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 ho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1</cp:revision>
  <dcterms:created xsi:type="dcterms:W3CDTF">2024-05-14T14:40:29Z</dcterms:created>
  <dcterms:modified xsi:type="dcterms:W3CDTF">2024-05-14T14:40:29Z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71A7E9E61B6949639C692679959DC6A8_11</vt:lpwstr>
  </property>
  <property fmtid="{D5CDD505-2E9C-101B-9397-08002B2CF9AE}" pid="3" name="KSOProductBuildVer">
    <vt:lpwstr>1033-12.2.0.16909</vt:lpwstr>
  </property>
</Properties>
</file>