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8" r:id="rId2"/>
    <p:sldId id="265" r:id="rId3"/>
    <p:sldId id="264" r:id="rId4"/>
    <p:sldId id="316" r:id="rId5"/>
    <p:sldId id="286" r:id="rId6"/>
    <p:sldId id="296" r:id="rId7"/>
    <p:sldId id="272" r:id="rId8"/>
    <p:sldId id="318" r:id="rId9"/>
    <p:sldId id="315" r:id="rId10"/>
    <p:sldId id="295" r:id="rId11"/>
    <p:sldId id="320" r:id="rId12"/>
    <p:sldId id="321" r:id="rId13"/>
    <p:sldId id="299" r:id="rId14"/>
    <p:sldId id="322" r:id="rId15"/>
    <p:sldId id="300" r:id="rId16"/>
    <p:sldId id="323" r:id="rId17"/>
    <p:sldId id="301" r:id="rId18"/>
    <p:sldId id="269" r:id="rId19"/>
    <p:sldId id="324" r:id="rId20"/>
    <p:sldId id="302" r:id="rId21"/>
    <p:sldId id="304" r:id="rId22"/>
    <p:sldId id="303" r:id="rId23"/>
    <p:sldId id="305" r:id="rId24"/>
    <p:sldId id="306" r:id="rId25"/>
    <p:sldId id="307" r:id="rId26"/>
    <p:sldId id="312" r:id="rId27"/>
    <p:sldId id="325" r:id="rId28"/>
    <p:sldId id="271" r:id="rId29"/>
    <p:sldId id="310" r:id="rId30"/>
    <p:sldId id="311" r:id="rId31"/>
    <p:sldId id="326"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0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D1DDAAB-2F96-42A6-8316-7703CCB9B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49.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0.emf"/><Relationship Id="rId5" Type="http://schemas.openxmlformats.org/officeDocument/2006/relationships/image" Target="../media/image44.png"/><Relationship Id="rId10" Type="http://schemas.openxmlformats.org/officeDocument/2006/relationships/image" Target="../media/image53.png"/><Relationship Id="rId4" Type="http://schemas.openxmlformats.org/officeDocument/2006/relationships/image" Target="../media/image19.emf"/><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49.emf"/><Relationship Id="rId10" Type="http://schemas.openxmlformats.org/officeDocument/2006/relationships/image" Target="../media/image45.png"/><Relationship Id="rId4" Type="http://schemas.openxmlformats.org/officeDocument/2006/relationships/image" Target="../media/image50.emf"/><Relationship Id="rId9" Type="http://schemas.openxmlformats.org/officeDocument/2006/relationships/image" Target="../media/image19.emf"/></Relationships>
</file>

<file path=ppt/slides/_rels/slide2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50.emf"/><Relationship Id="rId7"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9.emf"/><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9.emf"/><Relationship Id="rId5" Type="http://schemas.openxmlformats.org/officeDocument/2006/relationships/image" Target="../media/image49.emf"/><Relationship Id="rId10" Type="http://schemas.openxmlformats.org/officeDocument/2006/relationships/image" Target="../media/image53.png"/><Relationship Id="rId4" Type="http://schemas.openxmlformats.org/officeDocument/2006/relationships/image" Target="../media/image50.emf"/><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xml"/><Relationship Id="rId7"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grpSp>
        <p:nvGrpSpPr>
          <p:cNvPr id="13" name="Group 12">
            <a:extLst>
              <a:ext uri="{FF2B5EF4-FFF2-40B4-BE49-F238E27FC236}">
                <a16:creationId xmlns:a16="http://schemas.microsoft.com/office/drawing/2014/main" id="{44033607-ABE0-49F3-9EB0-948F2B28451E}"/>
              </a:ext>
            </a:extLst>
          </p:cNvPr>
          <p:cNvGrpSpPr/>
          <p:nvPr/>
        </p:nvGrpSpPr>
        <p:grpSpPr>
          <a:xfrm>
            <a:off x="2827773" y="393638"/>
            <a:ext cx="7738628" cy="715765"/>
            <a:chOff x="2873170" y="343910"/>
            <a:chExt cx="4875706" cy="1280575"/>
          </a:xfrm>
        </p:grpSpPr>
        <p:sp>
          <p:nvSpPr>
            <p:cNvPr id="14" name="îṥḷíďê">
              <a:extLst>
                <a:ext uri="{FF2B5EF4-FFF2-40B4-BE49-F238E27FC236}">
                  <a16:creationId xmlns:a16="http://schemas.microsoft.com/office/drawing/2014/main"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id="{DB0265AF-5285-494A-9A21-79A2541D9BB6}"/>
                </a:ext>
              </a:extLst>
            </p:cNvPr>
            <p:cNvSpPr txBox="1">
              <a:spLocks/>
            </p:cNvSpPr>
            <p:nvPr/>
          </p:nvSpPr>
          <p:spPr>
            <a:xfrm>
              <a:off x="3070543" y="404210"/>
              <a:ext cx="4678333"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Thứ </a:t>
              </a:r>
              <a:r>
                <a:rPr lang="en-US" sz="3200" b="0" dirty="0" err="1">
                  <a:solidFill>
                    <a:prstClr val="black"/>
                  </a:solidFill>
                  <a:latin typeface="Times New Roman" panose="02020603050405020304" pitchFamily="18" charset="0"/>
                  <a:cs typeface="Times New Roman" panose="02020603050405020304" pitchFamily="18" charset="0"/>
                </a:rPr>
                <a:t>hai</a:t>
              </a:r>
              <a:r>
                <a:rPr lang="en-US" sz="3200" b="0" dirty="0">
                  <a:solidFill>
                    <a:prstClr val="black"/>
                  </a:solidFill>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 ngày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23</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 tháng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09</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 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 2024</a:t>
              </a:r>
            </a:p>
          </p:txBody>
        </p:sp>
      </p:grpSp>
      <p:pic>
        <p:nvPicPr>
          <p:cNvPr id="9" name="Picture 8" descr="Logo&#10;&#10;Description automatically generated">
            <a:extLst>
              <a:ext uri="{FF2B5EF4-FFF2-40B4-BE49-F238E27FC236}">
                <a16:creationId xmlns:a16="http://schemas.microsoft.com/office/drawing/2014/main"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grpSp>
        <p:nvGrpSpPr>
          <p:cNvPr id="10" name="Group 9">
            <a:extLst>
              <a:ext uri="{FF2B5EF4-FFF2-40B4-BE49-F238E27FC236}">
                <a16:creationId xmlns:a16="http://schemas.microsoft.com/office/drawing/2014/main" id="{44033607-ABE0-49F3-9EB0-948F2B28451E}"/>
              </a:ext>
            </a:extLst>
          </p:cNvPr>
          <p:cNvGrpSpPr/>
          <p:nvPr/>
        </p:nvGrpSpPr>
        <p:grpSpPr>
          <a:xfrm>
            <a:off x="0" y="6238889"/>
            <a:ext cx="3540750" cy="555460"/>
            <a:chOff x="2873170" y="343910"/>
            <a:chExt cx="4312010" cy="1280575"/>
          </a:xfrm>
        </p:grpSpPr>
        <p:sp>
          <p:nvSpPr>
            <p:cNvPr id="11" name="îṥḷíďê">
              <a:extLst>
                <a:ext uri="{FF2B5EF4-FFF2-40B4-BE49-F238E27FC236}">
                  <a16:creationId xmlns:a16="http://schemas.microsoft.com/office/drawing/2014/main"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2" name="Google Shape;5317;p41">
              <a:extLst>
                <a:ext uri="{FF2B5EF4-FFF2-40B4-BE49-F238E27FC236}">
                  <a16:creationId xmlns:a16="http://schemas.microsoft.com/office/drawing/2014/main" id="{DB0265AF-5285-494A-9A21-79A2541D9BB6}"/>
                </a:ext>
              </a:extLst>
            </p:cNvPr>
            <p:cNvSpPr txBox="1">
              <a:spLocks/>
            </p:cNvSpPr>
            <p:nvPr/>
          </p:nvSpPr>
          <p:spPr>
            <a:xfrm>
              <a:off x="3061537" y="482169"/>
              <a:ext cx="3979285"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2000" b="0" i="0" u="none" strike="noStrike" kern="1200" cap="none" spc="0" normalizeH="0" baseline="0" noProof="0" dirty="0" err="1">
                  <a:ln>
                    <a:noFill/>
                  </a:ln>
                  <a:solidFill>
                    <a:srgbClr val="FF9900"/>
                  </a:solidFill>
                  <a:effectLst/>
                  <a:uLnTx/>
                  <a:uFillTx/>
                  <a:latin typeface="Times New Roman" panose="02020603050405020304" pitchFamily="18" charset="0"/>
                  <a:cs typeface="Times New Roman" panose="02020603050405020304" pitchFamily="18" charset="0"/>
                  <a:sym typeface="Gloria Hallelujah"/>
                </a:rPr>
                <a:t>Giáo</a:t>
              </a:r>
              <a:r>
                <a:rPr kumimoji="0" lang="en-US" sz="2000" b="0" i="0" u="none" strike="noStrike" kern="1200" cap="none" spc="0" normalizeH="0" noProof="0" dirty="0">
                  <a:ln>
                    <a:noFill/>
                  </a:ln>
                  <a:solidFill>
                    <a:srgbClr val="FF9900"/>
                  </a:solidFill>
                  <a:effectLst/>
                  <a:uLnTx/>
                  <a:uFillTx/>
                  <a:latin typeface="Times New Roman" panose="02020603050405020304" pitchFamily="18" charset="0"/>
                  <a:cs typeface="Times New Roman" panose="02020603050405020304" pitchFamily="18" charset="0"/>
                  <a:sym typeface="Gloria Hallelujah"/>
                </a:rPr>
                <a:t> </a:t>
              </a:r>
              <a:r>
                <a:rPr kumimoji="0" lang="en-US" sz="2000" b="0" i="0" u="none" strike="noStrike" kern="1200" cap="none" spc="0" normalizeH="0" noProof="0" dirty="0" err="1">
                  <a:ln>
                    <a:noFill/>
                  </a:ln>
                  <a:solidFill>
                    <a:srgbClr val="FF9900"/>
                  </a:solidFill>
                  <a:effectLst/>
                  <a:uLnTx/>
                  <a:uFillTx/>
                  <a:latin typeface="Times New Roman" panose="02020603050405020304" pitchFamily="18" charset="0"/>
                  <a:cs typeface="Times New Roman" panose="02020603050405020304" pitchFamily="18" charset="0"/>
                  <a:sym typeface="Gloria Hallelujah"/>
                </a:rPr>
                <a:t>viên</a:t>
              </a:r>
              <a:r>
                <a:rPr kumimoji="0" lang="en-US" sz="2000" b="0" i="0" u="none" strike="noStrike" kern="1200" cap="none" spc="0" normalizeH="0" noProof="0" dirty="0">
                  <a:ln>
                    <a:noFill/>
                  </a:ln>
                  <a:solidFill>
                    <a:srgbClr val="FF9900"/>
                  </a:solidFill>
                  <a:effectLst/>
                  <a:uLnTx/>
                  <a:uFillTx/>
                  <a:latin typeface="Times New Roman" panose="02020603050405020304" pitchFamily="18" charset="0"/>
                  <a:cs typeface="Times New Roman" panose="02020603050405020304" pitchFamily="18" charset="0"/>
                  <a:sym typeface="Gloria Hallelujah"/>
                </a:rPr>
                <a:t>: </a:t>
              </a:r>
              <a:r>
                <a:rPr kumimoji="0" lang="en-US" sz="2000" b="0" i="0" u="none" strike="noStrike" kern="1200" cap="none" spc="0" normalizeH="0" noProof="0" dirty="0" err="1">
                  <a:ln>
                    <a:noFill/>
                  </a:ln>
                  <a:solidFill>
                    <a:srgbClr val="FF9900"/>
                  </a:solidFill>
                  <a:effectLst/>
                  <a:uLnTx/>
                  <a:uFillTx/>
                  <a:latin typeface="Times New Roman" panose="02020603050405020304" pitchFamily="18" charset="0"/>
                  <a:cs typeface="Times New Roman" panose="02020603050405020304" pitchFamily="18" charset="0"/>
                  <a:sym typeface="Gloria Hallelujah"/>
                </a:rPr>
                <a:t>Nguyễn</a:t>
              </a:r>
              <a:r>
                <a:rPr kumimoji="0" lang="en-US" sz="2000" b="0" i="0" u="none" strike="noStrike" kern="1200" cap="none" spc="0" normalizeH="0" noProof="0" dirty="0">
                  <a:ln>
                    <a:noFill/>
                  </a:ln>
                  <a:solidFill>
                    <a:srgbClr val="FF9900"/>
                  </a:solidFill>
                  <a:effectLst/>
                  <a:uLnTx/>
                  <a:uFillTx/>
                  <a:latin typeface="Times New Roman" panose="02020603050405020304" pitchFamily="18" charset="0"/>
                  <a:cs typeface="Times New Roman" panose="02020603050405020304" pitchFamily="18" charset="0"/>
                  <a:sym typeface="Gloria Hallelujah"/>
                </a:rPr>
                <a:t> </a:t>
              </a:r>
              <a:r>
                <a:rPr kumimoji="0" lang="en-US" sz="2000" b="0" i="0" u="none" strike="noStrike" kern="1200" cap="none" spc="0" normalizeH="0" noProof="0" dirty="0" err="1">
                  <a:ln>
                    <a:noFill/>
                  </a:ln>
                  <a:solidFill>
                    <a:srgbClr val="FF9900"/>
                  </a:solidFill>
                  <a:effectLst/>
                  <a:uLnTx/>
                  <a:uFillTx/>
                  <a:latin typeface="Times New Roman" panose="02020603050405020304" pitchFamily="18" charset="0"/>
                  <a:cs typeface="Times New Roman" panose="02020603050405020304" pitchFamily="18" charset="0"/>
                  <a:sym typeface="Gloria Hallelujah"/>
                </a:rPr>
                <a:t>Thị</a:t>
              </a:r>
              <a:r>
                <a:rPr kumimoji="0" lang="en-US" sz="2000" b="0" i="0" u="none" strike="noStrike" kern="1200" cap="none" spc="0" normalizeH="0" noProof="0" dirty="0">
                  <a:ln>
                    <a:noFill/>
                  </a:ln>
                  <a:solidFill>
                    <a:srgbClr val="FF9900"/>
                  </a:solidFill>
                  <a:effectLst/>
                  <a:uLnTx/>
                  <a:uFillTx/>
                  <a:latin typeface="Times New Roman" panose="02020603050405020304" pitchFamily="18" charset="0"/>
                  <a:cs typeface="Times New Roman" panose="02020603050405020304" pitchFamily="18" charset="0"/>
                  <a:sym typeface="Gloria Hallelujah"/>
                </a:rPr>
                <a:t> </a:t>
              </a:r>
              <a:r>
                <a:rPr lang="en-US" sz="2000" b="0" dirty="0" err="1">
                  <a:solidFill>
                    <a:srgbClr val="FF9900"/>
                  </a:solidFill>
                  <a:latin typeface="Times New Roman" panose="02020603050405020304" pitchFamily="18" charset="0"/>
                  <a:cs typeface="Times New Roman" panose="02020603050405020304" pitchFamily="18" charset="0"/>
                </a:rPr>
                <a:t>Thiên</a:t>
              </a:r>
              <a:endParaRPr kumimoji="0" lang="en-US" sz="2000" b="0" i="0" u="none" strike="noStrike" kern="1200" cap="none" spc="0" normalizeH="0" baseline="0" noProof="0" dirty="0">
                <a:ln>
                  <a:noFill/>
                </a:ln>
                <a:solidFill>
                  <a:srgbClr val="FF9900"/>
                </a:solidFill>
                <a:effectLst/>
                <a:uLnTx/>
                <a:uFillTx/>
                <a:latin typeface="Times New Roman" panose="02020603050405020304" pitchFamily="18" charset="0"/>
                <a:cs typeface="Times New Roman" panose="02020603050405020304" pitchFamily="18" charset="0"/>
                <a:sym typeface="Gloria Hallelujah"/>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3131113"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id="{B0ED5901-31E4-4089-9D3A-9C285401AB5D}"/>
              </a:ext>
            </a:extLst>
          </p:cNvPr>
          <p:cNvSpPr txBox="1"/>
          <p:nvPr/>
        </p:nvSpPr>
        <p:spPr>
          <a:xfrm>
            <a:off x="2174018" y="3601113"/>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id="{08531CBA-898E-42CA-923E-42304CBB64EE}"/>
              </a:ext>
            </a:extLst>
          </p:cNvPr>
          <p:cNvSpPr txBox="1"/>
          <p:nvPr/>
        </p:nvSpPr>
        <p:spPr>
          <a:xfrm>
            <a:off x="8609323" y="3620163"/>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id="{C6B27857-85AE-4B01-AE7C-8A28342B0EA2}"/>
              </a:ext>
            </a:extLst>
          </p:cNvPr>
          <p:cNvCxnSpPr>
            <a:cxnSpLocks/>
          </p:cNvCxnSpPr>
          <p:nvPr/>
        </p:nvCxnSpPr>
        <p:spPr>
          <a:xfrm flipH="1">
            <a:off x="8695053" y="1813520"/>
            <a:ext cx="66675" cy="33546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0389F26-EF05-4369-9BE1-4E2DF6A0A0ED}"/>
              </a:ext>
            </a:extLst>
          </p:cNvPr>
          <p:cNvCxnSpPr>
            <a:cxnSpLocks/>
          </p:cNvCxnSpPr>
          <p:nvPr/>
        </p:nvCxnSpPr>
        <p:spPr>
          <a:xfrm flipH="1">
            <a:off x="4213814" y="2217825"/>
            <a:ext cx="66675" cy="33546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0B089A53-0932-4086-AAB1-679E925ADE90}"/>
              </a:ext>
            </a:extLst>
          </p:cNvPr>
          <p:cNvCxnSpPr>
            <a:cxnSpLocks/>
          </p:cNvCxnSpPr>
          <p:nvPr/>
        </p:nvCxnSpPr>
        <p:spPr>
          <a:xfrm flipH="1">
            <a:off x="9245106" y="21838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20376CBF-6FEE-43F1-AC9B-B233229B6C66}"/>
              </a:ext>
            </a:extLst>
          </p:cNvPr>
          <p:cNvCxnSpPr>
            <a:cxnSpLocks/>
          </p:cNvCxnSpPr>
          <p:nvPr/>
        </p:nvCxnSpPr>
        <p:spPr>
          <a:xfrm flipH="1">
            <a:off x="9335578" y="21838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up)">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par>
                                    <p:cTn id="39" presetID="22" presetClass="entr" presetSubtype="1"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par>
                              <p:cTn id="47" fill="hold">
                                <p:stCondLst>
                                  <p:cond delay="500"/>
                                </p:stCondLst>
                                <p:childTnLst>
                                  <p:par>
                                    <p:cTn id="48" presetID="42" presetClass="path" presetSubtype="0" accel="50000" decel="50000" fill="hold" grpId="1" nodeType="afterEffect">
                                      <p:stCondLst>
                                        <p:cond delay="0"/>
                                      </p:stCondLst>
                                      <p:childTnLst>
                                        <p:animMotion origin="layout" path="M -1.66667E-6 -7.40741E-7 L -0.03229 0.48773 " pathEditMode="relative" rAng="0" ptsTypes="AA">
                                          <p:cBhvr>
                                            <p:cTn id="49" dur="2000" fill="hold"/>
                                            <p:tgtEl>
                                              <p:spTgt spid="27"/>
                                            </p:tgtEl>
                                            <p:attrNameLst>
                                              <p:attrName>ppt_x</p:attrName>
                                              <p:attrName>ppt_y</p:attrName>
                                            </p:attrNameLst>
                                          </p:cBhvr>
                                          <p:rCtr x="-1615" y="24375"/>
                                        </p:animMotion>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arn(inVertical)">
                                          <p:cBhvr>
                                            <p:cTn id="54" dur="500"/>
                                            <p:tgtEl>
                                              <p:spTgt spid="44"/>
                                            </p:tgtEl>
                                          </p:cBhvr>
                                        </p:animEffect>
                                      </p:childTnLst>
                                    </p:cTn>
                                  </p:par>
                                  <p:par>
                                    <p:cTn id="55" presetID="42" presetClass="path" presetSubtype="0" accel="50000" decel="50000" fill="hold" grpId="1" nodeType="withEffect">
                                      <p:stCondLst>
                                        <p:cond delay="0"/>
                                      </p:stCondLst>
                                      <p:childTnLst>
                                        <p:animMotion origin="layout" path="M -8.33333E-7 -4.81481E-6 L 0.30104 0.27616 " pathEditMode="relative" rAng="0" ptsTypes="AA">
                                          <p:cBhvr>
                                            <p:cTn id="56" dur="2000" fill="hold"/>
                                            <p:tgtEl>
                                              <p:spTgt spid="44"/>
                                            </p:tgtEl>
                                            <p:attrNameLst>
                                              <p:attrName>ppt_x</p:attrName>
                                              <p:attrName>ppt_y</p:attrName>
                                            </p:attrNameLst>
                                          </p:cBhvr>
                                          <p:rCtr x="15052" y="13796"/>
                                        </p:animMotion>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barn(inVertical)">
                                          <p:cBhvr>
                                            <p:cTn id="61" dur="500"/>
                                            <p:tgtEl>
                                              <p:spTgt spid="46"/>
                                            </p:tgtEl>
                                          </p:cBhvr>
                                        </p:animEffect>
                                      </p:childTnLst>
                                    </p:cTn>
                                  </p:par>
                                  <p:par>
                                    <p:cTn id="62" presetID="42" presetClass="path" presetSubtype="0" accel="50000" decel="50000" fill="hold" grpId="1" nodeType="withEffect">
                                      <p:stCondLst>
                                        <p:cond delay="0"/>
                                      </p:stCondLst>
                                      <p:childTnLst>
                                        <p:animMotion origin="layout" path="M 1.04167E-6 -2.59259E-6 L 0.02799 0.27338 " pathEditMode="relative" rAng="0" ptsTypes="AA">
                                          <p:cBhvr>
                                            <p:cTn id="63" dur="2000" fill="hold"/>
                                            <p:tgtEl>
                                              <p:spTgt spid="46"/>
                                            </p:tgtEl>
                                            <p:attrNameLst>
                                              <p:attrName>ppt_x</p:attrName>
                                              <p:attrName>ppt_y</p:attrName>
                                            </p:attrNameLst>
                                          </p:cBhvr>
                                          <p:rCtr x="1393" y="13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7" grpId="0"/>
          <p:bldP spid="27" grpId="1"/>
          <p:bldP spid="44" grpId="0"/>
          <p:bldP spid="44" grpId="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up)">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par>
                                    <p:cTn id="39" presetID="22" presetClass="entr" presetSubtype="1"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par>
                              <p:cTn id="47" fill="hold">
                                <p:stCondLst>
                                  <p:cond delay="500"/>
                                </p:stCondLst>
                                <p:childTnLst>
                                  <p:par>
                                    <p:cTn id="48" presetID="42" presetClass="path" presetSubtype="0" accel="50000" decel="50000" fill="hold" grpId="1" nodeType="afterEffect">
                                      <p:stCondLst>
                                        <p:cond delay="0"/>
                                      </p:stCondLst>
                                      <p:childTnLst>
                                        <p:animMotion origin="layout" path="M -1.66667E-6 -7.40741E-7 L -0.03229 0.48773 " pathEditMode="relative" rAng="0" ptsTypes="AA">
                                          <p:cBhvr>
                                            <p:cTn id="49" dur="2000" fill="hold"/>
                                            <p:tgtEl>
                                              <p:spTgt spid="27"/>
                                            </p:tgtEl>
                                            <p:attrNameLst>
                                              <p:attrName>ppt_x</p:attrName>
                                              <p:attrName>ppt_y</p:attrName>
                                            </p:attrNameLst>
                                          </p:cBhvr>
                                          <p:rCtr x="-1615" y="24375"/>
                                        </p:animMotion>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arn(inVertical)">
                                          <p:cBhvr>
                                            <p:cTn id="54" dur="500"/>
                                            <p:tgtEl>
                                              <p:spTgt spid="44"/>
                                            </p:tgtEl>
                                          </p:cBhvr>
                                        </p:animEffect>
                                      </p:childTnLst>
                                    </p:cTn>
                                  </p:par>
                                  <p:par>
                                    <p:cTn id="55" presetID="42" presetClass="path" presetSubtype="0" accel="50000" decel="50000" fill="hold" grpId="1" nodeType="withEffect">
                                      <p:stCondLst>
                                        <p:cond delay="0"/>
                                      </p:stCondLst>
                                      <p:childTnLst>
                                        <p:animMotion origin="layout" path="M -8.33333E-7 -4.81481E-6 L 0.30104 0.27616 " pathEditMode="relative" rAng="0" ptsTypes="AA">
                                          <p:cBhvr>
                                            <p:cTn id="56" dur="2000" fill="hold"/>
                                            <p:tgtEl>
                                              <p:spTgt spid="44"/>
                                            </p:tgtEl>
                                            <p:attrNameLst>
                                              <p:attrName>ppt_x</p:attrName>
                                              <p:attrName>ppt_y</p:attrName>
                                            </p:attrNameLst>
                                          </p:cBhvr>
                                          <p:rCtr x="15052" y="13796"/>
                                        </p:animMotion>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barn(inVertical)">
                                          <p:cBhvr>
                                            <p:cTn id="61" dur="500"/>
                                            <p:tgtEl>
                                              <p:spTgt spid="46"/>
                                            </p:tgtEl>
                                          </p:cBhvr>
                                        </p:animEffect>
                                      </p:childTnLst>
                                    </p:cTn>
                                  </p:par>
                                  <p:par>
                                    <p:cTn id="62" presetID="42" presetClass="path" presetSubtype="0" accel="50000" decel="50000" fill="hold" grpId="1" nodeType="withEffect">
                                      <p:stCondLst>
                                        <p:cond delay="0"/>
                                      </p:stCondLst>
                                      <p:childTnLst>
                                        <p:animMotion origin="layout" path="M 1.04167E-6 -2.59259E-6 L 0.02799 0.27338 " pathEditMode="relative" rAng="0" ptsTypes="AA">
                                          <p:cBhvr>
                                            <p:cTn id="63" dur="2000" fill="hold"/>
                                            <p:tgtEl>
                                              <p:spTgt spid="46"/>
                                            </p:tgtEl>
                                            <p:attrNameLst>
                                              <p:attrName>ppt_x</p:attrName>
                                              <p:attrName>ppt_y</p:attrName>
                                            </p:attrNameLst>
                                          </p:cBhvr>
                                          <p:rCtr x="1393" y="13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7" grpId="0"/>
          <p:bldP spid="27" grpId="1"/>
          <p:bldP spid="44" grpId="0"/>
          <p:bldP spid="44" grpId="1"/>
          <p:bldP spid="46" grpId="0"/>
          <p:bldP spid="46"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7896225" y="3838154"/>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53" presetClass="entr" presetSubtype="16" fill="hold" grpId="0" nodeType="withEffect">
                                      <p:stCondLst>
                                        <p:cond delay="13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700" fill="hold"/>
                                            <p:tgtEl>
                                              <p:spTgt spid="26"/>
                                            </p:tgtEl>
                                            <p:attrNameLst>
                                              <p:attrName>ppt_w</p:attrName>
                                            </p:attrNameLst>
                                          </p:cBhvr>
                                          <p:tavLst>
                                            <p:tav tm="0">
                                              <p:val>
                                                <p:fltVal val="0"/>
                                              </p:val>
                                            </p:tav>
                                            <p:tav tm="100000">
                                              <p:val>
                                                <p:strVal val="#ppt_w"/>
                                              </p:val>
                                            </p:tav>
                                          </p:tavLst>
                                        </p:anim>
                                        <p:anim calcmode="lin" valueType="num">
                                          <p:cBhvr>
                                            <p:cTn id="33" dur="700" fill="hold"/>
                                            <p:tgtEl>
                                              <p:spTgt spid="26"/>
                                            </p:tgtEl>
                                            <p:attrNameLst>
                                              <p:attrName>ppt_h</p:attrName>
                                            </p:attrNameLst>
                                          </p:cBhvr>
                                          <p:tavLst>
                                            <p:tav tm="0">
                                              <p:val>
                                                <p:fltVal val="0"/>
                                              </p:val>
                                            </p:tav>
                                            <p:tav tm="100000">
                                              <p:val>
                                                <p:strVal val="#ppt_h"/>
                                              </p:val>
                                            </p:tav>
                                          </p:tavLst>
                                        </p:anim>
                                        <p:animEffect transition="in" filter="fade">
                                          <p:cBhvr>
                                            <p:cTn id="34" dur="700"/>
                                            <p:tgtEl>
                                              <p:spTgt spid="26"/>
                                            </p:tgtEl>
                                          </p:cBhvr>
                                        </p:animEffect>
                                      </p:childTnLst>
                                    </p:cTn>
                                  </p:par>
                                </p:childTnLst>
                              </p:cTn>
                            </p:par>
                            <p:par>
                              <p:cTn id="35" fill="hold">
                                <p:stCondLst>
                                  <p:cond delay="2000"/>
                                </p:stCondLst>
                                <p:childTnLst>
                                  <p:par>
                                    <p:cTn id="36" presetID="42" presetClass="path" presetSubtype="0" accel="50000" decel="50000" fill="hold" grpId="1" nodeType="afterEffect">
                                      <p:stCondLst>
                                        <p:cond delay="0"/>
                                      </p:stCondLst>
                                      <p:childTnLst>
                                        <p:animMotion origin="layout" path="M -4.58333E-6 -4.81481E-6 L -0.18333 0.22686 " pathEditMode="relative" rAng="0" ptsTypes="AA">
                                          <p:cBhvr>
                                            <p:cTn id="37" dur="2000" fill="hold"/>
                                            <p:tgtEl>
                                              <p:spTgt spid="27"/>
                                            </p:tgtEl>
                                            <p:attrNameLst>
                                              <p:attrName>ppt_x</p:attrName>
                                              <p:attrName>ppt_y</p:attrName>
                                            </p:attrNameLst>
                                          </p:cBhvr>
                                          <p:rCtr x="-9167" y="1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53" presetClass="entr" presetSubtype="16" fill="hold" grpId="0" nodeType="withEffect">
                                      <p:stCondLst>
                                        <p:cond delay="13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700" fill="hold"/>
                                            <p:tgtEl>
                                              <p:spTgt spid="26"/>
                                            </p:tgtEl>
                                            <p:attrNameLst>
                                              <p:attrName>ppt_w</p:attrName>
                                            </p:attrNameLst>
                                          </p:cBhvr>
                                          <p:tavLst>
                                            <p:tav tm="0">
                                              <p:val>
                                                <p:fltVal val="0"/>
                                              </p:val>
                                            </p:tav>
                                            <p:tav tm="100000">
                                              <p:val>
                                                <p:strVal val="#ppt_w"/>
                                              </p:val>
                                            </p:tav>
                                          </p:tavLst>
                                        </p:anim>
                                        <p:anim calcmode="lin" valueType="num">
                                          <p:cBhvr>
                                            <p:cTn id="33" dur="700" fill="hold"/>
                                            <p:tgtEl>
                                              <p:spTgt spid="26"/>
                                            </p:tgtEl>
                                            <p:attrNameLst>
                                              <p:attrName>ppt_h</p:attrName>
                                            </p:attrNameLst>
                                          </p:cBhvr>
                                          <p:tavLst>
                                            <p:tav tm="0">
                                              <p:val>
                                                <p:fltVal val="0"/>
                                              </p:val>
                                            </p:tav>
                                            <p:tav tm="100000">
                                              <p:val>
                                                <p:strVal val="#ppt_h"/>
                                              </p:val>
                                            </p:tav>
                                          </p:tavLst>
                                        </p:anim>
                                        <p:animEffect transition="in" filter="fade">
                                          <p:cBhvr>
                                            <p:cTn id="34" dur="700"/>
                                            <p:tgtEl>
                                              <p:spTgt spid="26"/>
                                            </p:tgtEl>
                                          </p:cBhvr>
                                        </p:animEffect>
                                      </p:childTnLst>
                                    </p:cTn>
                                  </p:par>
                                </p:childTnLst>
                              </p:cTn>
                            </p:par>
                            <p:par>
                              <p:cTn id="35" fill="hold">
                                <p:stCondLst>
                                  <p:cond delay="2000"/>
                                </p:stCondLst>
                                <p:childTnLst>
                                  <p:par>
                                    <p:cTn id="36" presetID="42" presetClass="path" presetSubtype="0" accel="50000" decel="50000" fill="hold" grpId="1" nodeType="afterEffect">
                                      <p:stCondLst>
                                        <p:cond delay="0"/>
                                      </p:stCondLst>
                                      <p:childTnLst>
                                        <p:animMotion origin="layout" path="M -4.58333E-6 -4.81481E-6 L -0.18333 0.22686 " pathEditMode="relative" rAng="0" ptsTypes="AA">
                                          <p:cBhvr>
                                            <p:cTn id="37" dur="2000" fill="hold"/>
                                            <p:tgtEl>
                                              <p:spTgt spid="27"/>
                                            </p:tgtEl>
                                            <p:attrNameLst>
                                              <p:attrName>ppt_x</p:attrName>
                                              <p:attrName>ppt_y</p:attrName>
                                            </p:attrNameLst>
                                          </p:cBhvr>
                                          <p:rCtr x="-9167" y="1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id="{B479FCC7-47C9-4DE5-9DBA-8D0A446AA21F}"/>
              </a:ext>
            </a:extLst>
          </p:cNvPr>
          <p:cNvSpPr txBox="1"/>
          <p:nvPr/>
        </p:nvSpPr>
        <p:spPr>
          <a:xfrm>
            <a:off x="7094749" y="2682103"/>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id="{744AAB5A-A6DA-4E73-B786-474787AFE5E3}"/>
              </a:ext>
            </a:extLst>
          </p:cNvPr>
          <p:cNvCxnSpPr>
            <a:cxnSpLocks/>
          </p:cNvCxnSpPr>
          <p:nvPr/>
        </p:nvCxnSpPr>
        <p:spPr>
          <a:xfrm flipH="1">
            <a:off x="2995476" y="334327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D6FC3C4-3F39-4BDC-82B1-E5B0C031C4FE}"/>
              </a:ext>
            </a:extLst>
          </p:cNvPr>
          <p:cNvCxnSpPr>
            <a:cxnSpLocks/>
          </p:cNvCxnSpPr>
          <p:nvPr/>
        </p:nvCxnSpPr>
        <p:spPr>
          <a:xfrm flipH="1">
            <a:off x="4903170" y="376661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0C3B2A3C-5A3C-4F91-B2D4-F0F2CBBC8278}"/>
              </a:ext>
            </a:extLst>
          </p:cNvPr>
          <p:cNvCxnSpPr>
            <a:cxnSpLocks/>
          </p:cNvCxnSpPr>
          <p:nvPr/>
        </p:nvCxnSpPr>
        <p:spPr>
          <a:xfrm flipH="1">
            <a:off x="11457775" y="328622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C3234623-82BF-4E26-A38E-882501406BA2}"/>
              </a:ext>
            </a:extLst>
          </p:cNvPr>
          <p:cNvCxnSpPr>
            <a:cxnSpLocks/>
          </p:cNvCxnSpPr>
          <p:nvPr/>
        </p:nvCxnSpPr>
        <p:spPr>
          <a:xfrm flipH="1">
            <a:off x="11342372"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04167E-6 3.7037E-6 L -0.1194 0.38981 " pathEditMode="relative" rAng="0" ptsTypes="AA">
                                          <p:cBhvr>
                                            <p:cTn id="38" dur="2000" fill="hold"/>
                                            <p:tgtEl>
                                              <p:spTgt spid="27"/>
                                            </p:tgtEl>
                                            <p:attrNameLst>
                                              <p:attrName>ppt_x</p:attrName>
                                              <p:attrName>ppt_y</p:attrName>
                                            </p:attrNameLst>
                                          </p:cBhvr>
                                          <p:rCtr x="-5977" y="1949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Vertical)">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53" presetClass="entr" presetSubtype="16" fill="hold" grpId="0" nodeType="withEffect">
                                      <p:stCondLst>
                                        <p:cond delay="15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04167E-6 3.7037E-6 L -0.1194 0.38981 " pathEditMode="relative" rAng="0" ptsTypes="AA">
                                          <p:cBhvr>
                                            <p:cTn id="38" dur="2000" fill="hold"/>
                                            <p:tgtEl>
                                              <p:spTgt spid="27"/>
                                            </p:tgtEl>
                                            <p:attrNameLst>
                                              <p:attrName>ppt_x</p:attrName>
                                              <p:attrName>ppt_y</p:attrName>
                                            </p:attrNameLst>
                                          </p:cBhvr>
                                          <p:rCtr x="-5977" y="1949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Vertical)">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741297"/>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91" y="3154340"/>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522160" y="3241079"/>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274830F-20FA-494A-94FA-2E4943802424}"/>
              </a:ext>
            </a:extLst>
          </p:cNvPr>
          <p:cNvSpPr txBox="1"/>
          <p:nvPr/>
        </p:nvSpPr>
        <p:spPr>
          <a:xfrm>
            <a:off x="4014965" y="3275704"/>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789234" y="868058"/>
            <a:ext cx="10402766" cy="507831"/>
          </a:xfrm>
          <a:prstGeom prst="rect">
            <a:avLst/>
          </a:prstGeom>
          <a:noFill/>
        </p:spPr>
        <p:txBody>
          <a:bodyPr wrap="square" rtlCol="0">
            <a:spAutoFit/>
          </a:bodyPr>
          <a:lstStyle/>
          <a:p>
            <a:pPr lvl="0">
              <a:defRPr/>
            </a:pPr>
            <a:r>
              <a:rPr lang="vi-VN" sz="27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981070" y="755872"/>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49" y="1448262"/>
            <a:ext cx="11032625" cy="3421009"/>
            <a:chOff x="1295416" y="2038218"/>
            <a:chExt cx="10979695" cy="3125294"/>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64914" cy="2862322"/>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677742" y="4526119"/>
            <a:ext cx="9804679" cy="1392908"/>
            <a:chOff x="1198086" y="4331998"/>
            <a:chExt cx="9047426"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949119"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2154505" y="4330443"/>
            <a:ext cx="9046895" cy="2529344"/>
            <a:chOff x="1599837" y="4331998"/>
            <a:chExt cx="8645675" cy="2159889"/>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37715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8277225" y="2637507"/>
            <a:ext cx="24604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flipV="1">
            <a:off x="844970" y="3047139"/>
            <a:ext cx="7810926" cy="2905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443004" y="2893319"/>
            <a:ext cx="10370431" cy="2835973"/>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7044" y="3940822"/>
            <a:ext cx="11618452" cy="2038499"/>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75421" y="4751141"/>
              <a:ext cx="811214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9900"/>
                </a:solidFill>
                <a:latin typeface="#9Slide05 Motion Picture" panose="02000000000000000000" pitchFamily="2" charset="0"/>
              </a:rPr>
              <a:t>Theo </a:t>
            </a:r>
            <a:r>
              <a:rPr lang="en-US" sz="4400" dirty="0" err="1">
                <a:solidFill>
                  <a:srgbClr val="FF9900"/>
                </a:solidFill>
                <a:latin typeface="#9Slide05 Motion Picture" panose="02000000000000000000" pitchFamily="2" charset="0"/>
              </a:rPr>
              <a:t>em</a:t>
            </a:r>
            <a:r>
              <a:rPr lang="en-US" sz="4400" dirty="0">
                <a:solidFill>
                  <a:srgbClr val="FF9900"/>
                </a:solidFill>
                <a:latin typeface="#9Slide05 Motion Picture" panose="02000000000000000000" pitchFamily="2" charset="0"/>
              </a:rPr>
              <a:t>, </a:t>
            </a:r>
            <a:r>
              <a:rPr lang="en-US" sz="4400" dirty="0" err="1">
                <a:solidFill>
                  <a:srgbClr val="FF9900"/>
                </a:solidFill>
                <a:latin typeface="#9Slide05 Motion Picture" panose="02000000000000000000" pitchFamily="2" charset="0"/>
              </a:rPr>
              <a:t>việc</a:t>
            </a:r>
            <a:r>
              <a:rPr lang="en-US" sz="4400" dirty="0">
                <a:solidFill>
                  <a:srgbClr val="FF9900"/>
                </a:solidFill>
                <a:latin typeface="#9Slide05 Motion Picture" panose="02000000000000000000" pitchFamily="2" charset="0"/>
              </a:rPr>
              <a:t> </a:t>
            </a:r>
            <a:r>
              <a:rPr lang="en-US" sz="4400" dirty="0" err="1">
                <a:solidFill>
                  <a:srgbClr val="FF9900"/>
                </a:solidFill>
                <a:latin typeface="#9Slide05 Motion Picture" panose="02000000000000000000" pitchFamily="2" charset="0"/>
              </a:rPr>
              <a:t>học</a:t>
            </a:r>
            <a:r>
              <a:rPr lang="en-US" sz="4400" dirty="0">
                <a:solidFill>
                  <a:srgbClr val="FF9900"/>
                </a:solidFill>
                <a:latin typeface="#9Slide05 Motion Picture" panose="02000000000000000000" pitchFamily="2" charset="0"/>
              </a:rPr>
              <a:t> </a:t>
            </a:r>
            <a:r>
              <a:rPr lang="en-US" sz="4400" dirty="0" err="1">
                <a:solidFill>
                  <a:srgbClr val="FF9900"/>
                </a:solidFill>
                <a:latin typeface="#9Slide05 Motion Picture" panose="02000000000000000000" pitchFamily="2" charset="0"/>
              </a:rPr>
              <a:t>bơi</a:t>
            </a:r>
            <a:r>
              <a:rPr lang="en-US" sz="4400" dirty="0">
                <a:solidFill>
                  <a:srgbClr val="FF9900"/>
                </a:solidFill>
                <a:latin typeface="#9Slide05 Motion Picture" panose="02000000000000000000" pitchFamily="2" charset="0"/>
              </a:rPr>
              <a:t> </a:t>
            </a:r>
            <a:r>
              <a:rPr lang="en-US" sz="4400" dirty="0" err="1">
                <a:solidFill>
                  <a:srgbClr val="FF9900"/>
                </a:solidFill>
                <a:latin typeface="#9Slide05 Motion Picture" panose="02000000000000000000" pitchFamily="2" charset="0"/>
              </a:rPr>
              <a:t>dễ</a:t>
            </a:r>
            <a:r>
              <a:rPr lang="en-US" sz="4400" dirty="0">
                <a:solidFill>
                  <a:srgbClr val="FF9900"/>
                </a:solidFill>
                <a:latin typeface="#9Slide05 Motion Picture" panose="02000000000000000000" pitchFamily="2" charset="0"/>
              </a:rPr>
              <a:t> hay </a:t>
            </a:r>
            <a:r>
              <a:rPr lang="en-US" sz="4400" dirty="0" err="1">
                <a:solidFill>
                  <a:srgbClr val="FF9900"/>
                </a:solidFill>
                <a:latin typeface="#9Slide05 Motion Picture" panose="02000000000000000000" pitchFamily="2" charset="0"/>
              </a:rPr>
              <a:t>khó</a:t>
            </a:r>
            <a:r>
              <a:rPr lang="en-US" sz="4400" dirty="0">
                <a:solidFill>
                  <a:srgbClr val="FF9900"/>
                </a:solidFill>
                <a:latin typeface="#9Slide05 Motion Picture" panose="02000000000000000000" pitchFamily="2" charset="0"/>
              </a:rPr>
              <a:t>?</a:t>
            </a:r>
            <a:endParaRPr kumimoji="0" lang="en-US" sz="4400" b="0" i="0" u="none" strike="noStrike" kern="1200" cap="none" spc="0" normalizeH="0" baseline="0" noProof="0" dirty="0">
              <a:ln>
                <a:noFill/>
              </a:ln>
              <a:solidFill>
                <a:srgbClr val="FF9900"/>
              </a:solidFill>
              <a:effectLst/>
              <a:uLnTx/>
              <a:uFillTx/>
              <a:latin typeface="#9Slide05 Motion Picture" panose="02000000000000000000" pitchFamily="2" charset="0"/>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68617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D6955A45-81E6-4250-A1DA-1ECB5C648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0" y="592668"/>
            <a:ext cx="11996929" cy="607483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285742" y="625159"/>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4"/>
          <a:stretch>
            <a:fillRect/>
          </a:stretch>
        </p:blipFill>
        <p:spPr>
          <a:xfrm>
            <a:off x="4211590" y="-164460"/>
            <a:ext cx="3992586" cy="1111392"/>
          </a:xfrm>
          <a:prstGeom prst="rect">
            <a:avLst/>
          </a:prstGeom>
        </p:spPr>
      </p:pic>
    </p:spTree>
    <p:extLst>
      <p:ext uri="{BB962C8B-B14F-4D97-AF65-F5344CB8AC3E}">
        <p14:creationId xmlns:p14="http://schemas.microsoft.com/office/powerpoint/2010/main" val="266319964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id="{15BEA74C-7805-4803-BAC7-7043A262A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720568"/>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id="{B9E820CA-F671-4A13-AD4A-3C5DE7930B0F}"/>
              </a:ext>
            </a:extLst>
          </p:cNvPr>
          <p:cNvPicPr>
            <a:picLocks noChangeAspect="1"/>
          </p:cNvPicPr>
          <p:nvPr/>
        </p:nvPicPr>
        <p:blipFill>
          <a:blip r:embed="rId5"/>
          <a:stretch>
            <a:fillRect/>
          </a:stretch>
        </p:blipFill>
        <p:spPr>
          <a:xfrm>
            <a:off x="3841554" y="3807216"/>
            <a:ext cx="5824537" cy="2875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33375" y="419509"/>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id="{301902B6-29EB-4CFF-8FD2-F57B547069FE}"/>
              </a:ext>
            </a:extLst>
          </p:cNvPr>
          <p:cNvPicPr>
            <a:picLocks noChangeAspect="1"/>
          </p:cNvPicPr>
          <p:nvPr/>
        </p:nvPicPr>
        <p:blipFill>
          <a:blip r:embed="rId4"/>
          <a:stretch>
            <a:fillRect/>
          </a:stretch>
        </p:blipFill>
        <p:spPr>
          <a:xfrm>
            <a:off x="3894952" y="1714046"/>
            <a:ext cx="4621170" cy="2119906"/>
          </a:xfrm>
          <a:prstGeom prst="rect">
            <a:avLst/>
          </a:prstGeom>
        </p:spPr>
      </p:pic>
      <p:pic>
        <p:nvPicPr>
          <p:cNvPr id="10" name="Picture 9">
            <a:extLst>
              <a:ext uri="{FF2B5EF4-FFF2-40B4-BE49-F238E27FC236}">
                <a16:creationId xmlns:a16="http://schemas.microsoft.com/office/drawing/2014/main" id="{88CB6D3F-B73B-4D93-B462-D789AEA3FCDE}"/>
              </a:ext>
            </a:extLst>
          </p:cNvPr>
          <p:cNvPicPr>
            <a:picLocks noChangeAspect="1"/>
          </p:cNvPicPr>
          <p:nvPr/>
        </p:nvPicPr>
        <p:blipFill>
          <a:blip r:embed="rId5"/>
          <a:stretch>
            <a:fillRect/>
          </a:stretch>
        </p:blipFill>
        <p:spPr>
          <a:xfrm>
            <a:off x="4056105" y="5171745"/>
            <a:ext cx="4621170" cy="1532787"/>
          </a:xfrm>
          <a:prstGeom prst="rect">
            <a:avLst/>
          </a:prstGeom>
        </p:spPr>
      </p:pic>
      <p:sp>
        <p:nvSpPr>
          <p:cNvPr id="11" name="TextBox 10">
            <a:extLst>
              <a:ext uri="{FF2B5EF4-FFF2-40B4-BE49-F238E27FC236}">
                <a16:creationId xmlns:a16="http://schemas.microsoft.com/office/drawing/2014/main" id="{D0CDBDE4-3668-4AE3-9B0A-B2667ACB8074}"/>
              </a:ext>
            </a:extLst>
          </p:cNvPr>
          <p:cNvSpPr txBox="1"/>
          <p:nvPr/>
        </p:nvSpPr>
        <p:spPr>
          <a:xfrm>
            <a:off x="8766175" y="4710080"/>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113377" y="946932"/>
            <a:ext cx="11994488" cy="64417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801939" y="6463624"/>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8"/>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147819" y="584200"/>
            <a:ext cx="12255683" cy="2835523"/>
            <a:chOff x="856327" y="920788"/>
            <a:chExt cx="9273400" cy="1370556"/>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133003" y="3268394"/>
            <a:ext cx="12138736" cy="1729283"/>
            <a:chOff x="970127" y="779074"/>
            <a:chExt cx="11846875" cy="1886563"/>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2" y="940709"/>
              <a:ext cx="1163800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70127" y="779074"/>
              <a:ext cx="461289" cy="667750"/>
              <a:chOff x="874591" y="738130"/>
              <a:chExt cx="461289" cy="667750"/>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74591" y="738130"/>
                <a:ext cx="461289" cy="526718"/>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94970" y="5109890"/>
            <a:ext cx="12173593" cy="1748109"/>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9"/>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2340</Words>
  <Application>Microsoft Office PowerPoint</Application>
  <PresentationFormat>Widescreen</PresentationFormat>
  <Paragraphs>139</Paragraphs>
  <Slides>32</Slides>
  <Notes>13</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32</vt:i4>
      </vt:variant>
    </vt:vector>
  </HeadingPairs>
  <TitlesOfParts>
    <vt:vector size="49" baseType="lpstr">
      <vt:lpstr>等线</vt:lpstr>
      <vt:lpstr>微软雅黑</vt:lpstr>
      <vt:lpstr>黑体</vt:lpstr>
      <vt:lpstr>宋体</vt:lpstr>
      <vt:lpstr>#9Slide03 AmpleSoft Bold</vt:lpstr>
      <vt:lpstr>#9Slide05 Habano</vt:lpstr>
      <vt:lpstr>#9Slide05 Motion Picture</vt:lpstr>
      <vt:lpstr>Arial</vt:lpstr>
      <vt:lpstr>Arial-Rounded</vt:lpstr>
      <vt:lpstr>Calibri</vt:lpstr>
      <vt:lpstr>Cambria Math</vt:lpstr>
      <vt:lpstr>Gloria Hallelujah</vt:lpstr>
      <vt:lpstr>inpin heiti</vt:lpstr>
      <vt:lpstr>SVN-Cookies</vt:lpstr>
      <vt:lpstr>Times New Roman</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41</cp:revision>
  <dcterms:created xsi:type="dcterms:W3CDTF">2022-06-11T08:35:37Z</dcterms:created>
  <dcterms:modified xsi:type="dcterms:W3CDTF">2024-09-22T14:14:01Z</dcterms:modified>
</cp:coreProperties>
</file>