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+mj-lt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876191" y="1748649"/>
              <a:ext cx="2668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501063" y="1718399"/>
              <a:ext cx="24304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79658" cy="1250436"/>
            <a:chOff x="3547552" y="3825287"/>
            <a:chExt cx="8690397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6019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3"/>
            <a:ext cx="5381625" cy="556991"/>
            <a:chOff x="3547552" y="3825287"/>
            <a:chExt cx="8475131" cy="818335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678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981032" y="1744868"/>
              <a:ext cx="2668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592385" y="1718399"/>
              <a:ext cx="24886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9029" y="0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47209"/>
              </p:ext>
            </p:extLst>
          </p:nvPr>
        </p:nvGraphicFramePr>
        <p:xfrm>
          <a:off x="2032000" y="729191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(1) Hai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(2)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(3) Theo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(4)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(5) Sao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(6)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vằn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710216" y="620319"/>
            <a:ext cx="905506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022094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841</Words>
  <Application>Microsoft Office PowerPoint</Application>
  <PresentationFormat>Widescreen</PresentationFormat>
  <Paragraphs>172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Coiny</vt:lpstr>
      <vt:lpstr>Gloria Hallelujah</vt:lpstr>
      <vt:lpstr>inpin heiti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Tuyết Nhung</cp:lastModifiedBy>
  <cp:revision>27</cp:revision>
  <dcterms:created xsi:type="dcterms:W3CDTF">2022-06-29T08:11:53Z</dcterms:created>
  <dcterms:modified xsi:type="dcterms:W3CDTF">2023-10-31T03:08:34Z</dcterms:modified>
</cp:coreProperties>
</file>