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19"/>
  </p:notesMasterIdLst>
  <p:sldIdLst>
    <p:sldId id="563" r:id="rId2"/>
    <p:sldId id="558" r:id="rId3"/>
    <p:sldId id="619" r:id="rId4"/>
    <p:sldId id="620" r:id="rId5"/>
    <p:sldId id="621" r:id="rId6"/>
    <p:sldId id="622" r:id="rId7"/>
    <p:sldId id="623" r:id="rId8"/>
    <p:sldId id="624" r:id="rId9"/>
    <p:sldId id="625" r:id="rId10"/>
    <p:sldId id="626" r:id="rId11"/>
    <p:sldId id="606" r:id="rId12"/>
    <p:sldId id="608" r:id="rId13"/>
    <p:sldId id="609" r:id="rId14"/>
    <p:sldId id="607" r:id="rId15"/>
    <p:sldId id="610" r:id="rId16"/>
    <p:sldId id="611" r:id="rId17"/>
    <p:sldId id="627" r:id="rId18"/>
  </p:sldIdLst>
  <p:sldSz cx="12192000" cy="6858000"/>
  <p:notesSz cx="6858000" cy="9144000"/>
  <p:embeddedFontLst>
    <p:embeddedFont>
      <p:font typeface="Calibri Light" pitchFamily="34" charset="0"/>
      <p:regular r:id="rId20"/>
      <p:italic r:id="rId21"/>
    </p:embeddedFont>
    <p:embeddedFont>
      <p:font typeface="Calibri" pitchFamily="34" charset="0"/>
      <p:regular r:id="rId22"/>
      <p:bold r:id="rId23"/>
      <p:italic r:id="rId24"/>
      <p:boldItalic r:id="rId25"/>
    </p:embeddedFont>
    <p:embeddedFont>
      <p:font typeface="Open Sans Extrabold" pitchFamily="34" charset="0"/>
      <p:bold r:id="rId26"/>
      <p:boldItalic r:id="rId27"/>
    </p:embeddedFont>
    <p:embeddedFont>
      <p:font typeface="Verdana" pitchFamily="34" charset="0"/>
      <p:regular r:id="rId28"/>
      <p:bold r:id="rId29"/>
      <p:italic r:id="rId30"/>
      <p:boldItalic r:id="rId31"/>
    </p:embeddedFont>
    <p:embeddedFont>
      <p:font typeface="Tahoma" pitchFamily="34" charset="0"/>
      <p:regular r:id="rId32"/>
      <p:bold r:id="rId33"/>
    </p:embeddedFont>
    <p:embeddedFont>
      <p:font typeface="Roboto" pitchFamily="2" charset="0"/>
      <p:regular r:id="rId34"/>
      <p:bold r:id="rId35"/>
      <p:italic r:id="rId36"/>
      <p:boldItalic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63B"/>
    <a:srgbClr val="0E6FB2"/>
    <a:srgbClr val="FBAB1B"/>
    <a:srgbClr val="312552"/>
    <a:srgbClr val="1D1D1D"/>
    <a:srgbClr val="F44646"/>
    <a:srgbClr val="4E4E4E"/>
    <a:srgbClr val="FFFFFF"/>
    <a:srgbClr val="312454"/>
    <a:srgbClr val="E2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2527" autoAdjust="0"/>
  </p:normalViewPr>
  <p:slideViewPr>
    <p:cSldViewPr>
      <p:cViewPr varScale="1">
        <p:scale>
          <a:sx n="64" d="100"/>
          <a:sy n="64" d="100"/>
        </p:scale>
        <p:origin x="-93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presProps" Target="presProps.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1-F18B-41D9-9DC8-F2E426BCA87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3-F18B-41D9-9DC8-F2E426BCA876}"/>
              </c:ext>
            </c:extLst>
          </c:dPt>
          <c:dPt>
            <c:idx val="2"/>
            <c:bubble3D val="0"/>
            <c:spPr>
              <a:solidFill>
                <a:schemeClr val="tx2">
                  <a:lumMod val="60000"/>
                  <a:lumOff val="40000"/>
                </a:schemeClr>
              </a:soli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5-F18B-41D9-9DC8-F2E426BCA876}"/>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7-F18B-41D9-9DC8-F2E426BCA876}"/>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9-F18B-41D9-9DC8-F2E426BCA876}"/>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B-F18B-41D9-9DC8-F2E426BCA876}"/>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1</c:v>
                </c:pt>
                <c:pt idx="1">
                  <c:v>1</c:v>
                </c:pt>
                <c:pt idx="2">
                  <c:v>1</c:v>
                </c:pt>
                <c:pt idx="3">
                  <c:v>1</c:v>
                </c:pt>
                <c:pt idx="4">
                  <c:v>1</c:v>
                </c:pt>
                <c:pt idx="5">
                  <c:v>1</c:v>
                </c:pt>
              </c:numCache>
            </c:numRef>
          </c:val>
          <c:extLst xmlns:c16r2="http://schemas.microsoft.com/office/drawing/2015/06/chart">
            <c:ext xmlns:c16="http://schemas.microsoft.com/office/drawing/2014/chart" uri="{C3380CC4-5D6E-409C-BE32-E72D297353CC}">
              <c16:uniqueId val="{0000000C-F18B-41D9-9DC8-F2E426BCA87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5</a:t>
            </a:fld>
            <a:endParaRPr lang="en-US"/>
          </a:p>
        </p:txBody>
      </p:sp>
    </p:spTree>
    <p:extLst>
      <p:ext uri="{BB962C8B-B14F-4D97-AF65-F5344CB8AC3E}">
        <p14:creationId xmlns:p14="http://schemas.microsoft.com/office/powerpoint/2010/main" val="265387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9</a:t>
            </a:fld>
            <a:endParaRPr lang="en-US"/>
          </a:p>
        </p:txBody>
      </p:sp>
    </p:spTree>
    <p:extLst>
      <p:ext uri="{BB962C8B-B14F-4D97-AF65-F5344CB8AC3E}">
        <p14:creationId xmlns:p14="http://schemas.microsoft.com/office/powerpoint/2010/main" val="2778697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12</a:t>
            </a:fld>
            <a:endParaRPr lang="en-US"/>
          </a:p>
        </p:txBody>
      </p:sp>
    </p:spTree>
    <p:extLst>
      <p:ext uri="{BB962C8B-B14F-4D97-AF65-F5344CB8AC3E}">
        <p14:creationId xmlns:p14="http://schemas.microsoft.com/office/powerpoint/2010/main" val="1413490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10/27/2024</a:t>
            </a:fld>
            <a:endParaRPr lang="en-US"/>
          </a:p>
        </p:txBody>
      </p:sp>
      <p:sp>
        <p:nvSpPr>
          <p:cNvPr id="5" name="Footer Placeholder 4">
            <a:extLst>
              <a:ext uri="{FF2B5EF4-FFF2-40B4-BE49-F238E27FC236}">
                <a16:creationId xmlns=""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10/27/2024</a:t>
            </a:fld>
            <a:endParaRPr lang="en-US"/>
          </a:p>
        </p:txBody>
      </p:sp>
      <p:sp>
        <p:nvSpPr>
          <p:cNvPr id="5" name="Footer Placeholder 4">
            <a:extLst>
              <a:ext uri="{FF2B5EF4-FFF2-40B4-BE49-F238E27FC236}">
                <a16:creationId xmlns=""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10/27/2024</a:t>
            </a:fld>
            <a:endParaRPr lang="en-US"/>
          </a:p>
        </p:txBody>
      </p:sp>
      <p:sp>
        <p:nvSpPr>
          <p:cNvPr id="5" name="Footer Placeholder 4">
            <a:extLst>
              <a:ext uri="{FF2B5EF4-FFF2-40B4-BE49-F238E27FC236}">
                <a16:creationId xmlns=""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10/27/2024</a:t>
            </a:fld>
            <a:endParaRPr lang="en-US"/>
          </a:p>
        </p:txBody>
      </p:sp>
      <p:sp>
        <p:nvSpPr>
          <p:cNvPr id="5" name="Footer Placeholder 4">
            <a:extLst>
              <a:ext uri="{FF2B5EF4-FFF2-40B4-BE49-F238E27FC236}">
                <a16:creationId xmlns=""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10/27/2024</a:t>
            </a:fld>
            <a:endParaRPr lang="en-US"/>
          </a:p>
        </p:txBody>
      </p:sp>
      <p:sp>
        <p:nvSpPr>
          <p:cNvPr id="6" name="Footer Placeholder 5">
            <a:extLst>
              <a:ext uri="{FF2B5EF4-FFF2-40B4-BE49-F238E27FC236}">
                <a16:creationId xmlns=""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10/27/2024</a:t>
            </a:fld>
            <a:endParaRPr lang="en-US"/>
          </a:p>
        </p:txBody>
      </p:sp>
      <p:sp>
        <p:nvSpPr>
          <p:cNvPr id="8" name="Footer Placeholder 7">
            <a:extLst>
              <a:ext uri="{FF2B5EF4-FFF2-40B4-BE49-F238E27FC236}">
                <a16:creationId xmlns=""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10/27/2024</a:t>
            </a:fld>
            <a:endParaRPr lang="en-US"/>
          </a:p>
        </p:txBody>
      </p:sp>
      <p:sp>
        <p:nvSpPr>
          <p:cNvPr id="4" name="Footer Placeholder 3">
            <a:extLst>
              <a:ext uri="{FF2B5EF4-FFF2-40B4-BE49-F238E27FC236}">
                <a16:creationId xmlns=""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10/27/2024</a:t>
            </a:fld>
            <a:endParaRPr lang="en-US"/>
          </a:p>
        </p:txBody>
      </p:sp>
      <p:sp>
        <p:nvSpPr>
          <p:cNvPr id="3" name="Footer Placeholder 2">
            <a:extLst>
              <a:ext uri="{FF2B5EF4-FFF2-40B4-BE49-F238E27FC236}">
                <a16:creationId xmlns=""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10/27/2024</a:t>
            </a:fld>
            <a:endParaRPr lang="en-US"/>
          </a:p>
        </p:txBody>
      </p:sp>
      <p:sp>
        <p:nvSpPr>
          <p:cNvPr id="6" name="Footer Placeholder 5">
            <a:extLst>
              <a:ext uri="{FF2B5EF4-FFF2-40B4-BE49-F238E27FC236}">
                <a16:creationId xmlns=""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10/27/2024</a:t>
            </a:fld>
            <a:endParaRPr lang="en-US"/>
          </a:p>
        </p:txBody>
      </p:sp>
      <p:sp>
        <p:nvSpPr>
          <p:cNvPr id="6" name="Footer Placeholder 5">
            <a:extLst>
              <a:ext uri="{FF2B5EF4-FFF2-40B4-BE49-F238E27FC236}">
                <a16:creationId xmlns=""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chart" Target="../charts/chart1.xml"/><Relationship Id="rId7" Type="http://schemas.openxmlformats.org/officeDocument/2006/relationships/slide" Target="slide4.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11" Type="http://schemas.openxmlformats.org/officeDocument/2006/relationships/image" Target="../media/image28.sv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notesSlide" Target="../notesSlides/notesSlide4.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slide" Target="slide1.xml"/><Relationship Id="rId10" Type="http://schemas.openxmlformats.org/officeDocument/2006/relationships/image" Target="../media/image28.svg"/><Relationship Id="rId4" Type="http://schemas.openxmlformats.org/officeDocument/2006/relationships/image" Target="../media/image20.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slide" Target="slide1.xml"/><Relationship Id="rId10" Type="http://schemas.openxmlformats.org/officeDocument/2006/relationships/image" Target="../media/image28.svg"/><Relationship Id="rId4" Type="http://schemas.openxmlformats.org/officeDocument/2006/relationships/image" Target="../media/image20.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slide" Target="slide1.xml"/><Relationship Id="rId10" Type="http://schemas.openxmlformats.org/officeDocument/2006/relationships/image" Target="../media/image28.svg"/><Relationship Id="rId4" Type="http://schemas.openxmlformats.org/officeDocument/2006/relationships/image" Target="../media/image20.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slide" Target="slide1.xml"/><Relationship Id="rId10" Type="http://schemas.openxmlformats.org/officeDocument/2006/relationships/image" Target="../media/image28.svg"/><Relationship Id="rId4" Type="http://schemas.openxmlformats.org/officeDocument/2006/relationships/image" Target="../media/image20.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PHÒNG GIÁO DỤC VÀ ĐÀO </a:t>
            </a:r>
            <a:r>
              <a:rPr lang="en-US" sz="2800" b="1" dirty="0" smtClean="0">
                <a:latin typeface="Times New Roman" panose="02020603050405020304" pitchFamily="18" charset="0"/>
                <a:ea typeface="#9Slide02 Noi dung rat dai" panose="02000000000000000000" pitchFamily="2" charset="0"/>
                <a:cs typeface="Times New Roman" panose="02020603050405020304" pitchFamily="18" charset="0"/>
              </a:rPr>
              <a:t>TẠO ĐẠI LỘC</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a:latin typeface="Times New Roman" panose="02020603050405020304" pitchFamily="18" charset="0"/>
                <a:cs typeface="Times New Roman" panose="02020603050405020304" pitchFamily="18" charset="0"/>
              </a:rPr>
              <a:t>TRƯỜNG TIỂU </a:t>
            </a:r>
            <a:r>
              <a:rPr lang="en-US" altLang="en-US" sz="2800" b="1" dirty="0" smtClean="0">
                <a:latin typeface="Times New Roman" panose="02020603050405020304" pitchFamily="18" charset="0"/>
                <a:cs typeface="Times New Roman" panose="02020603050405020304" pitchFamily="18" charset="0"/>
              </a:rPr>
              <a:t>HỌC HỨA TẠO</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smtClean="0">
                <a:solidFill>
                  <a:srgbClr val="1D1D1D"/>
                </a:solidFill>
                <a:latin typeface="Times New Roman" panose="02020603050405020304" pitchFamily="18" charset="0"/>
                <a:cs typeface="Times New Roman" panose="02020603050405020304" pitchFamily="18" charset="0"/>
              </a:rPr>
              <a:t>: </a:t>
            </a:r>
            <a:r>
              <a:rPr lang="en-US" altLang="en-US" sz="4000" b="1" i="1" dirty="0" err="1" smtClean="0">
                <a:solidFill>
                  <a:srgbClr val="1D1D1D"/>
                </a:solidFill>
                <a:latin typeface="Times New Roman" panose="02020603050405020304" pitchFamily="18" charset="0"/>
                <a:cs typeface="Times New Roman" panose="02020603050405020304" pitchFamily="18" charset="0"/>
              </a:rPr>
              <a:t>Bùi</a:t>
            </a:r>
            <a:r>
              <a:rPr lang="en-US" altLang="en-US" sz="4000" b="1" i="1" dirty="0" smtClean="0">
                <a:solidFill>
                  <a:srgbClr val="1D1D1D"/>
                </a:solidFill>
                <a:latin typeface="Times New Roman" panose="02020603050405020304" pitchFamily="18" charset="0"/>
                <a:cs typeface="Times New Roman" panose="02020603050405020304" pitchFamily="18" charset="0"/>
              </a:rPr>
              <a:t> </a:t>
            </a:r>
            <a:r>
              <a:rPr lang="en-US" altLang="en-US" sz="4000" b="1" i="1" dirty="0" err="1" smtClean="0">
                <a:solidFill>
                  <a:srgbClr val="1D1D1D"/>
                </a:solidFill>
                <a:latin typeface="Times New Roman" panose="02020603050405020304" pitchFamily="18" charset="0"/>
                <a:cs typeface="Times New Roman" panose="02020603050405020304" pitchFamily="18" charset="0"/>
              </a:rPr>
              <a:t>Thị</a:t>
            </a:r>
            <a:r>
              <a:rPr lang="en-US" altLang="en-US" sz="4000" b="1" i="1" dirty="0" smtClean="0">
                <a:solidFill>
                  <a:srgbClr val="1D1D1D"/>
                </a:solidFill>
                <a:latin typeface="Times New Roman" panose="02020603050405020304" pitchFamily="18" charset="0"/>
                <a:cs typeface="Times New Roman" panose="02020603050405020304" pitchFamily="18" charset="0"/>
              </a:rPr>
              <a:t> </a:t>
            </a:r>
            <a:r>
              <a:rPr lang="en-US" altLang="en-US" sz="4000" b="1" i="1" dirty="0" err="1" smtClean="0">
                <a:solidFill>
                  <a:srgbClr val="1D1D1D"/>
                </a:solidFill>
                <a:latin typeface="Times New Roman" panose="02020603050405020304" pitchFamily="18" charset="0"/>
                <a:cs typeface="Times New Roman" panose="02020603050405020304" pitchFamily="18" charset="0"/>
              </a:rPr>
              <a:t>Hiếu</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smtClean="0">
                <a:solidFill>
                  <a:srgbClr val="1D1D1D"/>
                </a:solidFill>
                <a:latin typeface="Times New Roman" panose="02020603050405020304" pitchFamily="18" charset="0"/>
                <a:cs typeface="Times New Roman" panose="02020603050405020304" pitchFamily="18" charset="0"/>
              </a:rPr>
              <a:t>2024 </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smtClean="0">
                <a:solidFill>
                  <a:srgbClr val="1D1D1D"/>
                </a:solidFill>
                <a:latin typeface="Times New Roman" panose="02020603050405020304" pitchFamily="18" charset="0"/>
                <a:cs typeface="Times New Roman" panose="02020603050405020304" pitchFamily="18" charset="0"/>
              </a:rPr>
              <a:t>2025</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 xmlns:a16="http://schemas.microsoft.com/office/drawing/2014/main" id="{236EF04A-1C2B-4ED5-A8F2-A199D3D2E2FD}"/>
              </a:ext>
            </a:extLst>
          </p:cNvPr>
          <p:cNvSpPr txBox="1">
            <a:spLocks noChangeArrowheads="1"/>
          </p:cNvSpPr>
          <p:nvPr/>
        </p:nvSpPr>
        <p:spPr bwMode="auto">
          <a:xfrm>
            <a:off x="3124200" y="533400"/>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34325E99-8D03-402E-8158-E4682241AF5E}"/>
              </a:ext>
            </a:extLst>
          </p:cNvPr>
          <p:cNvSpPr/>
          <p:nvPr/>
        </p:nvSpPr>
        <p:spPr>
          <a:xfrm>
            <a:off x="1661346" y="1081516"/>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2332705B-A2CC-4EC4-A6B8-52A106B6BEFE}"/>
              </a:ext>
            </a:extLst>
          </p:cNvPr>
          <p:cNvSpPr/>
          <p:nvPr/>
        </p:nvSpPr>
        <p:spPr>
          <a:xfrm>
            <a:off x="1090727" y="2209800"/>
            <a:ext cx="10010546" cy="830997"/>
          </a:xfrm>
          <a:prstGeom prst="rect">
            <a:avLst/>
          </a:prstGeom>
        </p:spPr>
        <p:txBody>
          <a:bodyPr wrap="square">
            <a:spAutoFit/>
          </a:bodyPr>
          <a:lstStyle/>
          <a:p>
            <a:pPr defTabSz="342900">
              <a:lnSpc>
                <a:spcPct val="150000"/>
              </a:lnSpc>
            </a:pPr>
            <a:r>
              <a:rPr lang="vi-VN" sz="3200" b="1" dirty="0">
                <a:latin typeface="UTM Avo" panose="02040603050506020204" pitchFamily="18" charset="0"/>
                <a:cs typeface="Times New Roman" panose="02020603050405020304" pitchFamily="18" charset="0"/>
              </a:rPr>
              <a:t>2. </a:t>
            </a:r>
            <a:r>
              <a:rPr lang="vi-VN" sz="3200" dirty="0">
                <a:latin typeface="UTM Avo" panose="02040603050506020204" pitchFamily="18" charset="0"/>
                <a:cs typeface="Times New Roman" panose="02020603050405020304" pitchFamily="18" charset="0"/>
              </a:rPr>
              <a:t>Sắp xếp các bước theo đúng thứ tự để tìm kiếm thông tin</a:t>
            </a:r>
            <a:r>
              <a:rPr lang="en-US" sz="3200" b="1" dirty="0">
                <a:latin typeface="UTM Avo" panose="02040603050506020204" pitchFamily="18" charset="0"/>
                <a:cs typeface="Times New Roman" panose="02020603050405020304" pitchFamily="18" charset="0"/>
              </a:rPr>
              <a:t>.</a:t>
            </a:r>
            <a:endParaRPr lang="vi-VN" sz="3200" dirty="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92E06F26-62A9-43D2-BD68-815791B1F19E}"/>
              </a:ext>
            </a:extLst>
          </p:cNvPr>
          <p:cNvSpPr/>
          <p:nvPr/>
        </p:nvSpPr>
        <p:spPr>
          <a:xfrm>
            <a:off x="1263893" y="2743200"/>
            <a:ext cx="5883853" cy="830997"/>
          </a:xfrm>
          <a:prstGeom prst="rect">
            <a:avLst/>
          </a:prstGeom>
        </p:spPr>
        <p:txBody>
          <a:bodyPr wrap="square">
            <a:spAutoFit/>
          </a:bodyPr>
          <a:lstStyle/>
          <a:p>
            <a:pPr defTabSz="342900">
              <a:lnSpc>
                <a:spcPct val="150000"/>
              </a:lnSpc>
            </a:pPr>
            <a:r>
              <a:rPr lang="vi-VN" sz="3200" dirty="0">
                <a:latin typeface="UTM Avo" panose="02040603050506020204" pitchFamily="18" charset="0"/>
                <a:cs typeface="Times New Roman" panose="02020603050405020304" pitchFamily="18" charset="0"/>
              </a:rPr>
              <a:t>a) Truy cập vào máy tìm kiếm. </a:t>
            </a:r>
          </a:p>
        </p:txBody>
      </p:sp>
      <p:sp>
        <p:nvSpPr>
          <p:cNvPr id="10" name="Rectangle 9">
            <a:extLst>
              <a:ext uri="{FF2B5EF4-FFF2-40B4-BE49-F238E27FC236}">
                <a16:creationId xmlns="" xmlns:a16="http://schemas.microsoft.com/office/drawing/2014/main" id="{0301F486-C15B-49D6-8992-6691354331AF}"/>
              </a:ext>
            </a:extLst>
          </p:cNvPr>
          <p:cNvSpPr/>
          <p:nvPr/>
        </p:nvSpPr>
        <p:spPr>
          <a:xfrm>
            <a:off x="1246809" y="3352800"/>
            <a:ext cx="5534991" cy="830997"/>
          </a:xfrm>
          <a:prstGeom prst="rect">
            <a:avLst/>
          </a:prstGeom>
        </p:spPr>
        <p:txBody>
          <a:bodyPr wrap="square">
            <a:spAutoFit/>
          </a:bodyPr>
          <a:lstStyle/>
          <a:p>
            <a:pPr defTabSz="342900">
              <a:lnSpc>
                <a:spcPct val="150000"/>
              </a:lnSpc>
            </a:pPr>
            <a:r>
              <a:rPr lang="vi-VN" sz="3200" dirty="0">
                <a:latin typeface="UTM Avo" panose="02040603050506020204" pitchFamily="18" charset="0"/>
                <a:cs typeface="Times New Roman" panose="02020603050405020304" pitchFamily="18" charset="0"/>
              </a:rPr>
              <a:t>b) Gõ từ khoá vào ô tìm kiếm.</a:t>
            </a:r>
          </a:p>
        </p:txBody>
      </p:sp>
      <p:sp>
        <p:nvSpPr>
          <p:cNvPr id="11" name="Rectangle 10">
            <a:extLst>
              <a:ext uri="{FF2B5EF4-FFF2-40B4-BE49-F238E27FC236}">
                <a16:creationId xmlns="" xmlns:a16="http://schemas.microsoft.com/office/drawing/2014/main" id="{2DC384A0-2BC2-4CFC-8F2A-FC660DE4F617}"/>
              </a:ext>
            </a:extLst>
          </p:cNvPr>
          <p:cNvSpPr/>
          <p:nvPr/>
        </p:nvSpPr>
        <p:spPr>
          <a:xfrm>
            <a:off x="1263893" y="3940859"/>
            <a:ext cx="10010546" cy="830997"/>
          </a:xfrm>
          <a:prstGeom prst="rect">
            <a:avLst/>
          </a:prstGeom>
        </p:spPr>
        <p:txBody>
          <a:bodyPr wrap="square">
            <a:spAutoFit/>
          </a:bodyPr>
          <a:lstStyle/>
          <a:p>
            <a:pPr defTabSz="342900">
              <a:lnSpc>
                <a:spcPct val="150000"/>
              </a:lnSpc>
            </a:pPr>
            <a:r>
              <a:rPr lang="vi-VN" sz="3200" dirty="0">
                <a:latin typeface="UTM Avo" panose="02040603050506020204" pitchFamily="18" charset="0"/>
                <a:cs typeface="Times New Roman" panose="02020603050405020304" pitchFamily="18" charset="0"/>
              </a:rPr>
              <a:t>c) Xác định từ khoá.</a:t>
            </a:r>
          </a:p>
        </p:txBody>
      </p:sp>
      <p:sp>
        <p:nvSpPr>
          <p:cNvPr id="12" name="Rectangle 11">
            <a:extLst>
              <a:ext uri="{FF2B5EF4-FFF2-40B4-BE49-F238E27FC236}">
                <a16:creationId xmlns="" xmlns:a16="http://schemas.microsoft.com/office/drawing/2014/main" id="{D386F1F9-32F1-481F-86A1-6F7729D6E77E}"/>
              </a:ext>
            </a:extLst>
          </p:cNvPr>
          <p:cNvSpPr/>
          <p:nvPr/>
        </p:nvSpPr>
        <p:spPr>
          <a:xfrm>
            <a:off x="1246808" y="4526465"/>
            <a:ext cx="10792792" cy="1372683"/>
          </a:xfrm>
          <a:prstGeom prst="rect">
            <a:avLst/>
          </a:prstGeom>
        </p:spPr>
        <p:txBody>
          <a:bodyPr wrap="square">
            <a:spAutoFit/>
          </a:bodyPr>
          <a:lstStyle/>
          <a:p>
            <a:pPr defTabSz="342900">
              <a:lnSpc>
                <a:spcPct val="130000"/>
              </a:lnSpc>
            </a:pPr>
            <a:r>
              <a:rPr lang="vi-VN" sz="3200" dirty="0">
                <a:latin typeface="UTM Avo" panose="02040603050506020204" pitchFamily="18" charset="0"/>
                <a:cs typeface="Times New Roman" panose="02020603050405020304" pitchFamily="18" charset="0"/>
              </a:rPr>
              <a:t>d) Nháy chuột vào một siêu liên kết để mở trang web xem thông tin chi tiết</a:t>
            </a:r>
          </a:p>
        </p:txBody>
      </p:sp>
      <p:sp>
        <p:nvSpPr>
          <p:cNvPr id="13" name="Rectangle 12">
            <a:extLst>
              <a:ext uri="{FF2B5EF4-FFF2-40B4-BE49-F238E27FC236}">
                <a16:creationId xmlns="" xmlns:a16="http://schemas.microsoft.com/office/drawing/2014/main" id="{0FB22547-C8F0-4B16-9F10-C02663988B38}"/>
              </a:ext>
            </a:extLst>
          </p:cNvPr>
          <p:cNvSpPr/>
          <p:nvPr/>
        </p:nvSpPr>
        <p:spPr>
          <a:xfrm>
            <a:off x="4451146" y="5715000"/>
            <a:ext cx="3321254" cy="742511"/>
          </a:xfrm>
          <a:prstGeom prst="rect">
            <a:avLst/>
          </a:prstGeom>
        </p:spPr>
        <p:txBody>
          <a:bodyPr wrap="square">
            <a:spAutoFit/>
          </a:bodyPr>
          <a:lstStyle/>
          <a:p>
            <a:pPr defTabSz="342900">
              <a:lnSpc>
                <a:spcPct val="150000"/>
              </a:lnSpc>
            </a:pPr>
            <a:r>
              <a:rPr lang="en-US" sz="3200" b="1" dirty="0" smtClean="0">
                <a:solidFill>
                  <a:srgbClr val="FF0000"/>
                </a:solidFill>
                <a:latin typeface="UTM Avo" panose="02040603050506020204" pitchFamily="18" charset="0"/>
                <a:cs typeface="Times New Roman" panose="02020603050405020304" pitchFamily="18" charset="0"/>
              </a:rPr>
              <a:t>c </a:t>
            </a:r>
            <a:r>
              <a:rPr lang="en-US" sz="3200" b="1" dirty="0">
                <a:solidFill>
                  <a:srgbClr val="FF0000"/>
                </a:solidFill>
                <a:latin typeface="UTM Avo" panose="02040603050506020204" pitchFamily="18" charset="0"/>
                <a:cs typeface="Times New Roman" panose="02020603050405020304" pitchFamily="18" charset="0"/>
              </a:rPr>
              <a:t>– </a:t>
            </a:r>
            <a:r>
              <a:rPr lang="en-US" sz="3200" b="1" dirty="0" smtClean="0">
                <a:solidFill>
                  <a:srgbClr val="FF0000"/>
                </a:solidFill>
                <a:latin typeface="UTM Avo" panose="02040603050506020204" pitchFamily="18" charset="0"/>
                <a:cs typeface="Times New Roman" panose="02020603050405020304" pitchFamily="18" charset="0"/>
              </a:rPr>
              <a:t>a </a:t>
            </a:r>
            <a:r>
              <a:rPr lang="en-US" sz="3200" b="1" dirty="0">
                <a:solidFill>
                  <a:srgbClr val="FF0000"/>
                </a:solidFill>
                <a:latin typeface="UTM Avo" panose="02040603050506020204" pitchFamily="18" charset="0"/>
                <a:cs typeface="Times New Roman" panose="02020603050405020304" pitchFamily="18" charset="0"/>
              </a:rPr>
              <a:t>– b – d </a:t>
            </a:r>
            <a:endParaRPr lang="vi-VN" sz="3200" b="1" dirty="0">
              <a:solidFill>
                <a:srgbClr val="FF0000"/>
              </a:solidFill>
              <a:latin typeface="UTM Avo" panose="020406030505060202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43BFD419-8BE6-48E1-A262-F3ED466B6DF5}"/>
              </a:ext>
            </a:extLst>
          </p:cNvPr>
          <p:cNvPicPr>
            <a:picLocks noChangeAspect="1"/>
          </p:cNvPicPr>
          <p:nvPr/>
        </p:nvPicPr>
        <p:blipFill>
          <a:blip r:embed="rId3"/>
          <a:stretch>
            <a:fillRect/>
          </a:stretch>
        </p:blipFill>
        <p:spPr>
          <a:xfrm>
            <a:off x="106226" y="2303421"/>
            <a:ext cx="897918" cy="883997"/>
          </a:xfrm>
          <a:prstGeom prst="rect">
            <a:avLst/>
          </a:prstGeom>
        </p:spPr>
      </p:pic>
    </p:spTree>
    <p:extLst>
      <p:ext uri="{BB962C8B-B14F-4D97-AF65-F5344CB8AC3E}">
        <p14:creationId xmlns:p14="http://schemas.microsoft.com/office/powerpoint/2010/main" val="193851247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EEBADB9-B909-D456-854D-593C64FEF00B}"/>
              </a:ext>
            </a:extLst>
          </p:cNvPr>
          <p:cNvGrpSpPr/>
          <p:nvPr/>
        </p:nvGrpSpPr>
        <p:grpSpPr>
          <a:xfrm>
            <a:off x="1056084" y="4610876"/>
            <a:ext cx="5544457" cy="2761344"/>
            <a:chOff x="1109021" y="4688114"/>
            <a:chExt cx="5544457" cy="2761344"/>
          </a:xfrm>
        </p:grpSpPr>
        <p:sp>
          <p:nvSpPr>
            <p:cNvPr id="3" name="Trapezoid 2">
              <a:extLst>
                <a:ext uri="{FF2B5EF4-FFF2-40B4-BE49-F238E27FC236}">
                  <a16:creationId xmlns="" xmlns:a16="http://schemas.microsoft.com/office/drawing/2014/main" id="{ADF491B5-7856-ADD5-DFC6-8661A8FFB0F7}"/>
                </a:ext>
              </a:extLst>
            </p:cNvPr>
            <p:cNvSpPr/>
            <p:nvPr/>
          </p:nvSpPr>
          <p:spPr>
            <a:xfrm>
              <a:off x="1109021" y="4688114"/>
              <a:ext cx="5544457" cy="2169886"/>
            </a:xfrm>
            <a:prstGeom prst="trapezoid">
              <a:avLst>
                <a:gd name="adj" fmla="val 53763"/>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F9ACA802-89DB-9B6F-769C-AA57249BA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503" y="5279572"/>
              <a:ext cx="3853717" cy="2169886"/>
            </a:xfrm>
            <a:prstGeom prst="rect">
              <a:avLst/>
            </a:prstGeom>
          </p:spPr>
        </p:pic>
      </p:grpSp>
      <p:grpSp>
        <p:nvGrpSpPr>
          <p:cNvPr id="9" name="Group 8">
            <a:extLst>
              <a:ext uri="{FF2B5EF4-FFF2-40B4-BE49-F238E27FC236}">
                <a16:creationId xmlns="" xmlns:a16="http://schemas.microsoft.com/office/drawing/2014/main" id="{FBA5D96C-56D6-023C-9354-126E197DCD03}"/>
              </a:ext>
            </a:extLst>
          </p:cNvPr>
          <p:cNvGrpSpPr/>
          <p:nvPr/>
        </p:nvGrpSpPr>
        <p:grpSpPr>
          <a:xfrm>
            <a:off x="207817" y="784087"/>
            <a:ext cx="7416771" cy="4944514"/>
            <a:chOff x="207817" y="784087"/>
            <a:chExt cx="7416771" cy="4944514"/>
          </a:xfrm>
        </p:grpSpPr>
        <p:graphicFrame>
          <p:nvGraphicFramePr>
            <p:cNvPr id="10" name="Chart 9">
              <a:extLst>
                <a:ext uri="{FF2B5EF4-FFF2-40B4-BE49-F238E27FC236}">
                  <a16:creationId xmlns="" xmlns:a16="http://schemas.microsoft.com/office/drawing/2014/main" id="{7B460457-ED32-AE62-8C77-E76438DCCE53}"/>
                </a:ext>
              </a:extLst>
            </p:cNvPr>
            <p:cNvGraphicFramePr/>
            <p:nvPr/>
          </p:nvGraphicFramePr>
          <p:xfrm>
            <a:off x="207817" y="784087"/>
            <a:ext cx="7416771" cy="494451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 xmlns:a16="http://schemas.microsoft.com/office/drawing/2014/main" id="{DDEC2C21-F10D-2DE7-AF0B-4A16437BE5AB}"/>
                </a:ext>
              </a:extLst>
            </p:cNvPr>
            <p:cNvSpPr txBox="1"/>
            <p:nvPr/>
          </p:nvSpPr>
          <p:spPr>
            <a:xfrm rot="1619223">
              <a:off x="4299112" y="1309765"/>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1</a:t>
              </a:r>
            </a:p>
          </p:txBody>
        </p:sp>
        <p:sp>
          <p:nvSpPr>
            <p:cNvPr id="12" name="TextBox 11">
              <a:extLst>
                <a:ext uri="{FF2B5EF4-FFF2-40B4-BE49-F238E27FC236}">
                  <a16:creationId xmlns="" xmlns:a16="http://schemas.microsoft.com/office/drawing/2014/main" id="{30CBBE90-87E4-6F7E-1614-644A4141BA18}"/>
                </a:ext>
              </a:extLst>
            </p:cNvPr>
            <p:cNvSpPr txBox="1"/>
            <p:nvPr/>
          </p:nvSpPr>
          <p:spPr>
            <a:xfrm rot="4961869">
              <a:off x="5128657" y="2581120"/>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 xmlns:a16="http://schemas.microsoft.com/office/drawing/2014/main" id="{B9C9D7B5-0E5C-6A76-468B-8FB8E81E5D8C}"/>
                </a:ext>
              </a:extLst>
            </p:cNvPr>
            <p:cNvSpPr txBox="1"/>
            <p:nvPr/>
          </p:nvSpPr>
          <p:spPr>
            <a:xfrm rot="8910271">
              <a:off x="4299111" y="3879225"/>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3</a:t>
              </a:r>
            </a:p>
          </p:txBody>
        </p:sp>
        <p:sp>
          <p:nvSpPr>
            <p:cNvPr id="14" name="TextBox 13">
              <a:extLst>
                <a:ext uri="{FF2B5EF4-FFF2-40B4-BE49-F238E27FC236}">
                  <a16:creationId xmlns="" xmlns:a16="http://schemas.microsoft.com/office/drawing/2014/main" id="{10E54EF5-7D11-F3DA-4A59-2DA1B585D2FC}"/>
                </a:ext>
              </a:extLst>
            </p:cNvPr>
            <p:cNvSpPr txBox="1"/>
            <p:nvPr/>
          </p:nvSpPr>
          <p:spPr>
            <a:xfrm rot="12305886">
              <a:off x="2937826" y="3916144"/>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 xmlns:a16="http://schemas.microsoft.com/office/drawing/2014/main" id="{A19F146E-B052-27AA-DDEF-2E713F09F42A}"/>
                </a:ext>
              </a:extLst>
            </p:cNvPr>
            <p:cNvSpPr txBox="1"/>
            <p:nvPr/>
          </p:nvSpPr>
          <p:spPr>
            <a:xfrm rot="15893575">
              <a:off x="2202807" y="2776247"/>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5</a:t>
              </a:r>
            </a:p>
          </p:txBody>
        </p:sp>
        <p:sp>
          <p:nvSpPr>
            <p:cNvPr id="16" name="TextBox 15">
              <a:extLst>
                <a:ext uri="{FF2B5EF4-FFF2-40B4-BE49-F238E27FC236}">
                  <a16:creationId xmlns="" xmlns:a16="http://schemas.microsoft.com/office/drawing/2014/main" id="{380D29E8-37C1-9814-B114-53FF16CFCB8B}"/>
                </a:ext>
              </a:extLst>
            </p:cNvPr>
            <p:cNvSpPr txBox="1"/>
            <p:nvPr/>
          </p:nvSpPr>
          <p:spPr>
            <a:xfrm rot="19198815">
              <a:off x="2928998" y="1574965"/>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6</a:t>
              </a:r>
            </a:p>
          </p:txBody>
        </p:sp>
      </p:grpSp>
      <p:sp>
        <p:nvSpPr>
          <p:cNvPr id="17" name="Oval 16">
            <a:extLst>
              <a:ext uri="{FF2B5EF4-FFF2-40B4-BE49-F238E27FC236}">
                <a16:creationId xmlns="" xmlns:a16="http://schemas.microsoft.com/office/drawing/2014/main" id="{CECA3247-AF24-12EC-B520-2930E78721C1}"/>
              </a:ext>
            </a:extLst>
          </p:cNvPr>
          <p:cNvSpPr/>
          <p:nvPr/>
        </p:nvSpPr>
        <p:spPr>
          <a:xfrm>
            <a:off x="2104511" y="4987507"/>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 xmlns:a16="http://schemas.microsoft.com/office/drawing/2014/main" id="{6B952E02-FDF2-69D2-B3A7-F6A53683171E}"/>
              </a:ext>
            </a:extLst>
          </p:cNvPr>
          <p:cNvSpPr/>
          <p:nvPr/>
        </p:nvSpPr>
        <p:spPr>
          <a:xfrm rot="1923558">
            <a:off x="2560909" y="533003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 xmlns:a16="http://schemas.microsoft.com/office/drawing/2014/main" id="{EE70E064-65E7-1214-CA5F-E9A7EE693140}"/>
              </a:ext>
            </a:extLst>
          </p:cNvPr>
          <p:cNvSpPr/>
          <p:nvPr/>
        </p:nvSpPr>
        <p:spPr>
          <a:xfrm>
            <a:off x="4360008" y="559144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 xmlns:a16="http://schemas.microsoft.com/office/drawing/2014/main" id="{D3809F83-DF3E-A96A-F5B5-ED94A6B7CC72}"/>
              </a:ext>
            </a:extLst>
          </p:cNvPr>
          <p:cNvSpPr/>
          <p:nvPr/>
        </p:nvSpPr>
        <p:spPr>
          <a:xfrm>
            <a:off x="4959289" y="539861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 xmlns:a16="http://schemas.microsoft.com/office/drawing/2014/main" id="{CDA4E6F6-646D-E82D-2C8B-5F81122AD1F4}"/>
              </a:ext>
            </a:extLst>
          </p:cNvPr>
          <p:cNvSpPr/>
          <p:nvPr/>
        </p:nvSpPr>
        <p:spPr>
          <a:xfrm>
            <a:off x="5506136" y="5085295"/>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 xmlns:a16="http://schemas.microsoft.com/office/drawing/2014/main" id="{BE024ECD-A33A-0F47-B61C-A694C5E0FBA7}"/>
              </a:ext>
            </a:extLst>
          </p:cNvPr>
          <p:cNvSpPr/>
          <p:nvPr/>
        </p:nvSpPr>
        <p:spPr>
          <a:xfrm>
            <a:off x="3803298" y="5666582"/>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 xmlns:a16="http://schemas.microsoft.com/office/drawing/2014/main" id="{5E66455F-DC1B-8230-93A1-C93AD95EDC15}"/>
              </a:ext>
            </a:extLst>
          </p:cNvPr>
          <p:cNvSpPr/>
          <p:nvPr/>
        </p:nvSpPr>
        <p:spPr>
          <a:xfrm>
            <a:off x="3157283" y="5563410"/>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cô giáo">
            <a:extLst>
              <a:ext uri="{FF2B5EF4-FFF2-40B4-BE49-F238E27FC236}">
                <a16:creationId xmlns="" xmlns:a16="http://schemas.microsoft.com/office/drawing/2014/main" id="{A162DDBB-6006-1835-3EBB-25D3A3CE3A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sp>
        <p:nvSpPr>
          <p:cNvPr id="25" name="TextBox 24">
            <a:extLst>
              <a:ext uri="{FF2B5EF4-FFF2-40B4-BE49-F238E27FC236}">
                <a16:creationId xmlns="" xmlns:a16="http://schemas.microsoft.com/office/drawing/2014/main" id="{83D8DB2D-C83C-4F5D-EAD0-E686DCB8D0ED}"/>
              </a:ext>
            </a:extLst>
          </p:cNvPr>
          <p:cNvSpPr txBox="1"/>
          <p:nvPr/>
        </p:nvSpPr>
        <p:spPr>
          <a:xfrm>
            <a:off x="6048242" y="364486"/>
            <a:ext cx="5036406" cy="2123658"/>
          </a:xfrm>
          <a:prstGeom prst="rect">
            <a:avLst/>
          </a:prstGeom>
          <a:noFill/>
        </p:spPr>
        <p:txBody>
          <a:bodyPr wrap="square" rtlCol="0">
            <a:spAutoFit/>
          </a:bodyPr>
          <a:lstStyle/>
          <a:p>
            <a:pPr algn="ctr"/>
            <a:r>
              <a:rPr lang="en-US" sz="6600" dirty="0" err="1">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Vòng</a:t>
            </a:r>
            <a:r>
              <a:rPr lang="en-US" sz="6600"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 quay may </a:t>
            </a:r>
            <a:r>
              <a:rPr lang="en-US" sz="6600" dirty="0" err="1">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mắn</a:t>
            </a:r>
            <a:endParaRPr lang="en-US" sz="6600"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6" name="Rectangle: Rounded Corners 25">
            <a:extLst>
              <a:ext uri="{FF2B5EF4-FFF2-40B4-BE49-F238E27FC236}">
                <a16:creationId xmlns="" xmlns:a16="http://schemas.microsoft.com/office/drawing/2014/main" id="{B4D39E79-3018-022B-DF31-DAE66EFAC94B}"/>
              </a:ext>
            </a:extLst>
          </p:cNvPr>
          <p:cNvSpPr/>
          <p:nvPr/>
        </p:nvSpPr>
        <p:spPr>
          <a:xfrm>
            <a:off x="6537033" y="2602492"/>
            <a:ext cx="4111869" cy="2960918"/>
          </a:xfrm>
          <a:prstGeom prst="roundRect">
            <a:avLst>
              <a:gd name="adj" fmla="val 11099"/>
            </a:avLst>
          </a:prstGeom>
          <a:solidFill>
            <a:schemeClr val="bg1"/>
          </a:solidFill>
          <a:ln>
            <a:no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1">
            <a:extLst>
              <a:ext uri="{FF2B5EF4-FFF2-40B4-BE49-F238E27FC236}">
                <a16:creationId xmlns="" xmlns:a16="http://schemas.microsoft.com/office/drawing/2014/main" id="{D3484A4D-5236-E565-50B9-45B029E3B983}"/>
              </a:ext>
            </a:extLst>
          </p:cNvPr>
          <p:cNvSpPr/>
          <p:nvPr/>
        </p:nvSpPr>
        <p:spPr>
          <a:xfrm>
            <a:off x="6919854"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
            <a:extLst>
              <a:ext uri="{FF2B5EF4-FFF2-40B4-BE49-F238E27FC236}">
                <a16:creationId xmlns="" xmlns:a16="http://schemas.microsoft.com/office/drawing/2014/main" id="{5832E9EB-F046-6F55-9A4D-C3BAE685BE80}"/>
              </a:ext>
            </a:extLst>
          </p:cNvPr>
          <p:cNvSpPr/>
          <p:nvPr/>
        </p:nvSpPr>
        <p:spPr>
          <a:xfrm>
            <a:off x="7498357"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3">
            <a:extLst>
              <a:ext uri="{FF2B5EF4-FFF2-40B4-BE49-F238E27FC236}">
                <a16:creationId xmlns="" xmlns:a16="http://schemas.microsoft.com/office/drawing/2014/main" id="{1280F50D-300C-EC8B-3D7B-86064B91ED7A}"/>
              </a:ext>
            </a:extLst>
          </p:cNvPr>
          <p:cNvSpPr/>
          <p:nvPr/>
        </p:nvSpPr>
        <p:spPr>
          <a:xfrm>
            <a:off x="8076860"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4">
            <a:extLst>
              <a:ext uri="{FF2B5EF4-FFF2-40B4-BE49-F238E27FC236}">
                <a16:creationId xmlns="" xmlns:a16="http://schemas.microsoft.com/office/drawing/2014/main" id="{1E42D93E-2A18-9107-0D3A-13785C196369}"/>
              </a:ext>
            </a:extLst>
          </p:cNvPr>
          <p:cNvSpPr/>
          <p:nvPr/>
        </p:nvSpPr>
        <p:spPr>
          <a:xfrm>
            <a:off x="8655363"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5">
            <a:extLst>
              <a:ext uri="{FF2B5EF4-FFF2-40B4-BE49-F238E27FC236}">
                <a16:creationId xmlns="" xmlns:a16="http://schemas.microsoft.com/office/drawing/2014/main" id="{81CCC666-1EE3-334B-6A32-103C26AE8DB7}"/>
              </a:ext>
            </a:extLst>
          </p:cNvPr>
          <p:cNvSpPr/>
          <p:nvPr/>
        </p:nvSpPr>
        <p:spPr>
          <a:xfrm>
            <a:off x="9233866"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6">
            <a:extLst>
              <a:ext uri="{FF2B5EF4-FFF2-40B4-BE49-F238E27FC236}">
                <a16:creationId xmlns="" xmlns:a16="http://schemas.microsoft.com/office/drawing/2014/main" id="{DCF0C181-81A3-8DE5-1E17-7E50201B4A19}"/>
              </a:ext>
            </a:extLst>
          </p:cNvPr>
          <p:cNvSpPr/>
          <p:nvPr/>
        </p:nvSpPr>
        <p:spPr>
          <a:xfrm>
            <a:off x="9812369"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Nhóm 01">
            <a:extLst>
              <a:ext uri="{FF2B5EF4-FFF2-40B4-BE49-F238E27FC236}">
                <a16:creationId xmlns="" xmlns:a16="http://schemas.microsoft.com/office/drawing/2014/main" id="{CC9A96CD-ECFE-5B68-6800-96F4153F4634}"/>
              </a:ext>
            </a:extLst>
          </p:cNvPr>
          <p:cNvGrpSpPr/>
          <p:nvPr/>
        </p:nvGrpSpPr>
        <p:grpSpPr>
          <a:xfrm>
            <a:off x="6814620" y="3368929"/>
            <a:ext cx="931747" cy="707955"/>
            <a:chOff x="9797143" y="3175240"/>
            <a:chExt cx="950026" cy="730422"/>
          </a:xfrm>
        </p:grpSpPr>
        <p:sp>
          <p:nvSpPr>
            <p:cNvPr id="34" name="Rectangle: Folded Corner 33">
              <a:hlinkClick r:id="rId5" action="ppaction://hlinksldjump"/>
              <a:extLst>
                <a:ext uri="{FF2B5EF4-FFF2-40B4-BE49-F238E27FC236}">
                  <a16:creationId xmlns="" xmlns:a16="http://schemas.microsoft.com/office/drawing/2014/main" id="{E27E80EA-FA72-0609-38EE-6F3313541446}"/>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 xmlns:a16="http://schemas.microsoft.com/office/drawing/2014/main" id="{F6A41EF5-1BF3-8474-89A9-E9D01A949690}"/>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số 1">
            <a:hlinkClick r:id="rId5" action="ppaction://hlinksldjump"/>
            <a:extLst>
              <a:ext uri="{FF2B5EF4-FFF2-40B4-BE49-F238E27FC236}">
                <a16:creationId xmlns="" xmlns:a16="http://schemas.microsoft.com/office/drawing/2014/main" id="{C39E2840-3C6C-C087-3D62-3014ECF9B1DB}"/>
              </a:ext>
            </a:extLst>
          </p:cNvPr>
          <p:cNvSpPr txBox="1"/>
          <p:nvPr/>
        </p:nvSpPr>
        <p:spPr>
          <a:xfrm>
            <a:off x="7054553" y="3479736"/>
            <a:ext cx="700630" cy="523220"/>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01</a:t>
            </a:r>
          </a:p>
        </p:txBody>
      </p:sp>
      <p:grpSp>
        <p:nvGrpSpPr>
          <p:cNvPr id="37" name="Group 36">
            <a:extLst>
              <a:ext uri="{FF2B5EF4-FFF2-40B4-BE49-F238E27FC236}">
                <a16:creationId xmlns="" xmlns:a16="http://schemas.microsoft.com/office/drawing/2014/main" id="{801A11E2-F19C-3992-CEAA-BBA6D72E6E71}"/>
              </a:ext>
            </a:extLst>
          </p:cNvPr>
          <p:cNvGrpSpPr/>
          <p:nvPr/>
        </p:nvGrpSpPr>
        <p:grpSpPr>
          <a:xfrm>
            <a:off x="8111985" y="3373820"/>
            <a:ext cx="931747" cy="707955"/>
            <a:chOff x="9797143" y="3175240"/>
            <a:chExt cx="950026" cy="730422"/>
          </a:xfrm>
        </p:grpSpPr>
        <p:sp>
          <p:nvSpPr>
            <p:cNvPr id="38" name="Rectangle: Folded Corner 37">
              <a:hlinkClick r:id="rId6" action="ppaction://hlinksldjump"/>
              <a:extLst>
                <a:ext uri="{FF2B5EF4-FFF2-40B4-BE49-F238E27FC236}">
                  <a16:creationId xmlns="" xmlns:a16="http://schemas.microsoft.com/office/drawing/2014/main" id="{ACDA5463-DAF7-7B5C-7A4F-E72D358DF6E4}"/>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 xmlns:a16="http://schemas.microsoft.com/office/drawing/2014/main" id="{4E94CCCD-C90E-446A-74BE-B842BD37C68B}"/>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ố 2">
            <a:hlinkClick r:id="rId6" action="ppaction://hlinksldjump"/>
            <a:extLst>
              <a:ext uri="{FF2B5EF4-FFF2-40B4-BE49-F238E27FC236}">
                <a16:creationId xmlns="" xmlns:a16="http://schemas.microsoft.com/office/drawing/2014/main" id="{D3AE5E24-6DA5-92CA-7BDD-9E5608B531F7}"/>
              </a:ext>
            </a:extLst>
          </p:cNvPr>
          <p:cNvSpPr txBox="1"/>
          <p:nvPr/>
        </p:nvSpPr>
        <p:spPr>
          <a:xfrm>
            <a:off x="8347291" y="3489255"/>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02</a:t>
            </a:r>
          </a:p>
        </p:txBody>
      </p:sp>
      <p:grpSp>
        <p:nvGrpSpPr>
          <p:cNvPr id="41" name="Group 40">
            <a:extLst>
              <a:ext uri="{FF2B5EF4-FFF2-40B4-BE49-F238E27FC236}">
                <a16:creationId xmlns="" xmlns:a16="http://schemas.microsoft.com/office/drawing/2014/main" id="{019E00EC-4630-9935-3F3C-C10C213A6F45}"/>
              </a:ext>
            </a:extLst>
          </p:cNvPr>
          <p:cNvGrpSpPr/>
          <p:nvPr/>
        </p:nvGrpSpPr>
        <p:grpSpPr>
          <a:xfrm>
            <a:off x="9409344" y="3378705"/>
            <a:ext cx="931747" cy="707955"/>
            <a:chOff x="9797143" y="3175240"/>
            <a:chExt cx="950026" cy="730422"/>
          </a:xfrm>
        </p:grpSpPr>
        <p:sp>
          <p:nvSpPr>
            <p:cNvPr id="42" name="Rectangle: Folded Corner 41">
              <a:hlinkClick r:id="rId7" action="ppaction://hlinksldjump"/>
              <a:extLst>
                <a:ext uri="{FF2B5EF4-FFF2-40B4-BE49-F238E27FC236}">
                  <a16:creationId xmlns="" xmlns:a16="http://schemas.microsoft.com/office/drawing/2014/main" id="{732105F6-36DF-8AF5-7799-4E2C6650A7D6}"/>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 xmlns:a16="http://schemas.microsoft.com/office/drawing/2014/main" id="{E7FCD4F1-7753-C268-CEF5-EAA75682A7B0}"/>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số 3">
            <a:hlinkClick r:id="rId7" action="ppaction://hlinksldjump"/>
            <a:extLst>
              <a:ext uri="{FF2B5EF4-FFF2-40B4-BE49-F238E27FC236}">
                <a16:creationId xmlns="" xmlns:a16="http://schemas.microsoft.com/office/drawing/2014/main" id="{0350E13D-CE11-5A46-D1AA-A38AB53556BC}"/>
              </a:ext>
            </a:extLst>
          </p:cNvPr>
          <p:cNvSpPr txBox="1"/>
          <p:nvPr/>
        </p:nvSpPr>
        <p:spPr>
          <a:xfrm>
            <a:off x="9605178" y="3500099"/>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03</a:t>
            </a:r>
          </a:p>
        </p:txBody>
      </p:sp>
      <p:grpSp>
        <p:nvGrpSpPr>
          <p:cNvPr id="45" name="Group 44">
            <a:extLst>
              <a:ext uri="{FF2B5EF4-FFF2-40B4-BE49-F238E27FC236}">
                <a16:creationId xmlns="" xmlns:a16="http://schemas.microsoft.com/office/drawing/2014/main" id="{D40CA9F5-DE16-4F51-4229-106132F71276}"/>
              </a:ext>
            </a:extLst>
          </p:cNvPr>
          <p:cNvGrpSpPr/>
          <p:nvPr/>
        </p:nvGrpSpPr>
        <p:grpSpPr>
          <a:xfrm>
            <a:off x="6844982" y="4437260"/>
            <a:ext cx="931747" cy="707955"/>
            <a:chOff x="9797143" y="3175240"/>
            <a:chExt cx="950026" cy="730422"/>
          </a:xfrm>
        </p:grpSpPr>
        <p:sp>
          <p:nvSpPr>
            <p:cNvPr id="46" name="Rectangle: Folded Corner 45">
              <a:hlinkClick r:id="" action="ppaction://noaction"/>
              <a:extLst>
                <a:ext uri="{FF2B5EF4-FFF2-40B4-BE49-F238E27FC236}">
                  <a16:creationId xmlns="" xmlns:a16="http://schemas.microsoft.com/office/drawing/2014/main" id="{E90F0182-2266-A065-B092-EC720C53AFCF}"/>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 xmlns:a16="http://schemas.microsoft.com/office/drawing/2014/main" id="{49D50C01-5025-4AD4-7321-968D3549488E}"/>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số 4">
            <a:hlinkClick r:id="" action="ppaction://noaction"/>
            <a:extLst>
              <a:ext uri="{FF2B5EF4-FFF2-40B4-BE49-F238E27FC236}">
                <a16:creationId xmlns="" xmlns:a16="http://schemas.microsoft.com/office/drawing/2014/main" id="{DE14E79C-ACF9-EE5B-29B9-F035F71F0FA6}"/>
              </a:ext>
            </a:extLst>
          </p:cNvPr>
          <p:cNvSpPr txBox="1"/>
          <p:nvPr/>
        </p:nvSpPr>
        <p:spPr>
          <a:xfrm>
            <a:off x="7033988" y="4524408"/>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04</a:t>
            </a:r>
          </a:p>
        </p:txBody>
      </p:sp>
      <p:grpSp>
        <p:nvGrpSpPr>
          <p:cNvPr id="49" name="Group 48">
            <a:extLst>
              <a:ext uri="{FF2B5EF4-FFF2-40B4-BE49-F238E27FC236}">
                <a16:creationId xmlns="" xmlns:a16="http://schemas.microsoft.com/office/drawing/2014/main" id="{FC18094C-0EEB-11A7-4559-5CDDFC1C2498}"/>
              </a:ext>
            </a:extLst>
          </p:cNvPr>
          <p:cNvGrpSpPr/>
          <p:nvPr/>
        </p:nvGrpSpPr>
        <p:grpSpPr>
          <a:xfrm>
            <a:off x="8100235" y="4442148"/>
            <a:ext cx="931747" cy="707955"/>
            <a:chOff x="9797143" y="3175240"/>
            <a:chExt cx="950026" cy="730422"/>
          </a:xfrm>
        </p:grpSpPr>
        <p:sp>
          <p:nvSpPr>
            <p:cNvPr id="50" name="Rectangle: Folded Corner 49">
              <a:hlinkClick r:id="" action="ppaction://noaction"/>
              <a:extLst>
                <a:ext uri="{FF2B5EF4-FFF2-40B4-BE49-F238E27FC236}">
                  <a16:creationId xmlns="" xmlns:a16="http://schemas.microsoft.com/office/drawing/2014/main" id="{083F77B3-DA05-4393-3805-88647C38899F}"/>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 xmlns:a16="http://schemas.microsoft.com/office/drawing/2014/main" id="{A66587C2-7E16-34EC-CD9F-FB43C2333EA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số 5">
            <a:hlinkClick r:id="" action="ppaction://noaction"/>
            <a:extLst>
              <a:ext uri="{FF2B5EF4-FFF2-40B4-BE49-F238E27FC236}">
                <a16:creationId xmlns="" xmlns:a16="http://schemas.microsoft.com/office/drawing/2014/main" id="{90DFBB01-DB73-C984-CCDD-59F8A39887C2}"/>
              </a:ext>
            </a:extLst>
          </p:cNvPr>
          <p:cNvSpPr txBox="1"/>
          <p:nvPr/>
        </p:nvSpPr>
        <p:spPr>
          <a:xfrm>
            <a:off x="8331352" y="4565994"/>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05</a:t>
            </a:r>
          </a:p>
        </p:txBody>
      </p:sp>
      <p:grpSp>
        <p:nvGrpSpPr>
          <p:cNvPr id="53" name="Group 52">
            <a:extLst>
              <a:ext uri="{FF2B5EF4-FFF2-40B4-BE49-F238E27FC236}">
                <a16:creationId xmlns="" xmlns:a16="http://schemas.microsoft.com/office/drawing/2014/main" id="{2F4132A7-6B3C-D0DA-9F64-299BCD85A1C0}"/>
              </a:ext>
            </a:extLst>
          </p:cNvPr>
          <p:cNvGrpSpPr/>
          <p:nvPr/>
        </p:nvGrpSpPr>
        <p:grpSpPr>
          <a:xfrm>
            <a:off x="9397597" y="4447036"/>
            <a:ext cx="931747" cy="707955"/>
            <a:chOff x="9797143" y="3175240"/>
            <a:chExt cx="950026" cy="730422"/>
          </a:xfrm>
        </p:grpSpPr>
        <p:sp>
          <p:nvSpPr>
            <p:cNvPr id="54" name="Rectangle: Folded Corner 53">
              <a:hlinkClick r:id="" action="ppaction://noaction"/>
              <a:extLst>
                <a:ext uri="{FF2B5EF4-FFF2-40B4-BE49-F238E27FC236}">
                  <a16:creationId xmlns="" xmlns:a16="http://schemas.microsoft.com/office/drawing/2014/main" id="{0C5790B3-977F-2CAE-8109-5E37E2624552}"/>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 xmlns:a16="http://schemas.microsoft.com/office/drawing/2014/main" id="{0BE3E74A-718A-0966-51F2-06C641C92EEF}"/>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số 6">
            <a:hlinkClick r:id="" action="ppaction://noaction"/>
            <a:extLst>
              <a:ext uri="{FF2B5EF4-FFF2-40B4-BE49-F238E27FC236}">
                <a16:creationId xmlns="" xmlns:a16="http://schemas.microsoft.com/office/drawing/2014/main" id="{947C6D08-2AA8-9FF8-792B-2687E63938CB}"/>
              </a:ext>
            </a:extLst>
          </p:cNvPr>
          <p:cNvSpPr txBox="1"/>
          <p:nvPr/>
        </p:nvSpPr>
        <p:spPr>
          <a:xfrm>
            <a:off x="9616306" y="4558594"/>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06</a:t>
            </a:r>
          </a:p>
        </p:txBody>
      </p:sp>
      <p:sp>
        <p:nvSpPr>
          <p:cNvPr id="57" name="QUAY">
            <a:extLst>
              <a:ext uri="{FF2B5EF4-FFF2-40B4-BE49-F238E27FC236}">
                <a16:creationId xmlns="" xmlns:a16="http://schemas.microsoft.com/office/drawing/2014/main" id="{ECED3CCC-13E1-A597-DE6D-ACF69AC5A71D}"/>
              </a:ext>
            </a:extLst>
          </p:cNvPr>
          <p:cNvSpPr/>
          <p:nvPr/>
        </p:nvSpPr>
        <p:spPr>
          <a:xfrm>
            <a:off x="0" y="2991827"/>
            <a:ext cx="1534120" cy="64225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cs typeface="Tahoma" panose="020B0604030504040204" pitchFamily="34" charset="0"/>
              </a:rPr>
              <a:t>QUAY</a:t>
            </a:r>
          </a:p>
        </p:txBody>
      </p:sp>
      <p:pic>
        <p:nvPicPr>
          <p:cNvPr id="58" name="Picture 2" descr="Thực Vật, Hoa, Nhà Máy, Tăng">
            <a:extLst>
              <a:ext uri="{FF2B5EF4-FFF2-40B4-BE49-F238E27FC236}">
                <a16:creationId xmlns="" xmlns:a16="http://schemas.microsoft.com/office/drawing/2014/main" id="{2D3B11A6-3DEA-1353-D0F7-20D4785F7E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5588" y="2748977"/>
            <a:ext cx="2158582" cy="2718214"/>
          </a:xfrm>
          <a:prstGeom prst="rect">
            <a:avLst/>
          </a:prstGeom>
          <a:noFill/>
          <a:extLst>
            <a:ext uri="{909E8E84-426E-40DD-AFC4-6F175D3DCCD1}">
              <a14:hiddenFill xmlns:a14="http://schemas.microsoft.com/office/drawing/2010/main">
                <a:solidFill>
                  <a:srgbClr val="FFFFFF"/>
                </a:solidFill>
              </a14:hiddenFill>
            </a:ext>
          </a:extLst>
        </p:spPr>
      </p:pic>
      <p:sp>
        <p:nvSpPr>
          <p:cNvPr id="59" name="Oval 58">
            <a:extLst>
              <a:ext uri="{FF2B5EF4-FFF2-40B4-BE49-F238E27FC236}">
                <a16:creationId xmlns="" xmlns:a16="http://schemas.microsoft.com/office/drawing/2014/main" id="{BB5C95BB-73BC-2A96-8CC8-ABF980548E59}"/>
              </a:ext>
            </a:extLst>
          </p:cNvPr>
          <p:cNvSpPr/>
          <p:nvPr/>
        </p:nvSpPr>
        <p:spPr>
          <a:xfrm>
            <a:off x="3649856" y="3021986"/>
            <a:ext cx="491368" cy="491368"/>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97727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1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18"/>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19"/>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0"/>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1"/>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3"/>
                                        </p:tgtEl>
                                        <p:attrNameLst>
                                          <p:attrName>style.visibility</p:attrName>
                                        </p:attrNameLst>
                                      </p:cBhvr>
                                      <p:tavLst>
                                        <p:tav tm="0">
                                          <p:val>
                                            <p:strVal val="hidden"/>
                                          </p:val>
                                        </p:tav>
                                        <p:tav tm="50000">
                                          <p:val>
                                            <p:strVal val="visible"/>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1000"/>
                                        <p:tgtEl>
                                          <p:spTgt spid="32"/>
                                        </p:tgtEl>
                                      </p:cBhvr>
                                    </p:animEffect>
                                    <p:anim calcmode="lin" valueType="num">
                                      <p:cBhvr>
                                        <p:cTn id="52" dur="1000" fill="hold"/>
                                        <p:tgtEl>
                                          <p:spTgt spid="32"/>
                                        </p:tgtEl>
                                        <p:attrNameLst>
                                          <p:attrName>ppt_x</p:attrName>
                                        </p:attrNameLst>
                                      </p:cBhvr>
                                      <p:tavLst>
                                        <p:tav tm="0">
                                          <p:val>
                                            <p:strVal val="#ppt_x"/>
                                          </p:val>
                                        </p:tav>
                                        <p:tav tm="100000">
                                          <p:val>
                                            <p:strVal val="#ppt_x"/>
                                          </p:val>
                                        </p:tav>
                                      </p:tavLst>
                                    </p:anim>
                                    <p:anim calcmode="lin" valueType="num">
                                      <p:cBhvr>
                                        <p:cTn id="53" dur="1000" fill="hold"/>
                                        <p:tgtEl>
                                          <p:spTgt spid="3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1000"/>
                                        <p:tgtEl>
                                          <p:spTgt spid="36"/>
                                        </p:tgtEl>
                                      </p:cBhvr>
                                    </p:animEffect>
                                    <p:anim calcmode="lin" valueType="num">
                                      <p:cBhvr>
                                        <p:cTn id="62" dur="1000" fill="hold"/>
                                        <p:tgtEl>
                                          <p:spTgt spid="36"/>
                                        </p:tgtEl>
                                        <p:attrNameLst>
                                          <p:attrName>ppt_x</p:attrName>
                                        </p:attrNameLst>
                                      </p:cBhvr>
                                      <p:tavLst>
                                        <p:tav tm="0">
                                          <p:val>
                                            <p:strVal val="#ppt_x"/>
                                          </p:val>
                                        </p:tav>
                                        <p:tav tm="100000">
                                          <p:val>
                                            <p:strVal val="#ppt_x"/>
                                          </p:val>
                                        </p:tav>
                                      </p:tavLst>
                                    </p:anim>
                                    <p:anim calcmode="lin" valueType="num">
                                      <p:cBhvr>
                                        <p:cTn id="63" dur="1000" fill="hold"/>
                                        <p:tgtEl>
                                          <p:spTgt spid="3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anim calcmode="lin" valueType="num">
                                      <p:cBhvr>
                                        <p:cTn id="72" dur="1000" fill="hold"/>
                                        <p:tgtEl>
                                          <p:spTgt spid="40"/>
                                        </p:tgtEl>
                                        <p:attrNameLst>
                                          <p:attrName>ppt_x</p:attrName>
                                        </p:attrNameLst>
                                      </p:cBhvr>
                                      <p:tavLst>
                                        <p:tav tm="0">
                                          <p:val>
                                            <p:strVal val="#ppt_x"/>
                                          </p:val>
                                        </p:tav>
                                        <p:tav tm="100000">
                                          <p:val>
                                            <p:strVal val="#ppt_x"/>
                                          </p:val>
                                        </p:tav>
                                      </p:tavLst>
                                    </p:anim>
                                    <p:anim calcmode="lin" valueType="num">
                                      <p:cBhvr>
                                        <p:cTn id="73" dur="1000" fill="hold"/>
                                        <p:tgtEl>
                                          <p:spTgt spid="40"/>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1000"/>
                                        <p:tgtEl>
                                          <p:spTgt spid="41"/>
                                        </p:tgtEl>
                                      </p:cBhvr>
                                    </p:animEffect>
                                    <p:anim calcmode="lin" valueType="num">
                                      <p:cBhvr>
                                        <p:cTn id="77" dur="1000" fill="hold"/>
                                        <p:tgtEl>
                                          <p:spTgt spid="41"/>
                                        </p:tgtEl>
                                        <p:attrNameLst>
                                          <p:attrName>ppt_x</p:attrName>
                                        </p:attrNameLst>
                                      </p:cBhvr>
                                      <p:tavLst>
                                        <p:tav tm="0">
                                          <p:val>
                                            <p:strVal val="#ppt_x"/>
                                          </p:val>
                                        </p:tav>
                                        <p:tav tm="100000">
                                          <p:val>
                                            <p:strVal val="#ppt_x"/>
                                          </p:val>
                                        </p:tav>
                                      </p:tavLst>
                                    </p:anim>
                                    <p:anim calcmode="lin" valueType="num">
                                      <p:cBhvr>
                                        <p:cTn id="78" dur="1000" fill="hold"/>
                                        <p:tgtEl>
                                          <p:spTgt spid="41"/>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1000"/>
                                        <p:tgtEl>
                                          <p:spTgt spid="44"/>
                                        </p:tgtEl>
                                      </p:cBhvr>
                                    </p:animEffect>
                                    <p:anim calcmode="lin" valueType="num">
                                      <p:cBhvr>
                                        <p:cTn id="82" dur="1000" fill="hold"/>
                                        <p:tgtEl>
                                          <p:spTgt spid="44"/>
                                        </p:tgtEl>
                                        <p:attrNameLst>
                                          <p:attrName>ppt_x</p:attrName>
                                        </p:attrNameLst>
                                      </p:cBhvr>
                                      <p:tavLst>
                                        <p:tav tm="0">
                                          <p:val>
                                            <p:strVal val="#ppt_x"/>
                                          </p:val>
                                        </p:tav>
                                        <p:tav tm="100000">
                                          <p:val>
                                            <p:strVal val="#ppt_x"/>
                                          </p:val>
                                        </p:tav>
                                      </p:tavLst>
                                    </p:anim>
                                    <p:anim calcmode="lin" valueType="num">
                                      <p:cBhvr>
                                        <p:cTn id="83" dur="1000" fill="hold"/>
                                        <p:tgtEl>
                                          <p:spTgt spid="44"/>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1000"/>
                                        <p:tgtEl>
                                          <p:spTgt spid="48"/>
                                        </p:tgtEl>
                                      </p:cBhvr>
                                    </p:animEffect>
                                    <p:anim calcmode="lin" valueType="num">
                                      <p:cBhvr>
                                        <p:cTn id="92" dur="1000" fill="hold"/>
                                        <p:tgtEl>
                                          <p:spTgt spid="48"/>
                                        </p:tgtEl>
                                        <p:attrNameLst>
                                          <p:attrName>ppt_x</p:attrName>
                                        </p:attrNameLst>
                                      </p:cBhvr>
                                      <p:tavLst>
                                        <p:tav tm="0">
                                          <p:val>
                                            <p:strVal val="#ppt_x"/>
                                          </p:val>
                                        </p:tav>
                                        <p:tav tm="100000">
                                          <p:val>
                                            <p:strVal val="#ppt_x"/>
                                          </p:val>
                                        </p:tav>
                                      </p:tavLst>
                                    </p:anim>
                                    <p:anim calcmode="lin" valueType="num">
                                      <p:cBhvr>
                                        <p:cTn id="93" dur="1000" fill="hold"/>
                                        <p:tgtEl>
                                          <p:spTgt spid="48"/>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1000"/>
                                        <p:tgtEl>
                                          <p:spTgt spid="49"/>
                                        </p:tgtEl>
                                      </p:cBhvr>
                                    </p:animEffect>
                                    <p:anim calcmode="lin" valueType="num">
                                      <p:cBhvr>
                                        <p:cTn id="97" dur="1000" fill="hold"/>
                                        <p:tgtEl>
                                          <p:spTgt spid="49"/>
                                        </p:tgtEl>
                                        <p:attrNameLst>
                                          <p:attrName>ppt_x</p:attrName>
                                        </p:attrNameLst>
                                      </p:cBhvr>
                                      <p:tavLst>
                                        <p:tav tm="0">
                                          <p:val>
                                            <p:strVal val="#ppt_x"/>
                                          </p:val>
                                        </p:tav>
                                        <p:tav tm="100000">
                                          <p:val>
                                            <p:strVal val="#ppt_x"/>
                                          </p:val>
                                        </p:tav>
                                      </p:tavLst>
                                    </p:anim>
                                    <p:anim calcmode="lin" valueType="num">
                                      <p:cBhvr>
                                        <p:cTn id="98" dur="1000" fill="hold"/>
                                        <p:tgtEl>
                                          <p:spTgt spid="49"/>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fade">
                                      <p:cBhvr>
                                        <p:cTn id="101" dur="1000"/>
                                        <p:tgtEl>
                                          <p:spTgt spid="52"/>
                                        </p:tgtEl>
                                      </p:cBhvr>
                                    </p:animEffect>
                                    <p:anim calcmode="lin" valueType="num">
                                      <p:cBhvr>
                                        <p:cTn id="102" dur="1000" fill="hold"/>
                                        <p:tgtEl>
                                          <p:spTgt spid="52"/>
                                        </p:tgtEl>
                                        <p:attrNameLst>
                                          <p:attrName>ppt_x</p:attrName>
                                        </p:attrNameLst>
                                      </p:cBhvr>
                                      <p:tavLst>
                                        <p:tav tm="0">
                                          <p:val>
                                            <p:strVal val="#ppt_x"/>
                                          </p:val>
                                        </p:tav>
                                        <p:tav tm="100000">
                                          <p:val>
                                            <p:strVal val="#ppt_x"/>
                                          </p:val>
                                        </p:tav>
                                      </p:tavLst>
                                    </p:anim>
                                    <p:anim calcmode="lin" valueType="num">
                                      <p:cBhvr>
                                        <p:cTn id="103" dur="1000" fill="hold"/>
                                        <p:tgtEl>
                                          <p:spTgt spid="52"/>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53"/>
                                        </p:tgtEl>
                                        <p:attrNameLst>
                                          <p:attrName>style.visibility</p:attrName>
                                        </p:attrNameLst>
                                      </p:cBhvr>
                                      <p:to>
                                        <p:strVal val="visible"/>
                                      </p:to>
                                    </p:set>
                                    <p:animEffect transition="in" filter="fade">
                                      <p:cBhvr>
                                        <p:cTn id="106" dur="1000"/>
                                        <p:tgtEl>
                                          <p:spTgt spid="53"/>
                                        </p:tgtEl>
                                      </p:cBhvr>
                                    </p:animEffect>
                                    <p:anim calcmode="lin" valueType="num">
                                      <p:cBhvr>
                                        <p:cTn id="107" dur="1000" fill="hold"/>
                                        <p:tgtEl>
                                          <p:spTgt spid="53"/>
                                        </p:tgtEl>
                                        <p:attrNameLst>
                                          <p:attrName>ppt_x</p:attrName>
                                        </p:attrNameLst>
                                      </p:cBhvr>
                                      <p:tavLst>
                                        <p:tav tm="0">
                                          <p:val>
                                            <p:strVal val="#ppt_x"/>
                                          </p:val>
                                        </p:tav>
                                        <p:tav tm="100000">
                                          <p:val>
                                            <p:strVal val="#ppt_x"/>
                                          </p:val>
                                        </p:tav>
                                      </p:tavLst>
                                    </p:anim>
                                    <p:anim calcmode="lin" valueType="num">
                                      <p:cBhvr>
                                        <p:cTn id="108" dur="1000" fill="hold"/>
                                        <p:tgtEl>
                                          <p:spTgt spid="5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Effect transition="in" filter="fade">
                                      <p:cBhvr>
                                        <p:cTn id="111" dur="1000"/>
                                        <p:tgtEl>
                                          <p:spTgt spid="56"/>
                                        </p:tgtEl>
                                      </p:cBhvr>
                                    </p:animEffect>
                                    <p:anim calcmode="lin" valueType="num">
                                      <p:cBhvr>
                                        <p:cTn id="112" dur="1000" fill="hold"/>
                                        <p:tgtEl>
                                          <p:spTgt spid="56"/>
                                        </p:tgtEl>
                                        <p:attrNameLst>
                                          <p:attrName>ppt_x</p:attrName>
                                        </p:attrNameLst>
                                      </p:cBhvr>
                                      <p:tavLst>
                                        <p:tav tm="0">
                                          <p:val>
                                            <p:strVal val="#ppt_x"/>
                                          </p:val>
                                        </p:tav>
                                        <p:tav tm="100000">
                                          <p:val>
                                            <p:strVal val="#ppt_x"/>
                                          </p:val>
                                        </p:tav>
                                      </p:tavLst>
                                    </p:anim>
                                    <p:anim calcmode="lin" valueType="num">
                                      <p:cBhvr>
                                        <p:cTn id="1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4" restart="whenNotActive" fill="hold" evtFilter="cancelBubble" nodeType="interactiveSeq">
                <p:stCondLst>
                  <p:cond evt="onClick" delay="0">
                    <p:tgtEl>
                      <p:spTgt spid="57"/>
                    </p:tgtEl>
                  </p:cond>
                </p:stCondLst>
                <p:endSync evt="end" delay="0">
                  <p:rtn val="all"/>
                </p:endSync>
                <p:childTnLst>
                  <p:par>
                    <p:cTn id="115" fill="hold">
                      <p:stCondLst>
                        <p:cond delay="0"/>
                      </p:stCondLst>
                      <p:childTnLst>
                        <p:par>
                          <p:cTn id="116" fill="hold">
                            <p:stCondLst>
                              <p:cond delay="0"/>
                            </p:stCondLst>
                            <p:childTnLst>
                              <p:par>
                                <p:cTn id="117" presetID="8" presetClass="emph" presetSubtype="0" repeatCount="indefinite" fill="hold" nodeType="clickEffect">
                                  <p:stCondLst>
                                    <p:cond delay="0"/>
                                  </p:stCondLst>
                                  <p:childTnLst>
                                    <p:animRot by="21600000">
                                      <p:cBhvr>
                                        <p:cTn id="118" dur="250" fill="hold"/>
                                        <p:tgtEl>
                                          <p:spTgt spid="9"/>
                                        </p:tgtEl>
                                        <p:attrNameLst>
                                          <p:attrName>r</p:attrName>
                                        </p:attrNameLst>
                                      </p:cBhvr>
                                    </p:animRo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22" presetClass="exit" presetSubtype="4" fill="hold" nodeType="clickEffect">
                                  <p:stCondLst>
                                    <p:cond delay="0"/>
                                  </p:stCondLst>
                                  <p:childTnLst>
                                    <p:animEffect transition="out" filter="wipe(down)">
                                      <p:cBhvr>
                                        <p:cTn id="127" dur="500"/>
                                        <p:tgtEl>
                                          <p:spTgt spid="33"/>
                                        </p:tgtEl>
                                      </p:cBhvr>
                                    </p:animEffect>
                                    <p:set>
                                      <p:cBhvr>
                                        <p:cTn id="128" dur="1" fill="hold">
                                          <p:stCondLst>
                                            <p:cond delay="499"/>
                                          </p:stCondLst>
                                        </p:cTn>
                                        <p:tgtEl>
                                          <p:spTgt spid="33"/>
                                        </p:tgtEl>
                                        <p:attrNameLst>
                                          <p:attrName>style.visibility</p:attrName>
                                        </p:attrNameLst>
                                      </p:cBhvr>
                                      <p:to>
                                        <p:strVal val="hidden"/>
                                      </p:to>
                                    </p:set>
                                  </p:childTnLst>
                                </p:cTn>
                              </p:par>
                              <p:par>
                                <p:cTn id="129" presetID="22" presetClass="exit" presetSubtype="4" fill="hold" grpId="1" nodeType="withEffect">
                                  <p:stCondLst>
                                    <p:cond delay="0"/>
                                  </p:stCondLst>
                                  <p:childTnLst>
                                    <p:animEffect transition="out" filter="wipe(down)">
                                      <p:cBhvr>
                                        <p:cTn id="130" dur="500"/>
                                        <p:tgtEl>
                                          <p:spTgt spid="36"/>
                                        </p:tgtEl>
                                      </p:cBhvr>
                                    </p:animEffect>
                                    <p:set>
                                      <p:cBhvr>
                                        <p:cTn id="13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2" restart="whenNotActive" fill="hold" evtFilter="cancelBubble" nodeType="interactiveSeq">
                <p:stCondLst>
                  <p:cond evt="onClick" delay="0">
                    <p:tgtEl>
                      <p:spTgt spid="40"/>
                    </p:tgtEl>
                  </p:cond>
                </p:stCondLst>
                <p:endSync evt="end" delay="0">
                  <p:rtn val="all"/>
                </p:endSync>
                <p:childTnLst>
                  <p:par>
                    <p:cTn id="133" fill="hold">
                      <p:stCondLst>
                        <p:cond delay="0"/>
                      </p:stCondLst>
                      <p:childTnLst>
                        <p:par>
                          <p:cTn id="134" fill="hold">
                            <p:stCondLst>
                              <p:cond delay="0"/>
                            </p:stCondLst>
                            <p:childTnLst>
                              <p:par>
                                <p:cTn id="135" presetID="22" presetClass="exit" presetSubtype="4" fill="hold" nodeType="clickEffect">
                                  <p:stCondLst>
                                    <p:cond delay="0"/>
                                  </p:stCondLst>
                                  <p:childTnLst>
                                    <p:animEffect transition="out" filter="wipe(down)">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par>
                                <p:cTn id="138" presetID="22" presetClass="exit" presetSubtype="4" fill="hold" grpId="1" nodeType="withEffect">
                                  <p:stCondLst>
                                    <p:cond delay="0"/>
                                  </p:stCondLst>
                                  <p:childTnLst>
                                    <p:animEffect transition="out" filter="wipe(down)">
                                      <p:cBhvr>
                                        <p:cTn id="139" dur="500"/>
                                        <p:tgtEl>
                                          <p:spTgt spid="40"/>
                                        </p:tgtEl>
                                      </p:cBhvr>
                                    </p:animEffect>
                                    <p:set>
                                      <p:cBhvr>
                                        <p:cTn id="14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1" restart="whenNotActive" fill="hold" evtFilter="cancelBubble" nodeType="interactiveSeq">
                <p:stCondLst>
                  <p:cond evt="onClick" delay="0">
                    <p:tgtEl>
                      <p:spTgt spid="44"/>
                    </p:tgtEl>
                  </p:cond>
                </p:stCondLst>
                <p:endSync evt="end" delay="0">
                  <p:rtn val="all"/>
                </p:endSync>
                <p:childTnLst>
                  <p:par>
                    <p:cTn id="142" fill="hold">
                      <p:stCondLst>
                        <p:cond delay="0"/>
                      </p:stCondLst>
                      <p:childTnLst>
                        <p:par>
                          <p:cTn id="143" fill="hold">
                            <p:stCondLst>
                              <p:cond delay="0"/>
                            </p:stCondLst>
                            <p:childTnLst>
                              <p:par>
                                <p:cTn id="144" presetID="22" presetClass="exit" presetSubtype="4" fill="hold" nodeType="clickEffect">
                                  <p:stCondLst>
                                    <p:cond delay="0"/>
                                  </p:stCondLst>
                                  <p:childTnLst>
                                    <p:animEffect transition="out" filter="wipe(down)">
                                      <p:cBhvr>
                                        <p:cTn id="145" dur="500"/>
                                        <p:tgtEl>
                                          <p:spTgt spid="41"/>
                                        </p:tgtEl>
                                      </p:cBhvr>
                                    </p:animEffect>
                                    <p:set>
                                      <p:cBhvr>
                                        <p:cTn id="146" dur="1" fill="hold">
                                          <p:stCondLst>
                                            <p:cond delay="499"/>
                                          </p:stCondLst>
                                        </p:cTn>
                                        <p:tgtEl>
                                          <p:spTgt spid="41"/>
                                        </p:tgtEl>
                                        <p:attrNameLst>
                                          <p:attrName>style.visibility</p:attrName>
                                        </p:attrNameLst>
                                      </p:cBhvr>
                                      <p:to>
                                        <p:strVal val="hidden"/>
                                      </p:to>
                                    </p:set>
                                  </p:childTnLst>
                                </p:cTn>
                              </p:par>
                              <p:par>
                                <p:cTn id="147" presetID="22" presetClass="exit" presetSubtype="4" fill="hold" grpId="1" nodeType="withEffect">
                                  <p:stCondLst>
                                    <p:cond delay="0"/>
                                  </p:stCondLst>
                                  <p:childTnLst>
                                    <p:animEffect transition="out" filter="wipe(down)">
                                      <p:cBhvr>
                                        <p:cTn id="148" dur="500"/>
                                        <p:tgtEl>
                                          <p:spTgt spid="44"/>
                                        </p:tgtEl>
                                      </p:cBhvr>
                                    </p:animEffect>
                                    <p:set>
                                      <p:cBhvr>
                                        <p:cTn id="14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0" restart="whenNotActive" fill="hold" evtFilter="cancelBubble" nodeType="interactiveSeq">
                <p:stCondLst>
                  <p:cond evt="onClick" delay="0">
                    <p:tgtEl>
                      <p:spTgt spid="56"/>
                    </p:tgtEl>
                  </p:cond>
                </p:stCondLst>
                <p:endSync evt="end" delay="0">
                  <p:rtn val="all"/>
                </p:endSync>
                <p:childTnLst>
                  <p:par>
                    <p:cTn id="151" fill="hold">
                      <p:stCondLst>
                        <p:cond delay="0"/>
                      </p:stCondLst>
                      <p:childTnLst>
                        <p:par>
                          <p:cTn id="152" fill="hold">
                            <p:stCondLst>
                              <p:cond delay="0"/>
                            </p:stCondLst>
                            <p:childTnLst>
                              <p:par>
                                <p:cTn id="153" presetID="22" presetClass="exit" presetSubtype="4" fill="hold" nodeType="clickEffect">
                                  <p:stCondLst>
                                    <p:cond delay="0"/>
                                  </p:stCondLst>
                                  <p:childTnLst>
                                    <p:animEffect transition="out" filter="wipe(down)">
                                      <p:cBhvr>
                                        <p:cTn id="154" dur="500"/>
                                        <p:tgtEl>
                                          <p:spTgt spid="53"/>
                                        </p:tgtEl>
                                      </p:cBhvr>
                                    </p:animEffect>
                                    <p:set>
                                      <p:cBhvr>
                                        <p:cTn id="155" dur="1" fill="hold">
                                          <p:stCondLst>
                                            <p:cond delay="499"/>
                                          </p:stCondLst>
                                        </p:cTn>
                                        <p:tgtEl>
                                          <p:spTgt spid="53"/>
                                        </p:tgtEl>
                                        <p:attrNameLst>
                                          <p:attrName>style.visibility</p:attrName>
                                        </p:attrNameLst>
                                      </p:cBhvr>
                                      <p:to>
                                        <p:strVal val="hidden"/>
                                      </p:to>
                                    </p:set>
                                  </p:childTnLst>
                                </p:cTn>
                              </p:par>
                              <p:par>
                                <p:cTn id="156" presetID="22" presetClass="exit" presetSubtype="4" fill="hold" grpId="1" nodeType="withEffect">
                                  <p:stCondLst>
                                    <p:cond delay="0"/>
                                  </p:stCondLst>
                                  <p:childTnLst>
                                    <p:animEffect transition="out" filter="wipe(down)">
                                      <p:cBhvr>
                                        <p:cTn id="157" dur="500"/>
                                        <p:tgtEl>
                                          <p:spTgt spid="56"/>
                                        </p:tgtEl>
                                      </p:cBhvr>
                                    </p:animEffect>
                                    <p:set>
                                      <p:cBhvr>
                                        <p:cTn id="158"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59" restart="whenNotActive" fill="hold" evtFilter="cancelBubble" nodeType="interactiveSeq">
                <p:stCondLst>
                  <p:cond evt="onClick" delay="0">
                    <p:tgtEl>
                      <p:spTgt spid="52"/>
                    </p:tgtEl>
                  </p:cond>
                </p:stCondLst>
                <p:endSync evt="end" delay="0">
                  <p:rtn val="all"/>
                </p:endSync>
                <p:childTnLst>
                  <p:par>
                    <p:cTn id="160" fill="hold">
                      <p:stCondLst>
                        <p:cond delay="0"/>
                      </p:stCondLst>
                      <p:childTnLst>
                        <p:par>
                          <p:cTn id="161" fill="hold">
                            <p:stCondLst>
                              <p:cond delay="0"/>
                            </p:stCondLst>
                            <p:childTnLst>
                              <p:par>
                                <p:cTn id="162" presetID="22" presetClass="exit" presetSubtype="4" fill="hold" nodeType="withEffect">
                                  <p:stCondLst>
                                    <p:cond delay="0"/>
                                  </p:stCondLst>
                                  <p:childTnLst>
                                    <p:animEffect transition="out" filter="wipe(down)">
                                      <p:cBhvr>
                                        <p:cTn id="163" dur="500"/>
                                        <p:tgtEl>
                                          <p:spTgt spid="49"/>
                                        </p:tgtEl>
                                      </p:cBhvr>
                                    </p:animEffect>
                                    <p:set>
                                      <p:cBhvr>
                                        <p:cTn id="164" dur="1" fill="hold">
                                          <p:stCondLst>
                                            <p:cond delay="499"/>
                                          </p:stCondLst>
                                        </p:cTn>
                                        <p:tgtEl>
                                          <p:spTgt spid="49"/>
                                        </p:tgtEl>
                                        <p:attrNameLst>
                                          <p:attrName>style.visibility</p:attrName>
                                        </p:attrNameLst>
                                      </p:cBhvr>
                                      <p:to>
                                        <p:strVal val="hidden"/>
                                      </p:to>
                                    </p:set>
                                  </p:childTnLst>
                                </p:cTn>
                              </p:par>
                              <p:par>
                                <p:cTn id="165" presetID="22" presetClass="exit" presetSubtype="4" fill="hold" grpId="1" nodeType="withEffect">
                                  <p:stCondLst>
                                    <p:cond delay="0"/>
                                  </p:stCondLst>
                                  <p:childTnLst>
                                    <p:animEffect transition="out" filter="wipe(down)">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8" restart="whenNotActive" fill="hold" evtFilter="cancelBubble" nodeType="interactiveSeq">
                <p:stCondLst>
                  <p:cond evt="onClick" delay="0">
                    <p:tgtEl>
                      <p:spTgt spid="48"/>
                    </p:tgtEl>
                  </p:cond>
                </p:stCondLst>
                <p:endSync evt="end" delay="0">
                  <p:rtn val="all"/>
                </p:endSync>
                <p:childTnLst>
                  <p:par>
                    <p:cTn id="169" fill="hold">
                      <p:stCondLst>
                        <p:cond delay="0"/>
                      </p:stCondLst>
                      <p:childTnLst>
                        <p:par>
                          <p:cTn id="170" fill="hold">
                            <p:stCondLst>
                              <p:cond delay="0"/>
                            </p:stCondLst>
                            <p:childTnLst>
                              <p:par>
                                <p:cTn id="171" presetID="22" presetClass="exit" presetSubtype="4" fill="hold" nodeType="clickEffect">
                                  <p:stCondLst>
                                    <p:cond delay="0"/>
                                  </p:stCondLst>
                                  <p:childTnLst>
                                    <p:animEffect transition="out" filter="wipe(down)">
                                      <p:cBhvr>
                                        <p:cTn id="172" dur="500"/>
                                        <p:tgtEl>
                                          <p:spTgt spid="45"/>
                                        </p:tgtEl>
                                      </p:cBhvr>
                                    </p:animEffect>
                                    <p:set>
                                      <p:cBhvr>
                                        <p:cTn id="173" dur="1" fill="hold">
                                          <p:stCondLst>
                                            <p:cond delay="499"/>
                                          </p:stCondLst>
                                        </p:cTn>
                                        <p:tgtEl>
                                          <p:spTgt spid="45"/>
                                        </p:tgtEl>
                                        <p:attrNameLst>
                                          <p:attrName>style.visibility</p:attrName>
                                        </p:attrNameLst>
                                      </p:cBhvr>
                                      <p:to>
                                        <p:strVal val="hidden"/>
                                      </p:to>
                                    </p:set>
                                  </p:childTnLst>
                                </p:cTn>
                              </p:par>
                              <p:par>
                                <p:cTn id="174" presetID="22" presetClass="exit" presetSubtype="4" fill="hold" grpId="1" nodeType="withEffect">
                                  <p:stCondLst>
                                    <p:cond delay="0"/>
                                  </p:stCondLst>
                                  <p:childTnLst>
                                    <p:animEffect transition="out" filter="wipe(down)">
                                      <p:cBhvr>
                                        <p:cTn id="175" dur="500"/>
                                        <p:tgtEl>
                                          <p:spTgt spid="48"/>
                                        </p:tgtEl>
                                      </p:cBhvr>
                                    </p:animEffect>
                                    <p:set>
                                      <p:cBhvr>
                                        <p:cTn id="17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77" restart="whenNotActive" fill="hold" evtFilter="cancelBubble" nodeType="interactiveSeq">
                <p:stCondLst>
                  <p:cond evt="onClick" delay="0">
                    <p:tgtEl>
                      <p:spTgt spid="24"/>
                    </p:tgtEl>
                  </p:cond>
                </p:stCondLst>
                <p:endSync evt="end" delay="0">
                  <p:rtn val="all"/>
                </p:endSync>
                <p:childTnLst>
                  <p:par>
                    <p:cTn id="178" fill="hold">
                      <p:stCondLst>
                        <p:cond delay="0"/>
                      </p:stCondLst>
                      <p:childTnLst>
                        <p:par>
                          <p:cTn id="179" fill="hold">
                            <p:stCondLst>
                              <p:cond delay="0"/>
                            </p:stCondLst>
                            <p:childTnLst>
                              <p:par>
                                <p:cTn id="180" presetID="45" presetClass="entr" presetSubtype="0" repeatCount="indefinite" fill="hold" nodeType="clickEffect">
                                  <p:stCondLst>
                                    <p:cond delay="0"/>
                                  </p:stCondLst>
                                  <p:childTnLst>
                                    <p:set>
                                      <p:cBhvr>
                                        <p:cTn id="181" dur="1" fill="hold">
                                          <p:stCondLst>
                                            <p:cond delay="0"/>
                                          </p:stCondLst>
                                        </p:cTn>
                                        <p:tgtEl>
                                          <p:spTgt spid="58"/>
                                        </p:tgtEl>
                                        <p:attrNameLst>
                                          <p:attrName>style.visibility</p:attrName>
                                        </p:attrNameLst>
                                      </p:cBhvr>
                                      <p:to>
                                        <p:strVal val="visible"/>
                                      </p:to>
                                    </p:set>
                                    <p:animEffect transition="in" filter="fade">
                                      <p:cBhvr>
                                        <p:cTn id="182" dur="2000"/>
                                        <p:tgtEl>
                                          <p:spTgt spid="58"/>
                                        </p:tgtEl>
                                      </p:cBhvr>
                                    </p:animEffect>
                                    <p:anim calcmode="lin" valueType="num">
                                      <p:cBhvr>
                                        <p:cTn id="183" dur="2000" fill="hold"/>
                                        <p:tgtEl>
                                          <p:spTgt spid="58"/>
                                        </p:tgtEl>
                                        <p:attrNameLst>
                                          <p:attrName>ppt_w</p:attrName>
                                        </p:attrNameLst>
                                      </p:cBhvr>
                                      <p:tavLst>
                                        <p:tav tm="0" fmla="#ppt_w*sin(2.5*pi*$)">
                                          <p:val>
                                            <p:fltVal val="0"/>
                                          </p:val>
                                        </p:tav>
                                        <p:tav tm="100000">
                                          <p:val>
                                            <p:fltVal val="1"/>
                                          </p:val>
                                        </p:tav>
                                      </p:tavLst>
                                    </p:anim>
                                    <p:anim calcmode="lin" valueType="num">
                                      <p:cBhvr>
                                        <p:cTn id="184" dur="20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4"/>
                  </p:tgtEl>
                </p:cond>
              </p:nextCondLst>
            </p:seq>
          </p:childTnLst>
        </p:cTn>
      </p:par>
    </p:tnLst>
    <p:bldLst>
      <p:bldP spid="17" grpId="0" animBg="1"/>
      <p:bldP spid="18" grpId="0" animBg="1"/>
      <p:bldP spid="19" grpId="0" animBg="1"/>
      <p:bldP spid="20" grpId="0" animBg="1"/>
      <p:bldP spid="21" grpId="0" animBg="1"/>
      <p:bldP spid="22" grpId="0" animBg="1"/>
      <p:bldP spid="23" grpId="0" animBg="1"/>
      <p:bldP spid="26" grpId="0" animBg="1"/>
      <p:bldP spid="27" grpId="0" animBg="1"/>
      <p:bldP spid="28" grpId="0" animBg="1"/>
      <p:bldP spid="29" grpId="0" animBg="1"/>
      <p:bldP spid="30" grpId="0" animBg="1"/>
      <p:bldP spid="31" grpId="0" animBg="1"/>
      <p:bldP spid="32" grpId="0" animBg="1"/>
      <p:bldP spid="36" grpId="0"/>
      <p:bldP spid="36" grpId="1"/>
      <p:bldP spid="40" grpId="0"/>
      <p:bldP spid="40" grpId="1"/>
      <p:bldP spid="44" grpId="0"/>
      <p:bldP spid="44" grpId="1"/>
      <p:bldP spid="48" grpId="0"/>
      <p:bldP spid="48" grpId="1"/>
      <p:bldP spid="52" grpId="0"/>
      <p:bldP spid="52" grpId="1"/>
      <p:bldP spid="56" grpId="0"/>
      <p:bldP spid="5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283AD24-5D84-80AB-F81F-D15F3D7D92CE}"/>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 xmlns:a16="http://schemas.microsoft.com/office/drawing/2014/main" id="{77B55A76-7CD9-285B-E3A8-166BFD426400}"/>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 xmlns:a16="http://schemas.microsoft.com/office/drawing/2014/main" id="{66926F12-71DC-5D35-CCD4-9424F189B24A}"/>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602552FF-55FF-6438-9145-489BA1EEF1B9}"/>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16B31F4D-6353-50BA-E56A-A85B04505B75}"/>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01</a:t>
              </a:r>
            </a:p>
          </p:txBody>
        </p:sp>
      </p:grpSp>
      <p:grpSp>
        <p:nvGrpSpPr>
          <p:cNvPr id="11" name="Group 10">
            <a:extLst>
              <a:ext uri="{FF2B5EF4-FFF2-40B4-BE49-F238E27FC236}">
                <a16:creationId xmlns="" xmlns:a16="http://schemas.microsoft.com/office/drawing/2014/main" id="{06033BA1-9C55-5DF9-65AF-5C21A8AB17E9}"/>
              </a:ext>
            </a:extLst>
          </p:cNvPr>
          <p:cNvGrpSpPr/>
          <p:nvPr/>
        </p:nvGrpSpPr>
        <p:grpSpPr>
          <a:xfrm>
            <a:off x="1342649" y="1514588"/>
            <a:ext cx="9455513" cy="4028812"/>
            <a:chOff x="7489506" y="3541206"/>
            <a:chExt cx="785452" cy="802232"/>
          </a:xfrm>
        </p:grpSpPr>
        <p:grpSp>
          <p:nvGrpSpPr>
            <p:cNvPr id="12" name="Group 11">
              <a:extLst>
                <a:ext uri="{FF2B5EF4-FFF2-40B4-BE49-F238E27FC236}">
                  <a16:creationId xmlns="" xmlns:a16="http://schemas.microsoft.com/office/drawing/2014/main" id="{9F6B8EBC-556B-2F00-2270-05EEFB8DBA86}"/>
                </a:ext>
              </a:extLst>
            </p:cNvPr>
            <p:cNvGrpSpPr/>
            <p:nvPr/>
          </p:nvGrpSpPr>
          <p:grpSpPr>
            <a:xfrm>
              <a:off x="7489506" y="3541206"/>
              <a:ext cx="785452" cy="791771"/>
              <a:chOff x="9957465" y="3135855"/>
              <a:chExt cx="785452" cy="791771"/>
            </a:xfrm>
          </p:grpSpPr>
          <p:sp>
            <p:nvSpPr>
              <p:cNvPr id="18" name="Rectangle: Folded Corner 17">
                <a:extLst>
                  <a:ext uri="{FF2B5EF4-FFF2-40B4-BE49-F238E27FC236}">
                    <a16:creationId xmlns="" xmlns:a16="http://schemas.microsoft.com/office/drawing/2014/main" id="{1CFB1663-3C98-A565-A386-11E55F74A4AD}"/>
                  </a:ext>
                </a:extLst>
              </p:cNvPr>
              <p:cNvSpPr/>
              <p:nvPr/>
            </p:nvSpPr>
            <p:spPr>
              <a:xfrm>
                <a:off x="9980916" y="322104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CF450061-0420-CAA7-2A2B-E6D04E79DEB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 xmlns:a16="http://schemas.microsoft.com/office/drawing/2014/main" id="{CCAF0FC4-536D-6979-E71D-28066030572C}"/>
                </a:ext>
              </a:extLst>
            </p:cNvPr>
            <p:cNvSpPr txBox="1"/>
            <p:nvPr/>
          </p:nvSpPr>
          <p:spPr>
            <a:xfrm>
              <a:off x="7548184" y="3706709"/>
              <a:ext cx="714375" cy="189985"/>
            </a:xfrm>
            <a:prstGeom prst="rect">
              <a:avLst/>
            </a:prstGeom>
            <a:solidFill>
              <a:srgbClr val="75DAD4"/>
            </a:solidFill>
          </p:spPr>
          <p:txBody>
            <a:bodyPr wrap="square" rtlCol="0">
              <a:spAutoFit/>
            </a:bodyPr>
            <a:lstStyle/>
            <a:p>
              <a:pPr algn="just"/>
              <a:r>
                <a:rPr lang="en-US" sz="2800" b="1" dirty="0" err="1">
                  <a:latin typeface="Times New Roman" pitchFamily="18" charset="0"/>
                  <a:ea typeface="Roboto" panose="02000000000000000000" pitchFamily="2" charset="0"/>
                  <a:cs typeface="Times New Roman" pitchFamily="18" charset="0"/>
                </a:rPr>
                <a:t>Câu</a:t>
              </a:r>
              <a:r>
                <a:rPr lang="en-US" sz="2800" b="1" dirty="0">
                  <a:latin typeface="Times New Roman" pitchFamily="18" charset="0"/>
                  <a:ea typeface="Roboto" panose="02000000000000000000" pitchFamily="2" charset="0"/>
                  <a:cs typeface="Times New Roman" pitchFamily="18" charset="0"/>
                </a:rPr>
                <a:t> </a:t>
              </a:r>
              <a:r>
                <a:rPr lang="en-US" sz="2800" b="1" dirty="0" err="1">
                  <a:latin typeface="Times New Roman" pitchFamily="18" charset="0"/>
                  <a:ea typeface="Roboto" panose="02000000000000000000" pitchFamily="2" charset="0"/>
                  <a:cs typeface="Times New Roman" pitchFamily="18" charset="0"/>
                </a:rPr>
                <a:t>hỏi</a:t>
              </a:r>
              <a:r>
                <a:rPr lang="en-US" sz="2800" b="1" dirty="0">
                  <a:latin typeface="Times New Roman" pitchFamily="18" charset="0"/>
                  <a:ea typeface="Roboto" panose="02000000000000000000" pitchFamily="2" charset="0"/>
                  <a:cs typeface="Times New Roman" pitchFamily="18" charset="0"/>
                </a:rPr>
                <a:t>: </a:t>
              </a:r>
              <a:r>
                <a:rPr lang="en-US" sz="2800" dirty="0" err="1">
                  <a:latin typeface="Times New Roman" pitchFamily="18" charset="0"/>
                  <a:cs typeface="Times New Roman" pitchFamily="18" charset="0"/>
                </a:rPr>
                <a:t>Nếu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Việt</a:t>
              </a:r>
              <a:r>
                <a:rPr lang="en-US" sz="2800" dirty="0">
                  <a:latin typeface="Times New Roman" pitchFamily="18" charset="0"/>
                  <a:cs typeface="Times New Roman" pitchFamily="18" charset="0"/>
                </a:rPr>
                <a:t> Nam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a:t>
              </a:r>
              <a:endParaRPr lang="en-US" sz="2800" b="1" dirty="0">
                <a:latin typeface="Times New Roman" pitchFamily="18" charset="0"/>
                <a:ea typeface="Roboto" panose="02000000000000000000" pitchFamily="2" charset="0"/>
                <a:cs typeface="Times New Roman" pitchFamily="18" charset="0"/>
              </a:endParaRPr>
            </a:p>
          </p:txBody>
        </p:sp>
        <p:sp>
          <p:nvSpPr>
            <p:cNvPr id="14" name="TextBox 13">
              <a:extLst>
                <a:ext uri="{FF2B5EF4-FFF2-40B4-BE49-F238E27FC236}">
                  <a16:creationId xmlns="" xmlns:a16="http://schemas.microsoft.com/office/drawing/2014/main" id="{9C20E3AB-D048-E351-9C71-19A8B5A6C638}"/>
                </a:ext>
              </a:extLst>
            </p:cNvPr>
            <p:cNvSpPr txBox="1"/>
            <p:nvPr/>
          </p:nvSpPr>
          <p:spPr>
            <a:xfrm>
              <a:off x="7558435" y="3963936"/>
              <a:ext cx="330185"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b="1" dirty="0">
                  <a:latin typeface="Times New Roman" pitchFamily="18" charset="0"/>
                  <a:ea typeface="Roboto" panose="02000000000000000000" pitchFamily="2" charset="0"/>
                  <a:cs typeface="Times New Roman" pitchFamily="18" charset="0"/>
                </a:rPr>
                <a:t>A.</a:t>
              </a:r>
              <a:r>
                <a:rPr lang="vi-VN" sz="2800" b="1" dirty="0">
                  <a:latin typeface="Times New Roman" pitchFamily="18" charset="0"/>
                  <a:ea typeface="Roboto" panose="02000000000000000000" pitchFamily="2" charset="0"/>
                  <a:cs typeface="Times New Roman" pitchFamily="18" charset="0"/>
                </a:rPr>
                <a:t>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tàng</a:t>
              </a:r>
              <a:endParaRPr lang="en-US" sz="2800" b="1" dirty="0">
                <a:latin typeface="Times New Roman" pitchFamily="18" charset="0"/>
                <a:ea typeface="Roboto" panose="02000000000000000000" pitchFamily="2" charset="0"/>
                <a:cs typeface="Times New Roman" pitchFamily="18" charset="0"/>
              </a:endParaRPr>
            </a:p>
          </p:txBody>
        </p:sp>
        <p:sp>
          <p:nvSpPr>
            <p:cNvPr id="15" name="TextBox 14">
              <a:extLst>
                <a:ext uri="{FF2B5EF4-FFF2-40B4-BE49-F238E27FC236}">
                  <a16:creationId xmlns="" xmlns:a16="http://schemas.microsoft.com/office/drawing/2014/main" id="{BB27A4F0-200C-91BF-06AD-E8F23E1A654A}"/>
                </a:ext>
              </a:extLst>
            </p:cNvPr>
            <p:cNvSpPr txBox="1"/>
            <p:nvPr/>
          </p:nvSpPr>
          <p:spPr>
            <a:xfrm>
              <a:off x="7931945" y="3965718"/>
              <a:ext cx="294222" cy="104186"/>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b="1" dirty="0">
                  <a:latin typeface="Times New Roman" pitchFamily="18" charset="0"/>
                  <a:ea typeface="Roboto" panose="02000000000000000000" pitchFamily="2" charset="0"/>
                  <a:cs typeface="Times New Roman" pitchFamily="18" charset="0"/>
                </a:rPr>
                <a:t>B.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Việt</a:t>
              </a:r>
              <a:r>
                <a:rPr lang="en-US" sz="2800" dirty="0">
                  <a:latin typeface="Times New Roman" pitchFamily="18" charset="0"/>
                  <a:cs typeface="Times New Roman" pitchFamily="18" charset="0"/>
                </a:rPr>
                <a:t> Nam</a:t>
              </a:r>
            </a:p>
          </p:txBody>
        </p:sp>
        <p:sp>
          <p:nvSpPr>
            <p:cNvPr id="16" name="TextBox 15">
              <a:extLst>
                <a:ext uri="{FF2B5EF4-FFF2-40B4-BE49-F238E27FC236}">
                  <a16:creationId xmlns="" xmlns:a16="http://schemas.microsoft.com/office/drawing/2014/main" id="{90F1FC7F-70E5-6F9B-CB08-AE9D50DD0604}"/>
                </a:ext>
              </a:extLst>
            </p:cNvPr>
            <p:cNvSpPr txBox="1"/>
            <p:nvPr/>
          </p:nvSpPr>
          <p:spPr>
            <a:xfrm>
              <a:off x="7554564" y="4139497"/>
              <a:ext cx="334056" cy="1899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b="1" dirty="0">
                  <a:latin typeface="Times New Roman" pitchFamily="18" charset="0"/>
                  <a:ea typeface="Roboto" panose="02000000000000000000" pitchFamily="2" charset="0"/>
                  <a:cs typeface="Times New Roman" pitchFamily="18" charset="0"/>
                </a:rPr>
                <a:t>C.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Việt</a:t>
              </a:r>
              <a:r>
                <a:rPr lang="en-US" sz="2800" dirty="0">
                  <a:latin typeface="Times New Roman" pitchFamily="18" charset="0"/>
                  <a:cs typeface="Times New Roman" pitchFamily="18" charset="0"/>
                </a:rPr>
                <a:t> Nam</a:t>
              </a:r>
            </a:p>
          </p:txBody>
        </p:sp>
        <p:sp>
          <p:nvSpPr>
            <p:cNvPr id="17" name="TextBox 16">
              <a:extLst>
                <a:ext uri="{FF2B5EF4-FFF2-40B4-BE49-F238E27FC236}">
                  <a16:creationId xmlns="" xmlns:a16="http://schemas.microsoft.com/office/drawing/2014/main" id="{BE9932AE-399F-ACB9-3A72-12634498629F}"/>
                </a:ext>
              </a:extLst>
            </p:cNvPr>
            <p:cNvSpPr txBox="1"/>
            <p:nvPr/>
          </p:nvSpPr>
          <p:spPr>
            <a:xfrm>
              <a:off x="7930045" y="4153453"/>
              <a:ext cx="296122" cy="1899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b="1" dirty="0">
                  <a:latin typeface="Times New Roman" pitchFamily="18" charset="0"/>
                  <a:ea typeface="Roboto" panose="02000000000000000000" pitchFamily="2" charset="0"/>
                  <a:cs typeface="Times New Roman" pitchFamily="18" charset="0"/>
                </a:rPr>
                <a:t>D.</a:t>
              </a:r>
              <a:r>
                <a:rPr lang="vi-VN" sz="2800" b="1" dirty="0">
                  <a:latin typeface="Times New Roman" pitchFamily="18" charset="0"/>
                  <a:ea typeface="Roboto" panose="02000000000000000000" pitchFamily="2"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tộc</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Việt</a:t>
              </a:r>
              <a:r>
                <a:rPr lang="en-US" sz="2800" dirty="0">
                  <a:latin typeface="Times New Roman" pitchFamily="18" charset="0"/>
                  <a:cs typeface="Times New Roman" pitchFamily="18" charset="0"/>
                </a:rPr>
                <a:t> Nam</a:t>
              </a:r>
            </a:p>
          </p:txBody>
        </p:sp>
      </p:grpSp>
      <p:pic>
        <p:nvPicPr>
          <p:cNvPr id="20" name="Picture 19">
            <a:extLst>
              <a:ext uri="{FF2B5EF4-FFF2-40B4-BE49-F238E27FC236}">
                <a16:creationId xmlns="" xmlns:a16="http://schemas.microsoft.com/office/drawing/2014/main" id="{3CEFC14D-6777-9D0E-A640-BBB2EF28F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Nhà 1" descr="Home">
            <a:hlinkClick r:id="rId6" action="ppaction://hlinksldjump"/>
            <a:extLst>
              <a:ext uri="{FF2B5EF4-FFF2-40B4-BE49-F238E27FC236}">
                <a16:creationId xmlns="" xmlns:a16="http://schemas.microsoft.com/office/drawing/2014/main" id="{3E677FD0-1F03-3473-1F9A-89BCA2EC25B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500743" y="5943600"/>
            <a:ext cx="914400" cy="914400"/>
          </a:xfrm>
          <a:prstGeom prst="rect">
            <a:avLst/>
          </a:prstGeom>
        </p:spPr>
      </p:pic>
      <p:grpSp>
        <p:nvGrpSpPr>
          <p:cNvPr id="22" name="Group 21">
            <a:extLst>
              <a:ext uri="{FF2B5EF4-FFF2-40B4-BE49-F238E27FC236}">
                <a16:creationId xmlns="" xmlns:a16="http://schemas.microsoft.com/office/drawing/2014/main" id="{02CD4CCD-5BEC-69AD-9B39-F984DE7E3207}"/>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 xmlns:a16="http://schemas.microsoft.com/office/drawing/2014/main" id="{3593D8E9-AC5B-C4D3-FEC8-83EEBA46961E}"/>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C</a:t>
              </a:r>
            </a:p>
          </p:txBody>
        </p:sp>
        <p:sp>
          <p:nvSpPr>
            <p:cNvPr id="24" name="Rectangle 23">
              <a:extLst>
                <a:ext uri="{FF2B5EF4-FFF2-40B4-BE49-F238E27FC236}">
                  <a16:creationId xmlns="" xmlns:a16="http://schemas.microsoft.com/office/drawing/2014/main" id="{5A41FAB4-2C58-AB25-999D-F1029DBC0847}"/>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 xmlns:a16="http://schemas.microsoft.com/office/drawing/2014/main" id="{6FF41CA2-2BA6-D678-7411-A690B12F16E7}"/>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 xmlns:a16="http://schemas.microsoft.com/office/drawing/2014/main" id="{766AE103-80DB-9630-5E1C-67EEE784408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 xmlns:a16="http://schemas.microsoft.com/office/drawing/2014/main" id="{73E08FED-6053-6E23-6E84-D6B44BCAA92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8942606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C558AAA-846D-AAF6-39F9-9C9B32878720}"/>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 xmlns:a16="http://schemas.microsoft.com/office/drawing/2014/main" id="{8C8A80A8-EC5A-2846-5F8D-549BC5A74FE0}"/>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 xmlns:a16="http://schemas.microsoft.com/office/drawing/2014/main" id="{B9B854CA-CB1B-B5DB-7C3D-DF46A04572B2}"/>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F3A5A54A-93FB-D808-2CB8-6B0626A58975}"/>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0162EBA5-29A8-778F-3F6E-B87596939ECA}"/>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02</a:t>
              </a:r>
            </a:p>
          </p:txBody>
        </p:sp>
      </p:grpSp>
      <p:grpSp>
        <p:nvGrpSpPr>
          <p:cNvPr id="11" name="Group 10">
            <a:extLst>
              <a:ext uri="{FF2B5EF4-FFF2-40B4-BE49-F238E27FC236}">
                <a16:creationId xmlns="" xmlns:a16="http://schemas.microsoft.com/office/drawing/2014/main" id="{756040E0-EE06-5009-67EC-3204E7B7D3DC}"/>
              </a:ext>
            </a:extLst>
          </p:cNvPr>
          <p:cNvGrpSpPr/>
          <p:nvPr/>
        </p:nvGrpSpPr>
        <p:grpSpPr>
          <a:xfrm>
            <a:off x="886292" y="1675952"/>
            <a:ext cx="9506700" cy="3928267"/>
            <a:chOff x="7489506" y="3541206"/>
            <a:chExt cx="789704" cy="782211"/>
          </a:xfrm>
        </p:grpSpPr>
        <p:grpSp>
          <p:nvGrpSpPr>
            <p:cNvPr id="12" name="Group 11">
              <a:extLst>
                <a:ext uri="{FF2B5EF4-FFF2-40B4-BE49-F238E27FC236}">
                  <a16:creationId xmlns="" xmlns:a16="http://schemas.microsoft.com/office/drawing/2014/main" id="{D971F57A-DDC8-7B31-C833-5C0EAD480A37}"/>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 xmlns:a16="http://schemas.microsoft.com/office/drawing/2014/main" id="{A3C554C6-B9AA-1655-C351-D30401F74328}"/>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41A85B22-BBA4-5488-1228-410EB6FC1423}"/>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 xmlns:a16="http://schemas.microsoft.com/office/drawing/2014/main" id="{CE636FAE-FFFB-5577-398A-7971D3E4AB6C}"/>
                </a:ext>
              </a:extLst>
            </p:cNvPr>
            <p:cNvSpPr txBox="1"/>
            <p:nvPr/>
          </p:nvSpPr>
          <p:spPr>
            <a:xfrm>
              <a:off x="7548184" y="3695393"/>
              <a:ext cx="714375" cy="104185"/>
            </a:xfrm>
            <a:prstGeom prst="rect">
              <a:avLst/>
            </a:prstGeom>
            <a:solidFill>
              <a:srgbClr val="75DAD4"/>
            </a:solidFill>
          </p:spPr>
          <p:txBody>
            <a:bodyPr wrap="square" rtlCol="0">
              <a:spAutoFit/>
            </a:bodyPr>
            <a:lstStyle/>
            <a:p>
              <a:pPr algn="just"/>
              <a:r>
                <a:rPr lang="en-US" sz="2800" b="1" dirty="0" err="1">
                  <a:latin typeface="Times New Roman" pitchFamily="18" charset="0"/>
                  <a:ea typeface="Roboto" panose="02000000000000000000" pitchFamily="2" charset="0"/>
                  <a:cs typeface="Times New Roman" pitchFamily="18" charset="0"/>
                </a:rPr>
                <a:t>Câu</a:t>
              </a:r>
              <a:r>
                <a:rPr lang="en-US" sz="2800" b="1" dirty="0">
                  <a:latin typeface="Times New Roman" pitchFamily="18" charset="0"/>
                  <a:ea typeface="Roboto" panose="02000000000000000000" pitchFamily="2" charset="0"/>
                  <a:cs typeface="Times New Roman" pitchFamily="18" charset="0"/>
                </a:rPr>
                <a:t> </a:t>
              </a:r>
              <a:r>
                <a:rPr lang="en-US" sz="2800" b="1" dirty="0" err="1">
                  <a:latin typeface="Times New Roman" pitchFamily="18" charset="0"/>
                  <a:ea typeface="Roboto" panose="02000000000000000000" pitchFamily="2" charset="0"/>
                  <a:cs typeface="Times New Roman" pitchFamily="18" charset="0"/>
                </a:rPr>
                <a:t>hỏi</a:t>
              </a:r>
              <a:r>
                <a:rPr lang="en-US" sz="2800" b="1" dirty="0">
                  <a:latin typeface="Times New Roman" pitchFamily="18" charset="0"/>
                  <a:ea typeface="Roboto" panose="02000000000000000000" pitchFamily="2" charset="0"/>
                  <a:cs typeface="Times New Roman" pitchFamily="18" charset="0"/>
                </a:rPr>
                <a:t>: </a:t>
              </a:r>
              <a:r>
                <a:rPr lang="sv-SE" sz="2800" dirty="0">
                  <a:latin typeface="Times New Roman" pitchFamily="18" charset="0"/>
                  <a:cs typeface="Times New Roman" pitchFamily="18" charset="0"/>
                </a:rPr>
                <a:t>Khi truy cập Internet, em có thể xem gì?</a:t>
              </a:r>
              <a:endParaRPr lang="en-US" sz="2800" b="1" dirty="0">
                <a:latin typeface="Times New Roman" pitchFamily="18" charset="0"/>
                <a:ea typeface="Roboto" panose="02000000000000000000" pitchFamily="2" charset="0"/>
                <a:cs typeface="Times New Roman" pitchFamily="18" charset="0"/>
              </a:endParaRPr>
            </a:p>
          </p:txBody>
        </p:sp>
        <p:sp>
          <p:nvSpPr>
            <p:cNvPr id="14" name="TextBox 13">
              <a:extLst>
                <a:ext uri="{FF2B5EF4-FFF2-40B4-BE49-F238E27FC236}">
                  <a16:creationId xmlns="" xmlns:a16="http://schemas.microsoft.com/office/drawing/2014/main" id="{4CFC79A9-86F1-1D90-F706-B607BCBC8666}"/>
                </a:ext>
              </a:extLst>
            </p:cNvPr>
            <p:cNvSpPr txBox="1"/>
            <p:nvPr/>
          </p:nvSpPr>
          <p:spPr>
            <a:xfrm>
              <a:off x="7587903" y="3890279"/>
              <a:ext cx="264349" cy="104186"/>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b="1" dirty="0">
                  <a:latin typeface="Times New Roman" pitchFamily="18" charset="0"/>
                  <a:ea typeface="Roboto" panose="02000000000000000000" pitchFamily="2" charset="0"/>
                  <a:cs typeface="Times New Roman" pitchFamily="18" charset="0"/>
                </a:rPr>
                <a:t>A.</a:t>
              </a:r>
              <a:r>
                <a:rPr lang="vi-VN" sz="2800" b="1" dirty="0">
                  <a:latin typeface="Times New Roman" pitchFamily="18" charset="0"/>
                  <a:ea typeface="Roboto" panose="02000000000000000000" pitchFamily="2" charset="0"/>
                  <a:cs typeface="Times New Roman" pitchFamily="18" charset="0"/>
                </a:rPr>
                <a:t> </a:t>
              </a:r>
              <a:r>
                <a:rPr lang="en-US" sz="2800" dirty="0">
                  <a:latin typeface="Times New Roman" pitchFamily="18" charset="0"/>
                  <a:cs typeface="Times New Roman" pitchFamily="18" charset="0"/>
                </a:rPr>
                <a:t>Tin </a:t>
              </a:r>
              <a:r>
                <a:rPr lang="en-US" sz="2800" dirty="0" err="1">
                  <a:latin typeface="Times New Roman" pitchFamily="18" charset="0"/>
                  <a:cs typeface="Times New Roman" pitchFamily="18" charset="0"/>
                </a:rPr>
                <a:t>tức</a:t>
              </a:r>
              <a:endParaRPr lang="en-US" sz="2800" dirty="0">
                <a:latin typeface="Times New Roman" pitchFamily="18" charset="0"/>
                <a:cs typeface="Times New Roman" pitchFamily="18" charset="0"/>
              </a:endParaRPr>
            </a:p>
          </p:txBody>
        </p:sp>
        <p:sp>
          <p:nvSpPr>
            <p:cNvPr id="15" name="TextBox 14">
              <a:extLst>
                <a:ext uri="{FF2B5EF4-FFF2-40B4-BE49-F238E27FC236}">
                  <a16:creationId xmlns="" xmlns:a16="http://schemas.microsoft.com/office/drawing/2014/main" id="{42A94535-E093-151F-9EC5-08DE8EBBB3D9}"/>
                </a:ext>
              </a:extLst>
            </p:cNvPr>
            <p:cNvSpPr txBox="1"/>
            <p:nvPr/>
          </p:nvSpPr>
          <p:spPr>
            <a:xfrm>
              <a:off x="7946977" y="3890279"/>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b="1" dirty="0">
                  <a:latin typeface="Times New Roman" pitchFamily="18" charset="0"/>
                  <a:ea typeface="Roboto" panose="02000000000000000000" pitchFamily="2" charset="0"/>
                  <a:cs typeface="Times New Roman" pitchFamily="18" charset="0"/>
                </a:rPr>
                <a:t>B.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phim</a:t>
              </a:r>
              <a:endParaRPr lang="en-US" sz="2800" b="1" dirty="0">
                <a:latin typeface="Times New Roman" pitchFamily="18" charset="0"/>
                <a:ea typeface="Roboto" panose="02000000000000000000" pitchFamily="2" charset="0"/>
                <a:cs typeface="Times New Roman" pitchFamily="18" charset="0"/>
              </a:endParaRPr>
            </a:p>
          </p:txBody>
        </p:sp>
        <p:sp>
          <p:nvSpPr>
            <p:cNvPr id="16" name="TextBox 15">
              <a:extLst>
                <a:ext uri="{FF2B5EF4-FFF2-40B4-BE49-F238E27FC236}">
                  <a16:creationId xmlns="" xmlns:a16="http://schemas.microsoft.com/office/drawing/2014/main" id="{57D21231-BB2A-5CF4-7C16-04D4A18B5B29}"/>
                </a:ext>
              </a:extLst>
            </p:cNvPr>
            <p:cNvSpPr txBox="1"/>
            <p:nvPr/>
          </p:nvSpPr>
          <p:spPr>
            <a:xfrm>
              <a:off x="7585230" y="4035343"/>
              <a:ext cx="264349" cy="1899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b="1" dirty="0">
                  <a:latin typeface="Times New Roman" pitchFamily="18" charset="0"/>
                  <a:ea typeface="Roboto" panose="02000000000000000000" pitchFamily="2" charset="0"/>
                  <a:cs typeface="Times New Roman" pitchFamily="18" charset="0"/>
                </a:rPr>
                <a:t>C. </a:t>
              </a:r>
              <a:r>
                <a:rPr lang="vi-VN" sz="2800" dirty="0">
                  <a:latin typeface="Times New Roman" pitchFamily="18" charset="0"/>
                  <a:cs typeface="Times New Roman" pitchFamily="18" charset="0"/>
                </a:rPr>
                <a:t>Các chương trình ca nhạc</a:t>
              </a:r>
              <a:endParaRPr lang="en-US" sz="2800" b="1" dirty="0">
                <a:latin typeface="Times New Roman" pitchFamily="18" charset="0"/>
                <a:ea typeface="Roboto" panose="02000000000000000000" pitchFamily="2" charset="0"/>
                <a:cs typeface="Times New Roman" pitchFamily="18" charset="0"/>
              </a:endParaRPr>
            </a:p>
          </p:txBody>
        </p:sp>
        <p:sp>
          <p:nvSpPr>
            <p:cNvPr id="17" name="TextBox 16">
              <a:extLst>
                <a:ext uri="{FF2B5EF4-FFF2-40B4-BE49-F238E27FC236}">
                  <a16:creationId xmlns="" xmlns:a16="http://schemas.microsoft.com/office/drawing/2014/main" id="{B01E6D62-B8E9-77AE-4F99-3A967ECB07C6}"/>
                </a:ext>
              </a:extLst>
            </p:cNvPr>
            <p:cNvSpPr txBox="1"/>
            <p:nvPr/>
          </p:nvSpPr>
          <p:spPr>
            <a:xfrm>
              <a:off x="7946195" y="4057963"/>
              <a:ext cx="264349" cy="1899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b="1" dirty="0">
                  <a:latin typeface="Times New Roman" pitchFamily="18" charset="0"/>
                  <a:ea typeface="Roboto" panose="02000000000000000000" pitchFamily="2" charset="0"/>
                  <a:cs typeface="Times New Roman" pitchFamily="18" charset="0"/>
                </a:rPr>
                <a:t>D.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endParaRPr lang="en-US" sz="2800" b="1" dirty="0">
                <a:latin typeface="Times New Roman" pitchFamily="18" charset="0"/>
                <a:ea typeface="Roboto" panose="02000000000000000000" pitchFamily="2" charset="0"/>
                <a:cs typeface="Times New Roman" pitchFamily="18" charset="0"/>
              </a:endParaRPr>
            </a:p>
          </p:txBody>
        </p:sp>
      </p:grpSp>
      <p:pic>
        <p:nvPicPr>
          <p:cNvPr id="20" name="Picture 19">
            <a:extLst>
              <a:ext uri="{FF2B5EF4-FFF2-40B4-BE49-F238E27FC236}">
                <a16:creationId xmlns="" xmlns:a16="http://schemas.microsoft.com/office/drawing/2014/main" id="{22771702-9475-0307-B035-63E9415979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Nhà 2" descr="Home">
            <a:hlinkClick r:id="rId5" action="ppaction://hlinksldjump"/>
            <a:extLst>
              <a:ext uri="{FF2B5EF4-FFF2-40B4-BE49-F238E27FC236}">
                <a16:creationId xmlns="" xmlns:a16="http://schemas.microsoft.com/office/drawing/2014/main" id="{3FAE0D87-7D2B-9389-D025-698526AF47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 xmlns:a16="http://schemas.microsoft.com/office/drawing/2014/main" id="{F252C0EA-5B9D-5849-16E1-5D64760200E7}"/>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 xmlns:a16="http://schemas.microsoft.com/office/drawing/2014/main" id="{8788C182-0DCF-5DE2-944C-FD08C6B528B1}"/>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D</a:t>
              </a:r>
            </a:p>
          </p:txBody>
        </p:sp>
        <p:sp>
          <p:nvSpPr>
            <p:cNvPr id="24" name="Rectangle 23">
              <a:extLst>
                <a:ext uri="{FF2B5EF4-FFF2-40B4-BE49-F238E27FC236}">
                  <a16:creationId xmlns="" xmlns:a16="http://schemas.microsoft.com/office/drawing/2014/main" id="{BE4AD082-7E16-3C05-D5F8-030873578006}"/>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 xmlns:a16="http://schemas.microsoft.com/office/drawing/2014/main" id="{E8E8D194-78C9-5AD6-9B87-410BD3A7761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 xmlns:a16="http://schemas.microsoft.com/office/drawing/2014/main" id="{04EFFE6F-A373-351C-99AA-FA449548FF7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 xmlns:a16="http://schemas.microsoft.com/office/drawing/2014/main" id="{53E8808B-60FE-FA88-AD67-640363781D5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1612284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5ADB027-55A3-E6A4-7EC9-3B4EDD846C3D}"/>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03</a:t>
              </a:r>
            </a:p>
          </p:txBody>
        </p:sp>
      </p:grpSp>
      <p:grpSp>
        <p:nvGrpSpPr>
          <p:cNvPr id="11" name="Group 10">
            <a:extLst>
              <a:ext uri="{FF2B5EF4-FFF2-40B4-BE49-F238E27FC236}">
                <a16:creationId xmlns="" xmlns:a16="http://schemas.microsoft.com/office/drawing/2014/main" id="{B34487AE-16F6-9F2B-D8DD-6D32352D70F7}"/>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 xmlns:a16="http://schemas.microsoft.com/office/drawing/2014/main" id="{203B8250-E8CC-77FE-C893-51A6EFC9ADB0}"/>
                </a:ext>
              </a:extLst>
            </p:cNvPr>
            <p:cNvSpPr txBox="1"/>
            <p:nvPr/>
          </p:nvSpPr>
          <p:spPr>
            <a:xfrm>
              <a:off x="7548184" y="3695393"/>
              <a:ext cx="714375" cy="189985"/>
            </a:xfrm>
            <a:prstGeom prst="rect">
              <a:avLst/>
            </a:prstGeom>
            <a:solidFill>
              <a:srgbClr val="75DAD4"/>
            </a:solidFill>
          </p:spPr>
          <p:txBody>
            <a:bodyPr wrap="square" rtlCol="0">
              <a:spAutoFit/>
            </a:bodyPr>
            <a:lstStyle/>
            <a:p>
              <a:pPr algn="just"/>
              <a:r>
                <a:rPr lang="en-US" sz="2800" b="1" dirty="0" err="1">
                  <a:latin typeface="Times New Roman" pitchFamily="18" charset="0"/>
                  <a:ea typeface="Roboto" panose="02000000000000000000" pitchFamily="2" charset="0"/>
                  <a:cs typeface="Times New Roman" pitchFamily="18" charset="0"/>
                </a:rPr>
                <a:t>Câu</a:t>
              </a:r>
              <a:r>
                <a:rPr lang="en-US" sz="2800" b="1" dirty="0">
                  <a:latin typeface="Times New Roman" pitchFamily="18" charset="0"/>
                  <a:ea typeface="Roboto" panose="02000000000000000000" pitchFamily="2" charset="0"/>
                  <a:cs typeface="Times New Roman" pitchFamily="18" charset="0"/>
                </a:rPr>
                <a:t> </a:t>
              </a:r>
              <a:r>
                <a:rPr lang="en-US" sz="2800" b="1" dirty="0" err="1">
                  <a:latin typeface="Times New Roman" pitchFamily="18" charset="0"/>
                  <a:ea typeface="Roboto" panose="02000000000000000000" pitchFamily="2" charset="0"/>
                  <a:cs typeface="Times New Roman" pitchFamily="18" charset="0"/>
                </a:rPr>
                <a:t>hỏi</a:t>
              </a:r>
              <a:r>
                <a:rPr lang="en-US" sz="2800" b="1" dirty="0">
                  <a:latin typeface="Times New Roman" pitchFamily="18" charset="0"/>
                  <a:ea typeface="Roboto" panose="02000000000000000000" pitchFamily="2" charset="0"/>
                  <a:cs typeface="Times New Roman" pitchFamily="18" charset="0"/>
                </a:rPr>
                <a:t>: </a:t>
              </a:r>
              <a:r>
                <a:rPr lang="en-US" sz="2800" dirty="0">
                  <a:latin typeface="Times New Roman" pitchFamily="18" charset="0"/>
                  <a:cs typeface="Times New Roman" pitchFamily="18" charset="0"/>
                </a:rPr>
                <a:t>Internet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đây</a:t>
              </a:r>
              <a:r>
                <a:rPr lang="en-US" sz="2800" dirty="0">
                  <a:latin typeface="Times New Roman" pitchFamily="18" charset="0"/>
                  <a:cs typeface="Times New Roman" pitchFamily="18" charset="0"/>
                </a:rPr>
                <a:t>?</a:t>
              </a:r>
              <a:endParaRPr lang="en-US" sz="2800" b="1" dirty="0">
                <a:latin typeface="Times New Roman" pitchFamily="18" charset="0"/>
                <a:ea typeface="Roboto" panose="02000000000000000000" pitchFamily="2" charset="0"/>
                <a:cs typeface="Times New Roman" pitchFamily="18" charset="0"/>
              </a:endParaRPr>
            </a:p>
          </p:txBody>
        </p:sp>
        <p:sp>
          <p:nvSpPr>
            <p:cNvPr id="14" name="TextBox 13">
              <a:extLst>
                <a:ext uri="{FF2B5EF4-FFF2-40B4-BE49-F238E27FC236}">
                  <a16:creationId xmlns="" xmlns:a16="http://schemas.microsoft.com/office/drawing/2014/main" id="{4D2F1ED1-7A74-2BCD-1BA6-3B15E72CCD67}"/>
                </a:ext>
              </a:extLst>
            </p:cNvPr>
            <p:cNvSpPr txBox="1"/>
            <p:nvPr/>
          </p:nvSpPr>
          <p:spPr>
            <a:xfrm>
              <a:off x="7561539" y="3907064"/>
              <a:ext cx="299438" cy="1899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itchFamily="18" charset="0"/>
                  <a:ea typeface="Roboto" panose="02000000000000000000" pitchFamily="2" charset="0"/>
                  <a:cs typeface="Times New Roman" pitchFamily="18" charset="0"/>
                </a:rPr>
                <a:t>A. </a:t>
              </a:r>
              <a:r>
                <a:rPr lang="en-US" sz="2800" dirty="0" err="1">
                  <a:latin typeface="Times New Roman" pitchFamily="18" charset="0"/>
                  <a:cs typeface="Times New Roman" pitchFamily="18" charset="0"/>
                </a:rPr>
                <a:t>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endParaRPr lang="en-US" sz="2800" dirty="0">
                <a:latin typeface="Times New Roman" pitchFamily="18" charset="0"/>
                <a:cs typeface="Times New Roman" pitchFamily="18" charset="0"/>
              </a:endParaRPr>
            </a:p>
          </p:txBody>
        </p:sp>
        <p:sp>
          <p:nvSpPr>
            <p:cNvPr id="15" name="TextBox 14">
              <a:extLst>
                <a:ext uri="{FF2B5EF4-FFF2-40B4-BE49-F238E27FC236}">
                  <a16:creationId xmlns="" xmlns:a16="http://schemas.microsoft.com/office/drawing/2014/main" id="{1518D7B5-4746-9B98-CB96-EA90D5ED9D2B}"/>
                </a:ext>
              </a:extLst>
            </p:cNvPr>
            <p:cNvSpPr txBox="1"/>
            <p:nvPr/>
          </p:nvSpPr>
          <p:spPr>
            <a:xfrm>
              <a:off x="7917885" y="3907237"/>
              <a:ext cx="308282" cy="1899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itchFamily="18" charset="0"/>
                  <a:ea typeface="Roboto" panose="02000000000000000000" pitchFamily="2" charset="0"/>
                  <a:cs typeface="Times New Roman" pitchFamily="18" charset="0"/>
                </a:rPr>
                <a:t>B.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thích</a:t>
              </a:r>
              <a:endParaRPr lang="en-US" sz="2800" dirty="0">
                <a:latin typeface="Times New Roman" pitchFamily="18" charset="0"/>
                <a:cs typeface="Times New Roman" pitchFamily="18" charset="0"/>
              </a:endParaRPr>
            </a:p>
          </p:txBody>
        </p:sp>
        <p:sp>
          <p:nvSpPr>
            <p:cNvPr id="16" name="TextBox 15">
              <a:extLst>
                <a:ext uri="{FF2B5EF4-FFF2-40B4-BE49-F238E27FC236}">
                  <a16:creationId xmlns="" xmlns:a16="http://schemas.microsoft.com/office/drawing/2014/main" id="{E75F8643-1F35-5529-8158-F14DCFA8871C}"/>
                </a:ext>
              </a:extLst>
            </p:cNvPr>
            <p:cNvSpPr txBox="1"/>
            <p:nvPr/>
          </p:nvSpPr>
          <p:spPr>
            <a:xfrm>
              <a:off x="7561539" y="4126929"/>
              <a:ext cx="299438" cy="1899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itchFamily="18" charset="0"/>
                  <a:ea typeface="Roboto" panose="02000000000000000000" pitchFamily="2" charset="0"/>
                  <a:cs typeface="Times New Roman" pitchFamily="18" charset="0"/>
                </a:rPr>
                <a:t>C.</a:t>
              </a:r>
              <a:r>
                <a:rPr lang="en-US" b="1"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endParaRPr lang="en-US" sz="2800" dirty="0">
                <a:latin typeface="Times New Roman" pitchFamily="18" charset="0"/>
                <a:cs typeface="Times New Roman" pitchFamily="18" charset="0"/>
              </a:endParaRPr>
            </a:p>
          </p:txBody>
        </p:sp>
        <p:sp>
          <p:nvSpPr>
            <p:cNvPr id="17" name="TextBox 16">
              <a:extLst>
                <a:ext uri="{FF2B5EF4-FFF2-40B4-BE49-F238E27FC236}">
                  <a16:creationId xmlns="" xmlns:a16="http://schemas.microsoft.com/office/drawing/2014/main" id="{4384CD88-A9EB-C059-5E83-7D5226001A93}"/>
                </a:ext>
              </a:extLst>
            </p:cNvPr>
            <p:cNvSpPr txBox="1"/>
            <p:nvPr/>
          </p:nvSpPr>
          <p:spPr>
            <a:xfrm>
              <a:off x="7917885" y="4126929"/>
              <a:ext cx="308282" cy="1899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itchFamily="18" charset="0"/>
                  <a:ea typeface="Roboto" panose="02000000000000000000" pitchFamily="2" charset="0"/>
                  <a:cs typeface="Times New Roman" pitchFamily="18" charset="0"/>
                </a:rPr>
                <a:t>D.</a:t>
              </a:r>
              <a:r>
                <a:rPr lang="vi-VN" sz="2800" b="1" dirty="0">
                  <a:latin typeface="Times New Roman" pitchFamily="18" charset="0"/>
                  <a:ea typeface="Roboto" panose="02000000000000000000" pitchFamily="2" charset="0"/>
                  <a:cs typeface="Times New Roman" pitchFamily="18" charset="0"/>
                </a:rPr>
                <a:t> </a:t>
              </a:r>
              <a:r>
                <a:rPr lang="en-US" sz="2800" dirty="0" err="1">
                  <a:latin typeface="Times New Roman" pitchFamily="18" charset="0"/>
                  <a:cs typeface="Times New Roman" pitchFamily="18" charset="0"/>
                </a:rPr>
                <a:t>Xem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du </a:t>
              </a:r>
              <a:r>
                <a:rPr lang="en-US" sz="2800" dirty="0" err="1">
                  <a:latin typeface="Times New Roman" pitchFamily="18" charset="0"/>
                  <a:cs typeface="Times New Roman" pitchFamily="18" charset="0"/>
                </a:rPr>
                <a:t>lịch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tiếng</a:t>
              </a:r>
              <a:endParaRPr lang="en-US" sz="2800" dirty="0">
                <a:latin typeface="Times New Roman" pitchFamily="18" charset="0"/>
                <a:cs typeface="Times New Roman" pitchFamily="18" charset="0"/>
              </a:endParaRPr>
            </a:p>
          </p:txBody>
        </p:sp>
      </p:grpSp>
      <p:pic>
        <p:nvPicPr>
          <p:cNvPr id="20" name="Picture 19">
            <a:extLst>
              <a:ext uri="{FF2B5EF4-FFF2-40B4-BE49-F238E27FC236}">
                <a16:creationId xmlns="" xmlns:a16="http://schemas.microsoft.com/office/drawing/2014/main" id="{492B08B2-2EFB-6EB3-D901-FBE0A48525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5" action="ppaction://hlinksldjump"/>
            <a:extLst>
              <a:ext uri="{FF2B5EF4-FFF2-40B4-BE49-F238E27FC236}">
                <a16:creationId xmlns="" xmlns:a16="http://schemas.microsoft.com/office/drawing/2014/main" id="{DFE4CEEB-3F18-31C3-D131-D113B66473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 xmlns:a16="http://schemas.microsoft.com/office/drawing/2014/main" id="{75ADE317-4022-7B93-71E4-C85C872DB29D}"/>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C</a:t>
              </a:r>
            </a:p>
          </p:txBody>
        </p:sp>
        <p:sp>
          <p:nvSpPr>
            <p:cNvPr id="24" name="Rectangle 23">
              <a:extLst>
                <a:ext uri="{FF2B5EF4-FFF2-40B4-BE49-F238E27FC236}">
                  <a16:creationId xmlns=""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 xmlns:a16="http://schemas.microsoft.com/office/drawing/2014/main" id="{1208BB81-D8D3-1EED-1035-A330E4120A4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 xmlns:a16="http://schemas.microsoft.com/office/drawing/2014/main" id="{C8091C30-27A8-A42B-C7C9-CA0646D1BAE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6390230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5ADB027-55A3-E6A4-7EC9-3B4EDD846C3D}"/>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04</a:t>
              </a:r>
            </a:p>
          </p:txBody>
        </p:sp>
      </p:grpSp>
      <p:grpSp>
        <p:nvGrpSpPr>
          <p:cNvPr id="11" name="Group 10">
            <a:extLst>
              <a:ext uri="{FF2B5EF4-FFF2-40B4-BE49-F238E27FC236}">
                <a16:creationId xmlns="" xmlns:a16="http://schemas.microsoft.com/office/drawing/2014/main" id="{B34487AE-16F6-9F2B-D8DD-6D32352D70F7}"/>
              </a:ext>
            </a:extLst>
          </p:cNvPr>
          <p:cNvGrpSpPr/>
          <p:nvPr/>
        </p:nvGrpSpPr>
        <p:grpSpPr>
          <a:xfrm>
            <a:off x="1342650" y="1514589"/>
            <a:ext cx="9506700" cy="3928267"/>
            <a:chOff x="7489506" y="3541206"/>
            <a:chExt cx="789704" cy="782211"/>
          </a:xfrm>
        </p:grpSpPr>
        <p:grpSp>
          <p:nvGrpSpPr>
            <p:cNvPr id="12" name="Group 11">
              <a:extLst>
                <a:ext uri="{FF2B5EF4-FFF2-40B4-BE49-F238E27FC236}">
                  <a16:creationId xmlns=""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 xmlns:a16="http://schemas.microsoft.com/office/drawing/2014/main" id="{203B8250-E8CC-77FE-C893-51A6EFC9ADB0}"/>
                </a:ext>
              </a:extLst>
            </p:cNvPr>
            <p:cNvSpPr txBox="1"/>
            <p:nvPr/>
          </p:nvSpPr>
          <p:spPr>
            <a:xfrm>
              <a:off x="7548184" y="3695393"/>
              <a:ext cx="714375" cy="104185"/>
            </a:xfrm>
            <a:prstGeom prst="rect">
              <a:avLst/>
            </a:prstGeom>
            <a:solidFill>
              <a:srgbClr val="75DAD4"/>
            </a:solidFill>
          </p:spPr>
          <p:txBody>
            <a:bodyPr wrap="square" rtlCol="0">
              <a:spAutoFit/>
            </a:bodyPr>
            <a:lstStyle/>
            <a:p>
              <a:pPr algn="just"/>
              <a:r>
                <a:rPr lang="en-US" sz="2800" b="1" dirty="0" err="1">
                  <a:latin typeface="Times New Roman" pitchFamily="18" charset="0"/>
                  <a:ea typeface="Roboto" panose="02000000000000000000" pitchFamily="2" charset="0"/>
                  <a:cs typeface="Times New Roman" pitchFamily="18" charset="0"/>
                </a:rPr>
                <a:t>Câu</a:t>
              </a:r>
              <a:r>
                <a:rPr lang="en-US" sz="2800" b="1" dirty="0">
                  <a:latin typeface="Times New Roman" pitchFamily="18" charset="0"/>
                  <a:ea typeface="Roboto" panose="02000000000000000000" pitchFamily="2" charset="0"/>
                  <a:cs typeface="Times New Roman" pitchFamily="18" charset="0"/>
                </a:rPr>
                <a:t> </a:t>
              </a:r>
              <a:r>
                <a:rPr lang="en-US" sz="2800" b="1" dirty="0" err="1">
                  <a:latin typeface="Times New Roman" pitchFamily="18" charset="0"/>
                  <a:ea typeface="Roboto" panose="02000000000000000000" pitchFamily="2" charset="0"/>
                  <a:cs typeface="Times New Roman" pitchFamily="18" charset="0"/>
                </a:rPr>
                <a:t>hỏi</a:t>
              </a:r>
              <a:r>
                <a:rPr lang="en-US" sz="2800" b="1" dirty="0">
                  <a:latin typeface="Times New Roman" pitchFamily="18" charset="0"/>
                  <a:ea typeface="Roboto" panose="02000000000000000000" pitchFamily="2" charset="0"/>
                  <a:cs typeface="Times New Roman" pitchFamily="18" charset="0"/>
                </a:rPr>
                <a:t>: </a:t>
              </a:r>
              <a:r>
                <a:rPr lang="en-US" sz="2800" dirty="0" err="1">
                  <a:latin typeface="Times New Roman" pitchFamily="18" charset="0"/>
                  <a:cs typeface="Times New Roman" pitchFamily="18" charset="0"/>
                </a:rPr>
                <a:t>Đâu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Internet?</a:t>
              </a:r>
              <a:endParaRPr lang="en-US" sz="2800" b="1" dirty="0">
                <a:latin typeface="Times New Roman" pitchFamily="18" charset="0"/>
                <a:ea typeface="Roboto" panose="02000000000000000000" pitchFamily="2" charset="0"/>
                <a:cs typeface="Times New Roman" pitchFamily="18" charset="0"/>
              </a:endParaRPr>
            </a:p>
          </p:txBody>
        </p:sp>
        <p:sp>
          <p:nvSpPr>
            <p:cNvPr id="14" name="TextBox 13">
              <a:extLst>
                <a:ext uri="{FF2B5EF4-FFF2-40B4-BE49-F238E27FC236}">
                  <a16:creationId xmlns="" xmlns:a16="http://schemas.microsoft.com/office/drawing/2014/main" id="{4D2F1ED1-7A74-2BCD-1BA6-3B15E72CCD67}"/>
                </a:ext>
              </a:extLst>
            </p:cNvPr>
            <p:cNvSpPr txBox="1"/>
            <p:nvPr/>
          </p:nvSpPr>
          <p:spPr>
            <a:xfrm>
              <a:off x="7548715" y="3816198"/>
              <a:ext cx="349494" cy="1899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b="1" dirty="0">
                  <a:latin typeface="Times New Roman" pitchFamily="18" charset="0"/>
                  <a:ea typeface="Roboto" panose="02000000000000000000" pitchFamily="2" charset="0"/>
                  <a:cs typeface="Times New Roman" pitchFamily="18" charset="0"/>
                </a:rPr>
                <a:t>A. </a:t>
              </a:r>
              <a:r>
                <a:rPr lang="vi-VN" sz="2800" dirty="0">
                  <a:latin typeface="Times New Roman" pitchFamily="18" charset="0"/>
                  <a:cs typeface="Times New Roman" pitchFamily="18" charset="0"/>
                </a:rPr>
                <a:t>Được cập nhật thường xuyên</a:t>
              </a:r>
            </a:p>
          </p:txBody>
        </p:sp>
        <p:sp>
          <p:nvSpPr>
            <p:cNvPr id="15" name="TextBox 14">
              <a:extLst>
                <a:ext uri="{FF2B5EF4-FFF2-40B4-BE49-F238E27FC236}">
                  <a16:creationId xmlns="" xmlns:a16="http://schemas.microsoft.com/office/drawing/2014/main" id="{1518D7B5-4746-9B98-CB96-EA90D5ED9D2B}"/>
                </a:ext>
              </a:extLst>
            </p:cNvPr>
            <p:cNvSpPr txBox="1"/>
            <p:nvPr/>
          </p:nvSpPr>
          <p:spPr>
            <a:xfrm>
              <a:off x="7936944" y="3816198"/>
              <a:ext cx="320872" cy="1899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b="1" dirty="0">
                  <a:latin typeface="Times New Roman" pitchFamily="18" charset="0"/>
                  <a:ea typeface="Roboto" panose="02000000000000000000" pitchFamily="2" charset="0"/>
                  <a:cs typeface="Times New Roman" pitchFamily="18" charset="0"/>
                </a:rPr>
                <a:t>B.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sai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lệch</a:t>
              </a:r>
              <a:endParaRPr lang="en-US" sz="2800" dirty="0">
                <a:latin typeface="Times New Roman" pitchFamily="18" charset="0"/>
                <a:cs typeface="Times New Roman" pitchFamily="18" charset="0"/>
              </a:endParaRPr>
            </a:p>
          </p:txBody>
        </p:sp>
        <p:sp>
          <p:nvSpPr>
            <p:cNvPr id="16" name="TextBox 15">
              <a:extLst>
                <a:ext uri="{FF2B5EF4-FFF2-40B4-BE49-F238E27FC236}">
                  <a16:creationId xmlns="" xmlns:a16="http://schemas.microsoft.com/office/drawing/2014/main" id="{E75F8643-1F35-5529-8158-F14DCFA8871C}"/>
                </a:ext>
              </a:extLst>
            </p:cNvPr>
            <p:cNvSpPr txBox="1"/>
            <p:nvPr/>
          </p:nvSpPr>
          <p:spPr>
            <a:xfrm>
              <a:off x="7548258" y="4047650"/>
              <a:ext cx="349951" cy="1899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b="1" dirty="0">
                  <a:latin typeface="Times New Roman" pitchFamily="18" charset="0"/>
                  <a:ea typeface="Roboto" panose="02000000000000000000" pitchFamily="2" charset="0"/>
                  <a:cs typeface="Times New Roman" pitchFamily="18" charset="0"/>
                </a:rPr>
                <a:t>C.</a:t>
              </a:r>
              <a:r>
                <a:rPr lang="en-US" dirty="0">
                  <a:latin typeface="Times New Roman" pitchFamily="18" charset="0"/>
                  <a:cs typeface="Times New Roman" pitchFamily="18" charset="0"/>
                </a:rPr>
                <a:t> </a:t>
              </a:r>
              <a:r>
                <a:rPr lang="en-US" sz="2800" dirty="0" err="1">
                  <a:latin typeface="Times New Roman" pitchFamily="18" charset="0"/>
                  <a:cs typeface="Times New Roman" pitchFamily="18" charset="0"/>
                </a:rPr>
                <a:t>Kém</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cậy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xác</a:t>
              </a:r>
              <a:endParaRPr lang="en-US" sz="2800" dirty="0">
                <a:latin typeface="Times New Roman" pitchFamily="18" charset="0"/>
                <a:cs typeface="Times New Roman" pitchFamily="18" charset="0"/>
              </a:endParaRPr>
            </a:p>
          </p:txBody>
        </p:sp>
        <p:sp>
          <p:nvSpPr>
            <p:cNvPr id="17" name="TextBox 16">
              <a:extLst>
                <a:ext uri="{FF2B5EF4-FFF2-40B4-BE49-F238E27FC236}">
                  <a16:creationId xmlns="" xmlns:a16="http://schemas.microsoft.com/office/drawing/2014/main" id="{4384CD88-A9EB-C059-5E83-7D5226001A93}"/>
                </a:ext>
              </a:extLst>
            </p:cNvPr>
            <p:cNvSpPr txBox="1"/>
            <p:nvPr/>
          </p:nvSpPr>
          <p:spPr>
            <a:xfrm>
              <a:off x="7936705" y="4047650"/>
              <a:ext cx="321111" cy="104186"/>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b="1" dirty="0">
                  <a:latin typeface="Times New Roman" pitchFamily="18" charset="0"/>
                  <a:ea typeface="Roboto" panose="02000000000000000000" pitchFamily="2" charset="0"/>
                  <a:cs typeface="Times New Roman" pitchFamily="18" charset="0"/>
                </a:rPr>
                <a:t>D.</a:t>
              </a:r>
              <a:r>
                <a:rPr lang="vi-VN" sz="2800" b="1" dirty="0">
                  <a:latin typeface="Times New Roman" pitchFamily="18" charset="0"/>
                  <a:ea typeface="Roboto" panose="02000000000000000000" pitchFamily="2" charset="0"/>
                  <a:cs typeface="Times New Roman" pitchFamily="18" charset="0"/>
                </a:rPr>
                <a:t> </a:t>
              </a:r>
              <a:r>
                <a:rPr lang="en-US" sz="2800" dirty="0" err="1">
                  <a:latin typeface="Times New Roman" pitchFamily="18" charset="0"/>
                  <a:cs typeface="Times New Roman" pitchFamily="18" charset="0"/>
                </a:rPr>
                <a:t>Đa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phú</a:t>
              </a:r>
              <a:endParaRPr lang="en-US" sz="2800" dirty="0">
                <a:latin typeface="Times New Roman" pitchFamily="18" charset="0"/>
                <a:cs typeface="Times New Roman" pitchFamily="18" charset="0"/>
              </a:endParaRPr>
            </a:p>
          </p:txBody>
        </p:sp>
      </p:grpSp>
      <p:pic>
        <p:nvPicPr>
          <p:cNvPr id="20" name="Picture 19">
            <a:extLst>
              <a:ext uri="{FF2B5EF4-FFF2-40B4-BE49-F238E27FC236}">
                <a16:creationId xmlns="" xmlns:a16="http://schemas.microsoft.com/office/drawing/2014/main" id="{492B08B2-2EFB-6EB3-D901-FBE0A48525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5" action="ppaction://hlinksldjump"/>
            <a:extLst>
              <a:ext uri="{FF2B5EF4-FFF2-40B4-BE49-F238E27FC236}">
                <a16:creationId xmlns="" xmlns:a16="http://schemas.microsoft.com/office/drawing/2014/main" id="{DFE4CEEB-3F18-31C3-D131-D113B66473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 xmlns:a16="http://schemas.microsoft.com/office/drawing/2014/main" id="{75ADE317-4022-7B93-71E4-C85C872DB29D}"/>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B</a:t>
              </a:r>
            </a:p>
          </p:txBody>
        </p:sp>
        <p:sp>
          <p:nvSpPr>
            <p:cNvPr id="24" name="Rectangle 23">
              <a:extLst>
                <a:ext uri="{FF2B5EF4-FFF2-40B4-BE49-F238E27FC236}">
                  <a16:creationId xmlns=""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 xmlns:a16="http://schemas.microsoft.com/office/drawing/2014/main" id="{1208BB81-D8D3-1EED-1035-A330E4120A4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 xmlns:a16="http://schemas.microsoft.com/office/drawing/2014/main" id="{C8091C30-27A8-A42B-C7C9-CA0646D1BAE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3144422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5ADB027-55A3-E6A4-7EC9-3B4EDD846C3D}"/>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05</a:t>
              </a:r>
            </a:p>
          </p:txBody>
        </p:sp>
      </p:grpSp>
      <p:grpSp>
        <p:nvGrpSpPr>
          <p:cNvPr id="11" name="Group 10">
            <a:extLst>
              <a:ext uri="{FF2B5EF4-FFF2-40B4-BE49-F238E27FC236}">
                <a16:creationId xmlns="" xmlns:a16="http://schemas.microsoft.com/office/drawing/2014/main" id="{B34487AE-16F6-9F2B-D8DD-6D32352D70F7}"/>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 xmlns:a16="http://schemas.microsoft.com/office/drawing/2014/main" id="{203B8250-E8CC-77FE-C893-51A6EFC9ADB0}"/>
                </a:ext>
              </a:extLst>
            </p:cNvPr>
            <p:cNvSpPr txBox="1"/>
            <p:nvPr/>
          </p:nvSpPr>
          <p:spPr>
            <a:xfrm>
              <a:off x="7548184" y="3679639"/>
              <a:ext cx="714375" cy="275785"/>
            </a:xfrm>
            <a:prstGeom prst="rect">
              <a:avLst/>
            </a:prstGeom>
            <a:solidFill>
              <a:srgbClr val="75DAD4"/>
            </a:solidFill>
          </p:spPr>
          <p:txBody>
            <a:bodyPr wrap="square" rtlCol="0">
              <a:spAutoFit/>
            </a:bodyPr>
            <a:lstStyle/>
            <a:p>
              <a:pPr algn="just"/>
              <a:r>
                <a:rPr lang="en-US" sz="2800" b="1" dirty="0" err="1">
                  <a:latin typeface="Times New Roman" pitchFamily="18" charset="0"/>
                  <a:ea typeface="Roboto" panose="02000000000000000000" pitchFamily="2" charset="0"/>
                  <a:cs typeface="Times New Roman" pitchFamily="18" charset="0"/>
                </a:rPr>
                <a:t>Câu</a:t>
              </a:r>
              <a:r>
                <a:rPr lang="en-US" sz="2800" b="1" dirty="0">
                  <a:latin typeface="Times New Roman" pitchFamily="18" charset="0"/>
                  <a:ea typeface="Roboto" panose="02000000000000000000" pitchFamily="2" charset="0"/>
                  <a:cs typeface="Times New Roman" pitchFamily="18" charset="0"/>
                </a:rPr>
                <a:t> </a:t>
              </a:r>
              <a:r>
                <a:rPr lang="en-US" sz="2800" b="1" dirty="0" err="1">
                  <a:latin typeface="Times New Roman" pitchFamily="18" charset="0"/>
                  <a:ea typeface="Roboto" panose="02000000000000000000" pitchFamily="2" charset="0"/>
                  <a:cs typeface="Times New Roman" pitchFamily="18" charset="0"/>
                </a:rPr>
                <a:t>hỏi</a:t>
              </a:r>
              <a:r>
                <a:rPr lang="en-US" sz="2800" b="1" dirty="0">
                  <a:latin typeface="Times New Roman" pitchFamily="18" charset="0"/>
                  <a:ea typeface="Roboto" panose="02000000000000000000" pitchFamily="2" charset="0"/>
                  <a:cs typeface="Times New Roman" pitchFamily="18" charset="0"/>
                </a:rPr>
                <a:t>: </a:t>
              </a:r>
              <a:r>
                <a:rPr lang="vi-VN" sz="2800" dirty="0">
                  <a:latin typeface="Times New Roman" pitchFamily="18" charset="0"/>
                  <a:cs typeface="Times New Roman" pitchFamily="18" charset="0"/>
                </a:rPr>
                <a:t>Các thông tin trên Internet như tin dự báo thời tiết, tin thời sự trong và ngoài nước được gọi là ………………………</a:t>
              </a:r>
              <a:endParaRPr lang="en-US" sz="2800" b="1" dirty="0">
                <a:latin typeface="Times New Roman" pitchFamily="18" charset="0"/>
                <a:ea typeface="Roboto" panose="02000000000000000000" pitchFamily="2" charset="0"/>
                <a:cs typeface="Times New Roman" pitchFamily="18" charset="0"/>
              </a:endParaRPr>
            </a:p>
          </p:txBody>
        </p:sp>
        <p:sp>
          <p:nvSpPr>
            <p:cNvPr id="14" name="TextBox 13">
              <a:extLst>
                <a:ext uri="{FF2B5EF4-FFF2-40B4-BE49-F238E27FC236}">
                  <a16:creationId xmlns="" xmlns:a16="http://schemas.microsoft.com/office/drawing/2014/main" id="{4D2F1ED1-7A74-2BCD-1BA6-3B15E72CCD67}"/>
                </a:ext>
              </a:extLst>
            </p:cNvPr>
            <p:cNvSpPr txBox="1"/>
            <p:nvPr/>
          </p:nvSpPr>
          <p:spPr>
            <a:xfrm>
              <a:off x="7587903" y="4000304"/>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itchFamily="18" charset="0"/>
                  <a:ea typeface="Roboto" panose="02000000000000000000" pitchFamily="2" charset="0"/>
                  <a:cs typeface="Times New Roman" pitchFamily="18" charset="0"/>
                </a:rPr>
                <a:t>A. </a:t>
              </a:r>
              <a:r>
                <a:rPr lang="en-US" sz="2800" dirty="0">
                  <a:latin typeface="Times New Roman" pitchFamily="18" charset="0"/>
                  <a:cs typeface="Times New Roman" pitchFamily="18" charset="0"/>
                </a:rPr>
                <a:t>Tin </a:t>
              </a:r>
              <a:r>
                <a:rPr lang="en-US" sz="2800" dirty="0" err="1">
                  <a:latin typeface="Times New Roman" pitchFamily="18" charset="0"/>
                  <a:cs typeface="Times New Roman" pitchFamily="18" charset="0"/>
                </a:rPr>
                <a:t>tức</a:t>
              </a:r>
              <a:endParaRPr lang="en-US" sz="2800" dirty="0">
                <a:latin typeface="Times New Roman" pitchFamily="18" charset="0"/>
                <a:cs typeface="Times New Roman" pitchFamily="18" charset="0"/>
              </a:endParaRPr>
            </a:p>
          </p:txBody>
        </p:sp>
        <p:sp>
          <p:nvSpPr>
            <p:cNvPr id="15" name="TextBox 14">
              <a:extLst>
                <a:ext uri="{FF2B5EF4-FFF2-40B4-BE49-F238E27FC236}">
                  <a16:creationId xmlns="" xmlns:a16="http://schemas.microsoft.com/office/drawing/2014/main" id="{1518D7B5-4746-9B98-CB96-EA90D5ED9D2B}"/>
                </a:ext>
              </a:extLst>
            </p:cNvPr>
            <p:cNvSpPr txBox="1"/>
            <p:nvPr/>
          </p:nvSpPr>
          <p:spPr>
            <a:xfrm>
              <a:off x="7946977" y="4000304"/>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itchFamily="18" charset="0"/>
                  <a:ea typeface="Roboto" panose="02000000000000000000" pitchFamily="2" charset="0"/>
                  <a:cs typeface="Times New Roman" pitchFamily="18" charset="0"/>
                </a:rPr>
                <a:t>B.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tiết</a:t>
              </a:r>
              <a:endParaRPr lang="en-US" sz="2800" dirty="0">
                <a:latin typeface="Times New Roman" pitchFamily="18" charset="0"/>
                <a:cs typeface="Times New Roman" pitchFamily="18" charset="0"/>
              </a:endParaRPr>
            </a:p>
          </p:txBody>
        </p:sp>
        <p:sp>
          <p:nvSpPr>
            <p:cNvPr id="16" name="TextBox 15">
              <a:extLst>
                <a:ext uri="{FF2B5EF4-FFF2-40B4-BE49-F238E27FC236}">
                  <a16:creationId xmlns="" xmlns:a16="http://schemas.microsoft.com/office/drawing/2014/main" id="{E75F8643-1F35-5529-8158-F14DCFA8871C}"/>
                </a:ext>
              </a:extLst>
            </p:cNvPr>
            <p:cNvSpPr txBox="1"/>
            <p:nvPr/>
          </p:nvSpPr>
          <p:spPr>
            <a:xfrm>
              <a:off x="7587903" y="4153453"/>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itchFamily="18" charset="0"/>
                  <a:ea typeface="Roboto" panose="02000000000000000000" pitchFamily="2" charset="0"/>
                  <a:cs typeface="Times New Roman" pitchFamily="18" charset="0"/>
                </a:rPr>
                <a:t>C.</a:t>
              </a:r>
              <a:r>
                <a:rPr lang="en-US" dirty="0">
                  <a:latin typeface="Times New Roman" pitchFamily="18" charset="0"/>
                  <a:cs typeface="Times New Roman" pitchFamily="18" charset="0"/>
                </a:rPr>
                <a:t> </a:t>
              </a:r>
              <a:r>
                <a:rPr lang="en-US" sz="2800" dirty="0" err="1">
                  <a:latin typeface="Times New Roman" pitchFamily="18" charset="0"/>
                  <a:cs typeface="Times New Roman" pitchFamily="18" charset="0"/>
                </a:rPr>
                <a:t>Dự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endParaRPr lang="en-US" sz="2800" dirty="0">
                <a:latin typeface="Times New Roman" pitchFamily="18" charset="0"/>
                <a:cs typeface="Times New Roman" pitchFamily="18" charset="0"/>
              </a:endParaRPr>
            </a:p>
          </p:txBody>
        </p:sp>
        <p:sp>
          <p:nvSpPr>
            <p:cNvPr id="17" name="TextBox 16">
              <a:extLst>
                <a:ext uri="{FF2B5EF4-FFF2-40B4-BE49-F238E27FC236}">
                  <a16:creationId xmlns="" xmlns:a16="http://schemas.microsoft.com/office/drawing/2014/main" id="{4384CD88-A9EB-C059-5E83-7D5226001A93}"/>
                </a:ext>
              </a:extLst>
            </p:cNvPr>
            <p:cNvSpPr txBox="1"/>
            <p:nvPr/>
          </p:nvSpPr>
          <p:spPr>
            <a:xfrm>
              <a:off x="7946977" y="4153453"/>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Times New Roman" pitchFamily="18" charset="0"/>
                  <a:ea typeface="Roboto" panose="02000000000000000000" pitchFamily="2" charset="0"/>
                  <a:cs typeface="Times New Roman" pitchFamily="18" charset="0"/>
                </a:rPr>
                <a:t>D.</a:t>
              </a:r>
              <a:r>
                <a:rPr lang="vi-VN" sz="2800" b="1" dirty="0">
                  <a:latin typeface="Times New Roman" pitchFamily="18" charset="0"/>
                  <a:ea typeface="Roboto" panose="02000000000000000000" pitchFamily="2"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a:t>
              </a:r>
              <a:endParaRPr lang="en-US" sz="2800" dirty="0">
                <a:latin typeface="Times New Roman" pitchFamily="18" charset="0"/>
                <a:cs typeface="Times New Roman" pitchFamily="18" charset="0"/>
              </a:endParaRPr>
            </a:p>
          </p:txBody>
        </p:sp>
      </p:grpSp>
      <p:pic>
        <p:nvPicPr>
          <p:cNvPr id="20" name="Picture 19">
            <a:extLst>
              <a:ext uri="{FF2B5EF4-FFF2-40B4-BE49-F238E27FC236}">
                <a16:creationId xmlns="" xmlns:a16="http://schemas.microsoft.com/office/drawing/2014/main" id="{492B08B2-2EFB-6EB3-D901-FBE0A48525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5" action="ppaction://hlinksldjump"/>
            <a:extLst>
              <a:ext uri="{FF2B5EF4-FFF2-40B4-BE49-F238E27FC236}">
                <a16:creationId xmlns="" xmlns:a16="http://schemas.microsoft.com/office/drawing/2014/main" id="{DFE4CEEB-3F18-31C3-D131-D113B66473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 xmlns:a16="http://schemas.microsoft.com/office/drawing/2014/main" id="{75ADE317-4022-7B93-71E4-C85C872DB29D}"/>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A</a:t>
              </a:r>
            </a:p>
          </p:txBody>
        </p:sp>
        <p:sp>
          <p:nvSpPr>
            <p:cNvPr id="24" name="Rectangle 23">
              <a:extLst>
                <a:ext uri="{FF2B5EF4-FFF2-40B4-BE49-F238E27FC236}">
                  <a16:creationId xmlns=""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 xmlns:a16="http://schemas.microsoft.com/office/drawing/2014/main" id="{1208BB81-D8D3-1EED-1035-A330E4120A4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 xmlns:a16="http://schemas.microsoft.com/office/drawing/2014/main" id="{C8091C30-27A8-A42B-C7C9-CA0646D1BAE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24824956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396429-C8E2-4161-A43E-500BBFE3BCDB}"/>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58B8D940-D58A-469F-BF51-DF3128A4E1EC}"/>
              </a:ext>
            </a:extLst>
          </p:cNvPr>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C6390353-9D3F-4771-86A4-BEC2D4B9D6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6639793"/>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8DB2BA37-17C4-4552-9FC4-5BF272E1495C}"/>
              </a:ext>
            </a:extLst>
          </p:cNvPr>
          <p:cNvSpPr txBox="1"/>
          <p:nvPr/>
        </p:nvSpPr>
        <p:spPr>
          <a:xfrm>
            <a:off x="2743200" y="381000"/>
            <a:ext cx="8305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lang="en-US" sz="4000" b="1" dirty="0" err="1" smtClean="0">
                <a:latin typeface="+mj-lt"/>
                <a:ea typeface="#9Slide02 Noi dung rat dai" panose="02000000000000000000" pitchFamily="2" charset="0"/>
                <a:cs typeface="Times New Roman" panose="02020603050405020304" pitchFamily="18" charset="0"/>
              </a:rPr>
              <a:t>hai</a:t>
            </a:r>
            <a:r>
              <a:rPr kumimoji="0" lang="en-US" sz="4000" b="1"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 ngày</a:t>
            </a:r>
            <a:r>
              <a:rPr kumimoji="0" lang="en-US" sz="4000" b="1"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25 </a:t>
            </a:r>
            <a:r>
              <a:rPr kumimoji="0" lang="vi-VN" sz="4000" b="1"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tháng</a:t>
            </a:r>
            <a:r>
              <a:rPr kumimoji="0" lang="en-US" sz="4000" b="1"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10 </a:t>
            </a:r>
            <a:r>
              <a:rPr kumimoji="0" lang="vi-VN" sz="4000" b="1"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2024</a:t>
            </a:r>
            <a:endPar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34325E99-8D03-402E-8158-E4682241AF5E}"/>
              </a:ext>
            </a:extLst>
          </p:cNvPr>
          <p:cNvSpPr/>
          <p:nvPr/>
        </p:nvSpPr>
        <p:spPr>
          <a:xfrm>
            <a:off x="0" y="2590800"/>
            <a:ext cx="12192000" cy="1754326"/>
          </a:xfrm>
          <a:prstGeom prst="rect">
            <a:avLst/>
          </a:prstGeom>
          <a:noFill/>
        </p:spPr>
        <p:txBody>
          <a:bodyPr wrap="square">
            <a:spAutoFit/>
          </a:bodyPr>
          <a:lstStyle/>
          <a:p>
            <a:pPr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a:t>
            </a:r>
            <a:r>
              <a:rPr lang="en-US" sz="32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3:</a:t>
            </a:r>
            <a:endPar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defRPr/>
            </a:pPr>
            <a:r>
              <a:rPr lang="en-US" sz="32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TỔ CHỨC LƯU TRỮ, TÌM KIẾM VÀ TRAO ĐỔI THÔNG TIN</a:t>
            </a:r>
            <a:endPar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 xmlns:a16="http://schemas.microsoft.com/office/drawing/2014/main" id="{B3F36DA1-BF7F-4E43-924C-B8D1AE60B01A}"/>
              </a:ext>
            </a:extLst>
          </p:cNvPr>
          <p:cNvSpPr txBox="1">
            <a:spLocks noChangeArrowheads="1"/>
          </p:cNvSpPr>
          <p:nvPr/>
        </p:nvSpPr>
        <p:spPr bwMode="auto">
          <a:xfrm>
            <a:off x="990600" y="4191000"/>
            <a:ext cx="1181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4</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00B050"/>
                </a:solidFill>
                <a:latin typeface="Times New Roman" panose="02020603050405020304" pitchFamily="18" charset="0"/>
                <a:cs typeface="Times New Roman" panose="02020603050405020304" pitchFamily="18" charset="0"/>
              </a:rPr>
              <a:t>Tìm</a:t>
            </a:r>
            <a:r>
              <a:rPr lang="en-US" altLang="vi-VN" sz="4000" b="1" dirty="0">
                <a:solidFill>
                  <a:srgbClr val="00B050"/>
                </a:solidFill>
                <a:latin typeface="Times New Roman" panose="02020603050405020304" pitchFamily="18" charset="0"/>
                <a:cs typeface="Times New Roman" panose="02020603050405020304" pitchFamily="18" charset="0"/>
              </a:rPr>
              <a:t> </a:t>
            </a:r>
            <a:r>
              <a:rPr lang="en-US" altLang="vi-VN" sz="4000" b="1" dirty="0" err="1">
                <a:solidFill>
                  <a:srgbClr val="00B050"/>
                </a:solidFill>
                <a:latin typeface="Times New Roman" panose="02020603050405020304" pitchFamily="18" charset="0"/>
                <a:cs typeface="Times New Roman" panose="02020603050405020304" pitchFamily="18" charset="0"/>
              </a:rPr>
              <a:t>kiếm</a:t>
            </a:r>
            <a:r>
              <a:rPr lang="en-US" altLang="vi-VN" sz="4000" b="1" dirty="0">
                <a:solidFill>
                  <a:srgbClr val="00B050"/>
                </a:solidFill>
                <a:latin typeface="Times New Roman" panose="02020603050405020304" pitchFamily="18" charset="0"/>
                <a:cs typeface="Times New Roman" panose="02020603050405020304" pitchFamily="18" charset="0"/>
              </a:rPr>
              <a:t> </a:t>
            </a:r>
            <a:r>
              <a:rPr lang="en-US" altLang="vi-VN" sz="4000" b="1" dirty="0" err="1">
                <a:solidFill>
                  <a:srgbClr val="00B050"/>
                </a:solidFill>
                <a:latin typeface="Times New Roman" panose="02020603050405020304" pitchFamily="18" charset="0"/>
                <a:cs typeface="Times New Roman" panose="02020603050405020304" pitchFamily="18" charset="0"/>
              </a:rPr>
              <a:t>thông</a:t>
            </a:r>
            <a:r>
              <a:rPr lang="en-US" altLang="vi-VN" sz="4000" b="1" dirty="0">
                <a:solidFill>
                  <a:srgbClr val="00B050"/>
                </a:solidFill>
                <a:latin typeface="Times New Roman" panose="02020603050405020304" pitchFamily="18" charset="0"/>
                <a:cs typeface="Times New Roman" panose="02020603050405020304" pitchFamily="18" charset="0"/>
              </a:rPr>
              <a:t> tin </a:t>
            </a:r>
            <a:r>
              <a:rPr lang="en-US" altLang="vi-VN" sz="4000" b="1" dirty="0" err="1">
                <a:solidFill>
                  <a:srgbClr val="00B050"/>
                </a:solidFill>
                <a:latin typeface="Times New Roman" panose="02020603050405020304" pitchFamily="18" charset="0"/>
                <a:cs typeface="Times New Roman" panose="02020603050405020304" pitchFamily="18" charset="0"/>
              </a:rPr>
              <a:t>trên</a:t>
            </a:r>
            <a:r>
              <a:rPr lang="en-US" altLang="vi-VN" sz="4000" b="1" dirty="0">
                <a:solidFill>
                  <a:srgbClr val="00B050"/>
                </a:solidFill>
                <a:latin typeface="Times New Roman" panose="02020603050405020304" pitchFamily="18" charset="0"/>
                <a:cs typeface="Times New Roman" panose="02020603050405020304" pitchFamily="18" charset="0"/>
              </a:rPr>
              <a:t> Internet </a:t>
            </a:r>
            <a:r>
              <a:rPr lang="en-US" altLang="en-US" sz="4000" b="1" dirty="0">
                <a:solidFill>
                  <a:srgbClr val="00B050"/>
                </a:solidFill>
                <a:latin typeface="Times New Roman" panose="02020603050405020304" pitchFamily="18" charset="0"/>
                <a:cs typeface="Times New Roman" panose="02020603050405020304" pitchFamily="18" charset="0"/>
              </a:rPr>
              <a:t>(</a:t>
            </a:r>
            <a:r>
              <a:rPr lang="en-US" altLang="en-US" sz="4000" b="1" dirty="0" err="1">
                <a:solidFill>
                  <a:srgbClr val="00B050"/>
                </a:solidFill>
                <a:latin typeface="Times New Roman" panose="02020603050405020304" pitchFamily="18" charset="0"/>
                <a:cs typeface="Times New Roman" panose="02020603050405020304" pitchFamily="18" charset="0"/>
              </a:rPr>
              <a:t>tiết</a:t>
            </a:r>
            <a:r>
              <a:rPr lang="en-US" altLang="en-US" sz="4000" b="1" dirty="0">
                <a:solidFill>
                  <a:srgbClr val="00B050"/>
                </a:solidFill>
                <a:latin typeface="Times New Roman" panose="02020603050405020304" pitchFamily="18" charset="0"/>
                <a:cs typeface="Times New Roman" panose="02020603050405020304" pitchFamily="18" charset="0"/>
              </a:rPr>
              <a:t> 1)</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96160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4</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Tìm</a:t>
            </a:r>
            <a:r>
              <a:rPr lang="en-US" altLang="vi-VN"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kiếm</a:t>
            </a:r>
            <a:r>
              <a:rPr lang="en-US" altLang="vi-VN"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thông</a:t>
            </a:r>
            <a:r>
              <a:rPr lang="en-US" altLang="vi-VN" sz="3200" b="1" dirty="0">
                <a:solidFill>
                  <a:srgbClr val="00B050"/>
                </a:solidFill>
                <a:latin typeface="Times New Roman" panose="02020603050405020304" pitchFamily="18" charset="0"/>
                <a:cs typeface="Times New Roman" panose="02020603050405020304" pitchFamily="18" charset="0"/>
              </a:rPr>
              <a:t> tin </a:t>
            </a:r>
            <a:r>
              <a:rPr lang="en-US" altLang="vi-VN" sz="3200" b="1" dirty="0" err="1">
                <a:solidFill>
                  <a:srgbClr val="00B050"/>
                </a:solidFill>
                <a:latin typeface="Times New Roman" panose="02020603050405020304" pitchFamily="18" charset="0"/>
                <a:cs typeface="Times New Roman" panose="02020603050405020304" pitchFamily="18" charset="0"/>
              </a:rPr>
              <a:t>trên</a:t>
            </a:r>
            <a:r>
              <a:rPr lang="en-US" altLang="vi-VN" sz="3200" b="1" dirty="0">
                <a:solidFill>
                  <a:srgbClr val="00B050"/>
                </a:solidFill>
                <a:latin typeface="Times New Roman" panose="02020603050405020304" pitchFamily="18" charset="0"/>
                <a:cs typeface="Times New Roman" panose="02020603050405020304" pitchFamily="18" charset="0"/>
              </a:rPr>
              <a:t> Internet </a:t>
            </a:r>
            <a:r>
              <a:rPr lang="en-US"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err="1">
                <a:solidFill>
                  <a:srgbClr val="00B050"/>
                </a:solidFill>
                <a:latin typeface="Times New Roman" panose="02020603050405020304" pitchFamily="18" charset="0"/>
                <a:cs typeface="Times New Roman" panose="02020603050405020304" pitchFamily="18" charset="0"/>
              </a:rPr>
              <a:t>tiết</a:t>
            </a:r>
            <a:r>
              <a:rPr lang="en-US" altLang="en-US" sz="3200" b="1" dirty="0">
                <a:solidFill>
                  <a:srgbClr val="00B050"/>
                </a:solidFill>
                <a:latin typeface="Times New Roman" panose="02020603050405020304" pitchFamily="18" charset="0"/>
                <a:cs typeface="Times New Roman" panose="02020603050405020304" pitchFamily="18" charset="0"/>
              </a:rPr>
              <a:t> 1)</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819400" y="2641425"/>
            <a:ext cx="8774693" cy="908626"/>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594346" y="4818617"/>
            <a:ext cx="8999747" cy="972583"/>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 xmlns:a16="http://schemas.microsoft.com/office/drawing/2014/main" id="{F4E61386-A64D-44E9-8E5A-A3A9A9B96BA4}"/>
              </a:ext>
            </a:extLst>
          </p:cNvPr>
          <p:cNvSpPr/>
          <p:nvPr/>
        </p:nvSpPr>
        <p:spPr>
          <a:xfrm>
            <a:off x="3938684" y="2868897"/>
            <a:ext cx="6881715" cy="769441"/>
          </a:xfrm>
          <a:prstGeom prst="rect">
            <a:avLst/>
          </a:prstGeom>
        </p:spPr>
        <p:txBody>
          <a:bodyPr wrap="square">
            <a:spAutoFit/>
          </a:bodyPr>
          <a:lstStyle/>
          <a:p>
            <a:r>
              <a:rPr lang="vi-VN" sz="2200" dirty="0">
                <a:solidFill>
                  <a:srgbClr val="403F41"/>
                </a:solidFill>
                <a:latin typeface="MyriadPro-Regular"/>
              </a:rPr>
              <a:t>Xác định được chủ đề (từ khoá) của thông tin cần tìm.</a:t>
            </a:r>
            <a:r>
              <a:rPr lang="vi-VN" sz="2200" dirty="0"/>
              <a:t> </a:t>
            </a:r>
            <a:br>
              <a:rPr lang="vi-VN" sz="2200" dirty="0"/>
            </a:br>
            <a:endParaRPr lang="en-US" sz="2200" dirty="0"/>
          </a:p>
        </p:txBody>
      </p:sp>
      <p:grpSp>
        <p:nvGrpSpPr>
          <p:cNvPr id="20" name="Group 19">
            <a:extLst>
              <a:ext uri="{FF2B5EF4-FFF2-40B4-BE49-F238E27FC236}">
                <a16:creationId xmlns="" xmlns:a16="http://schemas.microsoft.com/office/drawing/2014/main" id="{81A47690-D932-454C-95C2-AEDA7CC75DB6}"/>
              </a:ext>
            </a:extLst>
          </p:cNvPr>
          <p:cNvGrpSpPr/>
          <p:nvPr/>
        </p:nvGrpSpPr>
        <p:grpSpPr>
          <a:xfrm>
            <a:off x="2614224" y="3682245"/>
            <a:ext cx="8999747" cy="923659"/>
            <a:chOff x="3021825" y="2309513"/>
            <a:chExt cx="7755655" cy="716493"/>
          </a:xfrm>
        </p:grpSpPr>
        <p:sp>
          <p:nvSpPr>
            <p:cNvPr id="21" name="Oval 20">
              <a:extLst>
                <a:ext uri="{FF2B5EF4-FFF2-40B4-BE49-F238E27FC236}">
                  <a16:creationId xmlns="" xmlns:a16="http://schemas.microsoft.com/office/drawing/2014/main" id="{2EE6342E-4695-445F-9F8E-112BD303BDD4}"/>
                </a:ext>
              </a:extLst>
            </p:cNvPr>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Chevron 64">
              <a:extLst>
                <a:ext uri="{FF2B5EF4-FFF2-40B4-BE49-F238E27FC236}">
                  <a16:creationId xmlns="" xmlns:a16="http://schemas.microsoft.com/office/drawing/2014/main" id="{32364E41-D017-4955-BBAA-B0027399D3DD}"/>
                </a:ext>
              </a:extLst>
            </p:cNvPr>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utoShape 47">
              <a:extLst>
                <a:ext uri="{FF2B5EF4-FFF2-40B4-BE49-F238E27FC236}">
                  <a16:creationId xmlns="" xmlns:a16="http://schemas.microsoft.com/office/drawing/2014/main" id="{C691996A-7F02-413F-BB4E-4ECD2820CCB4}"/>
                </a:ext>
              </a:extLst>
            </p:cNvPr>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 xmlns:a16="http://schemas.microsoft.com/office/drawing/2014/main" id="{71778144-7116-470A-8552-CF5FD9A8735E}"/>
              </a:ext>
            </a:extLst>
          </p:cNvPr>
          <p:cNvSpPr/>
          <p:nvPr/>
        </p:nvSpPr>
        <p:spPr>
          <a:xfrm>
            <a:off x="3913753" y="3882311"/>
            <a:ext cx="6881715" cy="769441"/>
          </a:xfrm>
          <a:prstGeom prst="rect">
            <a:avLst/>
          </a:prstGeom>
        </p:spPr>
        <p:txBody>
          <a:bodyPr wrap="square">
            <a:spAutoFit/>
          </a:bodyPr>
          <a:lstStyle/>
          <a:p>
            <a:r>
              <a:rPr lang="en-US" sz="2200" dirty="0" err="1">
                <a:solidFill>
                  <a:srgbClr val="403F41"/>
                </a:solidFill>
                <a:latin typeface="MyriadPro-Regular"/>
              </a:rPr>
              <a:t>Biết</a:t>
            </a:r>
            <a:r>
              <a:rPr lang="en-US" sz="2200" dirty="0">
                <a:solidFill>
                  <a:srgbClr val="403F41"/>
                </a:solidFill>
                <a:latin typeface="MyriadPro-Regular"/>
              </a:rPr>
              <a:t> </a:t>
            </a:r>
            <a:r>
              <a:rPr lang="en-US" sz="2200" dirty="0" err="1">
                <a:solidFill>
                  <a:srgbClr val="403F41"/>
                </a:solidFill>
                <a:latin typeface="MyriadPro-Regular"/>
              </a:rPr>
              <a:t>cách</a:t>
            </a:r>
            <a:r>
              <a:rPr lang="en-US" sz="2200" dirty="0">
                <a:solidFill>
                  <a:srgbClr val="403F41"/>
                </a:solidFill>
                <a:latin typeface="MyriadPro-Regular"/>
              </a:rPr>
              <a:t> </a:t>
            </a:r>
            <a:r>
              <a:rPr lang="en-US" sz="2200" dirty="0" err="1">
                <a:solidFill>
                  <a:srgbClr val="403F41"/>
                </a:solidFill>
                <a:latin typeface="MyriadPro-Regular"/>
              </a:rPr>
              <a:t>dùng</a:t>
            </a:r>
            <a:r>
              <a:rPr lang="en-US" sz="2200" dirty="0">
                <a:solidFill>
                  <a:srgbClr val="403F41"/>
                </a:solidFill>
                <a:latin typeface="MyriadPro-Regular"/>
              </a:rPr>
              <a:t> </a:t>
            </a:r>
            <a:r>
              <a:rPr lang="en-US" sz="2200" dirty="0" err="1">
                <a:solidFill>
                  <a:srgbClr val="403F41"/>
                </a:solidFill>
                <a:latin typeface="MyriadPro-Regular"/>
              </a:rPr>
              <a:t>máy</a:t>
            </a:r>
            <a:r>
              <a:rPr lang="en-US" sz="2200" dirty="0">
                <a:solidFill>
                  <a:srgbClr val="403F41"/>
                </a:solidFill>
                <a:latin typeface="MyriadPro-Regular"/>
              </a:rPr>
              <a:t> </a:t>
            </a:r>
            <a:r>
              <a:rPr lang="en-US" sz="2200" dirty="0" err="1">
                <a:solidFill>
                  <a:srgbClr val="403F41"/>
                </a:solidFill>
                <a:latin typeface="MyriadPro-Regular"/>
              </a:rPr>
              <a:t>tìm</a:t>
            </a:r>
            <a:r>
              <a:rPr lang="en-US" sz="2200" dirty="0">
                <a:solidFill>
                  <a:srgbClr val="403F41"/>
                </a:solidFill>
                <a:latin typeface="MyriadPro-Regular"/>
              </a:rPr>
              <a:t> </a:t>
            </a:r>
            <a:r>
              <a:rPr lang="en-US" sz="2200" dirty="0" err="1">
                <a:solidFill>
                  <a:srgbClr val="403F41"/>
                </a:solidFill>
                <a:latin typeface="MyriadPro-Regular"/>
              </a:rPr>
              <a:t>kiếm</a:t>
            </a:r>
            <a:r>
              <a:rPr lang="en-US" sz="2200" dirty="0">
                <a:solidFill>
                  <a:srgbClr val="403F41"/>
                </a:solidFill>
                <a:latin typeface="MyriadPro-Regular"/>
              </a:rPr>
              <a:t> </a:t>
            </a:r>
            <a:r>
              <a:rPr lang="en-US" sz="2200" dirty="0" err="1">
                <a:solidFill>
                  <a:srgbClr val="403F41"/>
                </a:solidFill>
                <a:latin typeface="MyriadPro-Regular"/>
              </a:rPr>
              <a:t>để</a:t>
            </a:r>
            <a:r>
              <a:rPr lang="en-US" sz="2200" dirty="0">
                <a:solidFill>
                  <a:srgbClr val="403F41"/>
                </a:solidFill>
                <a:latin typeface="MyriadPro-Regular"/>
              </a:rPr>
              <a:t> </a:t>
            </a:r>
            <a:r>
              <a:rPr lang="en-US" sz="2200" dirty="0" err="1">
                <a:solidFill>
                  <a:srgbClr val="403F41"/>
                </a:solidFill>
                <a:latin typeface="MyriadPro-Regular"/>
              </a:rPr>
              <a:t>tìm</a:t>
            </a:r>
            <a:r>
              <a:rPr lang="en-US" sz="2200" dirty="0">
                <a:solidFill>
                  <a:srgbClr val="403F41"/>
                </a:solidFill>
                <a:latin typeface="MyriadPro-Regular"/>
              </a:rPr>
              <a:t> </a:t>
            </a:r>
            <a:r>
              <a:rPr lang="en-US" sz="2200" dirty="0" err="1">
                <a:solidFill>
                  <a:srgbClr val="403F41"/>
                </a:solidFill>
                <a:latin typeface="MyriadPro-Regular"/>
              </a:rPr>
              <a:t>thông</a:t>
            </a:r>
            <a:r>
              <a:rPr lang="en-US" sz="2200" dirty="0">
                <a:solidFill>
                  <a:srgbClr val="403F41"/>
                </a:solidFill>
                <a:latin typeface="MyriadPro-Regular"/>
              </a:rPr>
              <a:t> tin </a:t>
            </a:r>
            <a:r>
              <a:rPr lang="en-US" sz="2200" dirty="0" err="1">
                <a:solidFill>
                  <a:srgbClr val="403F41"/>
                </a:solidFill>
                <a:latin typeface="MyriadPro-Regular"/>
              </a:rPr>
              <a:t>theo</a:t>
            </a:r>
            <a:r>
              <a:rPr lang="en-US" sz="2200" dirty="0">
                <a:solidFill>
                  <a:srgbClr val="403F41"/>
                </a:solidFill>
                <a:latin typeface="MyriadPro-Regular"/>
              </a:rPr>
              <a:t> </a:t>
            </a:r>
            <a:r>
              <a:rPr lang="en-US" sz="2200" dirty="0" err="1">
                <a:solidFill>
                  <a:srgbClr val="403F41"/>
                </a:solidFill>
                <a:latin typeface="MyriadPro-Regular"/>
              </a:rPr>
              <a:t>từ</a:t>
            </a:r>
            <a:r>
              <a:rPr lang="en-US" sz="2200" dirty="0">
                <a:solidFill>
                  <a:srgbClr val="403F41"/>
                </a:solidFill>
                <a:latin typeface="MyriadPro-Regular"/>
              </a:rPr>
              <a:t> </a:t>
            </a:r>
            <a:r>
              <a:rPr lang="en-US" sz="2200" dirty="0" err="1">
                <a:solidFill>
                  <a:srgbClr val="403F41"/>
                </a:solidFill>
                <a:latin typeface="MyriadPro-Regular"/>
              </a:rPr>
              <a:t>khoá</a:t>
            </a:r>
            <a:r>
              <a:rPr lang="en-US" sz="2200" dirty="0"/>
              <a:t> </a:t>
            </a:r>
            <a:br>
              <a:rPr lang="en-US" sz="2200" dirty="0"/>
            </a:br>
            <a:endParaRPr lang="en-US" sz="2200" dirty="0"/>
          </a:p>
        </p:txBody>
      </p:sp>
      <p:sp>
        <p:nvSpPr>
          <p:cNvPr id="4" name="Rectangle 3">
            <a:extLst>
              <a:ext uri="{FF2B5EF4-FFF2-40B4-BE49-F238E27FC236}">
                <a16:creationId xmlns="" xmlns:a16="http://schemas.microsoft.com/office/drawing/2014/main" id="{1FA96383-3055-442F-9925-8A735F9AAEA1}"/>
              </a:ext>
            </a:extLst>
          </p:cNvPr>
          <p:cNvSpPr/>
          <p:nvPr/>
        </p:nvSpPr>
        <p:spPr>
          <a:xfrm>
            <a:off x="3892032" y="5060134"/>
            <a:ext cx="7863715" cy="769441"/>
          </a:xfrm>
          <a:prstGeom prst="rect">
            <a:avLst/>
          </a:prstGeom>
        </p:spPr>
        <p:txBody>
          <a:bodyPr wrap="square">
            <a:spAutoFit/>
          </a:bodyPr>
          <a:lstStyle/>
          <a:p>
            <a:r>
              <a:rPr lang="vi-VN" sz="2200" dirty="0">
                <a:solidFill>
                  <a:srgbClr val="403F41"/>
                </a:solidFill>
                <a:latin typeface="MyriadPro-Regular"/>
              </a:rPr>
              <a:t>Thực hiện được việc tìm kiếm thông tin trên Internet theo yêu cầu</a:t>
            </a:r>
            <a:r>
              <a:rPr lang="vi-VN" sz="2200" dirty="0"/>
              <a:t> </a:t>
            </a:r>
            <a:br>
              <a:rPr lang="vi-VN" sz="2200" dirty="0"/>
            </a:br>
            <a:endParaRPr lang="en-US" sz="2200" dirty="0"/>
          </a:p>
        </p:txBody>
      </p:sp>
      <p:sp>
        <p:nvSpPr>
          <p:cNvPr id="5" name="Rectangle 4">
            <a:extLst>
              <a:ext uri="{FF2B5EF4-FFF2-40B4-BE49-F238E27FC236}">
                <a16:creationId xmlns="" xmlns:a16="http://schemas.microsoft.com/office/drawing/2014/main" id="{A4444EC7-FBE2-4642-A4B9-9A8EA3462616}"/>
              </a:ext>
            </a:extLst>
          </p:cNvPr>
          <p:cNvSpPr/>
          <p:nvPr/>
        </p:nvSpPr>
        <p:spPr>
          <a:xfrm>
            <a:off x="4949598" y="2149372"/>
            <a:ext cx="6096000" cy="830997"/>
          </a:xfrm>
          <a:prstGeom prst="rect">
            <a:avLst/>
          </a:prstGeom>
        </p:spPr>
        <p:txBody>
          <a:bodyPr>
            <a:spAutoFit/>
          </a:bodyPr>
          <a:lstStyle/>
          <a:p>
            <a:r>
              <a:rPr lang="en-US" sz="2400" b="1" dirty="0">
                <a:solidFill>
                  <a:srgbClr val="FF0000"/>
                </a:solidFill>
                <a:latin typeface="MyriadPro-Semibold"/>
              </a:rPr>
              <a:t>Sau </a:t>
            </a:r>
            <a:r>
              <a:rPr lang="en-US" sz="2400" b="1" dirty="0" err="1">
                <a:solidFill>
                  <a:srgbClr val="FF0000"/>
                </a:solidFill>
                <a:latin typeface="MyriadPro-Semibold"/>
              </a:rPr>
              <a:t>bài</a:t>
            </a:r>
            <a:r>
              <a:rPr lang="en-US" sz="2400" b="1" dirty="0">
                <a:solidFill>
                  <a:srgbClr val="FF0000"/>
                </a:solidFill>
                <a:latin typeface="MyriadPro-Semibold"/>
              </a:rPr>
              <a:t> </a:t>
            </a:r>
            <a:r>
              <a:rPr lang="en-US" sz="2400" b="1" dirty="0" err="1">
                <a:solidFill>
                  <a:srgbClr val="FF0000"/>
                </a:solidFill>
                <a:latin typeface="MyriadPro-Semibold"/>
              </a:rPr>
              <a:t>này</a:t>
            </a:r>
            <a:r>
              <a:rPr lang="en-US" sz="2400" b="1" dirty="0">
                <a:solidFill>
                  <a:srgbClr val="FF0000"/>
                </a:solidFill>
                <a:latin typeface="MyriadPro-Semibold"/>
              </a:rPr>
              <a:t> </a:t>
            </a:r>
            <a:r>
              <a:rPr lang="en-US" sz="2400" b="1" dirty="0" err="1">
                <a:solidFill>
                  <a:srgbClr val="FF0000"/>
                </a:solidFill>
                <a:latin typeface="MyriadPro-Semibold"/>
              </a:rPr>
              <a:t>em</a:t>
            </a:r>
            <a:r>
              <a:rPr lang="en-US" sz="2400" b="1" dirty="0">
                <a:solidFill>
                  <a:srgbClr val="FF0000"/>
                </a:solidFill>
                <a:latin typeface="MyriadPro-Semibold"/>
              </a:rPr>
              <a:t> </a:t>
            </a:r>
            <a:r>
              <a:rPr lang="en-US" sz="2400" b="1" dirty="0" err="1">
                <a:solidFill>
                  <a:srgbClr val="FF0000"/>
                </a:solidFill>
                <a:latin typeface="MyriadPro-Semibold"/>
              </a:rPr>
              <a:t>sẽ</a:t>
            </a:r>
            <a:r>
              <a:rPr lang="en-US" sz="2400" b="1" dirty="0">
                <a:solidFill>
                  <a:srgbClr val="FF0000"/>
                </a:solidFill>
                <a:latin typeface="MyriadPro-Semibold"/>
              </a:rPr>
              <a:t>:</a:t>
            </a:r>
            <a:r>
              <a:rPr lang="en-US" sz="2400" b="1" dirty="0">
                <a:solidFill>
                  <a:srgbClr val="FF0000"/>
                </a:solidFill>
              </a:rPr>
              <a:t> </a:t>
            </a:r>
            <a:br>
              <a:rPr lang="en-US" sz="2400" b="1" dirty="0">
                <a:solidFill>
                  <a:srgbClr val="FF0000"/>
                </a:solidFill>
              </a:rPr>
            </a:br>
            <a:endParaRPr lang="en-US" sz="2400" b="1" dirty="0">
              <a:solidFill>
                <a:srgbClr val="FF0000"/>
              </a:solidFill>
            </a:endParaRPr>
          </a:p>
        </p:txBody>
      </p:sp>
    </p:spTree>
    <p:extLst>
      <p:ext uri="{BB962C8B-B14F-4D97-AF65-F5344CB8AC3E}">
        <p14:creationId xmlns:p14="http://schemas.microsoft.com/office/powerpoint/2010/main" val="282873962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barn(inVertical)">
                                      <p:cBhvr>
                                        <p:cTn id="18" dur="500"/>
                                        <p:tgtEl>
                                          <p:spTgt spid="6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down)">
                                      <p:cBhvr>
                                        <p:cTn id="34" dur="500"/>
                                        <p:tgtEl>
                                          <p:spTgt spid="6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 xmlns:a16="http://schemas.microsoft.com/office/drawing/2014/main" id="{9F94413D-611E-4D7F-8158-B802D9DCC6E3}"/>
              </a:ext>
            </a:extLst>
          </p:cNvPr>
          <p:cNvGrpSpPr/>
          <p:nvPr/>
        </p:nvGrpSpPr>
        <p:grpSpPr>
          <a:xfrm>
            <a:off x="0" y="2209800"/>
            <a:ext cx="2972614" cy="1387283"/>
            <a:chOff x="301091" y="301982"/>
            <a:chExt cx="4134561" cy="2508169"/>
          </a:xfrm>
        </p:grpSpPr>
        <p:pic>
          <p:nvPicPr>
            <p:cNvPr id="10" name="Picture 9">
              <a:extLst>
                <a:ext uri="{FF2B5EF4-FFF2-40B4-BE49-F238E27FC236}">
                  <a16:creationId xmlns="" xmlns:a16="http://schemas.microsoft.com/office/drawing/2014/main" id="{B26A3F29-3ACA-4BE7-9BE9-2DDC9093BC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1" name="Picture 10">
              <a:extLst>
                <a:ext uri="{FF2B5EF4-FFF2-40B4-BE49-F238E27FC236}">
                  <a16:creationId xmlns="" xmlns:a16="http://schemas.microsoft.com/office/drawing/2014/main" id="{45CFC8DA-6F22-45D0-9F63-3EE5C6E645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 xmlns:a16="http://schemas.microsoft.com/office/drawing/2014/main" id="{897F17EB-37CE-4AA7-919B-4E07B8487B92}"/>
              </a:ext>
            </a:extLst>
          </p:cNvPr>
          <p:cNvGrpSpPr/>
          <p:nvPr/>
        </p:nvGrpSpPr>
        <p:grpSpPr>
          <a:xfrm>
            <a:off x="3124200" y="2266604"/>
            <a:ext cx="8839200" cy="4612032"/>
            <a:chOff x="4728319" y="822324"/>
            <a:chExt cx="7463681" cy="5729304"/>
          </a:xfrm>
        </p:grpSpPr>
        <p:grpSp>
          <p:nvGrpSpPr>
            <p:cNvPr id="13" name="Group 12">
              <a:extLst>
                <a:ext uri="{FF2B5EF4-FFF2-40B4-BE49-F238E27FC236}">
                  <a16:creationId xmlns="" xmlns:a16="http://schemas.microsoft.com/office/drawing/2014/main" id="{B8E511E8-03C7-4607-A4EE-7180906757C3}"/>
                </a:ext>
              </a:extLst>
            </p:cNvPr>
            <p:cNvGrpSpPr/>
            <p:nvPr/>
          </p:nvGrpSpPr>
          <p:grpSpPr>
            <a:xfrm flipH="1">
              <a:off x="4728319" y="822324"/>
              <a:ext cx="7463681" cy="5729304"/>
              <a:chOff x="1768766" y="4553114"/>
              <a:chExt cx="7337296" cy="2236527"/>
            </a:xfrm>
          </p:grpSpPr>
          <p:sp>
            <p:nvSpPr>
              <p:cNvPr id="15" name="Speech Bubble: Rectangle with Corners Rounded 14">
                <a:extLst>
                  <a:ext uri="{FF2B5EF4-FFF2-40B4-BE49-F238E27FC236}">
                    <a16:creationId xmlns="" xmlns:a16="http://schemas.microsoft.com/office/drawing/2014/main" id="{1E2AE98D-57B0-46D5-9995-97B7A4E074B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 xmlns:a16="http://schemas.microsoft.com/office/drawing/2014/main" id="{113709C2-428B-4DAF-A8E4-82BADA4512BD}"/>
                  </a:ext>
                </a:extLst>
              </p:cNvPr>
              <p:cNvSpPr/>
              <p:nvPr/>
            </p:nvSpPr>
            <p:spPr>
              <a:xfrm>
                <a:off x="1893500" y="4553114"/>
                <a:ext cx="7212562"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 xmlns:a16="http://schemas.microsoft.com/office/drawing/2014/main" id="{1E37E3C0-B986-4AE8-A699-80C24A88639E}"/>
                </a:ext>
              </a:extLst>
            </p:cNvPr>
            <p:cNvSpPr/>
            <p:nvPr/>
          </p:nvSpPr>
          <p:spPr>
            <a:xfrm>
              <a:off x="5082190" y="1055013"/>
              <a:ext cx="6734644" cy="4961924"/>
            </a:xfrm>
            <a:prstGeom prst="rect">
              <a:avLst/>
            </a:prstGeom>
          </p:spPr>
          <p:txBody>
            <a:bodyPr wrap="square">
              <a:spAutoFit/>
            </a:bodyPr>
            <a:lstStyle/>
            <a:p>
              <a:pPr indent="342900" defTabSz="342900">
                <a:lnSpc>
                  <a:spcPct val="150000"/>
                </a:lnSpc>
              </a:pPr>
              <a:r>
                <a:rPr lang="vi-VN" sz="1900" b="1" dirty="0">
                  <a:latin typeface="UTM Avo" panose="02040603050506020204" pitchFamily="18" charset="0"/>
                  <a:cs typeface="Times New Roman" panose="02020603050405020304" pitchFamily="18" charset="0"/>
                </a:rPr>
                <a:t>Khoa: </a:t>
              </a:r>
              <a:r>
                <a:rPr lang="vi-VN" sz="1900" dirty="0">
                  <a:latin typeface="UTM Avo" panose="02040603050506020204" pitchFamily="18" charset="0"/>
                  <a:cs typeface="Times New Roman" panose="02020603050405020304" pitchFamily="18" charset="0"/>
                </a:rPr>
                <a:t>Hôm qua bố tớ vừa dạy cho tớ cách tìm kiếm thông tin trên Internet đấy. Chúng ta có thể tìm kiếm thông tin về các đời vua Hùng để hoàn thành bài tập nhóm môn Lịch sử và Địa lí.</a:t>
              </a:r>
              <a:endParaRPr lang="en-US" sz="1900" dirty="0">
                <a:latin typeface="UTM Avo" panose="02040603050506020204" pitchFamily="18" charset="0"/>
                <a:cs typeface="Times New Roman" panose="02020603050405020304" pitchFamily="18" charset="0"/>
              </a:endParaRPr>
            </a:p>
            <a:p>
              <a:pPr indent="342900" defTabSz="342900">
                <a:lnSpc>
                  <a:spcPct val="150000"/>
                </a:lnSpc>
              </a:pPr>
              <a:r>
                <a:rPr lang="vi-VN" sz="1900" b="1" dirty="0">
                  <a:latin typeface="UTM Avo" panose="02040603050506020204" pitchFamily="18" charset="0"/>
                  <a:cs typeface="Times New Roman" panose="02020603050405020304" pitchFamily="18" charset="0"/>
                </a:rPr>
                <a:t>Minh:</a:t>
              </a:r>
              <a:r>
                <a:rPr lang="vi-VN" sz="1900" dirty="0">
                  <a:latin typeface="UTM Avo" panose="02040603050506020204" pitchFamily="18" charset="0"/>
                  <a:cs typeface="Times New Roman" panose="02020603050405020304" pitchFamily="18" charset="0"/>
                </a:rPr>
                <a:t>Hay đấy! Cậu hướng dẫn cho tớ cách tìm kiếm thông tin được không?</a:t>
              </a:r>
              <a:endParaRPr lang="en-US" sz="1900" dirty="0">
                <a:latin typeface="UTM Avo" panose="02040603050506020204" pitchFamily="18" charset="0"/>
                <a:cs typeface="Times New Roman" panose="02020603050405020304" pitchFamily="18" charset="0"/>
              </a:endParaRPr>
            </a:p>
            <a:p>
              <a:pPr indent="342900" defTabSz="342900">
                <a:lnSpc>
                  <a:spcPct val="150000"/>
                </a:lnSpc>
              </a:pPr>
              <a:r>
                <a:rPr lang="vi-VN" sz="1900" b="1" dirty="0">
                  <a:latin typeface="UTM Avo" panose="02040603050506020204" pitchFamily="18" charset="0"/>
                  <a:cs typeface="Times New Roman" panose="02020603050405020304" pitchFamily="18" charset="0"/>
                </a:rPr>
                <a:t>Khoa: </a:t>
              </a:r>
              <a:r>
                <a:rPr lang="vi-VN" sz="1900" dirty="0">
                  <a:latin typeface="UTM Avo" panose="02040603050506020204" pitchFamily="18" charset="0"/>
                  <a:cs typeface="Times New Roman" panose="02020603050405020304" pitchFamily="18" charset="0"/>
                </a:rPr>
                <a:t>Trước tiên, cậu phải xác định được chủ đề mình định tìm kiếm, từ đó tìm các từ hoặc cụm từ liên quan đến thông tin tìm kiếm.</a:t>
              </a:r>
              <a:endParaRPr lang="en-US" sz="1900" dirty="0">
                <a:latin typeface="UTM Avo" panose="02040603050506020204" pitchFamily="18" charset="0"/>
                <a:cs typeface="Times New Roman" panose="02020603050405020304" pitchFamily="18" charset="0"/>
              </a:endParaRPr>
            </a:p>
            <a:p>
              <a:pPr indent="342900" defTabSz="342900">
                <a:lnSpc>
                  <a:spcPct val="150000"/>
                </a:lnSpc>
              </a:pPr>
              <a:r>
                <a:rPr lang="vi-VN" sz="1900" b="1" dirty="0">
                  <a:latin typeface="UTM Avo" panose="02040603050506020204" pitchFamily="18" charset="0"/>
                  <a:cs typeface="Times New Roman" panose="02020603050405020304" pitchFamily="18" charset="0"/>
                </a:rPr>
                <a:t>Câu hỏi: </a:t>
              </a:r>
              <a:r>
                <a:rPr lang="vi-VN" sz="1900" dirty="0">
                  <a:latin typeface="UTM Avo" panose="02040603050506020204" pitchFamily="18" charset="0"/>
                  <a:cs typeface="Times New Roman" panose="02020603050405020304" pitchFamily="18" charset="0"/>
                </a:rPr>
                <a:t>Theo em, bạn Khoa và bạn Minh đang cần tìm thông tin theo chủ đề gì? Với chủ đề đó, em hãy đưa ra các từ hoặc cụm từ gợi ý để các bạn tìm kiếm thông tin.</a:t>
              </a:r>
            </a:p>
          </p:txBody>
        </p:sp>
      </p:grpSp>
      <p:pic>
        <p:nvPicPr>
          <p:cNvPr id="17" name="Picture 16">
            <a:extLst>
              <a:ext uri="{FF2B5EF4-FFF2-40B4-BE49-F238E27FC236}">
                <a16:creationId xmlns="" xmlns:a16="http://schemas.microsoft.com/office/drawing/2014/main" id="{272DF5FF-CE74-4DAE-83BE-FDEF4C19D1C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184102" y="3716880"/>
            <a:ext cx="1521377" cy="2991182"/>
          </a:xfrm>
          <a:prstGeom prst="rect">
            <a:avLst/>
          </a:prstGeom>
        </p:spPr>
      </p:pic>
      <p:sp>
        <p:nvSpPr>
          <p:cNvPr id="18" name="Rectangle 17">
            <a:extLst>
              <a:ext uri="{FF2B5EF4-FFF2-40B4-BE49-F238E27FC236}">
                <a16:creationId xmlns="" xmlns:a16="http://schemas.microsoft.com/office/drawing/2014/main" id="{960D0BDE-ACA9-472A-B81E-0818DC164102}"/>
              </a:ext>
            </a:extLst>
          </p:cNvPr>
          <p:cNvSpPr/>
          <p:nvPr/>
        </p:nvSpPr>
        <p:spPr>
          <a:xfrm>
            <a:off x="587167" y="2571335"/>
            <a:ext cx="2385447" cy="671851"/>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KHỞI ĐỘNG</a:t>
            </a:r>
            <a:endParaRPr lang="vi-VN" sz="2800" b="1" dirty="0">
              <a:solidFill>
                <a:srgbClr val="0998D7"/>
              </a:solidFill>
              <a:latin typeface="SVN-SAF" panose="020406030505060202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98B8AF73-5C3D-4C5E-89FB-ACCFA4EE6E2B}"/>
              </a:ext>
            </a:extLst>
          </p:cNvPr>
          <p:cNvSpPr/>
          <p:nvPr/>
        </p:nvSpPr>
        <p:spPr>
          <a:xfrm>
            <a:off x="3391335" y="2365847"/>
            <a:ext cx="7686458" cy="3063659"/>
          </a:xfrm>
          <a:prstGeom prst="rect">
            <a:avLst/>
          </a:prstGeom>
        </p:spPr>
        <p:txBody>
          <a:bodyPr wrap="square">
            <a:spAutoFit/>
          </a:bodyPr>
          <a:lstStyle/>
          <a:p>
            <a:pPr>
              <a:lnSpc>
                <a:spcPct val="107000"/>
              </a:lnSpc>
              <a:spcAft>
                <a:spcPts val="800"/>
              </a:spcAft>
            </a:pPr>
            <a:r>
              <a:rPr lang="en-US" sz="2800" kern="0" dirty="0" err="1">
                <a:solidFill>
                  <a:srgbClr val="FF0000"/>
                </a:solidFill>
                <a:latin typeface="Times New Roman" pitchFamily="18" charset="0"/>
                <a:ea typeface="Times New Roman" pitchFamily="18" charset="0"/>
                <a:cs typeface="Times New Roman" pitchFamily="18" charset="0"/>
              </a:rPr>
              <a:t>Bạn</a:t>
            </a:r>
            <a:r>
              <a:rPr lang="en-US" sz="2800" kern="0" dirty="0">
                <a:solidFill>
                  <a:srgbClr val="FF0000"/>
                </a:solidFill>
                <a:latin typeface="Times New Roman" pitchFamily="18" charset="0"/>
                <a:ea typeface="Times New Roman" pitchFamily="18" charset="0"/>
                <a:cs typeface="Times New Roman" pitchFamily="18" charset="0"/>
              </a:rPr>
              <a:t> Khoa </a:t>
            </a:r>
            <a:r>
              <a:rPr lang="en-US" sz="2800" kern="0" dirty="0" err="1">
                <a:solidFill>
                  <a:srgbClr val="FF0000"/>
                </a:solidFill>
                <a:latin typeface="Times New Roman" pitchFamily="18" charset="0"/>
                <a:ea typeface="Times New Roman" pitchFamily="18" charset="0"/>
                <a:cs typeface="Times New Roman" pitchFamily="18" charset="0"/>
              </a:rPr>
              <a:t>và</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bạn</a:t>
            </a:r>
            <a:r>
              <a:rPr lang="en-US" sz="2800" kern="0" dirty="0">
                <a:solidFill>
                  <a:srgbClr val="FF0000"/>
                </a:solidFill>
                <a:latin typeface="Times New Roman" pitchFamily="18" charset="0"/>
                <a:ea typeface="Times New Roman" pitchFamily="18" charset="0"/>
                <a:cs typeface="Times New Roman" pitchFamily="18" charset="0"/>
              </a:rPr>
              <a:t> Minh </a:t>
            </a:r>
            <a:r>
              <a:rPr lang="en-US" sz="2800" kern="0" dirty="0" err="1">
                <a:solidFill>
                  <a:srgbClr val="FF0000"/>
                </a:solidFill>
                <a:latin typeface="Times New Roman" pitchFamily="18" charset="0"/>
                <a:ea typeface="Times New Roman" pitchFamily="18" charset="0"/>
                <a:cs typeface="Times New Roman" pitchFamily="18" charset="0"/>
              </a:rPr>
              <a:t>đang</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cần</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tìm</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thông</a:t>
            </a:r>
            <a:r>
              <a:rPr lang="en-US" sz="2800" kern="0" dirty="0">
                <a:solidFill>
                  <a:srgbClr val="FF0000"/>
                </a:solidFill>
                <a:latin typeface="Times New Roman" pitchFamily="18" charset="0"/>
                <a:ea typeface="Times New Roman" pitchFamily="18" charset="0"/>
                <a:cs typeface="Times New Roman" pitchFamily="18" charset="0"/>
              </a:rPr>
              <a:t> tin </a:t>
            </a:r>
            <a:r>
              <a:rPr lang="en-US" sz="2800" kern="0" dirty="0" err="1">
                <a:solidFill>
                  <a:srgbClr val="FF0000"/>
                </a:solidFill>
                <a:latin typeface="Times New Roman" pitchFamily="18" charset="0"/>
                <a:ea typeface="Times New Roman" pitchFamily="18" charset="0"/>
                <a:cs typeface="Times New Roman" pitchFamily="18" charset="0"/>
              </a:rPr>
              <a:t>theo</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chủ</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đề</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các</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đời</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vua</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Hùng</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môn</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Lịch</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sử</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và</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Địa</a:t>
            </a:r>
            <a:r>
              <a:rPr lang="en-US" sz="2800" kern="0" dirty="0">
                <a:solidFill>
                  <a:srgbClr val="FF0000"/>
                </a:solidFill>
                <a:latin typeface="Times New Roman" pitchFamily="18" charset="0"/>
                <a:ea typeface="Times New Roman" pitchFamily="18" charset="0"/>
                <a:cs typeface="Times New Roman" pitchFamily="18" charset="0"/>
              </a:rPr>
              <a:t> </a:t>
            </a:r>
            <a:r>
              <a:rPr lang="en-US" sz="2800" kern="0" dirty="0" err="1">
                <a:solidFill>
                  <a:srgbClr val="FF0000"/>
                </a:solidFill>
                <a:latin typeface="Times New Roman" pitchFamily="18" charset="0"/>
                <a:ea typeface="Times New Roman" pitchFamily="18" charset="0"/>
                <a:cs typeface="Times New Roman" pitchFamily="18" charset="0"/>
              </a:rPr>
              <a:t>lí</a:t>
            </a:r>
            <a:r>
              <a:rPr lang="en-US" sz="2800" kern="0" dirty="0">
                <a:solidFill>
                  <a:srgbClr val="FF0000"/>
                </a:solidFill>
                <a:latin typeface="Times New Roman" pitchFamily="18" charset="0"/>
                <a:ea typeface="Times New Roman" pitchFamily="18" charset="0"/>
                <a:cs typeface="Times New Roman" pitchFamily="18" charset="0"/>
              </a:rPr>
              <a:t>.</a:t>
            </a:r>
            <a:endParaRPr lang="en-US" sz="2800" kern="100" dirty="0">
              <a:solidFill>
                <a:srgbClr val="FF0000"/>
              </a:solidFill>
              <a:latin typeface="Times New Roman" pitchFamily="18" charset="0"/>
              <a:ea typeface="Calibri" panose="020F0502020204030204" pitchFamily="34" charset="0"/>
              <a:cs typeface="Times New Roman" pitchFamily="18" charset="0"/>
            </a:endParaRPr>
          </a:p>
          <a:p>
            <a:pPr>
              <a:lnSpc>
                <a:spcPct val="107000"/>
              </a:lnSpc>
              <a:spcAft>
                <a:spcPts val="800"/>
              </a:spcAft>
            </a:pPr>
            <a:r>
              <a:rPr lang="en-US" sz="2800" kern="0" dirty="0" err="1">
                <a:solidFill>
                  <a:srgbClr val="FF0000"/>
                </a:solidFill>
                <a:latin typeface="Times New Roman" pitchFamily="18" charset="0"/>
                <a:ea typeface="Times New Roman" panose="02020603050405020304" pitchFamily="18" charset="0"/>
                <a:cs typeface="Times New Roman" pitchFamily="18" charset="0"/>
              </a:rPr>
              <a:t>Các</a:t>
            </a:r>
            <a:r>
              <a:rPr lang="en-US" sz="2800" kern="0" dirty="0">
                <a:solidFill>
                  <a:srgbClr val="FF0000"/>
                </a:solidFill>
                <a:latin typeface="Times New Roman" pitchFamily="18" charset="0"/>
                <a:ea typeface="Times New Roman" panose="02020603050405020304" pitchFamily="18" charset="0"/>
                <a:cs typeface="Times New Roman" pitchFamily="18" charset="0"/>
              </a:rPr>
              <a:t>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từ</a:t>
            </a:r>
            <a:r>
              <a:rPr lang="en-US" sz="2800" kern="0" dirty="0">
                <a:solidFill>
                  <a:srgbClr val="FF0000"/>
                </a:solidFill>
                <a:latin typeface="Times New Roman" pitchFamily="18" charset="0"/>
                <a:ea typeface="Times New Roman" panose="02020603050405020304" pitchFamily="18" charset="0"/>
                <a:cs typeface="Times New Roman" pitchFamily="18" charset="0"/>
              </a:rPr>
              <a:t>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hoặc</a:t>
            </a:r>
            <a:r>
              <a:rPr lang="en-US" sz="2800" kern="0" dirty="0">
                <a:solidFill>
                  <a:srgbClr val="FF0000"/>
                </a:solidFill>
                <a:latin typeface="Times New Roman" pitchFamily="18" charset="0"/>
                <a:ea typeface="Times New Roman" panose="02020603050405020304" pitchFamily="18" charset="0"/>
                <a:cs typeface="Times New Roman" pitchFamily="18" charset="0"/>
              </a:rPr>
              <a:t>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cụm</a:t>
            </a:r>
            <a:r>
              <a:rPr lang="en-US" sz="2800" kern="0" dirty="0">
                <a:solidFill>
                  <a:srgbClr val="FF0000"/>
                </a:solidFill>
                <a:latin typeface="Times New Roman" pitchFamily="18" charset="0"/>
                <a:ea typeface="Times New Roman" panose="02020603050405020304" pitchFamily="18" charset="0"/>
                <a:cs typeface="Times New Roman" pitchFamily="18" charset="0"/>
              </a:rPr>
              <a:t>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từ</a:t>
            </a:r>
            <a:r>
              <a:rPr lang="en-US" sz="2800" kern="0" dirty="0">
                <a:solidFill>
                  <a:srgbClr val="FF0000"/>
                </a:solidFill>
                <a:latin typeface="Times New Roman" pitchFamily="18" charset="0"/>
                <a:ea typeface="Times New Roman" panose="02020603050405020304" pitchFamily="18" charset="0"/>
                <a:cs typeface="Times New Roman" pitchFamily="18" charset="0"/>
              </a:rPr>
              <a:t>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gợi</a:t>
            </a:r>
            <a:r>
              <a:rPr lang="en-US" sz="2800" kern="0" dirty="0">
                <a:solidFill>
                  <a:srgbClr val="FF0000"/>
                </a:solidFill>
                <a:latin typeface="Times New Roman" pitchFamily="18" charset="0"/>
                <a:ea typeface="Times New Roman" panose="02020603050405020304" pitchFamily="18" charset="0"/>
                <a:cs typeface="Times New Roman" pitchFamily="18" charset="0"/>
              </a:rPr>
              <a:t> ý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để</a:t>
            </a:r>
            <a:r>
              <a:rPr lang="en-US" sz="2800" kern="0" dirty="0">
                <a:solidFill>
                  <a:srgbClr val="FF0000"/>
                </a:solidFill>
                <a:latin typeface="Times New Roman" pitchFamily="18" charset="0"/>
                <a:ea typeface="Times New Roman" panose="02020603050405020304" pitchFamily="18" charset="0"/>
                <a:cs typeface="Times New Roman" pitchFamily="18" charset="0"/>
              </a:rPr>
              <a:t>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các</a:t>
            </a:r>
            <a:r>
              <a:rPr lang="en-US" sz="2800" kern="0" dirty="0">
                <a:solidFill>
                  <a:srgbClr val="FF0000"/>
                </a:solidFill>
                <a:latin typeface="Times New Roman" pitchFamily="18" charset="0"/>
                <a:ea typeface="Times New Roman" panose="02020603050405020304" pitchFamily="18" charset="0"/>
                <a:cs typeface="Times New Roman" pitchFamily="18" charset="0"/>
              </a:rPr>
              <a:t>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bạn</a:t>
            </a:r>
            <a:r>
              <a:rPr lang="en-US" sz="2800" kern="0" dirty="0">
                <a:solidFill>
                  <a:srgbClr val="FF0000"/>
                </a:solidFill>
                <a:latin typeface="Times New Roman" pitchFamily="18" charset="0"/>
                <a:ea typeface="Times New Roman" panose="02020603050405020304" pitchFamily="18" charset="0"/>
                <a:cs typeface="Times New Roman" pitchFamily="18" charset="0"/>
              </a:rPr>
              <a:t>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tìm</a:t>
            </a:r>
            <a:r>
              <a:rPr lang="en-US" sz="2800" kern="0" dirty="0">
                <a:solidFill>
                  <a:srgbClr val="FF0000"/>
                </a:solidFill>
                <a:latin typeface="Times New Roman" pitchFamily="18" charset="0"/>
                <a:ea typeface="Times New Roman" panose="02020603050405020304" pitchFamily="18" charset="0"/>
                <a:cs typeface="Times New Roman" pitchFamily="18" charset="0"/>
              </a:rPr>
              <a:t>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kiếm</a:t>
            </a:r>
            <a:r>
              <a:rPr lang="en-US" sz="2800" kern="0" dirty="0">
                <a:solidFill>
                  <a:srgbClr val="FF0000"/>
                </a:solidFill>
                <a:latin typeface="Times New Roman" pitchFamily="18" charset="0"/>
                <a:ea typeface="Times New Roman" panose="02020603050405020304" pitchFamily="18" charset="0"/>
                <a:cs typeface="Times New Roman" pitchFamily="18" charset="0"/>
              </a:rPr>
              <a:t>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thông</a:t>
            </a:r>
            <a:r>
              <a:rPr lang="en-US" sz="2800" kern="0" dirty="0">
                <a:solidFill>
                  <a:srgbClr val="FF0000"/>
                </a:solidFill>
                <a:latin typeface="Times New Roman" pitchFamily="18" charset="0"/>
                <a:ea typeface="Times New Roman" panose="02020603050405020304" pitchFamily="18" charset="0"/>
                <a:cs typeface="Times New Roman" pitchFamily="18" charset="0"/>
              </a:rPr>
              <a:t> tin:</a:t>
            </a:r>
            <a:endParaRPr lang="en-US" sz="2800" kern="100" dirty="0">
              <a:solidFill>
                <a:srgbClr val="FF0000"/>
              </a:solidFill>
              <a:latin typeface="Times New Roman" pitchFamily="18" charset="0"/>
              <a:ea typeface="Calibri" panose="020F0502020204030204" pitchFamily="34" charset="0"/>
              <a:cs typeface="Times New Roman"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US" sz="2800" kern="0" dirty="0" err="1">
                <a:solidFill>
                  <a:srgbClr val="FF0000"/>
                </a:solidFill>
                <a:latin typeface="Times New Roman" pitchFamily="18" charset="0"/>
                <a:ea typeface="Times New Roman" panose="02020603050405020304" pitchFamily="18" charset="0"/>
                <a:cs typeface="Times New Roman" pitchFamily="18" charset="0"/>
              </a:rPr>
              <a:t>Các</a:t>
            </a:r>
            <a:r>
              <a:rPr lang="en-US" sz="2800" kern="0" dirty="0">
                <a:solidFill>
                  <a:srgbClr val="FF0000"/>
                </a:solidFill>
                <a:latin typeface="Times New Roman" pitchFamily="18" charset="0"/>
                <a:ea typeface="Times New Roman" panose="02020603050405020304" pitchFamily="18" charset="0"/>
                <a:cs typeface="Times New Roman" pitchFamily="18" charset="0"/>
              </a:rPr>
              <a:t>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đời</a:t>
            </a:r>
            <a:r>
              <a:rPr lang="en-US" sz="2800" kern="0" dirty="0">
                <a:solidFill>
                  <a:srgbClr val="FF0000"/>
                </a:solidFill>
                <a:latin typeface="Times New Roman" pitchFamily="18" charset="0"/>
                <a:ea typeface="Times New Roman" panose="02020603050405020304" pitchFamily="18" charset="0"/>
                <a:cs typeface="Times New Roman" pitchFamily="18" charset="0"/>
              </a:rPr>
              <a:t>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vua</a:t>
            </a:r>
            <a:r>
              <a:rPr lang="en-US" sz="2800" kern="0" dirty="0">
                <a:solidFill>
                  <a:srgbClr val="FF0000"/>
                </a:solidFill>
                <a:latin typeface="Times New Roman" pitchFamily="18" charset="0"/>
                <a:ea typeface="Times New Roman" panose="02020603050405020304" pitchFamily="18" charset="0"/>
                <a:cs typeface="Times New Roman" pitchFamily="18" charset="0"/>
              </a:rPr>
              <a:t>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Hùng</a:t>
            </a:r>
            <a:r>
              <a:rPr lang="en-US" sz="2800" kern="0" dirty="0">
                <a:solidFill>
                  <a:srgbClr val="FF0000"/>
                </a:solidFill>
                <a:latin typeface="Times New Roman" pitchFamily="18" charset="0"/>
                <a:ea typeface="Times New Roman" panose="02020603050405020304" pitchFamily="18" charset="0"/>
                <a:cs typeface="Times New Roman" pitchFamily="18" charset="0"/>
              </a:rPr>
              <a:t>.</a:t>
            </a:r>
            <a:endParaRPr lang="en-US" sz="2800" kern="100" dirty="0">
              <a:solidFill>
                <a:srgbClr val="FF0000"/>
              </a:solidFill>
              <a:latin typeface="Times New Roman" pitchFamily="18" charset="0"/>
              <a:ea typeface="Calibri" panose="020F0502020204030204" pitchFamily="34" charset="0"/>
              <a:cs typeface="Times New Roman"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US" sz="2800" kern="0" dirty="0" err="1">
                <a:solidFill>
                  <a:srgbClr val="FF0000"/>
                </a:solidFill>
                <a:latin typeface="Times New Roman" pitchFamily="18" charset="0"/>
                <a:ea typeface="Times New Roman" panose="02020603050405020304" pitchFamily="18" charset="0"/>
                <a:cs typeface="Times New Roman" pitchFamily="18" charset="0"/>
              </a:rPr>
              <a:t>Vua</a:t>
            </a:r>
            <a:r>
              <a:rPr lang="en-US" sz="2800" kern="0" dirty="0">
                <a:solidFill>
                  <a:srgbClr val="FF0000"/>
                </a:solidFill>
                <a:latin typeface="Times New Roman" pitchFamily="18" charset="0"/>
                <a:ea typeface="Times New Roman" panose="02020603050405020304" pitchFamily="18" charset="0"/>
                <a:cs typeface="Times New Roman" pitchFamily="18" charset="0"/>
              </a:rPr>
              <a:t> </a:t>
            </a:r>
            <a:r>
              <a:rPr lang="en-US" sz="2800" kern="0" dirty="0" err="1">
                <a:solidFill>
                  <a:srgbClr val="FF0000"/>
                </a:solidFill>
                <a:latin typeface="Times New Roman" pitchFamily="18" charset="0"/>
                <a:ea typeface="Times New Roman" panose="02020603050405020304" pitchFamily="18" charset="0"/>
                <a:cs typeface="Times New Roman" pitchFamily="18" charset="0"/>
              </a:rPr>
              <a:t>Hùng</a:t>
            </a:r>
            <a:r>
              <a:rPr lang="en-US" sz="2800" kern="0" dirty="0">
                <a:solidFill>
                  <a:srgbClr val="FF0000"/>
                </a:solidFill>
                <a:latin typeface="Times New Roman" pitchFamily="18" charset="0"/>
                <a:ea typeface="Times New Roman" panose="02020603050405020304" pitchFamily="18" charset="0"/>
                <a:cs typeface="Times New Roman" pitchFamily="18" charset="0"/>
              </a:rPr>
              <a:t>.</a:t>
            </a:r>
            <a:endParaRPr lang="en-US" sz="2800" kern="100" dirty="0">
              <a:solidFill>
                <a:srgbClr val="FF0000"/>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45602548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18"/>
                                        </p:tgtEl>
                                        <p:attrNameLst>
                                          <p:attrName>ppt_x</p:attrName>
                                          <p:attrName>ppt_y</p:attrName>
                                        </p:attrNameLst>
                                      </p:cBhvr>
                                      <p:rCtr x="0" y="-3611"/>
                                    </p:animMotion>
                                    <p:animRot by="1500000">
                                      <p:cBhvr>
                                        <p:cTn id="14" dur="125" fill="hold">
                                          <p:stCondLst>
                                            <p:cond delay="0"/>
                                          </p:stCondLst>
                                        </p:cTn>
                                        <p:tgtEl>
                                          <p:spTgt spid="18"/>
                                        </p:tgtEl>
                                        <p:attrNameLst>
                                          <p:attrName>r</p:attrName>
                                        </p:attrNameLst>
                                      </p:cBhvr>
                                    </p:animRot>
                                    <p:animRot by="-1500000">
                                      <p:cBhvr>
                                        <p:cTn id="15" dur="125" fill="hold">
                                          <p:stCondLst>
                                            <p:cond delay="125"/>
                                          </p:stCondLst>
                                        </p:cTn>
                                        <p:tgtEl>
                                          <p:spTgt spid="18"/>
                                        </p:tgtEl>
                                        <p:attrNameLst>
                                          <p:attrName>r</p:attrName>
                                        </p:attrNameLst>
                                      </p:cBhvr>
                                    </p:animRot>
                                    <p:animRot by="-1500000">
                                      <p:cBhvr>
                                        <p:cTn id="16" dur="125" fill="hold">
                                          <p:stCondLst>
                                            <p:cond delay="250"/>
                                          </p:stCondLst>
                                        </p:cTn>
                                        <p:tgtEl>
                                          <p:spTgt spid="18"/>
                                        </p:tgtEl>
                                        <p:attrNameLst>
                                          <p:attrName>r</p:attrName>
                                        </p:attrNameLst>
                                      </p:cBhvr>
                                    </p:animRot>
                                    <p:animRot by="1500000">
                                      <p:cBhvr>
                                        <p:cTn id="17" dur="125" fill="hold">
                                          <p:stCondLst>
                                            <p:cond delay="375"/>
                                          </p:stCondLst>
                                        </p:cTn>
                                        <p:tgtEl>
                                          <p:spTgt spid="1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 xmlns:a16="http://schemas.microsoft.com/office/drawing/2014/main" id="{236EF04A-1C2B-4ED5-A8F2-A199D3D2E2FD}"/>
              </a:ext>
            </a:extLst>
          </p:cNvPr>
          <p:cNvSpPr txBox="1">
            <a:spLocks noChangeArrowheads="1"/>
          </p:cNvSpPr>
          <p:nvPr/>
        </p:nvSpPr>
        <p:spPr bwMode="auto">
          <a:xfrm>
            <a:off x="3124200" y="481953"/>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34325E99-8D03-402E-8158-E4682241AF5E}"/>
              </a:ext>
            </a:extLst>
          </p:cNvPr>
          <p:cNvSpPr/>
          <p:nvPr/>
        </p:nvSpPr>
        <p:spPr>
          <a:xfrm>
            <a:off x="1661346" y="1030069"/>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B44B367D-F8EE-411A-924D-20F4BA2C9D51}"/>
              </a:ext>
            </a:extLst>
          </p:cNvPr>
          <p:cNvSpPr/>
          <p:nvPr/>
        </p:nvSpPr>
        <p:spPr>
          <a:xfrm>
            <a:off x="25400" y="2023445"/>
            <a:ext cx="8211146" cy="684803"/>
          </a:xfrm>
          <a:prstGeom prst="rect">
            <a:avLst/>
          </a:prstGeom>
        </p:spPr>
        <p:txBody>
          <a:bodyPr wrap="square">
            <a:spAutoFit/>
          </a:bodyPr>
          <a:lstStyle/>
          <a:p>
            <a:pPr defTabSz="342900">
              <a:lnSpc>
                <a:spcPct val="150000"/>
              </a:lnSpc>
            </a:pPr>
            <a:r>
              <a:rPr lang="en-US" sz="2800" b="1" dirty="0">
                <a:solidFill>
                  <a:srgbClr val="F03C69"/>
                </a:solidFill>
                <a:latin typeface="SVN-SAF" panose="02040603050506020204" pitchFamily="18" charset="0"/>
                <a:cs typeface="Times New Roman" panose="02020603050405020304" pitchFamily="18" charset="0"/>
              </a:rPr>
              <a:t>1. </a:t>
            </a:r>
            <a:r>
              <a:rPr lang="vi-VN" sz="2800" b="1" dirty="0">
                <a:solidFill>
                  <a:srgbClr val="F03C69"/>
                </a:solidFill>
                <a:latin typeface="SVN-SAF" panose="02040603050506020204" pitchFamily="18" charset="0"/>
                <a:cs typeface="Times New Roman" panose="02020603050405020304" pitchFamily="18" charset="0"/>
              </a:rPr>
              <a:t>T</a:t>
            </a:r>
            <a:r>
              <a:rPr lang="en-US" sz="2800" b="1" dirty="0" err="1">
                <a:solidFill>
                  <a:srgbClr val="F03C69"/>
                </a:solidFill>
                <a:latin typeface="SVN-SAF" panose="02040603050506020204" pitchFamily="18" charset="0"/>
                <a:cs typeface="Times New Roman" panose="02020603050405020304" pitchFamily="18" charset="0"/>
              </a:rPr>
              <a:t>ìm</a:t>
            </a:r>
            <a:r>
              <a:rPr lang="en-US" sz="2800" b="1" dirty="0">
                <a:solidFill>
                  <a:srgbClr val="F03C69"/>
                </a:solidFill>
                <a:latin typeface="SVN-SAF" panose="02040603050506020204" pitchFamily="18" charset="0"/>
                <a:cs typeface="Times New Roman" panose="02020603050405020304" pitchFamily="18" charset="0"/>
              </a:rPr>
              <a:t> </a:t>
            </a:r>
            <a:r>
              <a:rPr lang="en-US" sz="2800" b="1" dirty="0" err="1">
                <a:solidFill>
                  <a:srgbClr val="F03C69"/>
                </a:solidFill>
                <a:latin typeface="SVN-SAF" panose="02040603050506020204" pitchFamily="18" charset="0"/>
                <a:cs typeface="Times New Roman" panose="02020603050405020304" pitchFamily="18" charset="0"/>
              </a:rPr>
              <a:t>kiếm</a:t>
            </a:r>
            <a:r>
              <a:rPr lang="vi-VN" sz="2800" b="1" dirty="0">
                <a:solidFill>
                  <a:srgbClr val="F03C69"/>
                </a:solidFill>
                <a:latin typeface="SVN-SAF" panose="02040603050506020204" pitchFamily="18" charset="0"/>
                <a:cs typeface="Times New Roman" panose="02020603050405020304" pitchFamily="18" charset="0"/>
              </a:rPr>
              <a:t> thông tin trên Internet</a:t>
            </a:r>
            <a:endParaRPr lang="vi-VN" sz="2800" b="1" dirty="0">
              <a:solidFill>
                <a:srgbClr val="F03C69"/>
              </a:solidFill>
              <a:cs typeface="Times New Roman" panose="02020603050405020304" pitchFamily="18" charset="0"/>
            </a:endParaRPr>
          </a:p>
        </p:txBody>
      </p:sp>
      <p:grpSp>
        <p:nvGrpSpPr>
          <p:cNvPr id="9" name="Group 8">
            <a:extLst>
              <a:ext uri="{FF2B5EF4-FFF2-40B4-BE49-F238E27FC236}">
                <a16:creationId xmlns="" xmlns:a16="http://schemas.microsoft.com/office/drawing/2014/main" id="{A191B60F-B9C5-427A-8B99-72533EB345D0}"/>
              </a:ext>
            </a:extLst>
          </p:cNvPr>
          <p:cNvGrpSpPr/>
          <p:nvPr/>
        </p:nvGrpSpPr>
        <p:grpSpPr>
          <a:xfrm>
            <a:off x="152400" y="2514600"/>
            <a:ext cx="11887200" cy="5364629"/>
            <a:chOff x="512219" y="900102"/>
            <a:chExt cx="10962947" cy="5364629"/>
          </a:xfrm>
        </p:grpSpPr>
        <p:sp>
          <p:nvSpPr>
            <p:cNvPr id="10" name="Rectangle 9">
              <a:extLst>
                <a:ext uri="{FF2B5EF4-FFF2-40B4-BE49-F238E27FC236}">
                  <a16:creationId xmlns="" xmlns:a16="http://schemas.microsoft.com/office/drawing/2014/main" id="{F8707202-32FB-4746-9792-F48219A9D34F}"/>
                </a:ext>
              </a:extLst>
            </p:cNvPr>
            <p:cNvSpPr/>
            <p:nvPr/>
          </p:nvSpPr>
          <p:spPr>
            <a:xfrm>
              <a:off x="3379791" y="1086631"/>
              <a:ext cx="7173355" cy="671851"/>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kiếm thông tin trên Internet</a:t>
              </a:r>
            </a:p>
          </p:txBody>
        </p:sp>
        <p:sp>
          <p:nvSpPr>
            <p:cNvPr id="11" name="Rectangle: Rounded Corners 10">
              <a:extLst>
                <a:ext uri="{FF2B5EF4-FFF2-40B4-BE49-F238E27FC236}">
                  <a16:creationId xmlns="" xmlns:a16="http://schemas.microsoft.com/office/drawing/2014/main" id="{A6F2A8EE-2DE2-4BA5-842C-EA21C09F9452}"/>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5FB7B350-E35E-4FCA-8BA6-D2F3AC2593B3}"/>
                </a:ext>
              </a:extLst>
            </p:cNvPr>
            <p:cNvSpPr/>
            <p:nvPr/>
          </p:nvSpPr>
          <p:spPr>
            <a:xfrm>
              <a:off x="850194" y="1807237"/>
              <a:ext cx="10307782" cy="620619"/>
            </a:xfrm>
            <a:prstGeom prst="rect">
              <a:avLst/>
            </a:prstGeom>
          </p:spPr>
          <p:txBody>
            <a:bodyPr wrap="square">
              <a:spAutoFit/>
            </a:bodyPr>
            <a:lstStyle/>
            <a:p>
              <a:pPr defTabSz="342900">
                <a:lnSpc>
                  <a:spcPct val="150000"/>
                </a:lnSpc>
              </a:pPr>
              <a:r>
                <a:rPr lang="vi-VN" sz="2600" b="1" dirty="0">
                  <a:latin typeface="UTM Avo" panose="02040603050506020204" pitchFamily="18" charset="0"/>
                  <a:cs typeface="Times New Roman" panose="02020603050405020304" pitchFamily="18" charset="0"/>
                </a:rPr>
                <a:t>Minh:</a:t>
              </a:r>
              <a:r>
                <a:rPr lang="vi-VN" sz="2600" dirty="0">
                  <a:latin typeface="UTM Avo" panose="02040603050506020204" pitchFamily="18" charset="0"/>
                  <a:cs typeface="Times New Roman" panose="02020603050405020304" pitchFamily="18" charset="0"/>
                </a:rPr>
                <a:t>Sau khi xác định từ hoặc cụm từ tìm kiếm chúng ta phải làm gì tiếp theo?</a:t>
              </a:r>
            </a:p>
          </p:txBody>
        </p:sp>
        <p:grpSp>
          <p:nvGrpSpPr>
            <p:cNvPr id="13" name="Group 12">
              <a:extLst>
                <a:ext uri="{FF2B5EF4-FFF2-40B4-BE49-F238E27FC236}">
                  <a16:creationId xmlns="" xmlns:a16="http://schemas.microsoft.com/office/drawing/2014/main" id="{114EFA50-F9B0-44DE-B7E2-EF1143E786FC}"/>
                </a:ext>
              </a:extLst>
            </p:cNvPr>
            <p:cNvGrpSpPr/>
            <p:nvPr/>
          </p:nvGrpSpPr>
          <p:grpSpPr>
            <a:xfrm>
              <a:off x="522612" y="900102"/>
              <a:ext cx="2898644" cy="880803"/>
              <a:chOff x="522612" y="900102"/>
              <a:chExt cx="2898644" cy="880803"/>
            </a:xfrm>
          </p:grpSpPr>
          <p:grpSp>
            <p:nvGrpSpPr>
              <p:cNvPr id="14" name="Group 13">
                <a:extLst>
                  <a:ext uri="{FF2B5EF4-FFF2-40B4-BE49-F238E27FC236}">
                    <a16:creationId xmlns="" xmlns:a16="http://schemas.microsoft.com/office/drawing/2014/main" id="{20022028-3A57-4219-AD7F-C101F1CD0DF2}"/>
                  </a:ext>
                </a:extLst>
              </p:cNvPr>
              <p:cNvGrpSpPr/>
              <p:nvPr/>
            </p:nvGrpSpPr>
            <p:grpSpPr>
              <a:xfrm>
                <a:off x="522612" y="1095583"/>
                <a:ext cx="2372989" cy="661656"/>
                <a:chOff x="5906375" y="1404722"/>
                <a:chExt cx="2372989" cy="661656"/>
              </a:xfrm>
            </p:grpSpPr>
            <p:sp>
              <p:nvSpPr>
                <p:cNvPr id="19" name="Rectangle: Top Corners Rounded 18">
                  <a:extLst>
                    <a:ext uri="{FF2B5EF4-FFF2-40B4-BE49-F238E27FC236}">
                      <a16:creationId xmlns="" xmlns:a16="http://schemas.microsoft.com/office/drawing/2014/main" id="{FA3A4F40-F22A-45BE-8A80-8F1C87BF0CBD}"/>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0" name="Rectangle 19">
                  <a:extLst>
                    <a:ext uri="{FF2B5EF4-FFF2-40B4-BE49-F238E27FC236}">
                      <a16:creationId xmlns="" xmlns:a16="http://schemas.microsoft.com/office/drawing/2014/main" id="{7EC73A27-A08E-4736-ACDB-12C0C8434792}"/>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5" name="Group 14">
                <a:extLst>
                  <a:ext uri="{FF2B5EF4-FFF2-40B4-BE49-F238E27FC236}">
                    <a16:creationId xmlns="" xmlns:a16="http://schemas.microsoft.com/office/drawing/2014/main" id="{ADF83135-AC28-4F72-ACC4-80934394D00D}"/>
                  </a:ext>
                </a:extLst>
              </p:cNvPr>
              <p:cNvGrpSpPr/>
              <p:nvPr/>
            </p:nvGrpSpPr>
            <p:grpSpPr>
              <a:xfrm rot="20419193">
                <a:off x="2468303" y="900102"/>
                <a:ext cx="952953" cy="880803"/>
                <a:chOff x="8974078" y="279854"/>
                <a:chExt cx="3397172" cy="3224225"/>
              </a:xfrm>
            </p:grpSpPr>
            <p:pic>
              <p:nvPicPr>
                <p:cNvPr id="17" name="Picture 5">
                  <a:extLst>
                    <a:ext uri="{FF2B5EF4-FFF2-40B4-BE49-F238E27FC236}">
                      <a16:creationId xmlns="" xmlns:a16="http://schemas.microsoft.com/office/drawing/2014/main" id="{2E404C2C-9D0B-4011-AEA3-FA5E5DEEFF5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74078" y="279854"/>
                  <a:ext cx="3397172" cy="3224225"/>
                </a:xfrm>
                <a:prstGeom prst="rect">
                  <a:avLst/>
                </a:prstGeom>
              </p:spPr>
            </p:pic>
            <p:pic>
              <p:nvPicPr>
                <p:cNvPr id="18" name="Picture 6">
                  <a:extLst>
                    <a:ext uri="{FF2B5EF4-FFF2-40B4-BE49-F238E27FC236}">
                      <a16:creationId xmlns="" xmlns:a16="http://schemas.microsoft.com/office/drawing/2014/main" id="{8C6BCFC8-76BF-4956-9308-71F3C90718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64793" y="565916"/>
                  <a:ext cx="2916628" cy="2768146"/>
                </a:xfrm>
                <a:prstGeom prst="rect">
                  <a:avLst/>
                </a:prstGeom>
              </p:spPr>
            </p:pic>
          </p:grpSp>
          <p:sp>
            <p:nvSpPr>
              <p:cNvPr id="16" name="Rectangle 15">
                <a:extLst>
                  <a:ext uri="{FF2B5EF4-FFF2-40B4-BE49-F238E27FC236}">
                    <a16:creationId xmlns="" xmlns:a16="http://schemas.microsoft.com/office/drawing/2014/main" id="{36414F19-A52A-4CB6-84A0-D0306B310D19}"/>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21" name="Rectangle 20">
            <a:extLst>
              <a:ext uri="{FF2B5EF4-FFF2-40B4-BE49-F238E27FC236}">
                <a16:creationId xmlns="" xmlns:a16="http://schemas.microsoft.com/office/drawing/2014/main" id="{80417704-06D5-4CFA-946E-05B67324D46F}"/>
              </a:ext>
            </a:extLst>
          </p:cNvPr>
          <p:cNvSpPr/>
          <p:nvPr/>
        </p:nvSpPr>
        <p:spPr>
          <a:xfrm>
            <a:off x="304800" y="4052937"/>
            <a:ext cx="11582400" cy="2421112"/>
          </a:xfrm>
          <a:prstGeom prst="rect">
            <a:avLst/>
          </a:prstGeom>
        </p:spPr>
        <p:txBody>
          <a:bodyPr wrap="square">
            <a:spAutoFit/>
          </a:bodyPr>
          <a:lstStyle/>
          <a:p>
            <a:pPr algn="just" defTabSz="342900">
              <a:lnSpc>
                <a:spcPct val="150000"/>
              </a:lnSpc>
            </a:pPr>
            <a:r>
              <a:rPr lang="vi-VN" sz="2600" b="1" dirty="0">
                <a:latin typeface="UTM Avo" panose="02040603050506020204" pitchFamily="18" charset="0"/>
                <a:cs typeface="Times New Roman" panose="02020603050405020304" pitchFamily="18" charset="0"/>
              </a:rPr>
              <a:t>Khoa:</a:t>
            </a:r>
            <a:r>
              <a:rPr lang="vi-VN" sz="2600" dirty="0">
                <a:latin typeface="UTM Avo" panose="02040603050506020204" pitchFamily="18" charset="0"/>
                <a:cs typeface="Times New Roman" panose="02020603050405020304" pitchFamily="18" charset="0"/>
              </a:rPr>
              <a:t>Cậu  truy  cập  vào  trang  web  tìm  kiếm  bằng  cách  nháy  đúp chuột vào  biểu  tượng </a:t>
            </a:r>
            <a:r>
              <a:rPr lang="en-US" sz="2600" dirty="0">
                <a:latin typeface="UTM Avo" panose="02040603050506020204" pitchFamily="18" charset="0"/>
                <a:cs typeface="Times New Roman" panose="02020603050405020304" pitchFamily="18" charset="0"/>
              </a:rPr>
              <a:t>              </a:t>
            </a:r>
            <a:r>
              <a:rPr lang="vi-VN" sz="2600" dirty="0">
                <a:latin typeface="UTM Avo" panose="02040603050506020204" pitchFamily="18" charset="0"/>
                <a:cs typeface="Times New Roman" panose="02020603050405020304" pitchFamily="18" charset="0"/>
              </a:rPr>
              <a:t>trên  màn  hình  nền,  gõ </a:t>
            </a:r>
            <a:r>
              <a:rPr lang="vi-VN" sz="2600" dirty="0">
                <a:solidFill>
                  <a:schemeClr val="accent4">
                    <a:lumMod val="75000"/>
                  </a:schemeClr>
                </a:solidFill>
                <a:latin typeface="UTM Avo" panose="02040603050506020204" pitchFamily="18" charset="0"/>
                <a:cs typeface="Times New Roman" panose="02020603050405020304" pitchFamily="18" charset="0"/>
              </a:rPr>
              <a:t>google.com  </a:t>
            </a:r>
            <a:r>
              <a:rPr lang="vi-VN" sz="2600" dirty="0">
                <a:latin typeface="UTM Avo" panose="02040603050506020204" pitchFamily="18" charset="0"/>
                <a:cs typeface="Times New Roman" panose="02020603050405020304" pitchFamily="18" charset="0"/>
              </a:rPr>
              <a:t>vào thanh địa chỉ. Sau đó gõ cụm từ đã xác định ở trên vào ô tìm kiếm trên trang Google rồi nhấn phím Enter. Ví dụ, tớ xác định cụm từ tìm kiếm là </a:t>
            </a:r>
            <a:r>
              <a:rPr lang="vi-VN" sz="2600" dirty="0">
                <a:solidFill>
                  <a:schemeClr val="accent4">
                    <a:lumMod val="75000"/>
                  </a:schemeClr>
                </a:solidFill>
                <a:latin typeface="UTM Avo" panose="02040603050506020204" pitchFamily="18" charset="0"/>
                <a:cs typeface="Times New Roman" panose="02020603050405020304" pitchFamily="18" charset="0"/>
              </a:rPr>
              <a:t>Các đời vua Hùng</a:t>
            </a:r>
            <a:r>
              <a:rPr lang="vi-VN" sz="2600" dirty="0">
                <a:latin typeface="UTM Avo" panose="02040603050506020204" pitchFamily="18" charset="0"/>
                <a:cs typeface="Times New Roman" panose="02020603050405020304" pitchFamily="18" charset="0"/>
              </a:rPr>
              <a:t>, tớ sẽ thực hiện như sau:</a:t>
            </a:r>
          </a:p>
        </p:txBody>
      </p:sp>
      <p:pic>
        <p:nvPicPr>
          <p:cNvPr id="22" name="Picture 21" descr="A picture containing graphical user interface&#10;&#10;Description automatically generated">
            <a:extLst>
              <a:ext uri="{FF2B5EF4-FFF2-40B4-BE49-F238E27FC236}">
                <a16:creationId xmlns="" xmlns:a16="http://schemas.microsoft.com/office/drawing/2014/main" id="{9B2D95AD-BEDE-4B48-BD67-5EA483F2BD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8804" y="4648200"/>
            <a:ext cx="760532" cy="716587"/>
          </a:xfrm>
          <a:prstGeom prst="rect">
            <a:avLst/>
          </a:prstGeom>
        </p:spPr>
      </p:pic>
    </p:spTree>
    <p:extLst>
      <p:ext uri="{BB962C8B-B14F-4D97-AF65-F5344CB8AC3E}">
        <p14:creationId xmlns:p14="http://schemas.microsoft.com/office/powerpoint/2010/main" val="28484385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 xmlns:a16="http://schemas.microsoft.com/office/drawing/2014/main" id="{236EF04A-1C2B-4ED5-A8F2-A199D3D2E2FD}"/>
              </a:ext>
            </a:extLst>
          </p:cNvPr>
          <p:cNvSpPr txBox="1">
            <a:spLocks noChangeArrowheads="1"/>
          </p:cNvSpPr>
          <p:nvPr/>
        </p:nvSpPr>
        <p:spPr bwMode="auto">
          <a:xfrm>
            <a:off x="3124200" y="533400"/>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34325E99-8D03-402E-8158-E4682241AF5E}"/>
              </a:ext>
            </a:extLst>
          </p:cNvPr>
          <p:cNvSpPr/>
          <p:nvPr/>
        </p:nvSpPr>
        <p:spPr>
          <a:xfrm>
            <a:off x="1661346" y="1081516"/>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9170C06D-A2EE-4078-995E-C4FD6181DBF4}"/>
              </a:ext>
            </a:extLst>
          </p:cNvPr>
          <p:cNvSpPr/>
          <p:nvPr/>
        </p:nvSpPr>
        <p:spPr>
          <a:xfrm>
            <a:off x="184508" y="5175626"/>
            <a:ext cx="6444892" cy="1532727"/>
          </a:xfrm>
          <a:prstGeom prst="rect">
            <a:avLst/>
          </a:prstGeom>
        </p:spPr>
        <p:txBody>
          <a:bodyPr wrap="square">
            <a:spAutoFit/>
          </a:bodyPr>
          <a:lstStyle/>
          <a:p>
            <a:pPr algn="just" defTabSz="342900">
              <a:lnSpc>
                <a:spcPct val="130000"/>
              </a:lnSpc>
            </a:pPr>
            <a:r>
              <a:rPr lang="vi-VN" sz="2400" b="1" dirty="0">
                <a:latin typeface="UTM Avo" panose="02040603050506020204" pitchFamily="18" charset="0"/>
                <a:cs typeface="Times New Roman" panose="02020603050405020304" pitchFamily="18" charset="0"/>
              </a:rPr>
              <a:t>Câu hỏi: </a:t>
            </a:r>
            <a:r>
              <a:rPr lang="vi-VN" sz="2400" dirty="0">
                <a:latin typeface="UTM Avo" panose="02040603050506020204" pitchFamily="18" charset="0"/>
                <a:cs typeface="Times New Roman" panose="02020603050405020304" pitchFamily="18" charset="0"/>
              </a:rPr>
              <a:t>Bạn Khoa đã chỉ cho bạn Minh tìm thông tin trên Internet bằng cách truy cập vào trang</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web nào? Em hãy nhận xét kết quả tìm kiếm.</a:t>
            </a:r>
          </a:p>
        </p:txBody>
      </p:sp>
      <p:pic>
        <p:nvPicPr>
          <p:cNvPr id="9" name="Picture 8" descr="Graphical user interface, text, application&#10;&#10;Description automatically generated">
            <a:extLst>
              <a:ext uri="{FF2B5EF4-FFF2-40B4-BE49-F238E27FC236}">
                <a16:creationId xmlns="" xmlns:a16="http://schemas.microsoft.com/office/drawing/2014/main" id="{402FB051-9DAB-4F2D-A876-CC6EC7F81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151926"/>
            <a:ext cx="8588478" cy="3066609"/>
          </a:xfrm>
          <a:prstGeom prst="rect">
            <a:avLst/>
          </a:prstGeom>
        </p:spPr>
      </p:pic>
      <p:sp>
        <p:nvSpPr>
          <p:cNvPr id="2" name="Rectangle 1">
            <a:extLst>
              <a:ext uri="{FF2B5EF4-FFF2-40B4-BE49-F238E27FC236}">
                <a16:creationId xmlns="" xmlns:a16="http://schemas.microsoft.com/office/drawing/2014/main" id="{E25C8258-289E-4FDC-ACB6-C41896C39686}"/>
              </a:ext>
            </a:extLst>
          </p:cNvPr>
          <p:cNvSpPr/>
          <p:nvPr/>
        </p:nvSpPr>
        <p:spPr>
          <a:xfrm>
            <a:off x="6807200" y="5063562"/>
            <a:ext cx="5359400" cy="1738938"/>
          </a:xfrm>
          <a:prstGeom prst="rect">
            <a:avLst/>
          </a:prstGeom>
        </p:spPr>
        <p:txBody>
          <a:bodyPr wrap="square">
            <a:spAutoFit/>
          </a:bodyPr>
          <a:lstStyle/>
          <a:p>
            <a:pPr marL="342900" lvl="0" indent="-342900" algn="just">
              <a:lnSpc>
                <a:spcPct val="107000"/>
              </a:lnSpc>
              <a:spcAft>
                <a:spcPts val="0"/>
              </a:spcAft>
              <a:buSzPts val="1000"/>
              <a:buFont typeface="Symbol" panose="05050102010706020507" pitchFamily="18" charset="2"/>
              <a:buChar char=""/>
              <a:tabLst>
                <a:tab pos="457200" algn="l"/>
              </a:tabLst>
            </a:pPr>
            <a:r>
              <a:rPr lang="en-US" sz="2000" b="1" kern="0" dirty="0" err="1">
                <a:solidFill>
                  <a:srgbClr val="FF0000"/>
                </a:solidFill>
                <a:latin typeface="Arial" pitchFamily="34" charset="0"/>
                <a:ea typeface="Times New Roman" pitchFamily="18" charset="0"/>
                <a:cs typeface="Arial" pitchFamily="34" charset="0"/>
              </a:rPr>
              <a:t>Bạn</a:t>
            </a:r>
            <a:r>
              <a:rPr lang="en-US" sz="2000" b="1" kern="0" dirty="0">
                <a:solidFill>
                  <a:srgbClr val="FF0000"/>
                </a:solidFill>
                <a:latin typeface="Arial" pitchFamily="34" charset="0"/>
                <a:ea typeface="Times New Roman" pitchFamily="18" charset="0"/>
                <a:cs typeface="Arial" pitchFamily="34" charset="0"/>
              </a:rPr>
              <a:t> Khoa </a:t>
            </a:r>
            <a:r>
              <a:rPr lang="en-US" sz="2000" b="1" kern="0" dirty="0" err="1">
                <a:solidFill>
                  <a:srgbClr val="FF0000"/>
                </a:solidFill>
                <a:latin typeface="Arial" pitchFamily="34" charset="0"/>
                <a:ea typeface="Times New Roman" pitchFamily="18" charset="0"/>
                <a:cs typeface="Arial" pitchFamily="34" charset="0"/>
              </a:rPr>
              <a:t>đã</a:t>
            </a:r>
            <a:r>
              <a:rPr lang="en-US" sz="2000" b="1" kern="0" dirty="0">
                <a:solidFill>
                  <a:srgbClr val="FF0000"/>
                </a:solidFill>
                <a:latin typeface="Arial" pitchFamily="34" charset="0"/>
                <a:ea typeface="Times New Roman" pitchFamily="18" charset="0"/>
                <a:cs typeface="Arial" pitchFamily="34" charset="0"/>
              </a:rPr>
              <a:t> </a:t>
            </a:r>
            <a:r>
              <a:rPr lang="en-US" sz="2000" b="1" kern="0" dirty="0" err="1">
                <a:solidFill>
                  <a:srgbClr val="FF0000"/>
                </a:solidFill>
                <a:latin typeface="Arial" pitchFamily="34" charset="0"/>
                <a:ea typeface="Times New Roman" pitchFamily="18" charset="0"/>
                <a:cs typeface="Arial" pitchFamily="34" charset="0"/>
              </a:rPr>
              <a:t>chỉ</a:t>
            </a:r>
            <a:r>
              <a:rPr lang="en-US" sz="2000" b="1" kern="0" dirty="0">
                <a:solidFill>
                  <a:srgbClr val="FF0000"/>
                </a:solidFill>
                <a:latin typeface="Arial" pitchFamily="34" charset="0"/>
                <a:ea typeface="Times New Roman" pitchFamily="18" charset="0"/>
                <a:cs typeface="Arial" pitchFamily="34" charset="0"/>
              </a:rPr>
              <a:t> </a:t>
            </a:r>
            <a:r>
              <a:rPr lang="en-US" sz="2000" b="1" kern="0" dirty="0" err="1">
                <a:solidFill>
                  <a:srgbClr val="FF0000"/>
                </a:solidFill>
                <a:latin typeface="Arial" pitchFamily="34" charset="0"/>
                <a:ea typeface="Times New Roman" pitchFamily="18" charset="0"/>
                <a:cs typeface="Arial" pitchFamily="34" charset="0"/>
              </a:rPr>
              <a:t>cho</a:t>
            </a:r>
            <a:r>
              <a:rPr lang="en-US" sz="2000" b="1" kern="0" dirty="0">
                <a:solidFill>
                  <a:srgbClr val="FF0000"/>
                </a:solidFill>
                <a:latin typeface="Arial" pitchFamily="34" charset="0"/>
                <a:ea typeface="Times New Roman" pitchFamily="18" charset="0"/>
                <a:cs typeface="Arial" pitchFamily="34" charset="0"/>
              </a:rPr>
              <a:t> </a:t>
            </a:r>
            <a:r>
              <a:rPr lang="en-US" sz="2000" b="1" kern="0" dirty="0" err="1">
                <a:solidFill>
                  <a:srgbClr val="FF0000"/>
                </a:solidFill>
                <a:latin typeface="Arial" pitchFamily="34" charset="0"/>
                <a:ea typeface="Times New Roman" pitchFamily="18" charset="0"/>
                <a:cs typeface="Arial" pitchFamily="34" charset="0"/>
              </a:rPr>
              <a:t>bạn</a:t>
            </a:r>
            <a:r>
              <a:rPr lang="en-US" sz="2000" b="1" kern="0" dirty="0">
                <a:solidFill>
                  <a:srgbClr val="FF0000"/>
                </a:solidFill>
                <a:latin typeface="Arial" pitchFamily="34" charset="0"/>
                <a:ea typeface="Times New Roman" pitchFamily="18" charset="0"/>
                <a:cs typeface="Arial" pitchFamily="34" charset="0"/>
              </a:rPr>
              <a:t> Minh </a:t>
            </a:r>
            <a:r>
              <a:rPr lang="en-US" sz="2000" b="1" kern="0" dirty="0" err="1">
                <a:solidFill>
                  <a:srgbClr val="FF0000"/>
                </a:solidFill>
                <a:latin typeface="Arial" pitchFamily="34" charset="0"/>
                <a:ea typeface="Times New Roman" pitchFamily="18" charset="0"/>
                <a:cs typeface="Arial" pitchFamily="34" charset="0"/>
              </a:rPr>
              <a:t>tìm</a:t>
            </a:r>
            <a:r>
              <a:rPr lang="en-US" sz="2000" b="1" kern="0" dirty="0">
                <a:solidFill>
                  <a:srgbClr val="FF0000"/>
                </a:solidFill>
                <a:latin typeface="Arial" pitchFamily="34" charset="0"/>
                <a:ea typeface="Times New Roman" pitchFamily="18" charset="0"/>
                <a:cs typeface="Arial" pitchFamily="34" charset="0"/>
              </a:rPr>
              <a:t> </a:t>
            </a:r>
            <a:r>
              <a:rPr lang="en-US" sz="2000" b="1" kern="0" dirty="0" err="1">
                <a:solidFill>
                  <a:srgbClr val="FF0000"/>
                </a:solidFill>
                <a:latin typeface="Arial" pitchFamily="34" charset="0"/>
                <a:ea typeface="Times New Roman" pitchFamily="18" charset="0"/>
                <a:cs typeface="Arial" pitchFamily="34" charset="0"/>
              </a:rPr>
              <a:t>thông</a:t>
            </a:r>
            <a:r>
              <a:rPr lang="en-US" sz="2000" b="1" kern="0" dirty="0">
                <a:solidFill>
                  <a:srgbClr val="FF0000"/>
                </a:solidFill>
                <a:latin typeface="Arial" pitchFamily="34" charset="0"/>
                <a:ea typeface="Times New Roman" pitchFamily="18" charset="0"/>
                <a:cs typeface="Arial" pitchFamily="34" charset="0"/>
              </a:rPr>
              <a:t> tin </a:t>
            </a:r>
            <a:r>
              <a:rPr lang="en-US" sz="2000" b="1" kern="0" dirty="0" err="1">
                <a:solidFill>
                  <a:srgbClr val="FF0000"/>
                </a:solidFill>
                <a:latin typeface="Arial" pitchFamily="34" charset="0"/>
                <a:ea typeface="Times New Roman" pitchFamily="18" charset="0"/>
                <a:cs typeface="Arial" pitchFamily="34" charset="0"/>
              </a:rPr>
              <a:t>trên</a:t>
            </a:r>
            <a:r>
              <a:rPr lang="en-US" sz="2000" b="1" kern="0" dirty="0">
                <a:solidFill>
                  <a:srgbClr val="FF0000"/>
                </a:solidFill>
                <a:latin typeface="Arial" pitchFamily="34" charset="0"/>
                <a:ea typeface="Times New Roman" pitchFamily="18" charset="0"/>
                <a:cs typeface="Arial" pitchFamily="34" charset="0"/>
              </a:rPr>
              <a:t> Internet </a:t>
            </a:r>
            <a:r>
              <a:rPr lang="en-US" sz="2000" b="1" kern="0" dirty="0" err="1">
                <a:solidFill>
                  <a:srgbClr val="FF0000"/>
                </a:solidFill>
                <a:latin typeface="Arial" pitchFamily="34" charset="0"/>
                <a:ea typeface="Times New Roman" pitchFamily="18" charset="0"/>
                <a:cs typeface="Arial" pitchFamily="34" charset="0"/>
              </a:rPr>
              <a:t>bằng</a:t>
            </a:r>
            <a:r>
              <a:rPr lang="en-US" sz="2000" b="1" kern="0" dirty="0">
                <a:solidFill>
                  <a:srgbClr val="FF0000"/>
                </a:solidFill>
                <a:latin typeface="Arial" pitchFamily="34" charset="0"/>
                <a:ea typeface="Times New Roman" pitchFamily="18" charset="0"/>
                <a:cs typeface="Arial" pitchFamily="34" charset="0"/>
              </a:rPr>
              <a:t> </a:t>
            </a:r>
            <a:r>
              <a:rPr lang="en-US" sz="2000" b="1" kern="0" dirty="0" err="1">
                <a:solidFill>
                  <a:srgbClr val="FF0000"/>
                </a:solidFill>
                <a:latin typeface="Arial" pitchFamily="34" charset="0"/>
                <a:ea typeface="Times New Roman" pitchFamily="18" charset="0"/>
                <a:cs typeface="Arial" pitchFamily="34" charset="0"/>
              </a:rPr>
              <a:t>cách</a:t>
            </a:r>
            <a:r>
              <a:rPr lang="en-US" sz="2000" b="1" kern="0" dirty="0">
                <a:solidFill>
                  <a:srgbClr val="FF0000"/>
                </a:solidFill>
                <a:latin typeface="Arial" pitchFamily="34" charset="0"/>
                <a:ea typeface="Times New Roman" pitchFamily="18" charset="0"/>
                <a:cs typeface="Arial" pitchFamily="34" charset="0"/>
              </a:rPr>
              <a:t> </a:t>
            </a:r>
            <a:r>
              <a:rPr lang="en-US" sz="2000" b="1" kern="0" dirty="0" err="1">
                <a:solidFill>
                  <a:srgbClr val="FF0000"/>
                </a:solidFill>
                <a:latin typeface="Arial" pitchFamily="34" charset="0"/>
                <a:ea typeface="Times New Roman" pitchFamily="18" charset="0"/>
                <a:cs typeface="Arial" pitchFamily="34" charset="0"/>
              </a:rPr>
              <a:t>truy</a:t>
            </a:r>
            <a:r>
              <a:rPr lang="en-US" sz="2000" b="1" kern="0" dirty="0">
                <a:solidFill>
                  <a:srgbClr val="FF0000"/>
                </a:solidFill>
                <a:latin typeface="Arial" pitchFamily="34" charset="0"/>
                <a:ea typeface="Times New Roman" pitchFamily="18" charset="0"/>
                <a:cs typeface="Arial" pitchFamily="34" charset="0"/>
              </a:rPr>
              <a:t> </a:t>
            </a:r>
            <a:r>
              <a:rPr lang="en-US" sz="2000" b="1" kern="0" dirty="0" err="1">
                <a:solidFill>
                  <a:srgbClr val="FF0000"/>
                </a:solidFill>
                <a:latin typeface="Arial" pitchFamily="34" charset="0"/>
                <a:ea typeface="Times New Roman" pitchFamily="18" charset="0"/>
                <a:cs typeface="Arial" pitchFamily="34" charset="0"/>
              </a:rPr>
              <a:t>cập</a:t>
            </a:r>
            <a:r>
              <a:rPr lang="en-US" sz="2000" b="1" kern="0" dirty="0">
                <a:solidFill>
                  <a:srgbClr val="FF0000"/>
                </a:solidFill>
                <a:latin typeface="Arial" pitchFamily="34" charset="0"/>
                <a:ea typeface="Times New Roman" pitchFamily="18" charset="0"/>
                <a:cs typeface="Arial" pitchFamily="34" charset="0"/>
              </a:rPr>
              <a:t> </a:t>
            </a:r>
            <a:r>
              <a:rPr lang="en-US" sz="2000" b="1" kern="0" dirty="0" err="1">
                <a:solidFill>
                  <a:srgbClr val="FF0000"/>
                </a:solidFill>
                <a:latin typeface="Arial" pitchFamily="34" charset="0"/>
                <a:ea typeface="Times New Roman" pitchFamily="18" charset="0"/>
                <a:cs typeface="Arial" pitchFamily="34" charset="0"/>
              </a:rPr>
              <a:t>vào</a:t>
            </a:r>
            <a:r>
              <a:rPr lang="en-US" sz="2000" b="1" kern="0" dirty="0">
                <a:solidFill>
                  <a:srgbClr val="FF0000"/>
                </a:solidFill>
                <a:latin typeface="Arial" pitchFamily="34" charset="0"/>
                <a:ea typeface="Times New Roman" pitchFamily="18" charset="0"/>
                <a:cs typeface="Arial" pitchFamily="34" charset="0"/>
              </a:rPr>
              <a:t> </a:t>
            </a:r>
            <a:r>
              <a:rPr lang="en-US" sz="2000" b="1" kern="0" dirty="0" err="1">
                <a:solidFill>
                  <a:srgbClr val="FF0000"/>
                </a:solidFill>
                <a:latin typeface="Arial" pitchFamily="34" charset="0"/>
                <a:ea typeface="Times New Roman" pitchFamily="18" charset="0"/>
                <a:cs typeface="Arial" pitchFamily="34" charset="0"/>
              </a:rPr>
              <a:t>trang</a:t>
            </a:r>
            <a:r>
              <a:rPr lang="en-US" sz="2000" b="1" kern="0" dirty="0">
                <a:solidFill>
                  <a:srgbClr val="FF0000"/>
                </a:solidFill>
                <a:latin typeface="Arial" pitchFamily="34" charset="0"/>
                <a:ea typeface="Times New Roman" pitchFamily="18" charset="0"/>
                <a:cs typeface="Arial" pitchFamily="34" charset="0"/>
              </a:rPr>
              <a:t> web google.com</a:t>
            </a:r>
            <a:endParaRPr lang="en-US" sz="2000" b="1" kern="100" dirty="0">
              <a:solidFill>
                <a:srgbClr val="FF0000"/>
              </a:solidFill>
              <a:latin typeface="Arial" pitchFamily="34" charset="0"/>
              <a:ea typeface="Calibri" panose="020F0502020204030204" pitchFamily="34" charset="0"/>
              <a:cs typeface="Arial" pitchFamily="34"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en-US" sz="2000" b="1" kern="0" dirty="0" err="1">
                <a:solidFill>
                  <a:srgbClr val="FF0000"/>
                </a:solidFill>
                <a:latin typeface="Arial" pitchFamily="34" charset="0"/>
                <a:ea typeface="Times New Roman" panose="02020603050405020304" pitchFamily="18" charset="0"/>
                <a:cs typeface="Arial" pitchFamily="34" charset="0"/>
              </a:rPr>
              <a:t>Kết</a:t>
            </a:r>
            <a:r>
              <a:rPr lang="en-US" sz="2000" b="1" kern="0" dirty="0">
                <a:solidFill>
                  <a:srgbClr val="FF0000"/>
                </a:solidFill>
                <a:latin typeface="Arial" pitchFamily="34" charset="0"/>
                <a:ea typeface="Times New Roman" panose="02020603050405020304" pitchFamily="18" charset="0"/>
                <a:cs typeface="Arial" pitchFamily="34" charset="0"/>
              </a:rPr>
              <a:t> </a:t>
            </a:r>
            <a:r>
              <a:rPr lang="en-US" sz="2000" b="1" kern="0" dirty="0" err="1">
                <a:solidFill>
                  <a:srgbClr val="FF0000"/>
                </a:solidFill>
                <a:latin typeface="Arial" pitchFamily="34" charset="0"/>
                <a:ea typeface="Times New Roman" panose="02020603050405020304" pitchFamily="18" charset="0"/>
                <a:cs typeface="Arial" pitchFamily="34" charset="0"/>
              </a:rPr>
              <a:t>quả</a:t>
            </a:r>
            <a:r>
              <a:rPr lang="en-US" sz="2000" b="1" kern="0" dirty="0">
                <a:solidFill>
                  <a:srgbClr val="FF0000"/>
                </a:solidFill>
                <a:latin typeface="Arial" pitchFamily="34" charset="0"/>
                <a:ea typeface="Times New Roman" panose="02020603050405020304" pitchFamily="18" charset="0"/>
                <a:cs typeface="Arial" pitchFamily="34" charset="0"/>
              </a:rPr>
              <a:t> </a:t>
            </a:r>
            <a:r>
              <a:rPr lang="en-US" sz="2000" b="1" kern="0" dirty="0" err="1">
                <a:solidFill>
                  <a:srgbClr val="FF0000"/>
                </a:solidFill>
                <a:latin typeface="Arial" pitchFamily="34" charset="0"/>
                <a:ea typeface="Times New Roman" panose="02020603050405020304" pitchFamily="18" charset="0"/>
                <a:cs typeface="Arial" pitchFamily="34" charset="0"/>
              </a:rPr>
              <a:t>tìm</a:t>
            </a:r>
            <a:r>
              <a:rPr lang="en-US" sz="2000" b="1" kern="0" dirty="0">
                <a:solidFill>
                  <a:srgbClr val="FF0000"/>
                </a:solidFill>
                <a:latin typeface="Arial" pitchFamily="34" charset="0"/>
                <a:ea typeface="Times New Roman" panose="02020603050405020304" pitchFamily="18" charset="0"/>
                <a:cs typeface="Arial" pitchFamily="34" charset="0"/>
              </a:rPr>
              <a:t> </a:t>
            </a:r>
            <a:r>
              <a:rPr lang="en-US" sz="2000" b="1" kern="0" dirty="0" err="1">
                <a:solidFill>
                  <a:srgbClr val="FF0000"/>
                </a:solidFill>
                <a:latin typeface="Arial" pitchFamily="34" charset="0"/>
                <a:ea typeface="Times New Roman" panose="02020603050405020304" pitchFamily="18" charset="0"/>
                <a:cs typeface="Arial" pitchFamily="34" charset="0"/>
              </a:rPr>
              <a:t>kiếm</a:t>
            </a:r>
            <a:r>
              <a:rPr lang="en-US" sz="2000" b="1" kern="0" dirty="0">
                <a:solidFill>
                  <a:srgbClr val="FF0000"/>
                </a:solidFill>
                <a:latin typeface="Arial" pitchFamily="34" charset="0"/>
                <a:ea typeface="Times New Roman" panose="02020603050405020304" pitchFamily="18" charset="0"/>
                <a:cs typeface="Arial" pitchFamily="34" charset="0"/>
              </a:rPr>
              <a:t> </a:t>
            </a:r>
            <a:r>
              <a:rPr lang="en-US" sz="2000" b="1" kern="0" dirty="0" err="1">
                <a:solidFill>
                  <a:srgbClr val="FF0000"/>
                </a:solidFill>
                <a:latin typeface="Arial" pitchFamily="34" charset="0"/>
                <a:ea typeface="Times New Roman" panose="02020603050405020304" pitchFamily="18" charset="0"/>
                <a:cs typeface="Arial" pitchFamily="34" charset="0"/>
              </a:rPr>
              <a:t>cho</a:t>
            </a:r>
            <a:r>
              <a:rPr lang="en-US" sz="2000" b="1" kern="0" dirty="0">
                <a:solidFill>
                  <a:srgbClr val="FF0000"/>
                </a:solidFill>
                <a:latin typeface="Arial" pitchFamily="34" charset="0"/>
                <a:ea typeface="Times New Roman" panose="02020603050405020304" pitchFamily="18" charset="0"/>
                <a:cs typeface="Arial" pitchFamily="34" charset="0"/>
              </a:rPr>
              <a:t> </a:t>
            </a:r>
            <a:r>
              <a:rPr lang="en-US" sz="2000" b="1" kern="0" dirty="0" err="1">
                <a:solidFill>
                  <a:srgbClr val="FF0000"/>
                </a:solidFill>
                <a:latin typeface="Arial" pitchFamily="34" charset="0"/>
                <a:ea typeface="Times New Roman" panose="02020603050405020304" pitchFamily="18" charset="0"/>
                <a:cs typeface="Arial" pitchFamily="34" charset="0"/>
              </a:rPr>
              <a:t>kết</a:t>
            </a:r>
            <a:r>
              <a:rPr lang="en-US" sz="2000" b="1" kern="0" dirty="0">
                <a:solidFill>
                  <a:srgbClr val="FF0000"/>
                </a:solidFill>
                <a:latin typeface="Arial" pitchFamily="34" charset="0"/>
                <a:ea typeface="Times New Roman" panose="02020603050405020304" pitchFamily="18" charset="0"/>
                <a:cs typeface="Arial" pitchFamily="34" charset="0"/>
              </a:rPr>
              <a:t> </a:t>
            </a:r>
            <a:r>
              <a:rPr lang="en-US" sz="2000" b="1" kern="0" dirty="0" err="1">
                <a:solidFill>
                  <a:srgbClr val="FF0000"/>
                </a:solidFill>
                <a:latin typeface="Arial" pitchFamily="34" charset="0"/>
                <a:ea typeface="Times New Roman" panose="02020603050405020304" pitchFamily="18" charset="0"/>
                <a:cs typeface="Arial" pitchFamily="34" charset="0"/>
              </a:rPr>
              <a:t>quả</a:t>
            </a:r>
            <a:r>
              <a:rPr lang="en-US" sz="2000" b="1" kern="0" dirty="0">
                <a:solidFill>
                  <a:srgbClr val="FF0000"/>
                </a:solidFill>
                <a:latin typeface="Arial" pitchFamily="34" charset="0"/>
                <a:ea typeface="Times New Roman" panose="02020603050405020304" pitchFamily="18" charset="0"/>
                <a:cs typeface="Arial" pitchFamily="34" charset="0"/>
              </a:rPr>
              <a:t> </a:t>
            </a:r>
            <a:r>
              <a:rPr lang="en-US" sz="2000" b="1" kern="0" dirty="0" err="1">
                <a:solidFill>
                  <a:srgbClr val="FF0000"/>
                </a:solidFill>
                <a:latin typeface="Arial" pitchFamily="34" charset="0"/>
                <a:ea typeface="Times New Roman" panose="02020603050405020304" pitchFamily="18" charset="0"/>
                <a:cs typeface="Arial" pitchFamily="34" charset="0"/>
              </a:rPr>
              <a:t>liên</a:t>
            </a:r>
            <a:r>
              <a:rPr lang="en-US" sz="2000" b="1" kern="0" dirty="0">
                <a:solidFill>
                  <a:srgbClr val="FF0000"/>
                </a:solidFill>
                <a:latin typeface="Arial" pitchFamily="34" charset="0"/>
                <a:ea typeface="Times New Roman" panose="02020603050405020304" pitchFamily="18" charset="0"/>
                <a:cs typeface="Arial" pitchFamily="34" charset="0"/>
              </a:rPr>
              <a:t> </a:t>
            </a:r>
            <a:r>
              <a:rPr lang="en-US" sz="2000" b="1" kern="0" dirty="0" err="1">
                <a:solidFill>
                  <a:srgbClr val="FF0000"/>
                </a:solidFill>
                <a:latin typeface="Arial" pitchFamily="34" charset="0"/>
                <a:ea typeface="Times New Roman" panose="02020603050405020304" pitchFamily="18" charset="0"/>
                <a:cs typeface="Arial" pitchFamily="34" charset="0"/>
              </a:rPr>
              <a:t>quan</a:t>
            </a:r>
            <a:r>
              <a:rPr lang="en-US" sz="2000" b="1" kern="0" dirty="0">
                <a:solidFill>
                  <a:srgbClr val="FF0000"/>
                </a:solidFill>
                <a:latin typeface="Arial" pitchFamily="34" charset="0"/>
                <a:ea typeface="Times New Roman" panose="02020603050405020304" pitchFamily="18" charset="0"/>
                <a:cs typeface="Arial" pitchFamily="34" charset="0"/>
              </a:rPr>
              <a:t> </a:t>
            </a:r>
            <a:r>
              <a:rPr lang="en-US" sz="2000" b="1" kern="0" dirty="0" err="1">
                <a:solidFill>
                  <a:srgbClr val="FF0000"/>
                </a:solidFill>
                <a:latin typeface="Arial" pitchFamily="34" charset="0"/>
                <a:ea typeface="Times New Roman" panose="02020603050405020304" pitchFamily="18" charset="0"/>
                <a:cs typeface="Arial" pitchFamily="34" charset="0"/>
              </a:rPr>
              <a:t>đến</a:t>
            </a:r>
            <a:r>
              <a:rPr lang="en-US" sz="2000" b="1" kern="0" dirty="0">
                <a:solidFill>
                  <a:srgbClr val="FF0000"/>
                </a:solidFill>
                <a:latin typeface="Arial" pitchFamily="34" charset="0"/>
                <a:ea typeface="Times New Roman" panose="02020603050405020304" pitchFamily="18" charset="0"/>
                <a:cs typeface="Arial" pitchFamily="34" charset="0"/>
              </a:rPr>
              <a:t> </a:t>
            </a:r>
            <a:r>
              <a:rPr lang="en-US" sz="2000" b="1" kern="0" dirty="0" err="1">
                <a:solidFill>
                  <a:srgbClr val="FF0000"/>
                </a:solidFill>
                <a:latin typeface="Arial" pitchFamily="34" charset="0"/>
                <a:ea typeface="Times New Roman" panose="02020603050405020304" pitchFamily="18" charset="0"/>
                <a:cs typeface="Arial" pitchFamily="34" charset="0"/>
              </a:rPr>
              <a:t>vua</a:t>
            </a:r>
            <a:r>
              <a:rPr lang="en-US" sz="2000" b="1" kern="0" dirty="0">
                <a:solidFill>
                  <a:srgbClr val="FF0000"/>
                </a:solidFill>
                <a:latin typeface="Arial" pitchFamily="34" charset="0"/>
                <a:ea typeface="Times New Roman" panose="02020603050405020304" pitchFamily="18" charset="0"/>
                <a:cs typeface="Arial" pitchFamily="34" charset="0"/>
              </a:rPr>
              <a:t> </a:t>
            </a:r>
            <a:r>
              <a:rPr lang="en-US" sz="2000" b="1" kern="0" dirty="0" err="1">
                <a:solidFill>
                  <a:srgbClr val="FF0000"/>
                </a:solidFill>
                <a:latin typeface="Arial" pitchFamily="34" charset="0"/>
                <a:ea typeface="Times New Roman" panose="02020603050405020304" pitchFamily="18" charset="0"/>
                <a:cs typeface="Arial" pitchFamily="34" charset="0"/>
              </a:rPr>
              <a:t>Hùng</a:t>
            </a:r>
            <a:r>
              <a:rPr lang="en-US" sz="2000" b="1" kern="0" dirty="0">
                <a:solidFill>
                  <a:srgbClr val="FF0000"/>
                </a:solidFill>
                <a:latin typeface="Arial" pitchFamily="34" charset="0"/>
                <a:ea typeface="Times New Roman" panose="02020603050405020304" pitchFamily="18" charset="0"/>
                <a:cs typeface="Arial" pitchFamily="34" charset="0"/>
              </a:rPr>
              <a:t>.</a:t>
            </a:r>
            <a:endParaRPr lang="en-US" sz="2000" b="1" kern="100" dirty="0">
              <a:solidFill>
                <a:srgbClr val="FF0000"/>
              </a:solidFill>
              <a:effectLst/>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177312569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 xmlns:a16="http://schemas.microsoft.com/office/drawing/2014/main" id="{236EF04A-1C2B-4ED5-A8F2-A199D3D2E2FD}"/>
              </a:ext>
            </a:extLst>
          </p:cNvPr>
          <p:cNvSpPr txBox="1">
            <a:spLocks noChangeArrowheads="1"/>
          </p:cNvSpPr>
          <p:nvPr/>
        </p:nvSpPr>
        <p:spPr bwMode="auto">
          <a:xfrm>
            <a:off x="3124200" y="533400"/>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34325E99-8D03-402E-8158-E4682241AF5E}"/>
              </a:ext>
            </a:extLst>
          </p:cNvPr>
          <p:cNvSpPr/>
          <p:nvPr/>
        </p:nvSpPr>
        <p:spPr>
          <a:xfrm>
            <a:off x="1661346" y="1081516"/>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FC8AF455-6330-4147-8E68-F4C15F36344E}"/>
              </a:ext>
            </a:extLst>
          </p:cNvPr>
          <p:cNvSpPr/>
          <p:nvPr/>
        </p:nvSpPr>
        <p:spPr>
          <a:xfrm>
            <a:off x="880403" y="2133600"/>
            <a:ext cx="11540197" cy="875432"/>
          </a:xfrm>
          <a:prstGeom prst="rect">
            <a:avLst/>
          </a:prstGeom>
        </p:spPr>
        <p:txBody>
          <a:bodyPr wrap="square">
            <a:spAutoFit/>
          </a:bodyPr>
          <a:lstStyle/>
          <a:p>
            <a:pPr defTabSz="342900">
              <a:lnSpc>
                <a:spcPct val="110000"/>
              </a:lnSpc>
            </a:pPr>
            <a:r>
              <a:rPr lang="en-US" sz="2400" dirty="0">
                <a:latin typeface="UTM Avo" panose="02040603050506020204" pitchFamily="18" charset="0"/>
                <a:cs typeface="Times New Roman" panose="02020603050405020304" pitchFamily="18" charset="0"/>
              </a:rPr>
              <a:t>Ở </a:t>
            </a:r>
            <a:r>
              <a:rPr lang="en-US" sz="2400" dirty="0" err="1">
                <a:latin typeface="UTM Avo" panose="02040603050506020204" pitchFamily="18" charset="0"/>
                <a:cs typeface="Times New Roman" panose="02020603050405020304" pitchFamily="18" charset="0"/>
              </a:rPr>
              <a:t>Hoạt</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động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trên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cụm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từ</a:t>
            </a:r>
            <a:r>
              <a:rPr lang="en-US" sz="2400" dirty="0">
                <a:latin typeface="UTM Avo" panose="02040603050506020204" pitchFamily="18" charset="0"/>
                <a:cs typeface="Times New Roman" panose="02020603050405020304" pitchFamily="18" charset="0"/>
              </a:rPr>
              <a:t> </a:t>
            </a:r>
            <a:r>
              <a:rPr lang="en-US" sz="2400" dirty="0" err="1">
                <a:solidFill>
                  <a:schemeClr val="accent4">
                    <a:lumMod val="75000"/>
                  </a:schemeClr>
                </a:solidFill>
                <a:latin typeface="UTM Avo" panose="02040603050506020204" pitchFamily="18" charset="0"/>
                <a:cs typeface="Times New Roman" panose="02020603050405020304" pitchFamily="18" charset="0"/>
              </a:rPr>
              <a:t>Các</a:t>
            </a:r>
            <a:r>
              <a:rPr lang="en-US" sz="2400" dirty="0">
                <a:solidFill>
                  <a:schemeClr val="accent4">
                    <a:lumMod val="75000"/>
                  </a:schemeClr>
                </a:solidFill>
                <a:latin typeface="UTM Avo" panose="02040603050506020204" pitchFamily="18" charset="0"/>
                <a:cs typeface="Times New Roman" panose="02020603050405020304" pitchFamily="18" charset="0"/>
              </a:rPr>
              <a:t> </a:t>
            </a:r>
            <a:r>
              <a:rPr lang="en-US" sz="2400" dirty="0" err="1">
                <a:solidFill>
                  <a:schemeClr val="accent4">
                    <a:lumMod val="75000"/>
                  </a:schemeClr>
                </a:solidFill>
                <a:latin typeface="UTM Avo" panose="02040603050506020204" pitchFamily="18" charset="0"/>
                <a:cs typeface="Times New Roman" panose="02020603050405020304" pitchFamily="18" charset="0"/>
              </a:rPr>
              <a:t>đời</a:t>
            </a:r>
            <a:r>
              <a:rPr lang="en-US" sz="2400" dirty="0">
                <a:solidFill>
                  <a:schemeClr val="accent4">
                    <a:lumMod val="75000"/>
                  </a:schemeClr>
                </a:solidFill>
                <a:latin typeface="UTM Avo" panose="02040603050506020204" pitchFamily="18" charset="0"/>
                <a:cs typeface="Times New Roman" panose="02020603050405020304" pitchFamily="18" charset="0"/>
              </a:rPr>
              <a:t> </a:t>
            </a:r>
            <a:r>
              <a:rPr lang="en-US" sz="2400" dirty="0" err="1">
                <a:solidFill>
                  <a:schemeClr val="accent4">
                    <a:lumMod val="75000"/>
                  </a:schemeClr>
                </a:solidFill>
                <a:latin typeface="UTM Avo" panose="02040603050506020204" pitchFamily="18" charset="0"/>
                <a:cs typeface="Times New Roman" panose="02020603050405020304" pitchFamily="18" charset="0"/>
              </a:rPr>
              <a:t>vua</a:t>
            </a:r>
            <a:r>
              <a:rPr lang="en-US" sz="2400" dirty="0">
                <a:solidFill>
                  <a:schemeClr val="accent4">
                    <a:lumMod val="75000"/>
                  </a:schemeClr>
                </a:solidFill>
                <a:latin typeface="UTM Avo" panose="02040603050506020204" pitchFamily="18" charset="0"/>
                <a:cs typeface="Times New Roman" panose="02020603050405020304" pitchFamily="18" charset="0"/>
              </a:rPr>
              <a:t> </a:t>
            </a:r>
            <a:r>
              <a:rPr lang="en-US" sz="2400" dirty="0" err="1">
                <a:solidFill>
                  <a:schemeClr val="accent4">
                    <a:lumMod val="75000"/>
                  </a:schemeClr>
                </a:solidFill>
                <a:latin typeface="UTM Avo" panose="02040603050506020204" pitchFamily="18" charset="0"/>
                <a:cs typeface="Times New Roman" panose="02020603050405020304" pitchFamily="18" charset="0"/>
              </a:rPr>
              <a:t>Hùng</a:t>
            </a:r>
            <a:r>
              <a:rPr lang="en-US" sz="2400" dirty="0">
                <a:solidFill>
                  <a:schemeClr val="accent4">
                    <a:lumMod val="75000"/>
                  </a:schemeClr>
                </a:solidFill>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là</a:t>
            </a:r>
            <a:r>
              <a:rPr lang="en-US" sz="2400" dirty="0">
                <a:solidFill>
                  <a:schemeClr val="accent4">
                    <a:lumMod val="75000"/>
                  </a:schemeClr>
                </a:solidFill>
                <a:latin typeface="UTM Avo" panose="02040603050506020204" pitchFamily="18" charset="0"/>
                <a:cs typeface="Times New Roman" panose="02020603050405020304" pitchFamily="18" charset="0"/>
              </a:rPr>
              <a:t> </a:t>
            </a:r>
            <a:r>
              <a:rPr lang="en-US" sz="2400" dirty="0" err="1">
                <a:solidFill>
                  <a:schemeClr val="accent4">
                    <a:lumMod val="75000"/>
                  </a:schemeClr>
                </a:solidFill>
                <a:latin typeface="UTM Avo" panose="02040603050506020204" pitchFamily="18" charset="0"/>
                <a:cs typeface="Times New Roman" panose="02020603050405020304" pitchFamily="18" charset="0"/>
              </a:rPr>
              <a:t>từ</a:t>
            </a:r>
            <a:r>
              <a:rPr lang="en-US" sz="2400" dirty="0">
                <a:solidFill>
                  <a:schemeClr val="accent4">
                    <a:lumMod val="75000"/>
                  </a:schemeClr>
                </a:solidFill>
                <a:latin typeface="UTM Avo" panose="02040603050506020204" pitchFamily="18" charset="0"/>
                <a:cs typeface="Times New Roman" panose="02020603050405020304" pitchFamily="18" charset="0"/>
              </a:rPr>
              <a:t> </a:t>
            </a:r>
            <a:r>
              <a:rPr lang="en-US" sz="2400" dirty="0" err="1">
                <a:solidFill>
                  <a:schemeClr val="accent4">
                    <a:lumMod val="75000"/>
                  </a:schemeClr>
                </a:solidFill>
                <a:latin typeface="UTM Avo" panose="02040603050506020204" pitchFamily="18" charset="0"/>
                <a:cs typeface="Times New Roman" panose="02020603050405020304" pitchFamily="18" charset="0"/>
              </a:rPr>
              <a:t>khoá</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Từ</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khoá</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từ</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hoặc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cụm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từ</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thể</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hiện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nội</a:t>
            </a:r>
            <a:r>
              <a:rPr lang="en-US" sz="2400" dirty="0">
                <a:latin typeface="UTM Avo" panose="02040603050506020204" pitchFamily="18" charset="0"/>
                <a:cs typeface="Times New Roman" panose="02020603050405020304" pitchFamily="18" charset="0"/>
              </a:rPr>
              <a:t> dung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chúng</a:t>
            </a:r>
            <a:r>
              <a:rPr lang="en-US" sz="2400" dirty="0">
                <a:latin typeface="UTM Avo" panose="02040603050506020204" pitchFamily="18" charset="0"/>
                <a:cs typeface="Times New Roman" panose="02020603050405020304" pitchFamily="18" charset="0"/>
              </a:rPr>
              <a:t> ta </a:t>
            </a:r>
            <a:r>
              <a:rPr lang="en-US" sz="2400" dirty="0" err="1">
                <a:latin typeface="UTM Avo" panose="02040603050506020204" pitchFamily="18" charset="0"/>
                <a:cs typeface="Times New Roman" panose="02020603050405020304" pitchFamily="18" charset="0"/>
              </a:rPr>
              <a:t>muốn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tìm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kiếm</a:t>
            </a:r>
            <a:r>
              <a:rPr lang="en-US" sz="2400" dirty="0">
                <a:latin typeface="UTM Avo" panose="02040603050506020204" pitchFamily="18" charset="0"/>
                <a:cs typeface="Times New Roman" panose="02020603050405020304" pitchFamily="18" charset="0"/>
              </a:rPr>
              <a:t>. </a:t>
            </a:r>
            <a:endParaRPr lang="vi-VN" sz="2400" dirty="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7CEA2CB3-6BC0-4647-A2C4-451953472BE9}"/>
              </a:ext>
            </a:extLst>
          </p:cNvPr>
          <p:cNvSpPr/>
          <p:nvPr/>
        </p:nvSpPr>
        <p:spPr>
          <a:xfrm>
            <a:off x="228599" y="2971800"/>
            <a:ext cx="11963401" cy="3178819"/>
          </a:xfrm>
          <a:prstGeom prst="rect">
            <a:avLst/>
          </a:prstGeom>
        </p:spPr>
        <p:txBody>
          <a:bodyPr wrap="square">
            <a:spAutoFit/>
          </a:bodyPr>
          <a:lstStyle/>
          <a:p>
            <a:pPr defTabSz="342900">
              <a:lnSpc>
                <a:spcPct val="110000"/>
              </a:lnSpc>
            </a:pPr>
            <a:r>
              <a:rPr lang="vi-VN" sz="2300" dirty="0">
                <a:latin typeface="UTM Avo" panose="02040603050506020204" pitchFamily="18" charset="0"/>
                <a:cs typeface="Times New Roman" panose="02020603050405020304" pitchFamily="18" charset="0"/>
              </a:rPr>
              <a:t>Bạn Khoa đã truy cập vào trang web </a:t>
            </a:r>
            <a:r>
              <a:rPr lang="vi-VN" sz="2300" dirty="0">
                <a:solidFill>
                  <a:schemeClr val="accent4">
                    <a:lumMod val="75000"/>
                  </a:schemeClr>
                </a:solidFill>
                <a:latin typeface="UTM Avo" panose="02040603050506020204" pitchFamily="18" charset="0"/>
                <a:cs typeface="Times New Roman" panose="02020603050405020304" pitchFamily="18" charset="0"/>
              </a:rPr>
              <a:t>google.com </a:t>
            </a:r>
            <a:r>
              <a:rPr lang="vi-VN" sz="2300" dirty="0">
                <a:latin typeface="UTM Avo" panose="02040603050506020204" pitchFamily="18" charset="0"/>
                <a:cs typeface="Times New Roman" panose="02020603050405020304" pitchFamily="18" charset="0"/>
              </a:rPr>
              <a:t>để tìm kiếm thông tin. google.com là địa chỉ của một máy tìm kiếm. Có rất nhiều máy tìm kiếm, ví dụ: google.com, bing.com, ask.com,... là các máy tìm kiếm được sử dụng phổ biến</a:t>
            </a:r>
            <a:r>
              <a:rPr lang="vi-VN" sz="2300" dirty="0" smtClean="0">
                <a:latin typeface="UTM Avo" panose="02040603050506020204" pitchFamily="18" charset="0"/>
                <a:cs typeface="Times New Roman" panose="02020603050405020304" pitchFamily="18" charset="0"/>
              </a:rPr>
              <a:t>.</a:t>
            </a:r>
            <a:r>
              <a:rPr lang="en-US" sz="2300" dirty="0" smtClean="0">
                <a:latin typeface="UTM Avo" panose="02040603050506020204" pitchFamily="18" charset="0"/>
                <a:cs typeface="Times New Roman" panose="02020603050405020304" pitchFamily="18" charset="0"/>
              </a:rPr>
              <a:t> </a:t>
            </a:r>
            <a:r>
              <a:rPr lang="vi-VN" sz="2300" dirty="0" smtClean="0">
                <a:latin typeface="UTM Avo" panose="02040603050506020204" pitchFamily="18" charset="0"/>
                <a:cs typeface="Times New Roman" panose="02020603050405020304" pitchFamily="18" charset="0"/>
              </a:rPr>
              <a:t>Các </a:t>
            </a:r>
            <a:r>
              <a:rPr lang="vi-VN" sz="2300" dirty="0">
                <a:latin typeface="UTM Avo" panose="02040603050506020204" pitchFamily="18" charset="0"/>
                <a:cs typeface="Times New Roman" panose="02020603050405020304" pitchFamily="18" charset="0"/>
              </a:rPr>
              <a:t>bước cần thiết để tìm kiếm thông tin:</a:t>
            </a:r>
          </a:p>
          <a:p>
            <a:pPr defTabSz="342900">
              <a:lnSpc>
                <a:spcPct val="110000"/>
              </a:lnSpc>
            </a:pPr>
            <a:r>
              <a:rPr lang="en-US" sz="2300" dirty="0">
                <a:latin typeface="UTM Avo" panose="02040603050506020204" pitchFamily="18" charset="0"/>
                <a:cs typeface="Times New Roman" panose="02020603050405020304" pitchFamily="18" charset="0"/>
              </a:rPr>
              <a:t>1. </a:t>
            </a:r>
            <a:r>
              <a:rPr lang="en-US" sz="2300" dirty="0" err="1">
                <a:latin typeface="UTM Avo" panose="02040603050506020204" pitchFamily="18" charset="0"/>
                <a:cs typeface="Times New Roman" panose="02020603050405020304" pitchFamily="18" charset="0"/>
              </a:rPr>
              <a:t>Xác</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định</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từ</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khoá</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cần</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tìm</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kiếm</a:t>
            </a:r>
            <a:r>
              <a:rPr lang="en-US" sz="2300" dirty="0">
                <a:latin typeface="UTM Avo" panose="02040603050506020204" pitchFamily="18" charset="0"/>
                <a:cs typeface="Times New Roman" panose="02020603050405020304" pitchFamily="18" charset="0"/>
              </a:rPr>
              <a:t>.</a:t>
            </a:r>
            <a:endParaRPr lang="vi-VN" sz="2300" dirty="0">
              <a:latin typeface="UTM Avo" panose="02040603050506020204" pitchFamily="18" charset="0"/>
              <a:cs typeface="Times New Roman" panose="02020603050405020304" pitchFamily="18" charset="0"/>
            </a:endParaRPr>
          </a:p>
          <a:p>
            <a:pPr defTabSz="342900">
              <a:lnSpc>
                <a:spcPct val="110000"/>
              </a:lnSpc>
            </a:pPr>
            <a:r>
              <a:rPr lang="en-US" sz="2300" dirty="0">
                <a:latin typeface="UTM Avo" panose="02040603050506020204" pitchFamily="18" charset="0"/>
                <a:cs typeface="Times New Roman" panose="02020603050405020304" pitchFamily="18" charset="0"/>
              </a:rPr>
              <a:t>2. </a:t>
            </a:r>
            <a:r>
              <a:rPr lang="en-US" sz="2300" dirty="0" err="1">
                <a:latin typeface="UTM Avo" panose="02040603050506020204" pitchFamily="18" charset="0"/>
                <a:cs typeface="Times New Roman" panose="02020603050405020304" pitchFamily="18" charset="0"/>
              </a:rPr>
              <a:t>Mở</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trình</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duyệt</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và</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gõ</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địa</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chỉ</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của</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máy</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tìm</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kiếm</a:t>
            </a:r>
            <a:r>
              <a:rPr lang="en-US" sz="2300" dirty="0">
                <a:latin typeface="UTM Avo" panose="02040603050506020204" pitchFamily="18" charset="0"/>
                <a:cs typeface="Times New Roman" panose="02020603050405020304" pitchFamily="18" charset="0"/>
              </a:rPr>
              <a:t>.</a:t>
            </a:r>
            <a:endParaRPr lang="vi-VN" sz="2300" dirty="0">
              <a:latin typeface="UTM Avo" panose="02040603050506020204" pitchFamily="18" charset="0"/>
              <a:cs typeface="Times New Roman" panose="02020603050405020304" pitchFamily="18" charset="0"/>
            </a:endParaRPr>
          </a:p>
          <a:p>
            <a:pPr defTabSz="342900">
              <a:lnSpc>
                <a:spcPct val="110000"/>
              </a:lnSpc>
            </a:pPr>
            <a:r>
              <a:rPr lang="en-US" sz="2300" dirty="0">
                <a:latin typeface="UTM Avo" panose="02040603050506020204" pitchFamily="18" charset="0"/>
                <a:cs typeface="Times New Roman" panose="02020603050405020304" pitchFamily="18" charset="0"/>
              </a:rPr>
              <a:t>3. </a:t>
            </a:r>
            <a:r>
              <a:rPr lang="en-US" sz="2300" dirty="0" err="1">
                <a:latin typeface="UTM Avo" panose="02040603050506020204" pitchFamily="18" charset="0"/>
                <a:cs typeface="Times New Roman" panose="02020603050405020304" pitchFamily="18" charset="0"/>
              </a:rPr>
              <a:t>Gõ</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từ</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khoá</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tìm</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kiếm</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vào</a:t>
            </a:r>
            <a:r>
              <a:rPr lang="en-US" sz="2300" dirty="0">
                <a:latin typeface="UTM Avo" panose="02040603050506020204" pitchFamily="18" charset="0"/>
                <a:cs typeface="Times New Roman" panose="02020603050405020304" pitchFamily="18" charset="0"/>
              </a:rPr>
              <a:t> ô </a:t>
            </a:r>
            <a:r>
              <a:rPr lang="en-US" sz="2300" dirty="0" err="1">
                <a:latin typeface="UTM Avo" panose="02040603050506020204" pitchFamily="18" charset="0"/>
                <a:cs typeface="Times New Roman" panose="02020603050405020304" pitchFamily="18" charset="0"/>
              </a:rPr>
              <a:t>tìm</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kiếm</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rồi</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nhấn</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phím</a:t>
            </a:r>
            <a:r>
              <a:rPr lang="en-US" sz="2300" dirty="0">
                <a:latin typeface="UTM Avo" panose="02040603050506020204" pitchFamily="18" charset="0"/>
                <a:cs typeface="Times New Roman" panose="02020603050405020304" pitchFamily="18" charset="0"/>
              </a:rPr>
              <a:t> Enter, </a:t>
            </a:r>
            <a:r>
              <a:rPr lang="en-US" sz="2300" dirty="0" err="1">
                <a:latin typeface="UTM Avo" panose="02040603050506020204" pitchFamily="18" charset="0"/>
                <a:cs typeface="Times New Roman" panose="02020603050405020304" pitchFamily="18" charset="0"/>
              </a:rPr>
              <a:t>trên</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trang</a:t>
            </a:r>
            <a:r>
              <a:rPr lang="en-US" sz="2300" dirty="0">
                <a:latin typeface="UTM Avo" panose="02040603050506020204" pitchFamily="18" charset="0"/>
                <a:cs typeface="Times New Roman" panose="02020603050405020304" pitchFamily="18" charset="0"/>
              </a:rPr>
              <a:t> web </a:t>
            </a:r>
            <a:r>
              <a:rPr lang="en-US" sz="2300" dirty="0" err="1">
                <a:latin typeface="UTM Avo" panose="02040603050506020204" pitchFamily="18" charset="0"/>
                <a:cs typeface="Times New Roman" panose="02020603050405020304" pitchFamily="18" charset="0"/>
              </a:rPr>
              <a:t>sẽ</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xuất</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hiện</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danh</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sách</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các</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siêu</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liên</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kết</a:t>
            </a:r>
            <a:r>
              <a:rPr lang="en-US" sz="2300" dirty="0">
                <a:latin typeface="UTM Avo" panose="02040603050506020204" pitchFamily="18" charset="0"/>
                <a:cs typeface="Times New Roman" panose="02020603050405020304" pitchFamily="18" charset="0"/>
              </a:rPr>
              <a:t>.</a:t>
            </a:r>
            <a:endParaRPr lang="vi-VN" sz="2300" dirty="0">
              <a:latin typeface="UTM Avo" panose="02040603050506020204" pitchFamily="18" charset="0"/>
              <a:cs typeface="Times New Roman" panose="02020603050405020304" pitchFamily="18" charset="0"/>
            </a:endParaRPr>
          </a:p>
          <a:p>
            <a:pPr defTabSz="342900">
              <a:lnSpc>
                <a:spcPct val="110000"/>
              </a:lnSpc>
            </a:pPr>
            <a:r>
              <a:rPr lang="en-US" sz="2300" dirty="0">
                <a:latin typeface="UTM Avo" panose="02040603050506020204" pitchFamily="18" charset="0"/>
                <a:cs typeface="Times New Roman" panose="02020603050405020304" pitchFamily="18" charset="0"/>
              </a:rPr>
              <a:t>4. </a:t>
            </a:r>
            <a:r>
              <a:rPr lang="en-US" sz="2300" dirty="0" err="1">
                <a:latin typeface="UTM Avo" panose="02040603050506020204" pitchFamily="18" charset="0"/>
                <a:cs typeface="Times New Roman" panose="02020603050405020304" pitchFamily="18" charset="0"/>
              </a:rPr>
              <a:t>Nháy</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chuột</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vào</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một</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siêu</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liên</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kết</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trong</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danh</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sách</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để</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xem</a:t>
            </a:r>
            <a:r>
              <a:rPr lang="en-US" sz="2300" dirty="0">
                <a:latin typeface="UTM Avo" panose="02040603050506020204" pitchFamily="18" charset="0"/>
                <a:cs typeface="Times New Roman" panose="02020603050405020304" pitchFamily="18" charset="0"/>
              </a:rPr>
              <a:t> </a:t>
            </a:r>
            <a:r>
              <a:rPr lang="en-US" sz="2300" dirty="0" err="1">
                <a:latin typeface="UTM Avo" panose="02040603050506020204" pitchFamily="18" charset="0"/>
                <a:cs typeface="Times New Roman" panose="02020603050405020304" pitchFamily="18" charset="0"/>
              </a:rPr>
              <a:t>thông</a:t>
            </a:r>
            <a:r>
              <a:rPr lang="en-US" sz="2300" dirty="0">
                <a:latin typeface="UTM Avo" panose="02040603050506020204" pitchFamily="18" charset="0"/>
                <a:cs typeface="Times New Roman" panose="02020603050405020304" pitchFamily="18" charset="0"/>
              </a:rPr>
              <a:t> tin chi </a:t>
            </a:r>
            <a:r>
              <a:rPr lang="en-US" sz="2300" dirty="0" err="1">
                <a:latin typeface="UTM Avo" panose="02040603050506020204" pitchFamily="18" charset="0"/>
                <a:cs typeface="Times New Roman" panose="02020603050405020304" pitchFamily="18" charset="0"/>
              </a:rPr>
              <a:t>tiết</a:t>
            </a:r>
            <a:r>
              <a:rPr lang="en-US" sz="2300" dirty="0">
                <a:latin typeface="UTM Avo" panose="02040603050506020204" pitchFamily="18" charset="0"/>
                <a:cs typeface="Times New Roman" panose="02020603050405020304" pitchFamily="18" charset="0"/>
              </a:rPr>
              <a:t>.</a:t>
            </a:r>
            <a:endParaRPr lang="vi-VN" sz="2300" dirty="0">
              <a:latin typeface="UTM Avo" panose="020406030505060202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19B9667B-3C54-4399-8E2E-6218A32AA3E6}"/>
              </a:ext>
            </a:extLst>
          </p:cNvPr>
          <p:cNvPicPr>
            <a:picLocks noChangeAspect="1"/>
          </p:cNvPicPr>
          <p:nvPr/>
        </p:nvPicPr>
        <p:blipFill>
          <a:blip r:embed="rId3"/>
          <a:stretch>
            <a:fillRect/>
          </a:stretch>
        </p:blipFill>
        <p:spPr>
          <a:xfrm>
            <a:off x="58969" y="2283699"/>
            <a:ext cx="799611" cy="647792"/>
          </a:xfrm>
          <a:prstGeom prst="rect">
            <a:avLst/>
          </a:prstGeom>
        </p:spPr>
      </p:pic>
      <p:grpSp>
        <p:nvGrpSpPr>
          <p:cNvPr id="11" name="Group 10">
            <a:extLst>
              <a:ext uri="{FF2B5EF4-FFF2-40B4-BE49-F238E27FC236}">
                <a16:creationId xmlns="" xmlns:a16="http://schemas.microsoft.com/office/drawing/2014/main" id="{638E513C-36BE-4F2E-9350-6D3314E9147B}"/>
              </a:ext>
            </a:extLst>
          </p:cNvPr>
          <p:cNvGrpSpPr/>
          <p:nvPr/>
        </p:nvGrpSpPr>
        <p:grpSpPr>
          <a:xfrm>
            <a:off x="2362200" y="6009551"/>
            <a:ext cx="8971258" cy="772249"/>
            <a:chOff x="1601020" y="593170"/>
            <a:chExt cx="7848417" cy="1587693"/>
          </a:xfrm>
        </p:grpSpPr>
        <p:grpSp>
          <p:nvGrpSpPr>
            <p:cNvPr id="12" name="Group 11">
              <a:extLst>
                <a:ext uri="{FF2B5EF4-FFF2-40B4-BE49-F238E27FC236}">
                  <a16:creationId xmlns="" xmlns:a16="http://schemas.microsoft.com/office/drawing/2014/main" id="{FBF58515-8486-4DFC-AC6E-A51EDEB6DDCB}"/>
                </a:ext>
              </a:extLst>
            </p:cNvPr>
            <p:cNvGrpSpPr/>
            <p:nvPr/>
          </p:nvGrpSpPr>
          <p:grpSpPr>
            <a:xfrm>
              <a:off x="1601020" y="593170"/>
              <a:ext cx="7848417" cy="1587693"/>
              <a:chOff x="1601020" y="593170"/>
              <a:chExt cx="7848417" cy="1587693"/>
            </a:xfrm>
          </p:grpSpPr>
          <p:grpSp>
            <p:nvGrpSpPr>
              <p:cNvPr id="14" name="Group 13">
                <a:extLst>
                  <a:ext uri="{FF2B5EF4-FFF2-40B4-BE49-F238E27FC236}">
                    <a16:creationId xmlns="" xmlns:a16="http://schemas.microsoft.com/office/drawing/2014/main" id="{418F993D-A6F0-423D-89BE-35E71FD43AC7}"/>
                  </a:ext>
                </a:extLst>
              </p:cNvPr>
              <p:cNvGrpSpPr/>
              <p:nvPr/>
            </p:nvGrpSpPr>
            <p:grpSpPr>
              <a:xfrm>
                <a:off x="1958222" y="904495"/>
                <a:ext cx="7491215" cy="1276368"/>
                <a:chOff x="2602590" y="923641"/>
                <a:chExt cx="6739423" cy="1882993"/>
              </a:xfrm>
            </p:grpSpPr>
            <p:sp>
              <p:nvSpPr>
                <p:cNvPr id="16" name="Rectangle: Rounded Corners 15">
                  <a:extLst>
                    <a:ext uri="{FF2B5EF4-FFF2-40B4-BE49-F238E27FC236}">
                      <a16:creationId xmlns="" xmlns:a16="http://schemas.microsoft.com/office/drawing/2014/main" id="{ECEF8090-79DB-48BE-B431-146D938E7349}"/>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 xmlns:a16="http://schemas.microsoft.com/office/drawing/2014/main" id="{E6E0EBCC-564F-47E5-B4A0-86CCD318CC6E}"/>
                    </a:ext>
                  </a:extLst>
                </p:cNvPr>
                <p:cNvSpPr/>
                <p:nvPr/>
              </p:nvSpPr>
              <p:spPr>
                <a:xfrm>
                  <a:off x="2602590" y="923641"/>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 xmlns:a16="http://schemas.microsoft.com/office/drawing/2014/main" id="{8638BB2A-EBA4-4CE6-979B-900F54C02F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01020" y="593170"/>
                <a:ext cx="739598" cy="883997"/>
              </a:xfrm>
              <a:prstGeom prst="rect">
                <a:avLst/>
              </a:prstGeom>
            </p:spPr>
          </p:pic>
        </p:grpSp>
        <p:sp>
          <p:nvSpPr>
            <p:cNvPr id="13" name="Rectangle 12">
              <a:extLst>
                <a:ext uri="{FF2B5EF4-FFF2-40B4-BE49-F238E27FC236}">
                  <a16:creationId xmlns="" xmlns:a16="http://schemas.microsoft.com/office/drawing/2014/main" id="{8B019481-B64F-43CC-9258-D5CA23052905}"/>
                </a:ext>
              </a:extLst>
            </p:cNvPr>
            <p:cNvSpPr/>
            <p:nvPr/>
          </p:nvSpPr>
          <p:spPr>
            <a:xfrm>
              <a:off x="2021174" y="1028512"/>
              <a:ext cx="7264019" cy="547713"/>
            </a:xfrm>
            <a:prstGeom prst="rect">
              <a:avLst/>
            </a:prstGeom>
          </p:spPr>
          <p:txBody>
            <a:bodyPr wrap="square">
              <a:spAutoFit/>
            </a:bodyPr>
            <a:lstStyle/>
            <a:p>
              <a:pPr algn="ctr" defTabSz="342900">
                <a:lnSpc>
                  <a:spcPct val="150000"/>
                </a:lnSpc>
              </a:pPr>
              <a:r>
                <a:rPr lang="vi-VN" sz="2200" b="1" dirty="0">
                  <a:solidFill>
                    <a:srgbClr val="F03C69"/>
                  </a:solidFill>
                  <a:latin typeface="UTM Avo" panose="02040603050506020204" pitchFamily="18" charset="0"/>
                  <a:cs typeface="Times New Roman" panose="02020603050405020304" pitchFamily="18" charset="0"/>
                </a:rPr>
                <a:t>Từ khoá là từ hoặc cụm từ thể hiện nội dung muốn tìm kiếm.</a:t>
              </a:r>
            </a:p>
          </p:txBody>
        </p:sp>
      </p:grpSp>
    </p:spTree>
    <p:extLst>
      <p:ext uri="{BB962C8B-B14F-4D97-AF65-F5344CB8AC3E}">
        <p14:creationId xmlns:p14="http://schemas.microsoft.com/office/powerpoint/2010/main" val="187408303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6AD5679F-5F9C-491A-8C1F-D6839C8ED3CB}"/>
              </a:ext>
            </a:extLst>
          </p:cNvPr>
          <p:cNvPicPr>
            <a:picLocks noChangeAspect="1"/>
          </p:cNvPicPr>
          <p:nvPr/>
        </p:nvPicPr>
        <p:blipFill>
          <a:blip r:embed="rId4"/>
          <a:stretch>
            <a:fillRect/>
          </a:stretch>
        </p:blipFill>
        <p:spPr>
          <a:xfrm>
            <a:off x="192809" y="2365847"/>
            <a:ext cx="897918" cy="883997"/>
          </a:xfrm>
          <a:prstGeom prst="rect">
            <a:avLst/>
          </a:prstGeom>
        </p:spPr>
      </p:pic>
      <p:sp>
        <p:nvSpPr>
          <p:cNvPr id="9" name="Rectangle 8">
            <a:extLst>
              <a:ext uri="{FF2B5EF4-FFF2-40B4-BE49-F238E27FC236}">
                <a16:creationId xmlns="" xmlns:a16="http://schemas.microsoft.com/office/drawing/2014/main" id="{B22BDB80-1A90-4A54-907C-9A64EEDCB441}"/>
              </a:ext>
            </a:extLst>
          </p:cNvPr>
          <p:cNvSpPr/>
          <p:nvPr/>
        </p:nvSpPr>
        <p:spPr>
          <a:xfrm>
            <a:off x="1090727" y="2424980"/>
            <a:ext cx="10010546" cy="1308820"/>
          </a:xfrm>
          <a:prstGeom prst="rect">
            <a:avLst/>
          </a:prstGeom>
        </p:spPr>
        <p:txBody>
          <a:bodyPr wrap="square">
            <a:spAutoFit/>
          </a:bodyPr>
          <a:lstStyle/>
          <a:p>
            <a:pPr defTabSz="342900">
              <a:lnSpc>
                <a:spcPct val="130000"/>
              </a:lnSpc>
            </a:pPr>
            <a:r>
              <a:rPr lang="en-US" sz="3200" b="1" dirty="0">
                <a:latin typeface="UTM Avo" panose="02040603050506020204" pitchFamily="18" charset="0"/>
                <a:cs typeface="Times New Roman" panose="02020603050405020304" pitchFamily="18" charset="0"/>
              </a:rPr>
              <a:t>1. </a:t>
            </a:r>
            <a:r>
              <a:rPr lang="en-US" sz="3200" dirty="0" err="1">
                <a:latin typeface="UTM Avo" panose="02040603050506020204" pitchFamily="18" charset="0"/>
                <a:cs typeface="Times New Roman" panose="02020603050405020304" pitchFamily="18" charset="0"/>
              </a:rPr>
              <a:t>Nếu</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muốn</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tìm</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kiếm</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thông</a:t>
            </a:r>
            <a:r>
              <a:rPr lang="en-US" sz="3200" dirty="0">
                <a:latin typeface="UTM Avo" panose="02040603050506020204" pitchFamily="18" charset="0"/>
                <a:cs typeface="Times New Roman" panose="02020603050405020304" pitchFamily="18" charset="0"/>
              </a:rPr>
              <a:t> tin </a:t>
            </a:r>
            <a:r>
              <a:rPr lang="en-US" sz="3200" dirty="0" err="1">
                <a:latin typeface="UTM Avo" panose="02040603050506020204" pitchFamily="18" charset="0"/>
                <a:cs typeface="Times New Roman" panose="02020603050405020304" pitchFamily="18" charset="0"/>
              </a:rPr>
              <a:t>về</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Bảo</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tàng</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dân</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tộc</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học</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Việt</a:t>
            </a:r>
            <a:r>
              <a:rPr lang="en-US" sz="3200" dirty="0">
                <a:latin typeface="UTM Avo" panose="02040603050506020204" pitchFamily="18" charset="0"/>
                <a:cs typeface="Times New Roman" panose="02020603050405020304" pitchFamily="18" charset="0"/>
              </a:rPr>
              <a:t> Nam </a:t>
            </a:r>
            <a:r>
              <a:rPr lang="en-US" sz="3200" dirty="0" err="1">
                <a:latin typeface="UTM Avo" panose="02040603050506020204" pitchFamily="18" charset="0"/>
                <a:cs typeface="Times New Roman" panose="02020603050405020304" pitchFamily="18" charset="0"/>
              </a:rPr>
              <a:t>thì</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từ</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khoá</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nào</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là</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phù</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hợp</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nhất</a:t>
            </a:r>
            <a:r>
              <a:rPr lang="en-US" sz="3200" dirty="0">
                <a:latin typeface="UTM Avo" panose="02040603050506020204" pitchFamily="18" charset="0"/>
                <a:cs typeface="Times New Roman" panose="02020603050405020304" pitchFamily="18" charset="0"/>
              </a:rPr>
              <a:t>?</a:t>
            </a:r>
            <a:endParaRPr lang="vi-VN" sz="3200" dirty="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F12ECA6B-93D9-4A3B-A670-A310CDA1EE1B}"/>
              </a:ext>
            </a:extLst>
          </p:cNvPr>
          <p:cNvSpPr/>
          <p:nvPr/>
        </p:nvSpPr>
        <p:spPr>
          <a:xfrm>
            <a:off x="5701030" y="3962400"/>
            <a:ext cx="6186170" cy="830997"/>
          </a:xfrm>
          <a:prstGeom prst="rect">
            <a:avLst/>
          </a:prstGeom>
        </p:spPr>
        <p:txBody>
          <a:bodyPr wrap="square">
            <a:spAutoFit/>
          </a:bodyPr>
          <a:lstStyle/>
          <a:p>
            <a:pPr defTabSz="342900">
              <a:lnSpc>
                <a:spcPct val="150000"/>
              </a:lnSpc>
            </a:pPr>
            <a:r>
              <a:rPr lang="en-US" sz="3200" b="1" dirty="0">
                <a:solidFill>
                  <a:srgbClr val="7FC354"/>
                </a:solidFill>
                <a:latin typeface="UTM Avo" panose="02040603050506020204" pitchFamily="18" charset="0"/>
                <a:cs typeface="Times New Roman" panose="02020603050405020304" pitchFamily="18" charset="0"/>
              </a:rPr>
              <a:t>B. </a:t>
            </a:r>
            <a:r>
              <a:rPr lang="en-US" sz="3200" dirty="0" err="1">
                <a:latin typeface="UTM Avo" panose="02040603050506020204" pitchFamily="18" charset="0"/>
                <a:cs typeface="Times New Roman" panose="02020603050405020304" pitchFamily="18" charset="0"/>
              </a:rPr>
              <a:t>Bảo</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tàng</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dân</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tộc</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học</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Việt</a:t>
            </a:r>
            <a:r>
              <a:rPr lang="en-US" sz="3200" dirty="0">
                <a:latin typeface="UTM Avo" panose="02040603050506020204" pitchFamily="18" charset="0"/>
                <a:cs typeface="Times New Roman" panose="02020603050405020304" pitchFamily="18" charset="0"/>
              </a:rPr>
              <a:t> Nam.</a:t>
            </a:r>
            <a:endParaRPr lang="vi-VN" sz="3200" dirty="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36B59764-BEAF-478F-AB04-1DAD2D000F94}"/>
              </a:ext>
            </a:extLst>
          </p:cNvPr>
          <p:cNvSpPr/>
          <p:nvPr/>
        </p:nvSpPr>
        <p:spPr>
          <a:xfrm>
            <a:off x="1267586" y="3962400"/>
            <a:ext cx="3304414" cy="830997"/>
          </a:xfrm>
          <a:prstGeom prst="rect">
            <a:avLst/>
          </a:prstGeom>
        </p:spPr>
        <p:txBody>
          <a:bodyPr wrap="square">
            <a:spAutoFit/>
          </a:bodyPr>
          <a:lstStyle/>
          <a:p>
            <a:pPr defTabSz="342900">
              <a:lnSpc>
                <a:spcPct val="150000"/>
              </a:lnSpc>
            </a:pPr>
            <a:r>
              <a:rPr lang="en-US" sz="3200" b="1" dirty="0">
                <a:solidFill>
                  <a:srgbClr val="7FC354"/>
                </a:solidFill>
                <a:latin typeface="UTM Avo" panose="02040603050506020204" pitchFamily="18" charset="0"/>
                <a:cs typeface="Times New Roman" panose="02020603050405020304" pitchFamily="18" charset="0"/>
              </a:rPr>
              <a:t>A.</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Bảo</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tàng</a:t>
            </a:r>
            <a:endParaRPr lang="vi-VN" sz="3200" dirty="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E7CA4868-B1F4-4505-8D76-CB1AA3EC73E1}"/>
              </a:ext>
            </a:extLst>
          </p:cNvPr>
          <p:cNvSpPr/>
          <p:nvPr/>
        </p:nvSpPr>
        <p:spPr>
          <a:xfrm>
            <a:off x="1248656" y="5105400"/>
            <a:ext cx="4185264" cy="830997"/>
          </a:xfrm>
          <a:prstGeom prst="rect">
            <a:avLst/>
          </a:prstGeom>
        </p:spPr>
        <p:txBody>
          <a:bodyPr wrap="square">
            <a:spAutoFit/>
          </a:bodyPr>
          <a:lstStyle/>
          <a:p>
            <a:pPr defTabSz="342900">
              <a:lnSpc>
                <a:spcPct val="150000"/>
              </a:lnSpc>
            </a:pPr>
            <a:r>
              <a:rPr lang="en-US" sz="3200" b="1" dirty="0" smtClean="0">
                <a:solidFill>
                  <a:srgbClr val="7FC354"/>
                </a:solidFill>
                <a:latin typeface="UTM Avo" panose="02040603050506020204" pitchFamily="18" charset="0"/>
                <a:cs typeface="Times New Roman" panose="02020603050405020304" pitchFamily="18" charset="0"/>
              </a:rPr>
              <a:t>C. </a:t>
            </a:r>
            <a:r>
              <a:rPr lang="en-US" sz="3200" dirty="0" err="1">
                <a:latin typeface="UTM Avo" panose="02040603050506020204" pitchFamily="18" charset="0"/>
                <a:cs typeface="Times New Roman" panose="02020603050405020304" pitchFamily="18" charset="0"/>
              </a:rPr>
              <a:t>Bảo</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tàng</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Việt</a:t>
            </a:r>
            <a:r>
              <a:rPr lang="en-US" sz="3200" dirty="0">
                <a:latin typeface="UTM Avo" panose="02040603050506020204" pitchFamily="18" charset="0"/>
                <a:cs typeface="Times New Roman" panose="02020603050405020304" pitchFamily="18" charset="0"/>
              </a:rPr>
              <a:t> Nam.</a:t>
            </a:r>
            <a:endParaRPr lang="vi-VN" sz="3200" dirty="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BFDE2AAA-2470-456F-A51A-6825432B314A}"/>
              </a:ext>
            </a:extLst>
          </p:cNvPr>
          <p:cNvSpPr/>
          <p:nvPr/>
        </p:nvSpPr>
        <p:spPr>
          <a:xfrm>
            <a:off x="5686653" y="5029200"/>
            <a:ext cx="5414620" cy="830997"/>
          </a:xfrm>
          <a:prstGeom prst="rect">
            <a:avLst/>
          </a:prstGeom>
        </p:spPr>
        <p:txBody>
          <a:bodyPr wrap="square">
            <a:spAutoFit/>
          </a:bodyPr>
          <a:lstStyle/>
          <a:p>
            <a:pPr defTabSz="342900">
              <a:lnSpc>
                <a:spcPct val="150000"/>
              </a:lnSpc>
            </a:pPr>
            <a:r>
              <a:rPr lang="en-US" sz="3200" b="1" dirty="0" smtClean="0">
                <a:solidFill>
                  <a:srgbClr val="7FC354"/>
                </a:solidFill>
                <a:latin typeface="UTM Avo" panose="02040603050506020204" pitchFamily="18" charset="0"/>
                <a:cs typeface="Times New Roman" panose="02020603050405020304" pitchFamily="18" charset="0"/>
              </a:rPr>
              <a:t>D. </a:t>
            </a:r>
            <a:r>
              <a:rPr lang="en-US" sz="3200" dirty="0" err="1">
                <a:latin typeface="UTM Avo" panose="02040603050506020204" pitchFamily="18" charset="0"/>
                <a:cs typeface="Times New Roman" panose="02020603050405020304" pitchFamily="18" charset="0"/>
              </a:rPr>
              <a:t>Các</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dân</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tộc</a:t>
            </a:r>
            <a:r>
              <a:rPr lang="en-US" sz="3200" dirty="0">
                <a:latin typeface="UTM Avo" panose="02040603050506020204" pitchFamily="18" charset="0"/>
                <a:cs typeface="Times New Roman" panose="02020603050405020304" pitchFamily="18" charset="0"/>
              </a:rPr>
              <a:t> ở </a:t>
            </a:r>
            <a:r>
              <a:rPr lang="en-US" sz="3200" dirty="0" err="1">
                <a:latin typeface="UTM Avo" panose="02040603050506020204" pitchFamily="18" charset="0"/>
                <a:cs typeface="Times New Roman" panose="02020603050405020304" pitchFamily="18" charset="0"/>
              </a:rPr>
              <a:t>Việt</a:t>
            </a:r>
            <a:r>
              <a:rPr lang="en-US" sz="3200" dirty="0">
                <a:latin typeface="UTM Avo" panose="02040603050506020204" pitchFamily="18" charset="0"/>
                <a:cs typeface="Times New Roman" panose="02020603050405020304" pitchFamily="18" charset="0"/>
              </a:rPr>
              <a:t> Nam.</a:t>
            </a:r>
            <a:endParaRPr lang="vi-VN" sz="3200" dirty="0">
              <a:latin typeface="UTM Avo" panose="02040603050506020204" pitchFamily="18" charset="0"/>
              <a:cs typeface="Times New Roman" panose="02020603050405020304" pitchFamily="18" charset="0"/>
            </a:endParaRPr>
          </a:p>
        </p:txBody>
      </p:sp>
      <p:sp>
        <p:nvSpPr>
          <p:cNvPr id="14" name="Oval 13">
            <a:extLst>
              <a:ext uri="{FF2B5EF4-FFF2-40B4-BE49-F238E27FC236}">
                <a16:creationId xmlns="" xmlns:a16="http://schemas.microsoft.com/office/drawing/2014/main" id="{F0C41B75-9FE5-4055-8A2D-C7580C16402E}"/>
              </a:ext>
            </a:extLst>
          </p:cNvPr>
          <p:cNvSpPr/>
          <p:nvPr/>
        </p:nvSpPr>
        <p:spPr>
          <a:xfrm>
            <a:off x="5652392" y="419100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43594944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11587</TotalTime>
  <Words>1133</Words>
  <Application>Microsoft Office PowerPoint</Application>
  <PresentationFormat>Custom</PresentationFormat>
  <Paragraphs>119</Paragraphs>
  <Slides>17</Slides>
  <Notes>4</Notes>
  <HiddenSlides>0</HiddenSlides>
  <MMClips>6</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17</vt:i4>
      </vt:variant>
    </vt:vector>
  </HeadingPairs>
  <TitlesOfParts>
    <vt:vector size="35" baseType="lpstr">
      <vt:lpstr>Arial</vt:lpstr>
      <vt:lpstr>MyriadPro-Semibold</vt:lpstr>
      <vt:lpstr>MyriadPro-Regular</vt:lpstr>
      <vt:lpstr>Calibri Light</vt:lpstr>
      <vt:lpstr>Calibri</vt:lpstr>
      <vt:lpstr>SVN-Androgyne</vt:lpstr>
      <vt:lpstr>UTM HelvetIns</vt:lpstr>
      <vt:lpstr>Open Sans Extrabold</vt:lpstr>
      <vt:lpstr>Verdana</vt:lpstr>
      <vt:lpstr>Tahoma</vt:lpstr>
      <vt:lpstr>Roboto</vt:lpstr>
      <vt:lpstr>Symbol</vt:lpstr>
      <vt:lpstr>SVN-SAF</vt:lpstr>
      <vt:lpstr>UTM Avo</vt:lpstr>
      <vt:lpstr>#9Slide02 Noi dung rat dai</vt:lpstr>
      <vt:lpstr>UTM Bienvenue</vt:lpstr>
      <vt:lpstr>Times New Roman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Windows User</cp:lastModifiedBy>
  <cp:revision>1273</cp:revision>
  <dcterms:created xsi:type="dcterms:W3CDTF">2021-09-19T04:33:01Z</dcterms:created>
  <dcterms:modified xsi:type="dcterms:W3CDTF">2024-10-27T16:45:47Z</dcterms:modified>
  <cp:category>9Slide.vn</cp:category>
</cp:coreProperties>
</file>