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60" r:id="rId4"/>
    <p:sldId id="258" r:id="rId5"/>
    <p:sldId id="265" r:id="rId6"/>
    <p:sldId id="289" r:id="rId7"/>
    <p:sldId id="264" r:id="rId8"/>
    <p:sldId id="266" r:id="rId9"/>
    <p:sldId id="267" r:id="rId10"/>
    <p:sldId id="300" r:id="rId11"/>
    <p:sldId id="280" r:id="rId12"/>
    <p:sldId id="269" r:id="rId13"/>
    <p:sldId id="271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288" r:id="rId25"/>
    <p:sldId id="291" r:id="rId26"/>
    <p:sldId id="297" r:id="rId27"/>
    <p:sldId id="295" r:id="rId28"/>
    <p:sldId id="298" r:id="rId29"/>
    <p:sldId id="299" r:id="rId30"/>
    <p:sldId id="116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6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8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0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4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2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9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76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8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DFC0074-8B82-C205-5810-148D5B43DA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180975"/>
            <a:ext cx="1504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2024/9/11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53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  <p:sp>
        <p:nvSpPr>
          <p:cNvPr id="3" name="TextBox 702">
            <a:extLst>
              <a:ext uri="{FF2B5EF4-FFF2-40B4-BE49-F238E27FC236}">
                <a16:creationId xmlns:a16="http://schemas.microsoft.com/office/drawing/2014/main" id="{FEEDDC55-0A2C-280F-0932-05649A03296E}"/>
              </a:ext>
            </a:extLst>
          </p:cNvPr>
          <p:cNvSpPr txBox="1"/>
          <p:nvPr/>
        </p:nvSpPr>
        <p:spPr>
          <a:xfrm>
            <a:off x="1491308" y="283749"/>
            <a:ext cx="869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5828E-3227-7EA4-8A49-7290E1592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44" y="-485482"/>
            <a:ext cx="6685668" cy="82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886</Words>
  <Application>Microsoft Office PowerPoint</Application>
  <PresentationFormat>Widescreen</PresentationFormat>
  <Paragraphs>173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LNTH-LuoLuoNotangYuanTi 1</vt:lpstr>
      <vt:lpstr>Times New Roman</vt:lpstr>
      <vt:lpstr>UTM Cookies</vt:lpstr>
      <vt:lpstr>UTM Duepuntozero</vt:lpstr>
      <vt:lpstr>Wingdings</vt:lpstr>
      <vt:lpstr>1_Office Theme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2023-05-15T08:09:06Z</dcterms:created>
  <dcterms:modified xsi:type="dcterms:W3CDTF">2024-09-11T01:44:45Z</dcterms:modified>
</cp:coreProperties>
</file>