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86" r:id="rId4"/>
  </p:sldMasterIdLst>
  <p:notesMasterIdLst>
    <p:notesMasterId r:id="rId31"/>
  </p:notesMasterIdLst>
  <p:sldIdLst>
    <p:sldId id="294" r:id="rId5"/>
    <p:sldId id="297" r:id="rId6"/>
    <p:sldId id="298" r:id="rId7"/>
    <p:sldId id="338" r:id="rId8"/>
    <p:sldId id="337" r:id="rId9"/>
    <p:sldId id="339" r:id="rId10"/>
    <p:sldId id="340" r:id="rId11"/>
    <p:sldId id="341" r:id="rId12"/>
    <p:sldId id="261" r:id="rId13"/>
    <p:sldId id="304" r:id="rId14"/>
    <p:sldId id="349" r:id="rId15"/>
    <p:sldId id="351" r:id="rId16"/>
    <p:sldId id="354" r:id="rId17"/>
    <p:sldId id="352" r:id="rId18"/>
    <p:sldId id="356" r:id="rId19"/>
    <p:sldId id="355" r:id="rId20"/>
    <p:sldId id="353" r:id="rId21"/>
    <p:sldId id="357" r:id="rId22"/>
    <p:sldId id="332" r:id="rId23"/>
    <p:sldId id="358" r:id="rId24"/>
    <p:sldId id="360" r:id="rId25"/>
    <p:sldId id="359" r:id="rId26"/>
    <p:sldId id="361" r:id="rId27"/>
    <p:sldId id="362" r:id="rId28"/>
    <p:sldId id="11693"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823" autoAdjust="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87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56245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6821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788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2024/9/11</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4942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0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76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61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9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82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6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46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32036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67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27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251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5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3250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821705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036349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2024/9/11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297358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2024/9/11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332023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2656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666673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56591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804819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181499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051432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387673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9924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0118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4799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5420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010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77608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786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9/11/2024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pic>
        <p:nvPicPr>
          <p:cNvPr id="8" name="Picture 7" descr="A picture containing text, font, graphics, design&#10;&#10;Description automatically generated">
            <a:extLst>
              <a:ext uri="{FF2B5EF4-FFF2-40B4-BE49-F238E27FC236}">
                <a16:creationId xmlns:a16="http://schemas.microsoft.com/office/drawing/2014/main" id="{518626E4-9648-C89F-8DB5-9D79DFBBA55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75368" y="256953"/>
            <a:ext cx="1959492" cy="1959492"/>
          </a:xfrm>
          <a:prstGeom prst="rect">
            <a:avLst/>
          </a:prstGeom>
        </p:spPr>
      </p:pic>
    </p:spTree>
    <p:extLst>
      <p:ext uri="{BB962C8B-B14F-4D97-AF65-F5344CB8AC3E}">
        <p14:creationId xmlns:p14="http://schemas.microsoft.com/office/powerpoint/2010/main" val="2830244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2024/9/11</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18649582"/>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9/11/2024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9854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2024/9/11</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12400321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emf"/><Relationship Id="rId11" Type="http://schemas.openxmlformats.org/officeDocument/2006/relationships/image" Target="../media/image8.gif"/><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7.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0.wdp"/><Relationship Id="rId3" Type="http://schemas.openxmlformats.org/officeDocument/2006/relationships/slideLayout" Target="../slideLayouts/slideLayout7.xml"/><Relationship Id="rId7"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image" Target="../media/image30.jpeg"/><Relationship Id="rId10" Type="http://schemas.openxmlformats.org/officeDocument/2006/relationships/slide" Target="slide16.xml"/><Relationship Id="rId4" Type="http://schemas.openxmlformats.org/officeDocument/2006/relationships/notesSlide" Target="../notesSlides/notesSlide3.xml"/><Relationship Id="rId9" Type="http://schemas.openxmlformats.org/officeDocument/2006/relationships/slide" Target="slide15.xml"/><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5.png"/><Relationship Id="rId10" Type="http://schemas.openxmlformats.org/officeDocument/2006/relationships/slide" Target="slide14.xml"/><Relationship Id="rId4" Type="http://schemas.openxmlformats.org/officeDocument/2006/relationships/image" Target="../media/image30.jpe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9.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www.facebook.com/huongthaoGADT" TargetMode="Externa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6.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7.wdp"/><Relationship Id="rId5" Type="http://schemas.openxmlformats.org/officeDocument/2006/relationships/image" Target="../media/image21.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6"/>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9"/>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0"/>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0FBEF30-1783-A035-24E7-122828CDFE19}"/>
              </a:ext>
            </a:extLst>
          </p:cNvPr>
          <p:cNvSpPr txBox="1"/>
          <p:nvPr/>
        </p:nvSpPr>
        <p:spPr>
          <a:xfrm>
            <a:off x="2147142" y="472396"/>
            <a:ext cx="71127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sáu</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6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9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2024</a:t>
            </a:r>
          </a:p>
        </p:txBody>
      </p:sp>
      <p:pic>
        <p:nvPicPr>
          <p:cNvPr id="7" name="Picture 6">
            <a:extLst>
              <a:ext uri="{FF2B5EF4-FFF2-40B4-BE49-F238E27FC236}">
                <a16:creationId xmlns:a16="http://schemas.microsoft.com/office/drawing/2014/main" id="{66BC412B-D57C-B36E-3693-340BF69C1E05}"/>
              </a:ext>
            </a:extLst>
          </p:cNvPr>
          <p:cNvPicPr>
            <a:picLocks noChangeAspect="1"/>
          </p:cNvPicPr>
          <p:nvPr/>
        </p:nvPicPr>
        <p:blipFill>
          <a:blip r:embed="rId13"/>
          <a:stretch>
            <a:fillRect/>
          </a:stretch>
        </p:blipFill>
        <p:spPr>
          <a:xfrm>
            <a:off x="4523495" y="764982"/>
            <a:ext cx="2706859" cy="1518036"/>
          </a:xfrm>
          <a:prstGeom prst="rect">
            <a:avLst/>
          </a:prstGeom>
        </p:spPr>
      </p:pic>
      <p:pic>
        <p:nvPicPr>
          <p:cNvPr id="10" name="Picture 9">
            <a:extLst>
              <a:ext uri="{FF2B5EF4-FFF2-40B4-BE49-F238E27FC236}">
                <a16:creationId xmlns:a16="http://schemas.microsoft.com/office/drawing/2014/main" id="{D7C3957B-AB44-AA50-9045-7E7DB097AA5A}"/>
              </a:ext>
            </a:extLst>
          </p:cNvPr>
          <p:cNvPicPr>
            <a:picLocks noChangeAspect="1"/>
          </p:cNvPicPr>
          <p:nvPr/>
        </p:nvPicPr>
        <p:blipFill>
          <a:blip r:embed="rId14"/>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528123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221867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85847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8360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4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3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2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5382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47C4C53F-3D7F-42AD-829C-127282C67E9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45E256-6211-B11C-6013-B6A0DCA25C07}"/>
              </a:ext>
            </a:extLst>
          </p:cNvPr>
          <p:cNvPicPr>
            <a:picLocks noChangeAspect="1"/>
          </p:cNvPicPr>
          <p:nvPr/>
        </p:nvPicPr>
        <p:blipFill>
          <a:blip r:embed="rId5"/>
          <a:stretch>
            <a:fillRect/>
          </a:stretch>
        </p:blipFill>
        <p:spPr>
          <a:xfrm>
            <a:off x="1278806" y="799895"/>
            <a:ext cx="4852837" cy="4724809"/>
          </a:xfrm>
          <a:prstGeom prst="rect">
            <a:avLst/>
          </a:prstGeom>
        </p:spPr>
      </p:pic>
    </p:spTree>
    <p:extLst>
      <p:ext uri="{BB962C8B-B14F-4D97-AF65-F5344CB8AC3E}">
        <p14:creationId xmlns:p14="http://schemas.microsoft.com/office/powerpoint/2010/main" val="280634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7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610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918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15739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943334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8" name="Picture 7">
            <a:extLst>
              <a:ext uri="{FF2B5EF4-FFF2-40B4-BE49-F238E27FC236}">
                <a16:creationId xmlns:a16="http://schemas.microsoft.com/office/drawing/2014/main" id="{8E18A5BD-4EB2-FC54-3F9C-6CFAF96B25E1}"/>
              </a:ext>
            </a:extLst>
          </p:cNvPr>
          <p:cNvPicPr>
            <a:picLocks noChangeAspect="1"/>
          </p:cNvPicPr>
          <p:nvPr/>
        </p:nvPicPr>
        <p:blipFill>
          <a:blip r:embed="rId7"/>
          <a:stretch>
            <a:fillRect/>
          </a:stretch>
        </p:blipFill>
        <p:spPr>
          <a:xfrm>
            <a:off x="405545" y="3616637"/>
            <a:ext cx="10998137" cy="3090940"/>
          </a:xfrm>
          <a:prstGeom prst="rect">
            <a:avLst/>
          </a:prstGeom>
        </p:spPr>
      </p:pic>
    </p:spTree>
    <p:extLst>
      <p:ext uri="{BB962C8B-B14F-4D97-AF65-F5344CB8AC3E}">
        <p14:creationId xmlns:p14="http://schemas.microsoft.com/office/powerpoint/2010/main" val="3701519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5A78850E-E841-40C9-8F4D-9051FCDF8429}"/>
              </a:ext>
            </a:extLst>
          </p:cNvPr>
          <p:cNvSpPr/>
          <p:nvPr/>
        </p:nvSpPr>
        <p:spPr>
          <a:xfrm>
            <a:off x="85060" y="381000"/>
            <a:ext cx="8601740" cy="5105400"/>
          </a:xfrm>
          <a:custGeom>
            <a:avLst/>
            <a:gdLst>
              <a:gd name="connsiteX0" fmla="*/ 0 w 8601740"/>
              <a:gd name="connsiteY0" fmla="*/ 850917 h 5105400"/>
              <a:gd name="connsiteX1" fmla="*/ 850917 w 8601740"/>
              <a:gd name="connsiteY1" fmla="*/ 0 h 5105400"/>
              <a:gd name="connsiteX2" fmla="*/ 1494908 w 8601740"/>
              <a:gd name="connsiteY2" fmla="*/ 0 h 5105400"/>
              <a:gd name="connsiteX3" fmla="*/ 1931902 w 8601740"/>
              <a:gd name="connsiteY3" fmla="*/ 0 h 5105400"/>
              <a:gd name="connsiteX4" fmla="*/ 2368896 w 8601740"/>
              <a:gd name="connsiteY4" fmla="*/ 0 h 5105400"/>
              <a:gd name="connsiteX5" fmla="*/ 2943888 w 8601740"/>
              <a:gd name="connsiteY5" fmla="*/ 0 h 5105400"/>
              <a:gd name="connsiteX6" fmla="*/ 3656879 w 8601740"/>
              <a:gd name="connsiteY6" fmla="*/ 0 h 5105400"/>
              <a:gd name="connsiteX7" fmla="*/ 4162872 w 8601740"/>
              <a:gd name="connsiteY7" fmla="*/ 0 h 5105400"/>
              <a:gd name="connsiteX8" fmla="*/ 4530867 w 8601740"/>
              <a:gd name="connsiteY8" fmla="*/ 0 h 5105400"/>
              <a:gd name="connsiteX9" fmla="*/ 5105859 w 8601740"/>
              <a:gd name="connsiteY9" fmla="*/ 0 h 5105400"/>
              <a:gd name="connsiteX10" fmla="*/ 5680851 w 8601740"/>
              <a:gd name="connsiteY10" fmla="*/ 0 h 5105400"/>
              <a:gd name="connsiteX11" fmla="*/ 6324842 w 8601740"/>
              <a:gd name="connsiteY11" fmla="*/ 0 h 5105400"/>
              <a:gd name="connsiteX12" fmla="*/ 6692837 w 8601740"/>
              <a:gd name="connsiteY12" fmla="*/ 0 h 5105400"/>
              <a:gd name="connsiteX13" fmla="*/ 7060832 w 8601740"/>
              <a:gd name="connsiteY13" fmla="*/ 0 h 5105400"/>
              <a:gd name="connsiteX14" fmla="*/ 7750823 w 8601740"/>
              <a:gd name="connsiteY14" fmla="*/ 0 h 5105400"/>
              <a:gd name="connsiteX15" fmla="*/ 8601740 w 8601740"/>
              <a:gd name="connsiteY15" fmla="*/ 850917 h 5105400"/>
              <a:gd name="connsiteX16" fmla="*/ 8601740 w 8601740"/>
              <a:gd name="connsiteY16" fmla="*/ 1452214 h 5105400"/>
              <a:gd name="connsiteX17" fmla="*/ 8601740 w 8601740"/>
              <a:gd name="connsiteY17" fmla="*/ 2019475 h 5105400"/>
              <a:gd name="connsiteX18" fmla="*/ 8601740 w 8601740"/>
              <a:gd name="connsiteY18" fmla="*/ 2552700 h 5105400"/>
              <a:gd name="connsiteX19" fmla="*/ 8601740 w 8601740"/>
              <a:gd name="connsiteY19" fmla="*/ 3051890 h 5105400"/>
              <a:gd name="connsiteX20" fmla="*/ 8601740 w 8601740"/>
              <a:gd name="connsiteY20" fmla="*/ 3653186 h 5105400"/>
              <a:gd name="connsiteX21" fmla="*/ 8601740 w 8601740"/>
              <a:gd name="connsiteY21" fmla="*/ 4254483 h 5105400"/>
              <a:gd name="connsiteX22" fmla="*/ 7750823 w 8601740"/>
              <a:gd name="connsiteY22" fmla="*/ 5105400 h 5105400"/>
              <a:gd name="connsiteX23" fmla="*/ 7106832 w 8601740"/>
              <a:gd name="connsiteY23" fmla="*/ 5105400 h 5105400"/>
              <a:gd name="connsiteX24" fmla="*/ 6669838 w 8601740"/>
              <a:gd name="connsiteY24" fmla="*/ 5105400 h 5105400"/>
              <a:gd name="connsiteX25" fmla="*/ 6301843 w 8601740"/>
              <a:gd name="connsiteY25" fmla="*/ 5105400 h 5105400"/>
              <a:gd name="connsiteX26" fmla="*/ 5726851 w 8601740"/>
              <a:gd name="connsiteY26" fmla="*/ 5105400 h 5105400"/>
              <a:gd name="connsiteX27" fmla="*/ 5289857 w 8601740"/>
              <a:gd name="connsiteY27" fmla="*/ 5105400 h 5105400"/>
              <a:gd name="connsiteX28" fmla="*/ 4714864 w 8601740"/>
              <a:gd name="connsiteY28" fmla="*/ 5105400 h 5105400"/>
              <a:gd name="connsiteX29" fmla="*/ 4208871 w 8601740"/>
              <a:gd name="connsiteY29" fmla="*/ 5105400 h 5105400"/>
              <a:gd name="connsiteX30" fmla="*/ 3564880 w 8601740"/>
              <a:gd name="connsiteY30" fmla="*/ 5105400 h 5105400"/>
              <a:gd name="connsiteX31" fmla="*/ 2851890 w 8601740"/>
              <a:gd name="connsiteY31" fmla="*/ 5105400 h 5105400"/>
              <a:gd name="connsiteX32" fmla="*/ 2138899 w 8601740"/>
              <a:gd name="connsiteY32" fmla="*/ 5105400 h 5105400"/>
              <a:gd name="connsiteX33" fmla="*/ 1494908 w 8601740"/>
              <a:gd name="connsiteY33" fmla="*/ 5105400 h 5105400"/>
              <a:gd name="connsiteX34" fmla="*/ 850917 w 8601740"/>
              <a:gd name="connsiteY34" fmla="*/ 5105400 h 5105400"/>
              <a:gd name="connsiteX35" fmla="*/ 0 w 8601740"/>
              <a:gd name="connsiteY35" fmla="*/ 4254483 h 5105400"/>
              <a:gd name="connsiteX36" fmla="*/ 0 w 8601740"/>
              <a:gd name="connsiteY36" fmla="*/ 3653186 h 5105400"/>
              <a:gd name="connsiteX37" fmla="*/ 0 w 8601740"/>
              <a:gd name="connsiteY37" fmla="*/ 3119961 h 5105400"/>
              <a:gd name="connsiteX38" fmla="*/ 0 w 8601740"/>
              <a:gd name="connsiteY38" fmla="*/ 2552700 h 5105400"/>
              <a:gd name="connsiteX39" fmla="*/ 0 w 8601740"/>
              <a:gd name="connsiteY39" fmla="*/ 1951403 h 5105400"/>
              <a:gd name="connsiteX40" fmla="*/ 0 w 8601740"/>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1740" h="5105400" fill="none" extrusionOk="0">
                <a:moveTo>
                  <a:pt x="0" y="850917"/>
                </a:moveTo>
                <a:cubicBezTo>
                  <a:pt x="-27603" y="402128"/>
                  <a:pt x="301017" y="-17841"/>
                  <a:pt x="850917" y="0"/>
                </a:cubicBezTo>
                <a:cubicBezTo>
                  <a:pt x="1149572" y="-18571"/>
                  <a:pt x="1176850" y="38428"/>
                  <a:pt x="1494908" y="0"/>
                </a:cubicBezTo>
                <a:cubicBezTo>
                  <a:pt x="1812966" y="-38428"/>
                  <a:pt x="1782590" y="20592"/>
                  <a:pt x="1931902" y="0"/>
                </a:cubicBezTo>
                <a:cubicBezTo>
                  <a:pt x="2081214" y="-20592"/>
                  <a:pt x="2210772" y="37214"/>
                  <a:pt x="2368896" y="0"/>
                </a:cubicBezTo>
                <a:cubicBezTo>
                  <a:pt x="2527020" y="-37214"/>
                  <a:pt x="2712471" y="59346"/>
                  <a:pt x="2943888" y="0"/>
                </a:cubicBezTo>
                <a:cubicBezTo>
                  <a:pt x="3175305" y="-59346"/>
                  <a:pt x="3453829" y="10917"/>
                  <a:pt x="3656879" y="0"/>
                </a:cubicBezTo>
                <a:cubicBezTo>
                  <a:pt x="3859929" y="-10917"/>
                  <a:pt x="3926554" y="24956"/>
                  <a:pt x="4162872" y="0"/>
                </a:cubicBezTo>
                <a:cubicBezTo>
                  <a:pt x="4399190" y="-24956"/>
                  <a:pt x="4392553" y="25719"/>
                  <a:pt x="4530867" y="0"/>
                </a:cubicBezTo>
                <a:cubicBezTo>
                  <a:pt x="4669181" y="-25719"/>
                  <a:pt x="4857157" y="57868"/>
                  <a:pt x="5105859" y="0"/>
                </a:cubicBezTo>
                <a:cubicBezTo>
                  <a:pt x="5354561" y="-57868"/>
                  <a:pt x="5551511" y="47823"/>
                  <a:pt x="5680851" y="0"/>
                </a:cubicBezTo>
                <a:cubicBezTo>
                  <a:pt x="5810191" y="-47823"/>
                  <a:pt x="6045237" y="53886"/>
                  <a:pt x="6324842" y="0"/>
                </a:cubicBezTo>
                <a:cubicBezTo>
                  <a:pt x="6604447" y="-53886"/>
                  <a:pt x="6616626" y="15426"/>
                  <a:pt x="6692837" y="0"/>
                </a:cubicBezTo>
                <a:cubicBezTo>
                  <a:pt x="6769049" y="-15426"/>
                  <a:pt x="6899013" y="14525"/>
                  <a:pt x="7060832" y="0"/>
                </a:cubicBezTo>
                <a:cubicBezTo>
                  <a:pt x="7222651" y="-14525"/>
                  <a:pt x="7567092" y="29475"/>
                  <a:pt x="7750823" y="0"/>
                </a:cubicBezTo>
                <a:cubicBezTo>
                  <a:pt x="8139727" y="58358"/>
                  <a:pt x="8589874" y="438264"/>
                  <a:pt x="8601740" y="850917"/>
                </a:cubicBezTo>
                <a:cubicBezTo>
                  <a:pt x="8631708" y="1046258"/>
                  <a:pt x="8561619" y="1243092"/>
                  <a:pt x="8601740" y="1452214"/>
                </a:cubicBezTo>
                <a:cubicBezTo>
                  <a:pt x="8641861" y="1661336"/>
                  <a:pt x="8568455" y="1899133"/>
                  <a:pt x="8601740" y="2019475"/>
                </a:cubicBezTo>
                <a:cubicBezTo>
                  <a:pt x="8635025" y="2139817"/>
                  <a:pt x="8580310" y="2406300"/>
                  <a:pt x="8601740" y="2552700"/>
                </a:cubicBezTo>
                <a:cubicBezTo>
                  <a:pt x="8623170" y="2699100"/>
                  <a:pt x="8550794" y="2820631"/>
                  <a:pt x="8601740" y="3051890"/>
                </a:cubicBezTo>
                <a:cubicBezTo>
                  <a:pt x="8652686" y="3283149"/>
                  <a:pt x="8587771" y="3481560"/>
                  <a:pt x="8601740" y="3653186"/>
                </a:cubicBezTo>
                <a:cubicBezTo>
                  <a:pt x="8615709" y="3824812"/>
                  <a:pt x="8576510" y="4056476"/>
                  <a:pt x="8601740" y="4254483"/>
                </a:cubicBezTo>
                <a:cubicBezTo>
                  <a:pt x="8624047" y="4655661"/>
                  <a:pt x="8168628" y="5119171"/>
                  <a:pt x="7750823" y="5105400"/>
                </a:cubicBezTo>
                <a:cubicBezTo>
                  <a:pt x="7468005" y="5129325"/>
                  <a:pt x="7362148" y="5068765"/>
                  <a:pt x="7106832" y="5105400"/>
                </a:cubicBezTo>
                <a:cubicBezTo>
                  <a:pt x="6851516" y="5142035"/>
                  <a:pt x="6836691" y="5054926"/>
                  <a:pt x="6669838" y="5105400"/>
                </a:cubicBezTo>
                <a:cubicBezTo>
                  <a:pt x="6502985" y="5155874"/>
                  <a:pt x="6376031" y="5070582"/>
                  <a:pt x="6301843" y="5105400"/>
                </a:cubicBezTo>
                <a:cubicBezTo>
                  <a:pt x="6227655" y="5140218"/>
                  <a:pt x="5915516" y="5072140"/>
                  <a:pt x="5726851" y="5105400"/>
                </a:cubicBezTo>
                <a:cubicBezTo>
                  <a:pt x="5538186" y="5138660"/>
                  <a:pt x="5460374" y="5058011"/>
                  <a:pt x="5289857" y="5105400"/>
                </a:cubicBezTo>
                <a:cubicBezTo>
                  <a:pt x="5119340" y="5152789"/>
                  <a:pt x="4988331" y="5105313"/>
                  <a:pt x="4714864" y="5105400"/>
                </a:cubicBezTo>
                <a:cubicBezTo>
                  <a:pt x="4441397" y="5105487"/>
                  <a:pt x="4363339" y="5067940"/>
                  <a:pt x="4208871" y="5105400"/>
                </a:cubicBezTo>
                <a:cubicBezTo>
                  <a:pt x="4054403" y="5142860"/>
                  <a:pt x="3771870" y="5052259"/>
                  <a:pt x="3564880" y="5105400"/>
                </a:cubicBezTo>
                <a:cubicBezTo>
                  <a:pt x="3357890" y="5158541"/>
                  <a:pt x="3157600" y="5055700"/>
                  <a:pt x="2851890" y="5105400"/>
                </a:cubicBezTo>
                <a:cubicBezTo>
                  <a:pt x="2546180" y="5155100"/>
                  <a:pt x="2457849" y="5037466"/>
                  <a:pt x="2138899" y="5105400"/>
                </a:cubicBezTo>
                <a:cubicBezTo>
                  <a:pt x="1819949" y="5173334"/>
                  <a:pt x="1634643" y="5054047"/>
                  <a:pt x="1494908" y="5105400"/>
                </a:cubicBezTo>
                <a:cubicBezTo>
                  <a:pt x="1355173" y="5156753"/>
                  <a:pt x="1065417" y="5044222"/>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601740" h="5105400" stroke="0" extrusionOk="0">
                <a:moveTo>
                  <a:pt x="0" y="850917"/>
                </a:moveTo>
                <a:cubicBezTo>
                  <a:pt x="123663" y="411878"/>
                  <a:pt x="452168" y="-52315"/>
                  <a:pt x="850917" y="0"/>
                </a:cubicBezTo>
                <a:cubicBezTo>
                  <a:pt x="1037598" y="-50344"/>
                  <a:pt x="1324219" y="60751"/>
                  <a:pt x="1563907" y="0"/>
                </a:cubicBezTo>
                <a:cubicBezTo>
                  <a:pt x="1803595" y="-60751"/>
                  <a:pt x="1826297" y="28506"/>
                  <a:pt x="1931902" y="0"/>
                </a:cubicBezTo>
                <a:cubicBezTo>
                  <a:pt x="2037507" y="-28506"/>
                  <a:pt x="2430066" y="24735"/>
                  <a:pt x="2644893" y="0"/>
                </a:cubicBezTo>
                <a:cubicBezTo>
                  <a:pt x="2859720" y="-24735"/>
                  <a:pt x="2978745" y="49636"/>
                  <a:pt x="3288884" y="0"/>
                </a:cubicBezTo>
                <a:cubicBezTo>
                  <a:pt x="3599023" y="-49636"/>
                  <a:pt x="3681994" y="52793"/>
                  <a:pt x="3932875" y="0"/>
                </a:cubicBezTo>
                <a:cubicBezTo>
                  <a:pt x="4183756" y="-52793"/>
                  <a:pt x="4379154" y="13885"/>
                  <a:pt x="4576866" y="0"/>
                </a:cubicBezTo>
                <a:cubicBezTo>
                  <a:pt x="4774578" y="-13885"/>
                  <a:pt x="5128995" y="3084"/>
                  <a:pt x="5289857" y="0"/>
                </a:cubicBezTo>
                <a:cubicBezTo>
                  <a:pt x="5450719" y="-3084"/>
                  <a:pt x="5615879" y="24947"/>
                  <a:pt x="5864849" y="0"/>
                </a:cubicBezTo>
                <a:cubicBezTo>
                  <a:pt x="6113819" y="-24947"/>
                  <a:pt x="6101405" y="38885"/>
                  <a:pt x="6232844" y="0"/>
                </a:cubicBezTo>
                <a:cubicBezTo>
                  <a:pt x="6364284" y="-38885"/>
                  <a:pt x="6616402" y="37465"/>
                  <a:pt x="6876835" y="0"/>
                </a:cubicBezTo>
                <a:cubicBezTo>
                  <a:pt x="7137268" y="-37465"/>
                  <a:pt x="7331956" y="81825"/>
                  <a:pt x="7750823" y="0"/>
                </a:cubicBezTo>
                <a:cubicBezTo>
                  <a:pt x="8292388" y="27047"/>
                  <a:pt x="8679971" y="375571"/>
                  <a:pt x="8601740" y="850917"/>
                </a:cubicBezTo>
                <a:cubicBezTo>
                  <a:pt x="8646765" y="1070230"/>
                  <a:pt x="8576867" y="1138991"/>
                  <a:pt x="8601740" y="1316071"/>
                </a:cubicBezTo>
                <a:cubicBezTo>
                  <a:pt x="8626613" y="1493151"/>
                  <a:pt x="8563932" y="1655245"/>
                  <a:pt x="8601740" y="1849296"/>
                </a:cubicBezTo>
                <a:cubicBezTo>
                  <a:pt x="8639548" y="2043348"/>
                  <a:pt x="8577235" y="2194711"/>
                  <a:pt x="8601740" y="2382522"/>
                </a:cubicBezTo>
                <a:cubicBezTo>
                  <a:pt x="8626245" y="2570333"/>
                  <a:pt x="8578210" y="2720362"/>
                  <a:pt x="8601740" y="2847676"/>
                </a:cubicBezTo>
                <a:cubicBezTo>
                  <a:pt x="8625270" y="2974990"/>
                  <a:pt x="8597478" y="3139542"/>
                  <a:pt x="8601740" y="3380901"/>
                </a:cubicBezTo>
                <a:cubicBezTo>
                  <a:pt x="8606002" y="3622261"/>
                  <a:pt x="8566405" y="3857324"/>
                  <a:pt x="8601740" y="4254483"/>
                </a:cubicBezTo>
                <a:cubicBezTo>
                  <a:pt x="8549110" y="4788437"/>
                  <a:pt x="8248987" y="5064282"/>
                  <a:pt x="7750823" y="5105400"/>
                </a:cubicBezTo>
                <a:cubicBezTo>
                  <a:pt x="7557793" y="5155127"/>
                  <a:pt x="7492411" y="5101711"/>
                  <a:pt x="7313829" y="5105400"/>
                </a:cubicBezTo>
                <a:cubicBezTo>
                  <a:pt x="7135247" y="5109089"/>
                  <a:pt x="6911952" y="5078930"/>
                  <a:pt x="6600839" y="5105400"/>
                </a:cubicBezTo>
                <a:cubicBezTo>
                  <a:pt x="6289726" y="5131870"/>
                  <a:pt x="6401523" y="5096995"/>
                  <a:pt x="6232844" y="5105400"/>
                </a:cubicBezTo>
                <a:cubicBezTo>
                  <a:pt x="6064166" y="5113805"/>
                  <a:pt x="5966389" y="5096834"/>
                  <a:pt x="5864849" y="5105400"/>
                </a:cubicBezTo>
                <a:cubicBezTo>
                  <a:pt x="5763310" y="5113966"/>
                  <a:pt x="5399100" y="5104651"/>
                  <a:pt x="5220857" y="5105400"/>
                </a:cubicBezTo>
                <a:cubicBezTo>
                  <a:pt x="5042614" y="5106149"/>
                  <a:pt x="4997486" y="5105072"/>
                  <a:pt x="4852862" y="5105400"/>
                </a:cubicBezTo>
                <a:cubicBezTo>
                  <a:pt x="4708238" y="5105728"/>
                  <a:pt x="4368538" y="5091504"/>
                  <a:pt x="4208871" y="5105400"/>
                </a:cubicBezTo>
                <a:cubicBezTo>
                  <a:pt x="4049204" y="5119296"/>
                  <a:pt x="3912549" y="5061554"/>
                  <a:pt x="3771877" y="5105400"/>
                </a:cubicBezTo>
                <a:cubicBezTo>
                  <a:pt x="3631205" y="5149246"/>
                  <a:pt x="3340683" y="5084908"/>
                  <a:pt x="3127886" y="5105400"/>
                </a:cubicBezTo>
                <a:cubicBezTo>
                  <a:pt x="2915089" y="5125892"/>
                  <a:pt x="2593857" y="5038647"/>
                  <a:pt x="2414896" y="5105400"/>
                </a:cubicBezTo>
                <a:cubicBezTo>
                  <a:pt x="2235935" y="5172153"/>
                  <a:pt x="1868625" y="5042034"/>
                  <a:pt x="1701905" y="5105400"/>
                </a:cubicBezTo>
                <a:cubicBezTo>
                  <a:pt x="1535185" y="5168766"/>
                  <a:pt x="1135221" y="5055984"/>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a:extLst>
              <a:ext uri="{C807C97D-BFC1-408E-A445-0C87EB9F89A2}">
                <ask:lineSketchStyleProps xmlns:ask="http://schemas.microsoft.com/office/drawing/2018/sketchyshape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460" y="1318437"/>
            <a:ext cx="5351584" cy="541856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5FA571B-B4DF-0062-B9FB-363624851A4C}"/>
              </a:ext>
            </a:extLst>
          </p:cNvPr>
          <p:cNvPicPr>
            <a:picLocks noChangeAspect="1"/>
          </p:cNvPicPr>
          <p:nvPr/>
        </p:nvPicPr>
        <p:blipFill>
          <a:blip r:embed="rId5"/>
          <a:stretch>
            <a:fillRect/>
          </a:stretch>
        </p:blipFill>
        <p:spPr>
          <a:xfrm>
            <a:off x="212651" y="843271"/>
            <a:ext cx="8065707" cy="5639289"/>
          </a:xfrm>
          <a:prstGeom prst="rect">
            <a:avLst/>
          </a:prstGeom>
        </p:spPr>
      </p:pic>
    </p:spTree>
    <p:extLst>
      <p:ext uri="{BB962C8B-B14F-4D97-AF65-F5344CB8AC3E}">
        <p14:creationId xmlns:p14="http://schemas.microsoft.com/office/powerpoint/2010/main" val="11956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1C6A856-046F-5A89-FA88-7784844ABD12}"/>
              </a:ext>
            </a:extLst>
          </p:cNvPr>
          <p:cNvGrpSpPr/>
          <p:nvPr/>
        </p:nvGrpSpPr>
        <p:grpSpPr>
          <a:xfrm>
            <a:off x="3906834" y="228600"/>
            <a:ext cx="4287836" cy="5462559"/>
            <a:chOff x="3906834" y="228600"/>
            <a:chExt cx="4287836" cy="5462559"/>
          </a:xfrm>
        </p:grpSpPr>
        <p:pic>
          <p:nvPicPr>
            <p:cNvPr id="5" name="Picture 4" descr="A picture containing text&#10;&#10;Description automatically generated">
              <a:extLst>
                <a:ext uri="{FF2B5EF4-FFF2-40B4-BE49-F238E27FC236}">
                  <a16:creationId xmlns:a16="http://schemas.microsoft.com/office/drawing/2014/main" id="{7BD5A442-50ED-FD2A-36E4-7F2E0E32398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997329" y="228600"/>
              <a:ext cx="4197341" cy="5462559"/>
            </a:xfrm>
            <a:prstGeom prst="rect">
              <a:avLst/>
            </a:prstGeom>
          </p:spPr>
        </p:pic>
        <p:sp>
          <p:nvSpPr>
            <p:cNvPr id="7" name="TextBox 6">
              <a:extLst>
                <a:ext uri="{FF2B5EF4-FFF2-40B4-BE49-F238E27FC236}">
                  <a16:creationId xmlns:a16="http://schemas.microsoft.com/office/drawing/2014/main" id="{81868408-CB5F-BE5E-2632-2B1AE969B02F}"/>
                </a:ext>
              </a:extLst>
            </p:cNvPr>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a:extLst>
              <a:ext uri="{FF2B5EF4-FFF2-40B4-BE49-F238E27FC236}">
                <a16:creationId xmlns:a16="http://schemas.microsoft.com/office/drawing/2014/main" id="{4511DDE7-600A-F4FF-7860-C13CB02CC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extLst>
      <p:ext uri="{BB962C8B-B14F-4D97-AF65-F5344CB8AC3E}">
        <p14:creationId xmlns:p14="http://schemas.microsoft.com/office/powerpoint/2010/main" val="199218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386"/>
                      <a:gd name="adj2" fmla="val 7243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trí</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nha</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026" name="Picture 2" descr="Nobita Nobi Cartoon Shizuka Minamoto Character, doraemon character, comics,  child png | PNGEgg">
            <a:extLst>
              <a:ext uri="{FF2B5EF4-FFF2-40B4-BE49-F238E27FC236}">
                <a16:creationId xmlns:a16="http://schemas.microsoft.com/office/drawing/2014/main" id="{23552E19-CBF0-8F9E-9FF2-5E2F7349927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91B0A1D-13DD-E168-D11C-92C53CFCFC93}"/>
              </a:ext>
            </a:extLst>
          </p:cNvPr>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7134BDD9-0C30-AE68-097D-DABC530A443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401220" y="3514877"/>
            <a:ext cx="1706554" cy="2484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EF5E696-896C-09A2-9D05-433D4BEAC96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360072" y="3540366"/>
            <a:ext cx="1706554" cy="248402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92A2522-8364-4788-31FC-6757B6EDF59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5297152" y="3540366"/>
            <a:ext cx="1706554" cy="2484022"/>
          </a:xfrm>
          <a:prstGeom prst="rect">
            <a:avLst/>
          </a:prstGeom>
        </p:spPr>
      </p:pic>
    </p:spTree>
    <p:extLst>
      <p:ext uri="{BB962C8B-B14F-4D97-AF65-F5344CB8AC3E}">
        <p14:creationId xmlns:p14="http://schemas.microsoft.com/office/powerpoint/2010/main" val="51467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1395"/>
                      <a:gd name="adj2" fmla="val 9313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liền</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trước</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của</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là</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nào</a:t>
            </a:r>
            <a:r>
              <a:rPr kumimoji="0" lang="en-US" sz="3600" b="0" i="0" u="none" strike="noStrike" kern="1200" cap="none" spc="0" normalizeH="0" noProof="0" dirty="0">
                <a:ln>
                  <a:noFill/>
                </a:ln>
                <a:solidFill>
                  <a:prstClr val="black"/>
                </a:solidFill>
                <a:effectLst/>
                <a:uLnTx/>
                <a:uFillTx/>
                <a:latin typeface="Calibri"/>
                <a:ea typeface="+mn-ea"/>
                <a:cs typeface="+mn-cs"/>
              </a:rPr>
              <a: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4 869</a:t>
            </a:r>
          </a:p>
        </p:txBody>
      </p:sp>
    </p:spTree>
    <p:extLst>
      <p:ext uri="{BB962C8B-B14F-4D97-AF65-F5344CB8AC3E}">
        <p14:creationId xmlns:p14="http://schemas.microsoft.com/office/powerpoint/2010/main" val="286758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29210"/>
                      <a:gd name="adj2" fmla="val 8141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6 934</a:t>
            </a:r>
            <a:r>
              <a:rPr kumimoji="0" lang="en-US" sz="3600" b="0" i="0" u="none" strike="noStrike" kern="1200" cap="none" spc="0" normalizeH="0" noProof="0" dirty="0">
                <a:ln>
                  <a:noFill/>
                </a:ln>
                <a:solidFill>
                  <a:prstClr val="black"/>
                </a:solidFill>
                <a:effectLst/>
                <a:uLnTx/>
                <a:uFillTx/>
                <a:latin typeface="Calibri"/>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90927" y="-18529"/>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30</a:t>
            </a:r>
          </a:p>
        </p:txBody>
      </p:sp>
    </p:spTree>
    <p:extLst>
      <p:ext uri="{BB962C8B-B14F-4D97-AF65-F5344CB8AC3E}">
        <p14:creationId xmlns:p14="http://schemas.microsoft.com/office/powerpoint/2010/main" val="157030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2318"/>
                      <a:gd name="adj2" fmla="val 11252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a:rPr>
              <a:t>Viết</a:t>
            </a:r>
            <a:r>
              <a:rPr lang="en-US" sz="3600" dirty="0">
                <a:solidFill>
                  <a:prstClr val="black"/>
                </a:solidFill>
                <a:latin typeface="Calibri"/>
              </a:rPr>
              <a:t> </a:t>
            </a:r>
            <a:r>
              <a:rPr lang="en-US" sz="3600" dirty="0" err="1">
                <a:solidFill>
                  <a:prstClr val="black"/>
                </a:solidFill>
                <a:latin typeface="Calibri"/>
              </a:rPr>
              <a:t>số</a:t>
            </a:r>
            <a:r>
              <a:rPr lang="en-US" sz="3600" dirty="0">
                <a:solidFill>
                  <a:prstClr val="black"/>
                </a:solidFill>
                <a:latin typeface="Calibri"/>
              </a:rPr>
              <a:t>: 9</a:t>
            </a:r>
            <a:r>
              <a:rPr lang="vi-VN" sz="3600" dirty="0">
                <a:solidFill>
                  <a:prstClr val="black"/>
                </a:solidFill>
                <a:latin typeface="Calibri"/>
              </a:rPr>
              <a:t> nghìn, 8 trăm, </a:t>
            </a:r>
            <a:r>
              <a:rPr lang="en-US" sz="3600" dirty="0">
                <a:solidFill>
                  <a:prstClr val="black"/>
                </a:solidFill>
                <a:latin typeface="Calibri"/>
              </a:rPr>
              <a:t>9</a:t>
            </a:r>
            <a:r>
              <a:rPr lang="vi-VN" sz="3600" dirty="0">
                <a:solidFill>
                  <a:prstClr val="black"/>
                </a:solidFill>
                <a:latin typeface="Calibri"/>
              </a:rPr>
              <a:t> chục và </a:t>
            </a:r>
            <a:r>
              <a:rPr lang="en-US" sz="3600" dirty="0">
                <a:solidFill>
                  <a:prstClr val="black"/>
                </a:solidFill>
                <a:latin typeface="Calibri"/>
              </a:rPr>
              <a:t>9</a:t>
            </a:r>
            <a:r>
              <a:rPr lang="vi-VN" sz="3600" dirty="0">
                <a:solidFill>
                  <a:prstClr val="black"/>
                </a:solidFill>
                <a:latin typeface="Calibri"/>
              </a:rPr>
              <a:t> đơn vị</a:t>
            </a:r>
            <a:endParaRPr kumimoji="0" lang="en-US" sz="3600" b="0" i="0" u="none" strike="noStrike" kern="1200" cap="none" spc="0" normalizeH="0" baseline="0" noProof="0" dirty="0">
              <a:ln>
                <a:noFill/>
              </a:ln>
              <a:solidFill>
                <a:prstClr val="black"/>
              </a:solidFill>
              <a:effectLst/>
              <a:uLnTx/>
              <a:uFillTx/>
              <a:latin typeface="Calibri"/>
            </a:endParaRPr>
          </a:p>
        </p:txBody>
      </p:sp>
      <p:pic>
        <p:nvPicPr>
          <p:cNvPr id="14" name="Picture 2" descr="Premium Vector | Cute student cartoon illustration">
            <a:extLst>
              <a:ext uri="{FF2B5EF4-FFF2-40B4-BE49-F238E27FC236}">
                <a16:creationId xmlns:a16="http://schemas.microsoft.com/office/drawing/2014/main" id="{9763A750-040C-47B8-8EF1-DC611FBAE033}"/>
              </a:ext>
            </a:extLst>
          </p:cNvPr>
          <p:cNvPicPr>
            <a:picLocks noChangeAspect="1" noChangeArrowheads="1"/>
          </p:cNvPicPr>
          <p:nvPr/>
        </p:nvPicPr>
        <p:blipFill>
          <a:blip r:embed="rId4">
            <a:clrChange>
              <a:clrFrom>
                <a:srgbClr val="FEFCFD"/>
              </a:clrFrom>
              <a:clrTo>
                <a:srgbClr val="FEFCFD">
                  <a:alpha val="0"/>
                </a:srgbClr>
              </a:clrTo>
            </a:clrChange>
            <a:extLst>
              <a:ext uri="{BEBA8EAE-BF5A-486C-A8C5-ECC9F3942E4B}">
                <a14:imgProps xmlns:a14="http://schemas.microsoft.com/office/drawing/2010/main">
                  <a14:imgLayer r:embed="rId5">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9 899</a:t>
            </a:r>
          </a:p>
        </p:txBody>
      </p:sp>
    </p:spTree>
    <p:extLst>
      <p:ext uri="{BB962C8B-B14F-4D97-AF65-F5344CB8AC3E}">
        <p14:creationId xmlns:p14="http://schemas.microsoft.com/office/powerpoint/2010/main" val="233344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416"/>
                      <a:gd name="adj2" fmla="val 7918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descr="Nobita Nobi Shizuka Minamoto Doraemon Sewashi PNG, Clipart, Doraemon, Nobi  Free PNG Download | Cute cartoon drawings, Happy cartoon, Cute cartoon  pictures">
            <a:extLst>
              <a:ext uri="{FF2B5EF4-FFF2-40B4-BE49-F238E27FC236}">
                <a16:creationId xmlns:a16="http://schemas.microsoft.com/office/drawing/2014/main" id="{0DE61B13-5438-7CAB-C077-8E3831C8FB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a:extLst>
              <a:ext uri="{FF2B5EF4-FFF2-40B4-BE49-F238E27FC236}">
                <a16:creationId xmlns:a16="http://schemas.microsoft.com/office/drawing/2014/main" id="{58EFF01A-484D-CEBE-D393-C681D01183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extLst>
      <p:ext uri="{BB962C8B-B14F-4D97-AF65-F5344CB8AC3E}">
        <p14:creationId xmlns:p14="http://schemas.microsoft.com/office/powerpoint/2010/main" val="1635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4"/>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81</TotalTime>
  <Words>1136</Words>
  <Application>Microsoft Office PowerPoint</Application>
  <PresentationFormat>Widescreen</PresentationFormat>
  <Paragraphs>121</Paragraphs>
  <Slides>26</Slides>
  <Notes>8</Notes>
  <HiddenSlides>0</HiddenSlides>
  <MMClips>2</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Arial</vt:lpstr>
      <vt:lpstr>Calibri</vt:lpstr>
      <vt:lpstr>iCiel Crocante</vt:lpstr>
      <vt:lpstr>Times New Roman</vt:lpstr>
      <vt:lpstr>Wingdings</vt:lpstr>
      <vt:lpstr>1_Office Theme</vt:lpstr>
      <vt:lpstr>Office 主题​​</vt:lpstr>
      <vt:lpstr>4_Office Theme</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2023-06-12T01:51:51Z</dcterms:created>
  <dcterms:modified xsi:type="dcterms:W3CDTF">2024-09-11T01:45:24Z</dcterms:modified>
</cp:coreProperties>
</file>