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4"/>
  </p:notesMasterIdLst>
  <p:sldIdLst>
    <p:sldId id="262" r:id="rId3"/>
    <p:sldId id="285" r:id="rId4"/>
    <p:sldId id="256" r:id="rId5"/>
    <p:sldId id="286" r:id="rId6"/>
    <p:sldId id="258" r:id="rId7"/>
    <p:sldId id="287" r:id="rId8"/>
    <p:sldId id="260" r:id="rId9"/>
    <p:sldId id="261" r:id="rId10"/>
    <p:sldId id="257" r:id="rId11"/>
    <p:sldId id="278" r:id="rId12"/>
    <p:sldId id="295" r:id="rId13"/>
    <p:sldId id="277" r:id="rId14"/>
    <p:sldId id="288" r:id="rId15"/>
    <p:sldId id="289" r:id="rId16"/>
    <p:sldId id="290" r:id="rId17"/>
    <p:sldId id="291" r:id="rId18"/>
    <p:sldId id="283" r:id="rId19"/>
    <p:sldId id="284" r:id="rId20"/>
    <p:sldId id="292" r:id="rId21"/>
    <p:sldId id="293" r:id="rId22"/>
    <p:sldId id="2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4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7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519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11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81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11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25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236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50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001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04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1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340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92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839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2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812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833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91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893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17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47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27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67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0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25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074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49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37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14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510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34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847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14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376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63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45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9047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277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253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376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252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21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48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3.wdp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5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image" Target="../media/image23.png"/><Relationship Id="rId34" Type="http://schemas.openxmlformats.org/officeDocument/2006/relationships/slide" Target="slide9.xml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21.png"/><Relationship Id="rId25" Type="http://schemas.openxmlformats.org/officeDocument/2006/relationships/image" Target="../media/image25.png"/><Relationship Id="rId33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slide" Target="slide4.xml"/><Relationship Id="rId32" Type="http://schemas.openxmlformats.org/officeDocument/2006/relationships/image" Target="../media/image26.gif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image" Target="../media/image24.png"/><Relationship Id="rId28" Type="http://schemas.openxmlformats.org/officeDocument/2006/relationships/image" Target="../media/image15.png"/><Relationship Id="rId10" Type="http://schemas.openxmlformats.org/officeDocument/2006/relationships/image" Target="../media/image8.png"/><Relationship Id="rId19" Type="http://schemas.openxmlformats.org/officeDocument/2006/relationships/image" Target="../media/image22.png"/><Relationship Id="rId31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8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4.wdp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5">
                    <a:fgClr>
                      <a:srgbClr val="4472C4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5">
                  <a:fgClr>
                    <a:srgbClr val="4472C4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4d78b0">
            <a:hlinkClick r:id="" action="ppaction://media"/>
            <a:extLst>
              <a:ext uri="{FF2B5EF4-FFF2-40B4-BE49-F238E27FC236}">
                <a16:creationId xmlns:a16="http://schemas.microsoft.com/office/drawing/2014/main" id="{AB41E025-3610-8AEA-AFA0-A50ED46FCC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37396" cy="6766560"/>
          </a:xfrm>
          <a:prstGeom prst="rect">
            <a:avLst/>
          </a:prstGeom>
        </p:spPr>
      </p:pic>
      <p:pic>
        <p:nvPicPr>
          <p:cNvPr id="3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id="{5F11D5D9-725F-0556-75EE-9B9DCE72313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1148" y="254000"/>
            <a:ext cx="623147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92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>
            <a:extLst>
              <a:ext uri="{FF2B5EF4-FFF2-40B4-BE49-F238E27FC236}">
                <a16:creationId xmlns:a16="http://schemas.microsoft.com/office/drawing/2014/main" id="{12C7CAC3-8E27-3D6A-8A48-C55550A0D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595437"/>
            <a:ext cx="8972550" cy="43338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2B5741E-35AC-B145-3A2E-C49332226710}"/>
              </a:ext>
            </a:extLst>
          </p:cNvPr>
          <p:cNvSpPr/>
          <p:nvPr/>
        </p:nvSpPr>
        <p:spPr>
          <a:xfrm>
            <a:off x="2200275" y="1352550"/>
            <a:ext cx="2543175" cy="1171575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22DA171-4707-9872-1314-E5D9E043EF5A}"/>
              </a:ext>
            </a:extLst>
          </p:cNvPr>
          <p:cNvSpPr/>
          <p:nvPr/>
        </p:nvSpPr>
        <p:spPr>
          <a:xfrm>
            <a:off x="5067300" y="1009651"/>
            <a:ext cx="3657600" cy="10096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0583B84-FACB-D0AF-1342-3480B1A5CAA2}"/>
              </a:ext>
            </a:extLst>
          </p:cNvPr>
          <p:cNvSpPr/>
          <p:nvPr/>
        </p:nvSpPr>
        <p:spPr>
          <a:xfrm>
            <a:off x="8124825" y="2095500"/>
            <a:ext cx="3657600" cy="11334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9CEC0-3A7E-431D-909F-0FF9A645CBB1}"/>
              </a:ext>
            </a:extLst>
          </p:cNvPr>
          <p:cNvSpPr txBox="1"/>
          <p:nvPr/>
        </p:nvSpPr>
        <p:spPr>
          <a:xfrm>
            <a:off x="2343150" y="5334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D6DD45-0696-9FE0-2C2A-8EB9E30A8D00}"/>
              </a:ext>
            </a:extLst>
          </p:cNvPr>
          <p:cNvSpPr/>
          <p:nvPr/>
        </p:nvSpPr>
        <p:spPr>
          <a:xfrm>
            <a:off x="5629275" y="723899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829300" y="9620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864C8B-F38F-54AC-6EC0-2D432F74A868}"/>
              </a:ext>
            </a:extLst>
          </p:cNvPr>
          <p:cNvCxnSpPr/>
          <p:nvPr/>
        </p:nvCxnSpPr>
        <p:spPr>
          <a:xfrm>
            <a:off x="6981825" y="13239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D20728-4D99-0FD5-C5F8-BAAD3942061C}"/>
              </a:ext>
            </a:extLst>
          </p:cNvPr>
          <p:cNvSpPr txBox="1"/>
          <p:nvPr/>
        </p:nvSpPr>
        <p:spPr>
          <a:xfrm>
            <a:off x="7581900" y="8001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F15A7-0E1F-D60F-2D42-E63DCFF3755D}"/>
              </a:ext>
            </a:extLst>
          </p:cNvPr>
          <p:cNvSpPr txBox="1"/>
          <p:nvPr/>
        </p:nvSpPr>
        <p:spPr>
          <a:xfrm>
            <a:off x="7067550" y="136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629F0-8CE5-6396-13B5-CBF477F66F0F}"/>
              </a:ext>
            </a:extLst>
          </p:cNvPr>
          <p:cNvSpPr txBox="1"/>
          <p:nvPr/>
        </p:nvSpPr>
        <p:spPr>
          <a:xfrm>
            <a:off x="9648825" y="10191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FA8F2-C03A-6D19-5C1A-98E41147F6E5}"/>
              </a:ext>
            </a:extLst>
          </p:cNvPr>
          <p:cNvSpPr txBox="1"/>
          <p:nvPr/>
        </p:nvSpPr>
        <p:spPr>
          <a:xfrm>
            <a:off x="5867400" y="19431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66947D-3BE2-5D29-2ECF-E0660A932B52}"/>
              </a:ext>
            </a:extLst>
          </p:cNvPr>
          <p:cNvCxnSpPr/>
          <p:nvPr/>
        </p:nvCxnSpPr>
        <p:spPr>
          <a:xfrm>
            <a:off x="7019925" y="23050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AE7E6E-82BE-24BF-F745-142D9E27C971}"/>
              </a:ext>
            </a:extLst>
          </p:cNvPr>
          <p:cNvSpPr txBox="1"/>
          <p:nvPr/>
        </p:nvSpPr>
        <p:spPr>
          <a:xfrm>
            <a:off x="7620000" y="17811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CBEF6D-FE2F-3E1A-DF35-28296987CF3F}"/>
              </a:ext>
            </a:extLst>
          </p:cNvPr>
          <p:cNvSpPr txBox="1"/>
          <p:nvPr/>
        </p:nvSpPr>
        <p:spPr>
          <a:xfrm>
            <a:off x="7105650" y="23431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FB75B-EA29-4973-89D3-54AA21F6E709}"/>
              </a:ext>
            </a:extLst>
          </p:cNvPr>
          <p:cNvSpPr txBox="1"/>
          <p:nvPr/>
        </p:nvSpPr>
        <p:spPr>
          <a:xfrm>
            <a:off x="9686925" y="20002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A7E37-12CD-3B00-7B70-1BFF65E1E3A6}"/>
              </a:ext>
            </a:extLst>
          </p:cNvPr>
          <p:cNvSpPr txBox="1"/>
          <p:nvPr/>
        </p:nvSpPr>
        <p:spPr>
          <a:xfrm>
            <a:off x="5924550" y="28003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1D9665-AFC4-BBC7-B781-7E28112A90F2}"/>
              </a:ext>
            </a:extLst>
          </p:cNvPr>
          <p:cNvCxnSpPr/>
          <p:nvPr/>
        </p:nvCxnSpPr>
        <p:spPr>
          <a:xfrm>
            <a:off x="7077075" y="31623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8A8044D-5B93-613E-AF24-C82ABFC0A4BE}"/>
              </a:ext>
            </a:extLst>
          </p:cNvPr>
          <p:cNvSpPr txBox="1"/>
          <p:nvPr/>
        </p:nvSpPr>
        <p:spPr>
          <a:xfrm>
            <a:off x="7629525" y="26765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2F05F-7459-FA7B-3AB6-0B8F661BE473}"/>
              </a:ext>
            </a:extLst>
          </p:cNvPr>
          <p:cNvSpPr txBox="1"/>
          <p:nvPr/>
        </p:nvSpPr>
        <p:spPr>
          <a:xfrm>
            <a:off x="7162800" y="32004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74677-18D5-BDCA-831E-AF0432124561}"/>
              </a:ext>
            </a:extLst>
          </p:cNvPr>
          <p:cNvSpPr txBox="1"/>
          <p:nvPr/>
        </p:nvSpPr>
        <p:spPr>
          <a:xfrm>
            <a:off x="9744075" y="28575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nào?”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C351D-FDBE-80EA-632F-4158D598213A}"/>
              </a:ext>
            </a:extLst>
          </p:cNvPr>
          <p:cNvSpPr txBox="1"/>
          <p:nvPr/>
        </p:nvSpPr>
        <p:spPr>
          <a:xfrm>
            <a:off x="5610225" y="466725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FA76FA-2ED7-375D-8155-F724935BF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108404"/>
              </p:ext>
            </p:extLst>
          </p:nvPr>
        </p:nvGraphicFramePr>
        <p:xfrm>
          <a:off x="1403349" y="15102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B5C786-A950-5062-B90B-EE7E1C64050F}"/>
              </a:ext>
            </a:extLst>
          </p:cNvPr>
          <p:cNvSpPr txBox="1"/>
          <p:nvPr/>
        </p:nvSpPr>
        <p:spPr>
          <a:xfrm>
            <a:off x="7162800" y="23145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4B55C-AB19-DC00-F689-42368EF0C678}"/>
              </a:ext>
            </a:extLst>
          </p:cNvPr>
          <p:cNvSpPr txBox="1"/>
          <p:nvPr/>
        </p:nvSpPr>
        <p:spPr>
          <a:xfrm>
            <a:off x="6915150" y="3219450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B97EC-33C6-A4E3-0AA4-28D40A19DAF7}"/>
              </a:ext>
            </a:extLst>
          </p:cNvPr>
          <p:cNvSpPr txBox="1"/>
          <p:nvPr/>
        </p:nvSpPr>
        <p:spPr>
          <a:xfrm>
            <a:off x="6934200" y="4105275"/>
            <a:ext cx="1771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251832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01301-2B91-D7CB-477F-5BF5D9DE0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95" y="1423245"/>
            <a:ext cx="841320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538340"/>
              <a:chOff x="0" y="-172345"/>
              <a:chExt cx="11420475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4"/>
                <a:ext cx="10029826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650" y="1247775"/>
            <a:ext cx="6172200" cy="11239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5773A8-F240-822D-FADE-F189A3EE4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645647"/>
              </p:ext>
            </p:extLst>
          </p:nvPr>
        </p:nvGraphicFramePr>
        <p:xfrm>
          <a:off x="1374774" y="25389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42,305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513,59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78A9B17-41B4-3EE0-C6C3-4C370A0A8710}"/>
              </a:ext>
            </a:extLst>
          </p:cNvPr>
          <p:cNvSpPr txBox="1"/>
          <p:nvPr/>
        </p:nvSpPr>
        <p:spPr>
          <a:xfrm>
            <a:off x="7010400" y="32766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12D1C-4D8A-FFC6-012A-91691144D273}"/>
              </a:ext>
            </a:extLst>
          </p:cNvPr>
          <p:cNvSpPr txBox="1"/>
          <p:nvPr/>
        </p:nvSpPr>
        <p:spPr>
          <a:xfrm>
            <a:off x="6858000" y="41529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7EBA34-03DD-1DBE-8D17-84BE4FA871A4}"/>
              </a:ext>
            </a:extLst>
          </p:cNvPr>
          <p:cNvSpPr txBox="1"/>
          <p:nvPr/>
        </p:nvSpPr>
        <p:spPr>
          <a:xfrm>
            <a:off x="7191375" y="50577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3447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B5F47-4203-B798-6208-7E0921F98A49}"/>
              </a:ext>
            </a:extLst>
          </p:cNvPr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7F41F-BD38-E597-79B5-7E4A81DF940E}"/>
              </a:ext>
            </a:extLst>
          </p:cNvPr>
          <p:cNvSpPr txBox="1"/>
          <p:nvPr/>
        </p:nvSpPr>
        <p:spPr>
          <a:xfrm>
            <a:off x="3848100" y="46577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789BB1-5D8A-18E2-049A-7817F714E884}"/>
              </a:ext>
            </a:extLst>
          </p:cNvPr>
          <p:cNvCxnSpPr/>
          <p:nvPr/>
        </p:nvCxnSpPr>
        <p:spPr>
          <a:xfrm>
            <a:off x="5000625" y="50196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C2067F-C1BB-6B24-DF39-AFF61DC3A325}"/>
              </a:ext>
            </a:extLst>
          </p:cNvPr>
          <p:cNvSpPr txBox="1"/>
          <p:nvPr/>
        </p:nvSpPr>
        <p:spPr>
          <a:xfrm>
            <a:off x="5600700" y="44958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F57C6-FDF7-9662-62E6-A8BFEBA366E0}"/>
              </a:ext>
            </a:extLst>
          </p:cNvPr>
          <p:cNvSpPr txBox="1"/>
          <p:nvPr/>
        </p:nvSpPr>
        <p:spPr>
          <a:xfrm>
            <a:off x="5086350" y="50577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40421F-CDC6-6648-0759-E2710001889A}"/>
              </a:ext>
            </a:extLst>
          </p:cNvPr>
          <p:cNvSpPr txBox="1"/>
          <p:nvPr/>
        </p:nvSpPr>
        <p:spPr>
          <a:xfrm>
            <a:off x="7667625" y="47148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971522" y="1458470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trại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vẻ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65769" y="-119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075" y="383029"/>
            <a:ext cx="9490546" cy="17410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7C037B-2CC8-56F8-6584-3E0097509CAF}"/>
              </a:ext>
            </a:extLst>
          </p:cNvPr>
          <p:cNvSpPr/>
          <p:nvPr/>
        </p:nvSpPr>
        <p:spPr>
          <a:xfrm>
            <a:off x="3505200" y="2247900"/>
            <a:ext cx="5019675" cy="401002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1B353-13B4-8754-8D37-A4417745CD94}"/>
              </a:ext>
            </a:extLst>
          </p:cNvPr>
          <p:cNvSpPr txBox="1"/>
          <p:nvPr/>
        </p:nvSpPr>
        <p:spPr>
          <a:xfrm>
            <a:off x="3724275" y="24479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137,8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1A4C60-4E0D-E971-8823-023E3E0D3384}"/>
              </a:ext>
            </a:extLst>
          </p:cNvPr>
          <p:cNvCxnSpPr/>
          <p:nvPr/>
        </p:nvCxnSpPr>
        <p:spPr>
          <a:xfrm>
            <a:off x="4876800" y="28098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CB4486-FBAE-5105-0F5E-6F55ED1CD6B3}"/>
              </a:ext>
            </a:extLst>
          </p:cNvPr>
          <p:cNvSpPr txBox="1"/>
          <p:nvPr/>
        </p:nvSpPr>
        <p:spPr>
          <a:xfrm>
            <a:off x="5476875" y="22860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65672-AF13-E4D1-F3AA-C9AEECDDCB7F}"/>
              </a:ext>
            </a:extLst>
          </p:cNvPr>
          <p:cNvSpPr txBox="1"/>
          <p:nvPr/>
        </p:nvSpPr>
        <p:spPr>
          <a:xfrm>
            <a:off x="4962525" y="28479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47651-E5B2-9F20-C3E4-A2764B379C1C}"/>
              </a:ext>
            </a:extLst>
          </p:cNvPr>
          <p:cNvSpPr txBox="1"/>
          <p:nvPr/>
        </p:nvSpPr>
        <p:spPr>
          <a:xfrm>
            <a:off x="7543800" y="25050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0E94D-E16F-CD00-17DC-AE289B42B3D4}"/>
              </a:ext>
            </a:extLst>
          </p:cNvPr>
          <p:cNvSpPr txBox="1"/>
          <p:nvPr/>
        </p:nvSpPr>
        <p:spPr>
          <a:xfrm>
            <a:off x="3762375" y="34290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138,6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C434E9-1AAC-0C2D-8977-96D18A3BD319}"/>
              </a:ext>
            </a:extLst>
          </p:cNvPr>
          <p:cNvCxnSpPr/>
          <p:nvPr/>
        </p:nvCxnSpPr>
        <p:spPr>
          <a:xfrm>
            <a:off x="4914900" y="37909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6F5B3FB-4B04-C52E-6BB9-91FF62496BAD}"/>
              </a:ext>
            </a:extLst>
          </p:cNvPr>
          <p:cNvSpPr txBox="1"/>
          <p:nvPr/>
        </p:nvSpPr>
        <p:spPr>
          <a:xfrm>
            <a:off x="5514975" y="3267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0A9CB-E96F-AE34-6758-F363CC0ABA73}"/>
              </a:ext>
            </a:extLst>
          </p:cNvPr>
          <p:cNvSpPr txBox="1"/>
          <p:nvPr/>
        </p:nvSpPr>
        <p:spPr>
          <a:xfrm>
            <a:off x="5000625" y="38290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09F5BC-9100-FC37-6AAF-6AC5E0A6D7BA}"/>
              </a:ext>
            </a:extLst>
          </p:cNvPr>
          <p:cNvSpPr txBox="1"/>
          <p:nvPr/>
        </p:nvSpPr>
        <p:spPr>
          <a:xfrm>
            <a:off x="7581900" y="34861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73C7B0-BEB8-6AF4-FDA6-02CC731297ED}"/>
              </a:ext>
            </a:extLst>
          </p:cNvPr>
          <p:cNvSpPr txBox="1"/>
          <p:nvPr/>
        </p:nvSpPr>
        <p:spPr>
          <a:xfrm>
            <a:off x="4029075" y="4286250"/>
            <a:ext cx="134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D4F2E8-EA77-546B-3F37-99E8D9A01971}"/>
              </a:ext>
            </a:extLst>
          </p:cNvPr>
          <p:cNvCxnSpPr/>
          <p:nvPr/>
        </p:nvCxnSpPr>
        <p:spPr>
          <a:xfrm>
            <a:off x="4972050" y="46482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6D47B18-9D4C-80F2-8A4B-3C3839E3BE83}"/>
              </a:ext>
            </a:extLst>
          </p:cNvPr>
          <p:cNvSpPr txBox="1"/>
          <p:nvPr/>
        </p:nvSpPr>
        <p:spPr>
          <a:xfrm>
            <a:off x="5524500" y="41624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7FE99A-4C7C-57B2-DFB8-34425D9D440F}"/>
              </a:ext>
            </a:extLst>
          </p:cNvPr>
          <p:cNvSpPr txBox="1"/>
          <p:nvPr/>
        </p:nvSpPr>
        <p:spPr>
          <a:xfrm>
            <a:off x="5057775" y="46863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6C019E-1BE4-A9E2-AA52-EE7C0582373E}"/>
              </a:ext>
            </a:extLst>
          </p:cNvPr>
          <p:cNvSpPr txBox="1"/>
          <p:nvPr/>
        </p:nvSpPr>
        <p:spPr>
          <a:xfrm>
            <a:off x="7639050" y="43434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010373-4240-5CD8-5CCC-3A9C0E120FC8}"/>
              </a:ext>
            </a:extLst>
          </p:cNvPr>
          <p:cNvSpPr txBox="1"/>
          <p:nvPr/>
        </p:nvSpPr>
        <p:spPr>
          <a:xfrm>
            <a:off x="3981450" y="5295900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9FFBEC-19A0-08B2-49BB-885A533F4AEB}"/>
              </a:ext>
            </a:extLst>
          </p:cNvPr>
          <p:cNvCxnSpPr/>
          <p:nvPr/>
        </p:nvCxnSpPr>
        <p:spPr>
          <a:xfrm>
            <a:off x="4981575" y="56578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7D4AEBB-0C53-D34E-CC25-486DA15DA04D}"/>
              </a:ext>
            </a:extLst>
          </p:cNvPr>
          <p:cNvSpPr txBox="1"/>
          <p:nvPr/>
        </p:nvSpPr>
        <p:spPr>
          <a:xfrm>
            <a:off x="5534025" y="517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24D8E52-EF49-D2FB-EC12-F06A45C181A9}"/>
              </a:ext>
            </a:extLst>
          </p:cNvPr>
          <p:cNvSpPr txBox="1"/>
          <p:nvPr/>
        </p:nvSpPr>
        <p:spPr>
          <a:xfrm>
            <a:off x="5067300" y="56959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B7DD6C09-68DE-27A5-A2C8-B84635FBC3FB}"/>
              </a:ext>
            </a:extLst>
          </p:cNvPr>
          <p:cNvSpPr txBox="1"/>
          <p:nvPr/>
        </p:nvSpPr>
        <p:spPr>
          <a:xfrm>
            <a:off x="7648575" y="53530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763846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/>
      <p:bldP spid="13" grpId="0"/>
      <p:bldP spid="15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1024" grpId="0"/>
      <p:bldP spid="10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8840D-BC72-6737-149A-FA0472110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373" y="1360382"/>
            <a:ext cx="8510754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2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55" y="7335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D189E68E-5760-5576-62C2-C5259106EB12}"/>
              </a:ext>
            </a:extLst>
          </p:cNvPr>
          <p:cNvSpPr/>
          <p:nvPr/>
        </p:nvSpPr>
        <p:spPr>
          <a:xfrm>
            <a:off x="314325" y="209550"/>
            <a:ext cx="1371600" cy="419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 m 4 cm = ... 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7,04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7,4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7,44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223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22,3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d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2,004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78 ml = ...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6,078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6,78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6,087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60,78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kg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2,303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20,3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5D7C8-3F77-235C-6D4D-816010D06D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4835" y="1625680"/>
            <a:ext cx="293243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578</Words>
  <Application>Microsoft Office PowerPoint</Application>
  <PresentationFormat>Widescreen</PresentationFormat>
  <Paragraphs>107</Paragraphs>
  <Slides>21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#9Slide03 Open Sans Bold</vt:lpstr>
      <vt:lpstr>#9Slide05 ButterScotch</vt:lpstr>
      <vt:lpstr>#9Slide07 Bangers</vt:lpstr>
      <vt:lpstr>Arial</vt:lpstr>
      <vt:lpstr>Calibri</vt:lpstr>
      <vt:lpstr>Calibri Light</vt:lpstr>
      <vt:lpstr>Cambria</vt:lpstr>
      <vt:lpstr>等线</vt:lpstr>
      <vt:lpstr>等线 Light</vt:lpstr>
      <vt:lpstr>Times New Roman</vt:lpstr>
      <vt:lpstr>UTM Showcard</vt:lpstr>
      <vt:lpstr>字魂105号-简雅黑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MyPC</cp:lastModifiedBy>
  <cp:revision>45</cp:revision>
  <dcterms:created xsi:type="dcterms:W3CDTF">2024-07-19T05:20:07Z</dcterms:created>
  <dcterms:modified xsi:type="dcterms:W3CDTF">2024-09-10T02:20:51Z</dcterms:modified>
</cp:coreProperties>
</file>