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07" r:id="rId26"/>
  </p:sldIdLst>
  <p:sldSz cx="9144000" cy="5143500" type="screen16x9"/>
  <p:notesSz cx="6858000" cy="9144000"/>
  <p:defaultTextStyle>
    <a:defPPr>
      <a:defRPr lang="en-US"/>
    </a:defPPr>
    <a:lvl1pPr marL="0" algn="l" defTabSz="914358" rtl="0" eaLnBrk="1" latinLnBrk="0" hangingPunct="1">
      <a:defRPr sz="1800" kern="1200">
        <a:solidFill>
          <a:schemeClr val="tx1"/>
        </a:solidFill>
        <a:latin typeface="+mn-lt"/>
        <a:ea typeface="+mn-ea"/>
        <a:cs typeface="+mn-cs"/>
      </a:defRPr>
    </a:lvl1pPr>
    <a:lvl2pPr marL="457177"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4" algn="l" defTabSz="914358" rtl="0" eaLnBrk="1" latinLnBrk="0" hangingPunct="1">
      <a:defRPr sz="1800" kern="1200">
        <a:solidFill>
          <a:schemeClr val="tx1"/>
        </a:solidFill>
        <a:latin typeface="+mn-lt"/>
        <a:ea typeface="+mn-ea"/>
        <a:cs typeface="+mn-cs"/>
      </a:defRPr>
    </a:lvl4pPr>
    <a:lvl5pPr marL="1828714" algn="l" defTabSz="914358" rtl="0" eaLnBrk="1" latinLnBrk="0" hangingPunct="1">
      <a:defRPr sz="1800" kern="1200">
        <a:solidFill>
          <a:schemeClr val="tx1"/>
        </a:solidFill>
        <a:latin typeface="+mn-lt"/>
        <a:ea typeface="+mn-ea"/>
        <a:cs typeface="+mn-cs"/>
      </a:defRPr>
    </a:lvl5pPr>
    <a:lvl6pPr marL="2285891" algn="l" defTabSz="914358" rtl="0" eaLnBrk="1" latinLnBrk="0" hangingPunct="1">
      <a:defRPr sz="1800" kern="1200">
        <a:solidFill>
          <a:schemeClr val="tx1"/>
        </a:solidFill>
        <a:latin typeface="+mn-lt"/>
        <a:ea typeface="+mn-ea"/>
        <a:cs typeface="+mn-cs"/>
      </a:defRPr>
    </a:lvl6pPr>
    <a:lvl7pPr marL="2743068" algn="l" defTabSz="914358" rtl="0" eaLnBrk="1" latinLnBrk="0" hangingPunct="1">
      <a:defRPr sz="1800" kern="1200">
        <a:solidFill>
          <a:schemeClr val="tx1"/>
        </a:solidFill>
        <a:latin typeface="+mn-lt"/>
        <a:ea typeface="+mn-ea"/>
        <a:cs typeface="+mn-cs"/>
      </a:defRPr>
    </a:lvl7pPr>
    <a:lvl8pPr marL="3200245" algn="l" defTabSz="914358" rtl="0" eaLnBrk="1" latinLnBrk="0" hangingPunct="1">
      <a:defRPr sz="1800" kern="1200">
        <a:solidFill>
          <a:schemeClr val="tx1"/>
        </a:solidFill>
        <a:latin typeface="+mn-lt"/>
        <a:ea typeface="+mn-ea"/>
        <a:cs typeface="+mn-cs"/>
      </a:defRPr>
    </a:lvl8pPr>
    <a:lvl9pPr marL="3657426" algn="l" defTabSz="91435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EA6D4-9D79-4C6D-B70B-1318C01E0C39}" type="datetimeFigureOut">
              <a:rPr lang="en-US" smtClean="0"/>
              <a:t>10/27/2024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555D0-8242-4253-9269-E3190EC66646}" type="slidenum">
              <a:rPr lang="en-US" smtClean="0"/>
              <a:t>‹#›</a:t>
            </a:fld>
            <a:endParaRPr lang="en-US"/>
          </a:p>
        </p:txBody>
      </p:sp>
    </p:spTree>
    <p:extLst>
      <p:ext uri="{BB962C8B-B14F-4D97-AF65-F5344CB8AC3E}">
        <p14:creationId xmlns:p14="http://schemas.microsoft.com/office/powerpoint/2010/main" val="1029803317"/>
      </p:ext>
    </p:extLst>
  </p:cSld>
  <p:clrMap bg1="lt1" tx1="dk1" bg2="lt2" tx2="dk2" accent1="accent1" accent2="accent2" accent3="accent3" accent4="accent4" accent5="accent5" accent6="accent6" hlink="hlink" folHlink="folHlink"/>
  <p:notesStyle>
    <a:lvl1pPr marL="0" algn="l" defTabSz="914358" rtl="0" eaLnBrk="1" latinLnBrk="0" hangingPunct="1">
      <a:defRPr sz="1200" kern="1200">
        <a:solidFill>
          <a:schemeClr val="tx1"/>
        </a:solidFill>
        <a:latin typeface="+mn-lt"/>
        <a:ea typeface="+mn-ea"/>
        <a:cs typeface="+mn-cs"/>
      </a:defRPr>
    </a:lvl1pPr>
    <a:lvl2pPr marL="457177" algn="l" defTabSz="914358" rtl="0" eaLnBrk="1" latinLnBrk="0" hangingPunct="1">
      <a:defRPr sz="1200" kern="1200">
        <a:solidFill>
          <a:schemeClr val="tx1"/>
        </a:solidFill>
        <a:latin typeface="+mn-lt"/>
        <a:ea typeface="+mn-ea"/>
        <a:cs typeface="+mn-cs"/>
      </a:defRPr>
    </a:lvl2pPr>
    <a:lvl3pPr marL="914358" algn="l" defTabSz="914358" rtl="0" eaLnBrk="1" latinLnBrk="0" hangingPunct="1">
      <a:defRPr sz="1200" kern="1200">
        <a:solidFill>
          <a:schemeClr val="tx1"/>
        </a:solidFill>
        <a:latin typeface="+mn-lt"/>
        <a:ea typeface="+mn-ea"/>
        <a:cs typeface="+mn-cs"/>
      </a:defRPr>
    </a:lvl3pPr>
    <a:lvl4pPr marL="1371534" algn="l" defTabSz="914358" rtl="0" eaLnBrk="1" latinLnBrk="0" hangingPunct="1">
      <a:defRPr sz="1200" kern="1200">
        <a:solidFill>
          <a:schemeClr val="tx1"/>
        </a:solidFill>
        <a:latin typeface="+mn-lt"/>
        <a:ea typeface="+mn-ea"/>
        <a:cs typeface="+mn-cs"/>
      </a:defRPr>
    </a:lvl4pPr>
    <a:lvl5pPr marL="1828714" algn="l" defTabSz="914358" rtl="0" eaLnBrk="1" latinLnBrk="0" hangingPunct="1">
      <a:defRPr sz="1200" kern="1200">
        <a:solidFill>
          <a:schemeClr val="tx1"/>
        </a:solidFill>
        <a:latin typeface="+mn-lt"/>
        <a:ea typeface="+mn-ea"/>
        <a:cs typeface="+mn-cs"/>
      </a:defRPr>
    </a:lvl5pPr>
    <a:lvl6pPr marL="2285891" algn="l" defTabSz="914358" rtl="0" eaLnBrk="1" latinLnBrk="0" hangingPunct="1">
      <a:defRPr sz="1200" kern="1200">
        <a:solidFill>
          <a:schemeClr val="tx1"/>
        </a:solidFill>
        <a:latin typeface="+mn-lt"/>
        <a:ea typeface="+mn-ea"/>
        <a:cs typeface="+mn-cs"/>
      </a:defRPr>
    </a:lvl6pPr>
    <a:lvl7pPr marL="2743068" algn="l" defTabSz="914358" rtl="0" eaLnBrk="1" latinLnBrk="0" hangingPunct="1">
      <a:defRPr sz="1200" kern="1200">
        <a:solidFill>
          <a:schemeClr val="tx1"/>
        </a:solidFill>
        <a:latin typeface="+mn-lt"/>
        <a:ea typeface="+mn-ea"/>
        <a:cs typeface="+mn-cs"/>
      </a:defRPr>
    </a:lvl7pPr>
    <a:lvl8pPr marL="3200245" algn="l" defTabSz="914358" rtl="0" eaLnBrk="1" latinLnBrk="0" hangingPunct="1">
      <a:defRPr sz="1200" kern="1200">
        <a:solidFill>
          <a:schemeClr val="tx1"/>
        </a:solidFill>
        <a:latin typeface="+mn-lt"/>
        <a:ea typeface="+mn-ea"/>
        <a:cs typeface="+mn-cs"/>
      </a:defRPr>
    </a:lvl8pPr>
    <a:lvl9pPr marL="3657426" algn="l" defTabSz="91435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8" indent="0" algn="ctr">
              <a:buNone/>
              <a:defRPr>
                <a:solidFill>
                  <a:schemeClr val="tx1">
                    <a:tint val="75000"/>
                  </a:schemeClr>
                </a:solidFill>
              </a:defRPr>
            </a:lvl3pPr>
            <a:lvl4pPr marL="1371534" indent="0" algn="ctr">
              <a:buNone/>
              <a:defRPr>
                <a:solidFill>
                  <a:schemeClr val="tx1">
                    <a:tint val="75000"/>
                  </a:schemeClr>
                </a:solidFill>
              </a:defRPr>
            </a:lvl4pPr>
            <a:lvl5pPr marL="1828714" indent="0" algn="ctr">
              <a:buNone/>
              <a:defRPr>
                <a:solidFill>
                  <a:schemeClr val="tx1">
                    <a:tint val="75000"/>
                  </a:schemeClr>
                </a:solidFill>
              </a:defRPr>
            </a:lvl5pPr>
            <a:lvl6pPr marL="2285891" indent="0" algn="ctr">
              <a:buNone/>
              <a:defRPr>
                <a:solidFill>
                  <a:schemeClr val="tx1">
                    <a:tint val="75000"/>
                  </a:schemeClr>
                </a:solidFill>
              </a:defRPr>
            </a:lvl6pPr>
            <a:lvl7pPr marL="2743068" indent="0" algn="ctr">
              <a:buNone/>
              <a:defRPr>
                <a:solidFill>
                  <a:schemeClr val="tx1">
                    <a:tint val="75000"/>
                  </a:schemeClr>
                </a:solidFill>
              </a:defRPr>
            </a:lvl7pPr>
            <a:lvl8pPr marL="3200245" indent="0" algn="ctr">
              <a:buNone/>
              <a:defRPr>
                <a:solidFill>
                  <a:schemeClr val="tx1">
                    <a:tint val="75000"/>
                  </a:schemeClr>
                </a:solidFill>
              </a:defRPr>
            </a:lvl8pPr>
            <a:lvl9pPr marL="36574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1E7485-C8DF-4957-B6FA-D36A3B02499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43114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E7485-C8DF-4957-B6FA-D36A3B02499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100340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E7485-C8DF-4957-B6FA-D36A3B02499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273563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796" y="628471"/>
            <a:ext cx="5038414" cy="3886564"/>
          </a:xfrm>
          <a:prstGeom prst="rect">
            <a:avLst/>
          </a:prstGeom>
        </p:spPr>
      </p:pic>
      <p:sp>
        <p:nvSpPr>
          <p:cNvPr id="4" name="Rectangle: Diagonal Corners Rounded 3">
            <a:extLst>
              <a:ext uri="{FF2B5EF4-FFF2-40B4-BE49-F238E27FC236}">
                <a16:creationId xmlns:a16="http://schemas.microsoft.com/office/drawing/2014/main" xmlns="" id="{72EC2C62-5485-4B12-B6B0-739CD2756FBA}"/>
              </a:ext>
            </a:extLst>
          </p:cNvPr>
          <p:cNvSpPr/>
          <p:nvPr userDrawn="1"/>
        </p:nvSpPr>
        <p:spPr>
          <a:xfrm>
            <a:off x="177292" y="171450"/>
            <a:ext cx="8789437" cy="48006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76787" tIns="38394" rIns="76787" bIns="38394" rtlCol="0" anchor="ctr"/>
          <a:lstStyle/>
          <a:p>
            <a:pPr algn="ctr"/>
            <a:endParaRPr lang="en-US"/>
          </a:p>
        </p:txBody>
      </p:sp>
    </p:spTree>
    <p:extLst>
      <p:ext uri="{BB962C8B-B14F-4D97-AF65-F5344CB8AC3E}">
        <p14:creationId xmlns:p14="http://schemas.microsoft.com/office/powerpoint/2010/main" val="3112629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1"/>
            <a:ext cx="3200400" cy="876300"/>
          </a:xfrm>
        </p:spPr>
        <p:txBody>
          <a:bodyPr/>
          <a:lstStyle>
            <a:lvl1pPr marL="0" indent="0" algn="ctr">
              <a:buNone/>
              <a:defRPr>
                <a:solidFill>
                  <a:schemeClr val="tx1">
                    <a:tint val="75000"/>
                  </a:schemeClr>
                </a:solidFill>
              </a:defRPr>
            </a:lvl1pPr>
            <a:lvl2pPr marL="256026" indent="0" algn="ctr">
              <a:buNone/>
              <a:defRPr>
                <a:solidFill>
                  <a:schemeClr val="tx1">
                    <a:tint val="75000"/>
                  </a:schemeClr>
                </a:solidFill>
              </a:defRPr>
            </a:lvl2pPr>
            <a:lvl3pPr marL="512052" indent="0" algn="ctr">
              <a:buNone/>
              <a:defRPr>
                <a:solidFill>
                  <a:schemeClr val="tx1">
                    <a:tint val="75000"/>
                  </a:schemeClr>
                </a:solidFill>
              </a:defRPr>
            </a:lvl3pPr>
            <a:lvl4pPr marL="768078" indent="0" algn="ctr">
              <a:buNone/>
              <a:defRPr>
                <a:solidFill>
                  <a:schemeClr val="tx1">
                    <a:tint val="75000"/>
                  </a:schemeClr>
                </a:solidFill>
              </a:defRPr>
            </a:lvl4pPr>
            <a:lvl5pPr marL="1024104" indent="0" algn="ctr">
              <a:buNone/>
              <a:defRPr>
                <a:solidFill>
                  <a:schemeClr val="tx1">
                    <a:tint val="75000"/>
                  </a:schemeClr>
                </a:solidFill>
              </a:defRPr>
            </a:lvl5pPr>
            <a:lvl6pPr marL="1280130" indent="0" algn="ctr">
              <a:buNone/>
              <a:defRPr>
                <a:solidFill>
                  <a:schemeClr val="tx1">
                    <a:tint val="75000"/>
                  </a:schemeClr>
                </a:solidFill>
              </a:defRPr>
            </a:lvl6pPr>
            <a:lvl7pPr marL="1536156" indent="0" algn="ctr">
              <a:buNone/>
              <a:defRPr>
                <a:solidFill>
                  <a:schemeClr val="tx1">
                    <a:tint val="75000"/>
                  </a:schemeClr>
                </a:solidFill>
              </a:defRPr>
            </a:lvl7pPr>
            <a:lvl8pPr marL="1792181" indent="0" algn="ctr">
              <a:buNone/>
              <a:defRPr>
                <a:solidFill>
                  <a:schemeClr val="tx1">
                    <a:tint val="75000"/>
                  </a:schemeClr>
                </a:solidFill>
              </a:defRPr>
            </a:lvl8pPr>
            <a:lvl9pPr marL="20482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38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50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1"/>
            <a:ext cx="3886200" cy="681037"/>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60"/>
            <a:ext cx="3886200" cy="750094"/>
          </a:xfrm>
        </p:spPr>
        <p:txBody>
          <a:bodyPr anchor="b"/>
          <a:lstStyle>
            <a:lvl1pPr marL="0" indent="0">
              <a:buNone/>
              <a:defRPr sz="1100">
                <a:solidFill>
                  <a:schemeClr val="tx1">
                    <a:tint val="75000"/>
                  </a:schemeClr>
                </a:solidFill>
              </a:defRPr>
            </a:lvl1pPr>
            <a:lvl2pPr marL="256026" indent="0">
              <a:buNone/>
              <a:defRPr sz="1000">
                <a:solidFill>
                  <a:schemeClr val="tx1">
                    <a:tint val="75000"/>
                  </a:schemeClr>
                </a:solidFill>
              </a:defRPr>
            </a:lvl2pPr>
            <a:lvl3pPr marL="512052" indent="0">
              <a:buNone/>
              <a:defRPr sz="900">
                <a:solidFill>
                  <a:schemeClr val="tx1">
                    <a:tint val="75000"/>
                  </a:schemeClr>
                </a:solidFill>
              </a:defRPr>
            </a:lvl3pPr>
            <a:lvl4pPr marL="768078" indent="0">
              <a:buNone/>
              <a:defRPr sz="800">
                <a:solidFill>
                  <a:schemeClr val="tx1">
                    <a:tint val="75000"/>
                  </a:schemeClr>
                </a:solidFill>
              </a:defRPr>
            </a:lvl4pPr>
            <a:lvl5pPr marL="1024104" indent="0">
              <a:buNone/>
              <a:defRPr sz="800">
                <a:solidFill>
                  <a:schemeClr val="tx1">
                    <a:tint val="75000"/>
                  </a:schemeClr>
                </a:solidFill>
              </a:defRPr>
            </a:lvl5pPr>
            <a:lvl6pPr marL="1280130" indent="0">
              <a:buNone/>
              <a:defRPr sz="800">
                <a:solidFill>
                  <a:schemeClr val="tx1">
                    <a:tint val="75000"/>
                  </a:schemeClr>
                </a:solidFill>
              </a:defRPr>
            </a:lvl6pPr>
            <a:lvl7pPr marL="1536156" indent="0">
              <a:buNone/>
              <a:defRPr sz="800">
                <a:solidFill>
                  <a:schemeClr val="tx1">
                    <a:tint val="75000"/>
                  </a:schemeClr>
                </a:solidFill>
              </a:defRPr>
            </a:lvl7pPr>
            <a:lvl8pPr marL="1792181" indent="0">
              <a:buNone/>
              <a:defRPr sz="800">
                <a:solidFill>
                  <a:schemeClr val="tx1">
                    <a:tint val="75000"/>
                  </a:schemeClr>
                </a:solidFill>
              </a:defRPr>
            </a:lvl8pPr>
            <a:lvl9pPr marL="2048208"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7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2"/>
            <a:ext cx="2019300" cy="2262982"/>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2"/>
            <a:ext cx="2019300" cy="2262982"/>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78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7"/>
            <a:ext cx="2020094" cy="319881"/>
          </a:xfrm>
        </p:spPr>
        <p:txBody>
          <a:bodyPr anchor="b"/>
          <a:lstStyle>
            <a:lvl1pPr marL="0" indent="0">
              <a:buNone/>
              <a:defRPr sz="1300" b="1"/>
            </a:lvl1pPr>
            <a:lvl2pPr marL="256026" indent="0">
              <a:buNone/>
              <a:defRPr sz="1100" b="1"/>
            </a:lvl2pPr>
            <a:lvl3pPr marL="512052" indent="0">
              <a:buNone/>
              <a:defRPr sz="1000" b="1"/>
            </a:lvl3pPr>
            <a:lvl4pPr marL="768078" indent="0">
              <a:buNone/>
              <a:defRPr sz="900" b="1"/>
            </a:lvl4pPr>
            <a:lvl5pPr marL="1024104" indent="0">
              <a:buNone/>
              <a:defRPr sz="900" b="1"/>
            </a:lvl5pPr>
            <a:lvl6pPr marL="1280130" indent="0">
              <a:buNone/>
              <a:defRPr sz="900" b="1"/>
            </a:lvl6pPr>
            <a:lvl7pPr marL="1536156" indent="0">
              <a:buNone/>
              <a:defRPr sz="900" b="1"/>
            </a:lvl7pPr>
            <a:lvl8pPr marL="1792181" indent="0">
              <a:buNone/>
              <a:defRPr sz="900" b="1"/>
            </a:lvl8pPr>
            <a:lvl9pPr marL="2048208"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300" b="1"/>
            </a:lvl1pPr>
            <a:lvl2pPr marL="256026" indent="0">
              <a:buNone/>
              <a:defRPr sz="1100" b="1"/>
            </a:lvl2pPr>
            <a:lvl3pPr marL="512052" indent="0">
              <a:buNone/>
              <a:defRPr sz="1000" b="1"/>
            </a:lvl3pPr>
            <a:lvl4pPr marL="768078" indent="0">
              <a:buNone/>
              <a:defRPr sz="900" b="1"/>
            </a:lvl4pPr>
            <a:lvl5pPr marL="1024104" indent="0">
              <a:buNone/>
              <a:defRPr sz="900" b="1"/>
            </a:lvl5pPr>
            <a:lvl6pPr marL="1280130" indent="0">
              <a:buNone/>
              <a:defRPr sz="900" b="1"/>
            </a:lvl6pPr>
            <a:lvl7pPr marL="1536156" indent="0">
              <a:buNone/>
              <a:defRPr sz="900" b="1"/>
            </a:lvl7pPr>
            <a:lvl8pPr marL="1792181" indent="0">
              <a:buNone/>
              <a:defRPr sz="900" b="1"/>
            </a:lvl8pPr>
            <a:lvl9pPr marL="2048208"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7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53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23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E7485-C8DF-4957-B6FA-D36A3B02499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2000659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5" y="136525"/>
            <a:ext cx="1504157" cy="581025"/>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30" y="136529"/>
            <a:ext cx="2555875" cy="2926556"/>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5" y="717553"/>
            <a:ext cx="1504157" cy="2345531"/>
          </a:xfrm>
        </p:spPr>
        <p:txBody>
          <a:bodyPr/>
          <a:lstStyle>
            <a:lvl1pPr marL="0" indent="0">
              <a:buNone/>
              <a:defRPr sz="800"/>
            </a:lvl1pPr>
            <a:lvl2pPr marL="256026" indent="0">
              <a:buNone/>
              <a:defRPr sz="700"/>
            </a:lvl2pPr>
            <a:lvl3pPr marL="512052" indent="0">
              <a:buNone/>
              <a:defRPr sz="600"/>
            </a:lvl3pPr>
            <a:lvl4pPr marL="768078" indent="0">
              <a:buNone/>
              <a:defRPr sz="500"/>
            </a:lvl4pPr>
            <a:lvl5pPr marL="1024104" indent="0">
              <a:buNone/>
              <a:defRPr sz="500"/>
            </a:lvl5pPr>
            <a:lvl6pPr marL="1280130" indent="0">
              <a:buNone/>
              <a:defRPr sz="500"/>
            </a:lvl6pPr>
            <a:lvl7pPr marL="1536156" indent="0">
              <a:buNone/>
              <a:defRPr sz="500"/>
            </a:lvl7pPr>
            <a:lvl8pPr marL="1792181" indent="0">
              <a:buNone/>
              <a:defRPr sz="500"/>
            </a:lvl8pPr>
            <a:lvl9pPr marL="204820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693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3"/>
            <a:ext cx="2743200" cy="283369"/>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800"/>
            </a:lvl1pPr>
            <a:lvl2pPr marL="256026" indent="0">
              <a:buNone/>
              <a:defRPr sz="1600"/>
            </a:lvl2pPr>
            <a:lvl3pPr marL="512052" indent="0">
              <a:buNone/>
              <a:defRPr sz="1300"/>
            </a:lvl3pPr>
            <a:lvl4pPr marL="768078" indent="0">
              <a:buNone/>
              <a:defRPr sz="1100"/>
            </a:lvl4pPr>
            <a:lvl5pPr marL="1024104" indent="0">
              <a:buNone/>
              <a:defRPr sz="1100"/>
            </a:lvl5pPr>
            <a:lvl6pPr marL="1280130" indent="0">
              <a:buNone/>
              <a:defRPr sz="1100"/>
            </a:lvl6pPr>
            <a:lvl7pPr marL="1536156" indent="0">
              <a:buNone/>
              <a:defRPr sz="1100"/>
            </a:lvl7pPr>
            <a:lvl8pPr marL="1792181" indent="0">
              <a:buNone/>
              <a:defRPr sz="1100"/>
            </a:lvl8pPr>
            <a:lvl9pPr marL="2048208" indent="0">
              <a:buNone/>
              <a:defRPr sz="1100"/>
            </a:lvl9pPr>
          </a:lstStyle>
          <a:p>
            <a:endParaRPr lang="en-US"/>
          </a:p>
        </p:txBody>
      </p:sp>
      <p:sp>
        <p:nvSpPr>
          <p:cNvPr id="4" name="Text Placeholder 3"/>
          <p:cNvSpPr>
            <a:spLocks noGrp="1"/>
          </p:cNvSpPr>
          <p:nvPr>
            <p:ph type="body" sz="half" idx="2"/>
          </p:nvPr>
        </p:nvSpPr>
        <p:spPr>
          <a:xfrm>
            <a:off x="896144" y="2683672"/>
            <a:ext cx="2743200" cy="402431"/>
          </a:xfrm>
        </p:spPr>
        <p:txBody>
          <a:bodyPr/>
          <a:lstStyle>
            <a:lvl1pPr marL="0" indent="0">
              <a:buNone/>
              <a:defRPr sz="800"/>
            </a:lvl1pPr>
            <a:lvl2pPr marL="256026" indent="0">
              <a:buNone/>
              <a:defRPr sz="700"/>
            </a:lvl2pPr>
            <a:lvl3pPr marL="512052" indent="0">
              <a:buNone/>
              <a:defRPr sz="600"/>
            </a:lvl3pPr>
            <a:lvl4pPr marL="768078" indent="0">
              <a:buNone/>
              <a:defRPr sz="500"/>
            </a:lvl4pPr>
            <a:lvl5pPr marL="1024104" indent="0">
              <a:buNone/>
              <a:defRPr sz="500"/>
            </a:lvl5pPr>
            <a:lvl6pPr marL="1280130" indent="0">
              <a:buNone/>
              <a:defRPr sz="500"/>
            </a:lvl6pPr>
            <a:lvl7pPr marL="1536156" indent="0">
              <a:buNone/>
              <a:defRPr sz="500"/>
            </a:lvl7pPr>
            <a:lvl8pPr marL="1792181" indent="0">
              <a:buNone/>
              <a:defRPr sz="500"/>
            </a:lvl8pPr>
            <a:lvl9pPr marL="204820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23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51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21"/>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21"/>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2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40"/>
            <a:ext cx="7772400" cy="1125140"/>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8" indent="0">
              <a:buNone/>
              <a:defRPr sz="1600">
                <a:solidFill>
                  <a:schemeClr val="tx1">
                    <a:tint val="75000"/>
                  </a:schemeClr>
                </a:solidFill>
              </a:defRPr>
            </a:lvl3pPr>
            <a:lvl4pPr marL="1371534" indent="0">
              <a:buNone/>
              <a:defRPr sz="1400">
                <a:solidFill>
                  <a:schemeClr val="tx1">
                    <a:tint val="75000"/>
                  </a:schemeClr>
                </a:solidFill>
              </a:defRPr>
            </a:lvl4pPr>
            <a:lvl5pPr marL="1828714" indent="0">
              <a:buNone/>
              <a:defRPr sz="1400">
                <a:solidFill>
                  <a:schemeClr val="tx1">
                    <a:tint val="75000"/>
                  </a:schemeClr>
                </a:solidFill>
              </a:defRPr>
            </a:lvl5pPr>
            <a:lvl6pPr marL="2285891" indent="0">
              <a:buNone/>
              <a:defRPr sz="1400">
                <a:solidFill>
                  <a:schemeClr val="tx1">
                    <a:tint val="75000"/>
                  </a:schemeClr>
                </a:solidFill>
              </a:defRPr>
            </a:lvl6pPr>
            <a:lvl7pPr marL="2743068" indent="0">
              <a:buNone/>
              <a:defRPr sz="1400">
                <a:solidFill>
                  <a:schemeClr val="tx1">
                    <a:tint val="75000"/>
                  </a:schemeClr>
                </a:solidFill>
              </a:defRPr>
            </a:lvl7pPr>
            <a:lvl8pPr marL="3200245" indent="0">
              <a:buNone/>
              <a:defRPr sz="1400">
                <a:solidFill>
                  <a:schemeClr val="tx1">
                    <a:tint val="75000"/>
                  </a:schemeClr>
                </a:solidFill>
              </a:defRPr>
            </a:lvl8pPr>
            <a:lvl9pPr marL="36574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E7485-C8DF-4957-B6FA-D36A3B024996}" type="datetimeFigureOut">
              <a:rPr lang="en-US" smtClean="0"/>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347529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1E7485-C8DF-4957-B6FA-D36A3B02499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30701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177" indent="0">
              <a:buNone/>
              <a:defRPr sz="2000" b="1"/>
            </a:lvl2pPr>
            <a:lvl3pPr marL="914358" indent="0">
              <a:buNone/>
              <a:defRPr sz="1800" b="1"/>
            </a:lvl3pPr>
            <a:lvl4pPr marL="1371534" indent="0">
              <a:buNone/>
              <a:defRPr sz="1600" b="1"/>
            </a:lvl4pPr>
            <a:lvl5pPr marL="1828714" indent="0">
              <a:buNone/>
              <a:defRPr sz="1600" b="1"/>
            </a:lvl5pPr>
            <a:lvl6pPr marL="2285891" indent="0">
              <a:buNone/>
              <a:defRPr sz="1600" b="1"/>
            </a:lvl6pPr>
            <a:lvl7pPr marL="2743068" indent="0">
              <a:buNone/>
              <a:defRPr sz="1600" b="1"/>
            </a:lvl7pPr>
            <a:lvl8pPr marL="3200245" indent="0">
              <a:buNone/>
              <a:defRPr sz="1600" b="1"/>
            </a:lvl8pPr>
            <a:lvl9pPr marL="36574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6"/>
            <a:ext cx="4041775" cy="479822"/>
          </a:xfrm>
        </p:spPr>
        <p:txBody>
          <a:bodyPr anchor="b"/>
          <a:lstStyle>
            <a:lvl1pPr marL="0" indent="0">
              <a:buNone/>
              <a:defRPr sz="2400" b="1"/>
            </a:lvl1pPr>
            <a:lvl2pPr marL="457177" indent="0">
              <a:buNone/>
              <a:defRPr sz="2000" b="1"/>
            </a:lvl2pPr>
            <a:lvl3pPr marL="914358" indent="0">
              <a:buNone/>
              <a:defRPr sz="1800" b="1"/>
            </a:lvl3pPr>
            <a:lvl4pPr marL="1371534" indent="0">
              <a:buNone/>
              <a:defRPr sz="1600" b="1"/>
            </a:lvl4pPr>
            <a:lvl5pPr marL="1828714" indent="0">
              <a:buNone/>
              <a:defRPr sz="1600" b="1"/>
            </a:lvl5pPr>
            <a:lvl6pPr marL="2285891" indent="0">
              <a:buNone/>
              <a:defRPr sz="1600" b="1"/>
            </a:lvl6pPr>
            <a:lvl7pPr marL="2743068" indent="0">
              <a:buNone/>
              <a:defRPr sz="1600" b="1"/>
            </a:lvl7pPr>
            <a:lvl8pPr marL="3200245" indent="0">
              <a:buNone/>
              <a:defRPr sz="1600" b="1"/>
            </a:lvl8pPr>
            <a:lvl9pPr marL="36574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1E7485-C8DF-4957-B6FA-D36A3B024996}" type="datetimeFigureOut">
              <a:rPr lang="en-US" smtClean="0"/>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348355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1E7485-C8DF-4957-B6FA-D36A3B024996}" type="datetimeFigureOut">
              <a:rPr lang="en-US" smtClean="0"/>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419621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E7485-C8DF-4957-B6FA-D36A3B024996}" type="datetimeFigureOut">
              <a:rPr lang="en-US" smtClean="0"/>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9874037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177" indent="0">
              <a:buNone/>
              <a:defRPr sz="1200"/>
            </a:lvl2pPr>
            <a:lvl3pPr marL="914358" indent="0">
              <a:buNone/>
              <a:defRPr sz="1000"/>
            </a:lvl3pPr>
            <a:lvl4pPr marL="1371534" indent="0">
              <a:buNone/>
              <a:defRPr sz="900"/>
            </a:lvl4pPr>
            <a:lvl5pPr marL="1828714" indent="0">
              <a:buNone/>
              <a:defRPr sz="900"/>
            </a:lvl5pPr>
            <a:lvl6pPr marL="2285891" indent="0">
              <a:buNone/>
              <a:defRPr sz="900"/>
            </a:lvl6pPr>
            <a:lvl7pPr marL="2743068" indent="0">
              <a:buNone/>
              <a:defRPr sz="900"/>
            </a:lvl7pPr>
            <a:lvl8pPr marL="3200245" indent="0">
              <a:buNone/>
              <a:defRPr sz="900"/>
            </a:lvl8pPr>
            <a:lvl9pPr marL="36574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E7485-C8DF-4957-B6FA-D36A3B02499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34638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7" indent="0">
              <a:buNone/>
              <a:defRPr sz="2800"/>
            </a:lvl2pPr>
            <a:lvl3pPr marL="914358" indent="0">
              <a:buNone/>
              <a:defRPr sz="2400"/>
            </a:lvl3pPr>
            <a:lvl4pPr marL="1371534" indent="0">
              <a:buNone/>
              <a:defRPr sz="2000"/>
            </a:lvl4pPr>
            <a:lvl5pPr marL="1828714" indent="0">
              <a:buNone/>
              <a:defRPr sz="2000"/>
            </a:lvl5pPr>
            <a:lvl6pPr marL="2285891" indent="0">
              <a:buNone/>
              <a:defRPr sz="2000"/>
            </a:lvl6pPr>
            <a:lvl7pPr marL="2743068" indent="0">
              <a:buNone/>
              <a:defRPr sz="2000"/>
            </a:lvl7pPr>
            <a:lvl8pPr marL="3200245" indent="0">
              <a:buNone/>
              <a:defRPr sz="2000"/>
            </a:lvl8pPr>
            <a:lvl9pPr marL="3657426"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177" indent="0">
              <a:buNone/>
              <a:defRPr sz="1200"/>
            </a:lvl2pPr>
            <a:lvl3pPr marL="914358" indent="0">
              <a:buNone/>
              <a:defRPr sz="1000"/>
            </a:lvl3pPr>
            <a:lvl4pPr marL="1371534" indent="0">
              <a:buNone/>
              <a:defRPr sz="900"/>
            </a:lvl4pPr>
            <a:lvl5pPr marL="1828714" indent="0">
              <a:buNone/>
              <a:defRPr sz="900"/>
            </a:lvl5pPr>
            <a:lvl6pPr marL="2285891" indent="0">
              <a:buNone/>
              <a:defRPr sz="900"/>
            </a:lvl6pPr>
            <a:lvl7pPr marL="2743068" indent="0">
              <a:buNone/>
              <a:defRPr sz="900"/>
            </a:lvl7pPr>
            <a:lvl8pPr marL="3200245" indent="0">
              <a:buNone/>
              <a:defRPr sz="900"/>
            </a:lvl8pPr>
            <a:lvl9pPr marL="36574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E7485-C8DF-4957-B6FA-D36A3B024996}" type="datetimeFigureOut">
              <a:rPr lang="en-US" smtClean="0"/>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CDAC-500C-4434-B261-93DFD6111D7B}" type="slidenum">
              <a:rPr lang="en-US" smtClean="0"/>
              <a:t>‹#›</a:t>
            </a:fld>
            <a:endParaRPr lang="en-US"/>
          </a:p>
        </p:txBody>
      </p:sp>
    </p:spTree>
    <p:extLst>
      <p:ext uri="{BB962C8B-B14F-4D97-AF65-F5344CB8AC3E}">
        <p14:creationId xmlns:p14="http://schemas.microsoft.com/office/powerpoint/2010/main" val="80015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4" tIns="45720" rIns="91434"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34" tIns="45720" rIns="91434"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8"/>
            <a:ext cx="2133600" cy="273844"/>
          </a:xfrm>
          <a:prstGeom prst="rect">
            <a:avLst/>
          </a:prstGeom>
        </p:spPr>
        <p:txBody>
          <a:bodyPr vert="horz" lIns="91434" tIns="45720" rIns="91434" bIns="45720" rtlCol="0" anchor="ctr"/>
          <a:lstStyle>
            <a:lvl1pPr algn="l">
              <a:defRPr sz="1200">
                <a:solidFill>
                  <a:schemeClr val="tx1">
                    <a:tint val="75000"/>
                  </a:schemeClr>
                </a:solidFill>
              </a:defRPr>
            </a:lvl1pPr>
          </a:lstStyle>
          <a:p>
            <a:fld id="{A51E7485-C8DF-4957-B6FA-D36A3B024996}" type="datetimeFigureOut">
              <a:rPr lang="en-US" smtClean="0"/>
              <a:t>10/27/2024</a:t>
            </a:fld>
            <a:endParaRPr lang="en-US"/>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34" tIns="45720" rIns="91434"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8"/>
            <a:ext cx="2133600" cy="273844"/>
          </a:xfrm>
          <a:prstGeom prst="rect">
            <a:avLst/>
          </a:prstGeom>
        </p:spPr>
        <p:txBody>
          <a:bodyPr vert="horz" lIns="91434" tIns="45720" rIns="91434" bIns="45720" rtlCol="0" anchor="ctr"/>
          <a:lstStyle>
            <a:lvl1pPr algn="r">
              <a:defRPr sz="1200">
                <a:solidFill>
                  <a:schemeClr val="tx1">
                    <a:tint val="75000"/>
                  </a:schemeClr>
                </a:solidFill>
              </a:defRPr>
            </a:lvl1pPr>
          </a:lstStyle>
          <a:p>
            <a:fld id="{24A4CDAC-500C-4434-B261-93DFD6111D7B}" type="slidenum">
              <a:rPr lang="en-US" smtClean="0"/>
              <a:t>‹#›</a:t>
            </a:fld>
            <a:endParaRPr lang="en-US"/>
          </a:p>
        </p:txBody>
      </p:sp>
    </p:spTree>
    <p:extLst>
      <p:ext uri="{BB962C8B-B14F-4D97-AF65-F5344CB8AC3E}">
        <p14:creationId xmlns:p14="http://schemas.microsoft.com/office/powerpoint/2010/main" val="9650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35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4" indent="-285737" algn="l" defTabSz="91435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6" indent="-228588" algn="l" defTabSz="91435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2"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1"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0"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6"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2"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14" indent="-228588" algn="l" defTabSz="9143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7"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4" algn="l" defTabSz="914358" rtl="0" eaLnBrk="1" latinLnBrk="0" hangingPunct="1">
        <a:defRPr sz="1800" kern="1200">
          <a:solidFill>
            <a:schemeClr val="tx1"/>
          </a:solidFill>
          <a:latin typeface="+mn-lt"/>
          <a:ea typeface="+mn-ea"/>
          <a:cs typeface="+mn-cs"/>
        </a:defRPr>
      </a:lvl4pPr>
      <a:lvl5pPr marL="1828714" algn="l" defTabSz="914358" rtl="0" eaLnBrk="1" latinLnBrk="0" hangingPunct="1">
        <a:defRPr sz="1800" kern="1200">
          <a:solidFill>
            <a:schemeClr val="tx1"/>
          </a:solidFill>
          <a:latin typeface="+mn-lt"/>
          <a:ea typeface="+mn-ea"/>
          <a:cs typeface="+mn-cs"/>
        </a:defRPr>
      </a:lvl5pPr>
      <a:lvl6pPr marL="2285891" algn="l" defTabSz="914358" rtl="0" eaLnBrk="1" latinLnBrk="0" hangingPunct="1">
        <a:defRPr sz="1800" kern="1200">
          <a:solidFill>
            <a:schemeClr val="tx1"/>
          </a:solidFill>
          <a:latin typeface="+mn-lt"/>
          <a:ea typeface="+mn-ea"/>
          <a:cs typeface="+mn-cs"/>
        </a:defRPr>
      </a:lvl6pPr>
      <a:lvl7pPr marL="2743068" algn="l" defTabSz="914358" rtl="0" eaLnBrk="1" latinLnBrk="0" hangingPunct="1">
        <a:defRPr sz="1800" kern="1200">
          <a:solidFill>
            <a:schemeClr val="tx1"/>
          </a:solidFill>
          <a:latin typeface="+mn-lt"/>
          <a:ea typeface="+mn-ea"/>
          <a:cs typeface="+mn-cs"/>
        </a:defRPr>
      </a:lvl7pPr>
      <a:lvl8pPr marL="3200245" algn="l" defTabSz="914358" rtl="0" eaLnBrk="1" latinLnBrk="0" hangingPunct="1">
        <a:defRPr sz="1800" kern="1200">
          <a:solidFill>
            <a:schemeClr val="tx1"/>
          </a:solidFill>
          <a:latin typeface="+mn-lt"/>
          <a:ea typeface="+mn-ea"/>
          <a:cs typeface="+mn-cs"/>
        </a:defRPr>
      </a:lvl8pPr>
      <a:lvl9pPr marL="3657426"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2"/>
            <a:ext cx="4114800" cy="2262982"/>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8"/>
            <a:ext cx="1066800" cy="182563"/>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52"/>
            <a:fld id="{1D8BD707-D9CF-40AE-B4C6-C98DA3205C09}" type="datetimeFigureOut">
              <a:rPr lang="en-US" smtClean="0">
                <a:solidFill>
                  <a:prstClr val="black">
                    <a:tint val="75000"/>
                  </a:prstClr>
                </a:solidFill>
              </a:rPr>
              <a:pPr defTabSz="512052"/>
              <a:t>10/27/2024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78"/>
            <a:ext cx="1447800" cy="182563"/>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52"/>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78"/>
            <a:ext cx="1066800" cy="182563"/>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52"/>
            <a:fld id="{B6F15528-21DE-4FAA-801E-634DDDAF4B2B}" type="slidenum">
              <a:rPr lang="en-US" smtClean="0">
                <a:solidFill>
                  <a:prstClr val="black">
                    <a:tint val="75000"/>
                  </a:prstClr>
                </a:solidFill>
              </a:rPr>
              <a:pPr defTabSz="512052"/>
              <a:t>‹#›</a:t>
            </a:fld>
            <a:endParaRPr lang="en-US">
              <a:solidFill>
                <a:prstClr val="black">
                  <a:tint val="75000"/>
                </a:prstClr>
              </a:solidFill>
            </a:endParaRPr>
          </a:p>
        </p:txBody>
      </p:sp>
    </p:spTree>
    <p:extLst>
      <p:ext uri="{BB962C8B-B14F-4D97-AF65-F5344CB8AC3E}">
        <p14:creationId xmlns:p14="http://schemas.microsoft.com/office/powerpoint/2010/main" val="37322348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12052" rtl="0" eaLnBrk="1" latinLnBrk="0" hangingPunct="1">
        <a:spcBef>
          <a:spcPct val="0"/>
        </a:spcBef>
        <a:buNone/>
        <a:defRPr sz="2500" kern="1200">
          <a:solidFill>
            <a:schemeClr val="tx1"/>
          </a:solidFill>
          <a:latin typeface="+mj-lt"/>
          <a:ea typeface="+mj-ea"/>
          <a:cs typeface="+mj-cs"/>
        </a:defRPr>
      </a:lvl1pPr>
    </p:titleStyle>
    <p:bodyStyle>
      <a:lvl1pPr marL="192020" indent="-192020" algn="l" defTabSz="512052"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42" indent="-160017" algn="l" defTabSz="512052"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65" indent="-128013" algn="l" defTabSz="512052"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091"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117"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143"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169"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195"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220" indent="-128013" algn="l" defTabSz="512052"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52" rtl="0" eaLnBrk="1" latinLnBrk="0" hangingPunct="1">
        <a:defRPr sz="1000" kern="1200">
          <a:solidFill>
            <a:schemeClr val="tx1"/>
          </a:solidFill>
          <a:latin typeface="+mn-lt"/>
          <a:ea typeface="+mn-ea"/>
          <a:cs typeface="+mn-cs"/>
        </a:defRPr>
      </a:lvl1pPr>
      <a:lvl2pPr marL="256026" algn="l" defTabSz="512052" rtl="0" eaLnBrk="1" latinLnBrk="0" hangingPunct="1">
        <a:defRPr sz="1000" kern="1200">
          <a:solidFill>
            <a:schemeClr val="tx1"/>
          </a:solidFill>
          <a:latin typeface="+mn-lt"/>
          <a:ea typeface="+mn-ea"/>
          <a:cs typeface="+mn-cs"/>
        </a:defRPr>
      </a:lvl2pPr>
      <a:lvl3pPr marL="512052" algn="l" defTabSz="512052" rtl="0" eaLnBrk="1" latinLnBrk="0" hangingPunct="1">
        <a:defRPr sz="1000" kern="1200">
          <a:solidFill>
            <a:schemeClr val="tx1"/>
          </a:solidFill>
          <a:latin typeface="+mn-lt"/>
          <a:ea typeface="+mn-ea"/>
          <a:cs typeface="+mn-cs"/>
        </a:defRPr>
      </a:lvl3pPr>
      <a:lvl4pPr marL="768078" algn="l" defTabSz="512052" rtl="0" eaLnBrk="1" latinLnBrk="0" hangingPunct="1">
        <a:defRPr sz="1000" kern="1200">
          <a:solidFill>
            <a:schemeClr val="tx1"/>
          </a:solidFill>
          <a:latin typeface="+mn-lt"/>
          <a:ea typeface="+mn-ea"/>
          <a:cs typeface="+mn-cs"/>
        </a:defRPr>
      </a:lvl4pPr>
      <a:lvl5pPr marL="1024104" algn="l" defTabSz="512052" rtl="0" eaLnBrk="1" latinLnBrk="0" hangingPunct="1">
        <a:defRPr sz="1000" kern="1200">
          <a:solidFill>
            <a:schemeClr val="tx1"/>
          </a:solidFill>
          <a:latin typeface="+mn-lt"/>
          <a:ea typeface="+mn-ea"/>
          <a:cs typeface="+mn-cs"/>
        </a:defRPr>
      </a:lvl5pPr>
      <a:lvl6pPr marL="1280130" algn="l" defTabSz="512052" rtl="0" eaLnBrk="1" latinLnBrk="0" hangingPunct="1">
        <a:defRPr sz="1000" kern="1200">
          <a:solidFill>
            <a:schemeClr val="tx1"/>
          </a:solidFill>
          <a:latin typeface="+mn-lt"/>
          <a:ea typeface="+mn-ea"/>
          <a:cs typeface="+mn-cs"/>
        </a:defRPr>
      </a:lvl6pPr>
      <a:lvl7pPr marL="1536156" algn="l" defTabSz="512052" rtl="0" eaLnBrk="1" latinLnBrk="0" hangingPunct="1">
        <a:defRPr sz="1000" kern="1200">
          <a:solidFill>
            <a:schemeClr val="tx1"/>
          </a:solidFill>
          <a:latin typeface="+mn-lt"/>
          <a:ea typeface="+mn-ea"/>
          <a:cs typeface="+mn-cs"/>
        </a:defRPr>
      </a:lvl7pPr>
      <a:lvl8pPr marL="1792181" algn="l" defTabSz="512052" rtl="0" eaLnBrk="1" latinLnBrk="0" hangingPunct="1">
        <a:defRPr sz="1000" kern="1200">
          <a:solidFill>
            <a:schemeClr val="tx1"/>
          </a:solidFill>
          <a:latin typeface="+mn-lt"/>
          <a:ea typeface="+mn-ea"/>
          <a:cs typeface="+mn-cs"/>
        </a:defRPr>
      </a:lvl8pPr>
      <a:lvl9pPr marL="2048208" algn="l" defTabSz="512052"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NUL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18" Type="http://schemas.openxmlformats.org/officeDocument/2006/relationships/image" Target="../media/image35.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9.svg"/><Relationship Id="rId17" Type="http://schemas.openxmlformats.org/officeDocument/2006/relationships/image" Target="../media/image36.png"/><Relationship Id="rId2" Type="http://schemas.openxmlformats.org/officeDocument/2006/relationships/image" Target="../media/image18.png"/><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11.png"/><Relationship Id="rId15" Type="http://schemas.openxmlformats.org/officeDocument/2006/relationships/image" Target="../media/image35.png"/><Relationship Id="rId10" Type="http://schemas.openxmlformats.org/officeDocument/2006/relationships/image" Target="../media/image11.svg"/><Relationship Id="rId19" Type="http://schemas.openxmlformats.org/officeDocument/2006/relationships/image" Target="../media/image37.png"/><Relationship Id="rId4" Type="http://schemas.openxmlformats.org/officeDocument/2006/relationships/image" Target="../media/image5.svg"/><Relationship Id="rId9" Type="http://schemas.openxmlformats.org/officeDocument/2006/relationships/image" Target="../media/image13.png"/><Relationship Id="rId1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NUL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NULL"/><Relationship Id="rId10"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2.png"/><Relationship Id="rId4" Type="http://schemas.openxmlformats.org/officeDocument/2006/relationships/image" Target="../media/image5.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2.png"/><Relationship Id="rId3" Type="http://schemas.openxmlformats.org/officeDocument/2006/relationships/image" Target="../media/image58.png"/><Relationship Id="rId12" Type="http://schemas.openxmlformats.org/officeDocument/2006/relationships/image" Target="../media/image61.jpe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60.png"/><Relationship Id="rId6" Type="http://schemas.openxmlformats.org/officeDocument/2006/relationships/image" Target="../media/image59.svg"/><Relationship Id="rId5" Type="http://schemas.openxmlformats.org/officeDocument/2006/relationships/image" Target="../media/image11.png"/><Relationship Id="rId10" Type="http://schemas.openxmlformats.org/officeDocument/2006/relationships/image" Target="../media/image61.svg"/><Relationship Id="rId4" Type="http://schemas.openxmlformats.org/officeDocument/2006/relationships/image" Target="../media/image57.sv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image" Target="../media/image9.png"/><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6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3.png"/><Relationship Id="rId1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NUL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NULL"/><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NUL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NUL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9.png"/><Relationship Id="rId7" Type="http://schemas.openxmlformats.org/officeDocument/2006/relationships/image" Target="../media/image7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73.png"/><Relationship Id="rId10" Type="http://schemas.openxmlformats.org/officeDocument/2006/relationships/image" Target="../media/image55.svg"/><Relationship Id="rId4" Type="http://schemas.openxmlformats.org/officeDocument/2006/relationships/image" Target="../media/image11.sv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media/image4.pn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1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3.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0.png"/><Relationship Id="rId10" Type="http://schemas.openxmlformats.org/officeDocument/2006/relationships/image" Target="../media/image11.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NULL"/><Relationship Id="rId10" Type="http://schemas.openxmlformats.org/officeDocument/2006/relationships/image" Target="../media/image25.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04800" y="0"/>
            <a:ext cx="8534399" cy="6305549"/>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29944">
            <a:off x="7433990" y="621887"/>
            <a:ext cx="668719" cy="64075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0411">
            <a:off x="1173004" y="3568122"/>
            <a:ext cx="646947" cy="619893"/>
          </a:xfrm>
          <a:prstGeom prst="rect">
            <a:avLst/>
          </a:prstGeom>
        </p:spPr>
      </p:pic>
      <p:pic>
        <p:nvPicPr>
          <p:cNvPr id="8" name="Picture 7"/>
          <p:cNvPicPr>
            <a:picLocks noChangeAspect="1"/>
          </p:cNvPicPr>
          <p:nvPr/>
        </p:nvPicPr>
        <p:blipFill>
          <a:blip r:embed="rId9"/>
          <a:srcRect/>
          <a:stretch>
            <a:fillRect/>
          </a:stretch>
        </p:blipFill>
        <p:spPr bwMode="auto">
          <a:xfrm>
            <a:off x="3557863" y="2686050"/>
            <a:ext cx="2214477" cy="1002134"/>
          </a:xfrm>
          <a:prstGeom prst="rect">
            <a:avLst/>
          </a:prstGeom>
          <a:noFill/>
          <a:ln w="9525">
            <a:noFill/>
            <a:miter lim="800000"/>
            <a:headEnd/>
            <a:tailEnd/>
          </a:ln>
        </p:spPr>
      </p:pic>
      <p:sp>
        <p:nvSpPr>
          <p:cNvPr id="10" name="Rectangle 9"/>
          <p:cNvSpPr/>
          <p:nvPr/>
        </p:nvSpPr>
        <p:spPr>
          <a:xfrm>
            <a:off x="2667002" y="1949731"/>
            <a:ext cx="3978847" cy="600758"/>
          </a:xfrm>
          <a:prstGeom prst="rect">
            <a:avLst/>
          </a:prstGeom>
          <a:noFill/>
        </p:spPr>
        <p:txBody>
          <a:bodyPr wrap="square" lIns="76787" tIns="38394" rIns="76787" bIns="3839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400" b="1" dirty="0">
                <a:ln w="12700">
                  <a:solidFill>
                    <a:srgbClr val="0000FF"/>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TIN HỌC - LỚP 3</a:t>
            </a:r>
          </a:p>
        </p:txBody>
      </p:sp>
      <p:sp>
        <p:nvSpPr>
          <p:cNvPr id="11" name="Text Box 11"/>
          <p:cNvSpPr txBox="1">
            <a:spLocks noChangeArrowheads="1"/>
          </p:cNvSpPr>
          <p:nvPr/>
        </p:nvSpPr>
        <p:spPr bwMode="auto">
          <a:xfrm>
            <a:off x="3254653" y="3943351"/>
            <a:ext cx="2983239" cy="354537"/>
          </a:xfrm>
          <a:prstGeom prst="rect">
            <a:avLst/>
          </a:prstGeom>
          <a:solidFill>
            <a:schemeClr val="bg1"/>
          </a:solidFill>
          <a:ln w="76200" cmpd="tri">
            <a:solidFill>
              <a:schemeClr val="bg1"/>
            </a:solidFill>
            <a:miter lim="800000"/>
            <a:headEnd/>
            <a:tailEnd/>
          </a:ln>
          <a:effectLst/>
        </p:spPr>
        <p:txBody>
          <a:bodyPr wrap="square" lIns="76787" tIns="38394" rIns="76787" bIns="38394">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87937">
              <a:spcBef>
                <a:spcPct val="50000"/>
              </a:spcBef>
            </a:pPr>
            <a:r>
              <a:rPr lang="en-US" altLang="vi-VN" b="1" dirty="0" err="1">
                <a:solidFill>
                  <a:srgbClr val="0000FF"/>
                </a:solidFill>
                <a:latin typeface="Times New Roman" pitchFamily="18" charset="0"/>
                <a:cs typeface="Times New Roman" pitchFamily="18" charset="0"/>
              </a:rPr>
              <a:t>Giáo</a:t>
            </a:r>
            <a:r>
              <a:rPr lang="en-US" altLang="vi-VN" b="1" dirty="0">
                <a:solidFill>
                  <a:srgbClr val="0000FF"/>
                </a:solidFill>
                <a:latin typeface="Times New Roman" pitchFamily="18" charset="0"/>
                <a:cs typeface="Times New Roman" pitchFamily="18" charset="0"/>
              </a:rPr>
              <a:t> </a:t>
            </a:r>
            <a:r>
              <a:rPr lang="en-US" altLang="vi-VN" b="1" dirty="0" err="1" smtClean="0">
                <a:solidFill>
                  <a:srgbClr val="0000FF"/>
                </a:solidFill>
                <a:latin typeface="Times New Roman" pitchFamily="18" charset="0"/>
                <a:cs typeface="Times New Roman" pitchFamily="18" charset="0"/>
              </a:rPr>
              <a:t>viên</a:t>
            </a:r>
            <a:r>
              <a:rPr lang="en-US" altLang="vi-VN" b="1" dirty="0">
                <a:solidFill>
                  <a:srgbClr val="0000FF"/>
                </a:solidFill>
                <a:latin typeface="Times New Roman" pitchFamily="18" charset="0"/>
                <a:cs typeface="Times New Roman" pitchFamily="18" charset="0"/>
              </a:rPr>
              <a:t>:</a:t>
            </a:r>
            <a:r>
              <a:rPr lang="en-US" altLang="vi-VN" b="1" dirty="0" smtClean="0">
                <a:solidFill>
                  <a:srgbClr val="0000FF"/>
                </a:solidFill>
                <a:latin typeface="Times New Roman" pitchFamily="18" charset="0"/>
                <a:cs typeface="Times New Roman" pitchFamily="18" charset="0"/>
              </a:rPr>
              <a:t> </a:t>
            </a:r>
            <a:r>
              <a:rPr lang="en-US" altLang="vi-VN" b="1" dirty="0" err="1" smtClean="0">
                <a:solidFill>
                  <a:srgbClr val="0000FF"/>
                </a:solidFill>
                <a:latin typeface="Times New Roman" pitchFamily="18" charset="0"/>
                <a:cs typeface="Times New Roman" pitchFamily="18" charset="0"/>
              </a:rPr>
              <a:t>Bùi</a:t>
            </a:r>
            <a:r>
              <a:rPr lang="en-US" altLang="vi-VN" b="1" dirty="0" smtClean="0">
                <a:solidFill>
                  <a:srgbClr val="0000FF"/>
                </a:solidFill>
                <a:latin typeface="Times New Roman" pitchFamily="18" charset="0"/>
                <a:cs typeface="Times New Roman" pitchFamily="18" charset="0"/>
              </a:rPr>
              <a:t> </a:t>
            </a:r>
            <a:r>
              <a:rPr lang="en-US" altLang="vi-VN" b="1" dirty="0" err="1" smtClean="0">
                <a:solidFill>
                  <a:srgbClr val="0000FF"/>
                </a:solidFill>
                <a:latin typeface="Times New Roman" pitchFamily="18" charset="0"/>
                <a:cs typeface="Times New Roman" pitchFamily="18" charset="0"/>
              </a:rPr>
              <a:t>Thị</a:t>
            </a:r>
            <a:r>
              <a:rPr lang="en-US" altLang="vi-VN" b="1" dirty="0" smtClean="0">
                <a:solidFill>
                  <a:srgbClr val="0000FF"/>
                </a:solidFill>
                <a:latin typeface="Times New Roman" pitchFamily="18" charset="0"/>
                <a:cs typeface="Times New Roman" pitchFamily="18" charset="0"/>
              </a:rPr>
              <a:t> </a:t>
            </a:r>
            <a:r>
              <a:rPr lang="en-US" altLang="vi-VN" b="1" dirty="0" err="1" smtClean="0">
                <a:solidFill>
                  <a:srgbClr val="0000FF"/>
                </a:solidFill>
                <a:latin typeface="Times New Roman" pitchFamily="18" charset="0"/>
                <a:cs typeface="Times New Roman" pitchFamily="18" charset="0"/>
              </a:rPr>
              <a:t>Hiếu</a:t>
            </a:r>
            <a:endParaRPr lang="en-US" altLang="vi-VN" b="1" dirty="0">
              <a:solidFill>
                <a:srgbClr val="0000FF"/>
              </a:solidFill>
              <a:latin typeface="Times New Roman" pitchFamily="18" charset="0"/>
              <a:cs typeface="Times New Roman" pitchFamily="18" charset="0"/>
            </a:endParaRPr>
          </a:p>
        </p:txBody>
      </p:sp>
      <p:sp>
        <p:nvSpPr>
          <p:cNvPr id="12" name="TextBox 3"/>
          <p:cNvSpPr txBox="1">
            <a:spLocks noChangeArrowheads="1"/>
          </p:cNvSpPr>
          <p:nvPr/>
        </p:nvSpPr>
        <p:spPr bwMode="auto">
          <a:xfrm>
            <a:off x="1496479" y="247650"/>
            <a:ext cx="6123523" cy="5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438" tIns="32719" rIns="65438" bIns="32719">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a:solidFill>
                  <a:srgbClr val="FF0000"/>
                </a:solidFill>
                <a:latin typeface="Times New Roman" pitchFamily="18" charset="0"/>
              </a:rPr>
              <a:t>TR</a:t>
            </a:r>
            <a:r>
              <a:rPr lang="vi-VN" altLang="en-US" b="1" dirty="0">
                <a:solidFill>
                  <a:srgbClr val="FF0000"/>
                </a:solidFill>
                <a:latin typeface="Times New Roman" pitchFamily="18" charset="0"/>
              </a:rPr>
              <a:t>ƯỜ</a:t>
            </a:r>
            <a:r>
              <a:rPr lang="en-US" altLang="en-US" b="1" dirty="0">
                <a:solidFill>
                  <a:srgbClr val="FF0000"/>
                </a:solidFill>
                <a:latin typeface="Times New Roman" pitchFamily="18" charset="0"/>
              </a:rPr>
              <a:t>NG TIỂU HỌC </a:t>
            </a:r>
            <a:r>
              <a:rPr lang="en-US" altLang="en-US" b="1" dirty="0" smtClean="0">
                <a:solidFill>
                  <a:srgbClr val="FF0000"/>
                </a:solidFill>
                <a:latin typeface="Times New Roman" pitchFamily="18" charset="0"/>
              </a:rPr>
              <a:t>HỨA TẠO</a:t>
            </a:r>
            <a:endParaRPr lang="en-US" altLang="en-US" b="1" dirty="0">
              <a:solidFill>
                <a:srgbClr val="FF0000"/>
              </a:solidFill>
              <a:latin typeface="Times New Roman" pitchFamily="18" charset="0"/>
            </a:endParaRPr>
          </a:p>
        </p:txBody>
      </p:sp>
      <p:sp>
        <p:nvSpPr>
          <p:cNvPr id="13" name="Minus 12"/>
          <p:cNvSpPr/>
          <p:nvPr/>
        </p:nvSpPr>
        <p:spPr>
          <a:xfrm>
            <a:off x="3252655" y="666750"/>
            <a:ext cx="3105694" cy="92078"/>
          </a:xfrm>
          <a:prstGeom prst="mathMinus">
            <a:avLst/>
          </a:prstGeom>
        </p:spPr>
        <p:style>
          <a:lnRef idx="1">
            <a:schemeClr val="accent6"/>
          </a:lnRef>
          <a:fillRef idx="2">
            <a:schemeClr val="accent6"/>
          </a:fillRef>
          <a:effectRef idx="1">
            <a:schemeClr val="accent6"/>
          </a:effectRef>
          <a:fontRef idx="minor">
            <a:schemeClr val="dk1"/>
          </a:fontRef>
        </p:style>
        <p:txBody>
          <a:bodyPr lIns="65438" tIns="32719" rIns="65438" bIns="32719" anchor="ctr"/>
          <a:lstStyle/>
          <a:p>
            <a:pPr algn="ctr">
              <a:defRPr/>
            </a:pPr>
            <a:endParaRPr lang="en-US"/>
          </a:p>
        </p:txBody>
      </p:sp>
      <p:sp>
        <p:nvSpPr>
          <p:cNvPr id="14" name="Rectangle 13"/>
          <p:cNvSpPr/>
          <p:nvPr/>
        </p:nvSpPr>
        <p:spPr>
          <a:xfrm>
            <a:off x="2403566" y="1385888"/>
            <a:ext cx="4400550" cy="2786063"/>
          </a:xfrm>
          <a:prstGeom prst="rect">
            <a:avLst/>
          </a:prstGeom>
          <a:noFill/>
        </p:spPr>
        <p:txBody>
          <a:bodyPr wrap="none" lIns="76787" tIns="38394" rIns="76787" bIns="38394">
            <a:prstTxWarp prst="textArchUp">
              <a:avLst/>
            </a:prstTxWarp>
            <a:spAutoFit/>
          </a:bodyPr>
          <a:lstStyle/>
          <a:p>
            <a:pPr algn="ct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CHÀO MỪNG CÁC EM ĐẾN VỚI TIẾT HỌC</a:t>
            </a:r>
          </a:p>
          <a:p>
            <a:pPr algn="ctr"/>
            <a:endPar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89620895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812151" y="349105"/>
            <a:ext cx="7519698" cy="542970"/>
            <a:chOff x="0" y="0"/>
            <a:chExt cx="46776466" cy="3377557"/>
          </a:xfrm>
        </p:grpSpPr>
        <p:sp>
          <p:nvSpPr>
            <p:cNvPr id="4" name="Freeform 4"/>
            <p:cNvSpPr/>
            <p:nvPr/>
          </p:nvSpPr>
          <p:spPr>
            <a:xfrm>
              <a:off x="72390" y="72390"/>
              <a:ext cx="46631686" cy="3232777"/>
            </a:xfrm>
            <a:custGeom>
              <a:avLst/>
              <a:gdLst/>
              <a:ahLst/>
              <a:cxnLst/>
              <a:rect l="l" t="t" r="r" b="b"/>
              <a:pathLst>
                <a:path w="46631686" h="3232777">
                  <a:moveTo>
                    <a:pt x="0" y="0"/>
                  </a:moveTo>
                  <a:lnTo>
                    <a:pt x="46631686" y="0"/>
                  </a:lnTo>
                  <a:lnTo>
                    <a:pt x="46631686" y="3232777"/>
                  </a:lnTo>
                  <a:lnTo>
                    <a:pt x="0" y="3232777"/>
                  </a:lnTo>
                  <a:lnTo>
                    <a:pt x="0" y="0"/>
                  </a:lnTo>
                  <a:close/>
                </a:path>
              </a:pathLst>
            </a:custGeom>
            <a:solidFill>
              <a:srgbClr val="FFFFFF"/>
            </a:solidFill>
          </p:spPr>
        </p:sp>
        <p:sp>
          <p:nvSpPr>
            <p:cNvPr id="5" name="Freeform 5"/>
            <p:cNvSpPr/>
            <p:nvPr/>
          </p:nvSpPr>
          <p:spPr>
            <a:xfrm>
              <a:off x="0" y="0"/>
              <a:ext cx="46776466" cy="3377557"/>
            </a:xfrm>
            <a:custGeom>
              <a:avLst/>
              <a:gdLst/>
              <a:ahLst/>
              <a:cxnLst/>
              <a:rect l="l" t="t" r="r" b="b"/>
              <a:pathLst>
                <a:path w="46776466" h="3377557">
                  <a:moveTo>
                    <a:pt x="46631687" y="3232777"/>
                  </a:moveTo>
                  <a:lnTo>
                    <a:pt x="46776466" y="3232777"/>
                  </a:lnTo>
                  <a:lnTo>
                    <a:pt x="46776466" y="3377557"/>
                  </a:lnTo>
                  <a:lnTo>
                    <a:pt x="46631687" y="3377557"/>
                  </a:lnTo>
                  <a:lnTo>
                    <a:pt x="4663168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46631687" y="144780"/>
                  </a:moveTo>
                  <a:lnTo>
                    <a:pt x="46776466" y="144780"/>
                  </a:lnTo>
                  <a:lnTo>
                    <a:pt x="46776466" y="3232777"/>
                  </a:lnTo>
                  <a:lnTo>
                    <a:pt x="46631687" y="3232777"/>
                  </a:lnTo>
                  <a:lnTo>
                    <a:pt x="46631687" y="144780"/>
                  </a:lnTo>
                  <a:close/>
                  <a:moveTo>
                    <a:pt x="144780" y="3232777"/>
                  </a:moveTo>
                  <a:lnTo>
                    <a:pt x="46631687" y="3232777"/>
                  </a:lnTo>
                  <a:lnTo>
                    <a:pt x="46631687" y="3377557"/>
                  </a:lnTo>
                  <a:lnTo>
                    <a:pt x="144780" y="3377557"/>
                  </a:lnTo>
                  <a:lnTo>
                    <a:pt x="144780" y="3232777"/>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6" name="Group 6"/>
          <p:cNvGrpSpPr/>
          <p:nvPr/>
        </p:nvGrpSpPr>
        <p:grpSpPr>
          <a:xfrm>
            <a:off x="812151" y="777223"/>
            <a:ext cx="7519698" cy="4061353"/>
            <a:chOff x="0" y="0"/>
            <a:chExt cx="46776466" cy="25263748"/>
          </a:xfrm>
        </p:grpSpPr>
        <p:sp>
          <p:nvSpPr>
            <p:cNvPr id="7" name="Freeform 7"/>
            <p:cNvSpPr/>
            <p:nvPr/>
          </p:nvSpPr>
          <p:spPr>
            <a:xfrm>
              <a:off x="72390" y="72390"/>
              <a:ext cx="46631686" cy="25118967"/>
            </a:xfrm>
            <a:custGeom>
              <a:avLst/>
              <a:gdLst/>
              <a:ahLst/>
              <a:cxnLst/>
              <a:rect l="l" t="t" r="r" b="b"/>
              <a:pathLst>
                <a:path w="46631686" h="25118967">
                  <a:moveTo>
                    <a:pt x="0" y="0"/>
                  </a:moveTo>
                  <a:lnTo>
                    <a:pt x="46631686" y="0"/>
                  </a:lnTo>
                  <a:lnTo>
                    <a:pt x="46631686" y="25118967"/>
                  </a:lnTo>
                  <a:lnTo>
                    <a:pt x="0" y="25118967"/>
                  </a:lnTo>
                  <a:lnTo>
                    <a:pt x="0" y="0"/>
                  </a:lnTo>
                  <a:close/>
                </a:path>
              </a:pathLst>
            </a:custGeom>
            <a:solidFill>
              <a:srgbClr val="BDD1A5"/>
            </a:solidFill>
          </p:spPr>
        </p:sp>
        <p:sp>
          <p:nvSpPr>
            <p:cNvPr id="8" name="Freeform 8"/>
            <p:cNvSpPr/>
            <p:nvPr/>
          </p:nvSpPr>
          <p:spPr>
            <a:xfrm>
              <a:off x="0" y="0"/>
              <a:ext cx="46776466" cy="25263748"/>
            </a:xfrm>
            <a:custGeom>
              <a:avLst/>
              <a:gdLst/>
              <a:ahLst/>
              <a:cxnLst/>
              <a:rect l="l" t="t" r="r" b="b"/>
              <a:pathLst>
                <a:path w="46776466" h="25263748">
                  <a:moveTo>
                    <a:pt x="46631687" y="25118968"/>
                  </a:moveTo>
                  <a:lnTo>
                    <a:pt x="46776466" y="25118968"/>
                  </a:lnTo>
                  <a:lnTo>
                    <a:pt x="46776466" y="25263748"/>
                  </a:lnTo>
                  <a:lnTo>
                    <a:pt x="46631687" y="25263748"/>
                  </a:lnTo>
                  <a:lnTo>
                    <a:pt x="46631687" y="25118968"/>
                  </a:lnTo>
                  <a:close/>
                  <a:moveTo>
                    <a:pt x="0" y="144780"/>
                  </a:moveTo>
                  <a:lnTo>
                    <a:pt x="144780" y="144780"/>
                  </a:lnTo>
                  <a:lnTo>
                    <a:pt x="144780" y="25118968"/>
                  </a:lnTo>
                  <a:lnTo>
                    <a:pt x="0" y="25118968"/>
                  </a:lnTo>
                  <a:lnTo>
                    <a:pt x="0" y="144780"/>
                  </a:lnTo>
                  <a:close/>
                  <a:moveTo>
                    <a:pt x="0" y="25118968"/>
                  </a:moveTo>
                  <a:lnTo>
                    <a:pt x="144780" y="25118968"/>
                  </a:lnTo>
                  <a:lnTo>
                    <a:pt x="144780" y="25263748"/>
                  </a:lnTo>
                  <a:lnTo>
                    <a:pt x="0" y="25263748"/>
                  </a:lnTo>
                  <a:lnTo>
                    <a:pt x="0" y="25118968"/>
                  </a:lnTo>
                  <a:close/>
                  <a:moveTo>
                    <a:pt x="46631687" y="144780"/>
                  </a:moveTo>
                  <a:lnTo>
                    <a:pt x="46776466" y="144780"/>
                  </a:lnTo>
                  <a:lnTo>
                    <a:pt x="46776466" y="25118968"/>
                  </a:lnTo>
                  <a:lnTo>
                    <a:pt x="46631687" y="25118968"/>
                  </a:lnTo>
                  <a:lnTo>
                    <a:pt x="46631687" y="144780"/>
                  </a:lnTo>
                  <a:close/>
                  <a:moveTo>
                    <a:pt x="144780" y="25118968"/>
                  </a:moveTo>
                  <a:lnTo>
                    <a:pt x="46631687" y="25118968"/>
                  </a:lnTo>
                  <a:lnTo>
                    <a:pt x="46631687" y="25263748"/>
                  </a:lnTo>
                  <a:lnTo>
                    <a:pt x="144780" y="25263748"/>
                  </a:lnTo>
                  <a:lnTo>
                    <a:pt x="144780" y="25118968"/>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9" name="Group 9"/>
          <p:cNvGrpSpPr/>
          <p:nvPr/>
        </p:nvGrpSpPr>
        <p:grpSpPr>
          <a:xfrm>
            <a:off x="957882" y="1381806"/>
            <a:ext cx="7228242" cy="3280175"/>
            <a:chOff x="0" y="0"/>
            <a:chExt cx="44963451" cy="20404410"/>
          </a:xfrm>
        </p:grpSpPr>
        <p:sp>
          <p:nvSpPr>
            <p:cNvPr id="10" name="Freeform 10"/>
            <p:cNvSpPr/>
            <p:nvPr/>
          </p:nvSpPr>
          <p:spPr>
            <a:xfrm>
              <a:off x="72390" y="72390"/>
              <a:ext cx="44818671" cy="20259629"/>
            </a:xfrm>
            <a:custGeom>
              <a:avLst/>
              <a:gdLst/>
              <a:ahLst/>
              <a:cxnLst/>
              <a:rect l="l" t="t" r="r" b="b"/>
              <a:pathLst>
                <a:path w="44818671" h="20259629">
                  <a:moveTo>
                    <a:pt x="0" y="0"/>
                  </a:moveTo>
                  <a:lnTo>
                    <a:pt x="44818671" y="0"/>
                  </a:lnTo>
                  <a:lnTo>
                    <a:pt x="44818671" y="20259629"/>
                  </a:lnTo>
                  <a:lnTo>
                    <a:pt x="0" y="20259629"/>
                  </a:lnTo>
                  <a:lnTo>
                    <a:pt x="0" y="0"/>
                  </a:lnTo>
                  <a:close/>
                </a:path>
              </a:pathLst>
            </a:custGeom>
            <a:solidFill>
              <a:srgbClr val="F8E9A9"/>
            </a:solidFill>
          </p:spPr>
        </p:sp>
        <p:sp>
          <p:nvSpPr>
            <p:cNvPr id="11" name="Freeform 11"/>
            <p:cNvSpPr/>
            <p:nvPr/>
          </p:nvSpPr>
          <p:spPr>
            <a:xfrm>
              <a:off x="0" y="0"/>
              <a:ext cx="44963451" cy="20404410"/>
            </a:xfrm>
            <a:custGeom>
              <a:avLst/>
              <a:gdLst/>
              <a:ahLst/>
              <a:cxnLst/>
              <a:rect l="l" t="t" r="r" b="b"/>
              <a:pathLst>
                <a:path w="44963451" h="20404410">
                  <a:moveTo>
                    <a:pt x="44818672" y="20259630"/>
                  </a:moveTo>
                  <a:lnTo>
                    <a:pt x="44963451" y="20259630"/>
                  </a:lnTo>
                  <a:lnTo>
                    <a:pt x="44963451" y="20404410"/>
                  </a:lnTo>
                  <a:lnTo>
                    <a:pt x="44818672" y="20404410"/>
                  </a:lnTo>
                  <a:lnTo>
                    <a:pt x="44818672" y="20259630"/>
                  </a:lnTo>
                  <a:close/>
                  <a:moveTo>
                    <a:pt x="0" y="144780"/>
                  </a:moveTo>
                  <a:lnTo>
                    <a:pt x="144780" y="144780"/>
                  </a:lnTo>
                  <a:lnTo>
                    <a:pt x="144780" y="20259630"/>
                  </a:lnTo>
                  <a:lnTo>
                    <a:pt x="0" y="20259630"/>
                  </a:lnTo>
                  <a:lnTo>
                    <a:pt x="0" y="144780"/>
                  </a:lnTo>
                  <a:close/>
                  <a:moveTo>
                    <a:pt x="0" y="20259630"/>
                  </a:moveTo>
                  <a:lnTo>
                    <a:pt x="144780" y="20259630"/>
                  </a:lnTo>
                  <a:lnTo>
                    <a:pt x="144780" y="20404410"/>
                  </a:lnTo>
                  <a:lnTo>
                    <a:pt x="0" y="20404410"/>
                  </a:lnTo>
                  <a:lnTo>
                    <a:pt x="0" y="20259630"/>
                  </a:lnTo>
                  <a:close/>
                  <a:moveTo>
                    <a:pt x="44818672" y="144780"/>
                  </a:moveTo>
                  <a:lnTo>
                    <a:pt x="44963451" y="144780"/>
                  </a:lnTo>
                  <a:lnTo>
                    <a:pt x="44963451" y="20259630"/>
                  </a:lnTo>
                  <a:lnTo>
                    <a:pt x="44818672" y="20259630"/>
                  </a:lnTo>
                  <a:lnTo>
                    <a:pt x="44818672" y="144780"/>
                  </a:lnTo>
                  <a:close/>
                  <a:moveTo>
                    <a:pt x="144780" y="20259630"/>
                  </a:moveTo>
                  <a:lnTo>
                    <a:pt x="44818672" y="20259630"/>
                  </a:lnTo>
                  <a:lnTo>
                    <a:pt x="44818672" y="20404410"/>
                  </a:lnTo>
                  <a:lnTo>
                    <a:pt x="144780" y="20404410"/>
                  </a:lnTo>
                  <a:lnTo>
                    <a:pt x="144780" y="20259630"/>
                  </a:lnTo>
                  <a:close/>
                  <a:moveTo>
                    <a:pt x="44818672" y="0"/>
                  </a:moveTo>
                  <a:lnTo>
                    <a:pt x="44963451" y="0"/>
                  </a:lnTo>
                  <a:lnTo>
                    <a:pt x="44963451" y="144780"/>
                  </a:lnTo>
                  <a:lnTo>
                    <a:pt x="44818672" y="144780"/>
                  </a:lnTo>
                  <a:lnTo>
                    <a:pt x="44818672" y="0"/>
                  </a:lnTo>
                  <a:close/>
                  <a:moveTo>
                    <a:pt x="0" y="0"/>
                  </a:moveTo>
                  <a:lnTo>
                    <a:pt x="144780" y="0"/>
                  </a:lnTo>
                  <a:lnTo>
                    <a:pt x="144780" y="144780"/>
                  </a:lnTo>
                  <a:lnTo>
                    <a:pt x="0" y="144780"/>
                  </a:lnTo>
                  <a:lnTo>
                    <a:pt x="0" y="0"/>
                  </a:lnTo>
                  <a:close/>
                  <a:moveTo>
                    <a:pt x="144780" y="0"/>
                  </a:moveTo>
                  <a:lnTo>
                    <a:pt x="44818672" y="0"/>
                  </a:lnTo>
                  <a:lnTo>
                    <a:pt x="44818672" y="144780"/>
                  </a:lnTo>
                  <a:lnTo>
                    <a:pt x="144780" y="144780"/>
                  </a:lnTo>
                  <a:lnTo>
                    <a:pt x="144780" y="0"/>
                  </a:lnTo>
                  <a:close/>
                </a:path>
              </a:pathLst>
            </a:custGeom>
            <a:solidFill>
              <a:srgbClr val="3D3D3B"/>
            </a:solidFill>
          </p:spPr>
        </p:sp>
      </p:grpSp>
      <p:grpSp>
        <p:nvGrpSpPr>
          <p:cNvPr id="12" name="Group 12"/>
          <p:cNvGrpSpPr/>
          <p:nvPr/>
        </p:nvGrpSpPr>
        <p:grpSpPr>
          <a:xfrm>
            <a:off x="2244364" y="896837"/>
            <a:ext cx="4215661" cy="371826"/>
            <a:chOff x="0" y="0"/>
            <a:chExt cx="21699163" cy="1913890"/>
          </a:xfrm>
        </p:grpSpPr>
        <p:sp>
          <p:nvSpPr>
            <p:cNvPr id="13" name="Freeform 13"/>
            <p:cNvSpPr/>
            <p:nvPr/>
          </p:nvSpPr>
          <p:spPr>
            <a:xfrm>
              <a:off x="0" y="0"/>
              <a:ext cx="21699164" cy="1913890"/>
            </a:xfrm>
            <a:custGeom>
              <a:avLst/>
              <a:gdLst/>
              <a:ahLst/>
              <a:cxnLst/>
              <a:rect l="l" t="t" r="r" b="b"/>
              <a:pathLst>
                <a:path w="21699164" h="1913890">
                  <a:moveTo>
                    <a:pt x="21699164" y="956945"/>
                  </a:moveTo>
                  <a:lnTo>
                    <a:pt x="21699164" y="956945"/>
                  </a:lnTo>
                  <a:cubicBezTo>
                    <a:pt x="21699164" y="1485392"/>
                    <a:pt x="21270793" y="1913890"/>
                    <a:pt x="20742218" y="1913890"/>
                  </a:cubicBezTo>
                  <a:lnTo>
                    <a:pt x="956945" y="1913890"/>
                  </a:lnTo>
                  <a:cubicBezTo>
                    <a:pt x="428371" y="1913890"/>
                    <a:pt x="0" y="1485392"/>
                    <a:pt x="0" y="956945"/>
                  </a:cubicBezTo>
                  <a:lnTo>
                    <a:pt x="0" y="956945"/>
                  </a:lnTo>
                  <a:cubicBezTo>
                    <a:pt x="0" y="428371"/>
                    <a:pt x="428371" y="0"/>
                    <a:pt x="956945" y="0"/>
                  </a:cubicBezTo>
                  <a:lnTo>
                    <a:pt x="20742218" y="0"/>
                  </a:lnTo>
                  <a:cubicBezTo>
                    <a:pt x="21270666" y="0"/>
                    <a:pt x="21699164" y="428371"/>
                    <a:pt x="21699164" y="956945"/>
                  </a:cubicBezTo>
                  <a:close/>
                </a:path>
              </a:pathLst>
            </a:custGeom>
            <a:solidFill>
              <a:srgbClr val="FFFFFF"/>
            </a:solidFill>
          </p:spPr>
        </p:sp>
      </p:grpSp>
      <p:sp>
        <p:nvSpPr>
          <p:cNvPr id="14" name="AutoShape 14"/>
          <p:cNvSpPr/>
          <p:nvPr/>
        </p:nvSpPr>
        <p:spPr>
          <a:xfrm>
            <a:off x="7373640" y="981296"/>
            <a:ext cx="241497" cy="0"/>
          </a:xfrm>
          <a:prstGeom prst="line">
            <a:avLst/>
          </a:prstGeom>
          <a:ln w="47625" cap="rnd">
            <a:solidFill>
              <a:srgbClr val="3D3D3B"/>
            </a:solidFill>
            <a:prstDash val="solid"/>
            <a:headEnd type="none" w="sm" len="sm"/>
            <a:tailEnd type="none" w="sm" len="sm"/>
          </a:ln>
        </p:spPr>
      </p:sp>
      <p:sp>
        <p:nvSpPr>
          <p:cNvPr id="15" name="AutoShape 15"/>
          <p:cNvSpPr/>
          <p:nvPr/>
        </p:nvSpPr>
        <p:spPr>
          <a:xfrm>
            <a:off x="7373640" y="1069950"/>
            <a:ext cx="241497" cy="0"/>
          </a:xfrm>
          <a:prstGeom prst="line">
            <a:avLst/>
          </a:prstGeom>
          <a:ln w="47625" cap="rnd">
            <a:solidFill>
              <a:srgbClr val="3D3D3B"/>
            </a:solidFill>
            <a:prstDash val="solid"/>
            <a:headEnd type="none" w="sm" len="sm"/>
            <a:tailEnd type="none" w="sm" len="sm"/>
          </a:ln>
        </p:spPr>
      </p:sp>
      <p:sp>
        <p:nvSpPr>
          <p:cNvPr id="16" name="AutoShape 16"/>
          <p:cNvSpPr/>
          <p:nvPr/>
        </p:nvSpPr>
        <p:spPr>
          <a:xfrm>
            <a:off x="7373640" y="1158603"/>
            <a:ext cx="241497" cy="0"/>
          </a:xfrm>
          <a:prstGeom prst="line">
            <a:avLst/>
          </a:prstGeom>
          <a:ln w="47625" cap="rnd">
            <a:solidFill>
              <a:srgbClr val="3D3D3B"/>
            </a:solidFill>
            <a:prstDash val="solid"/>
            <a:headEnd type="none" w="sm" len="sm"/>
            <a:tailEnd type="none" w="sm" len="sm"/>
          </a:ln>
        </p:spPr>
      </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934599" y="962027"/>
            <a:ext cx="251524" cy="241464"/>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82674" y="1013893"/>
            <a:ext cx="305983" cy="163319"/>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082437" y="1013893"/>
            <a:ext cx="305983" cy="163319"/>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6773263" y="935501"/>
            <a:ext cx="214390" cy="267988"/>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74309" y="962019"/>
            <a:ext cx="209385" cy="209385"/>
          </a:xfrm>
          <a:prstGeom prst="rect">
            <a:avLst/>
          </a:prstGeom>
        </p:spPr>
      </p:pic>
      <p:sp>
        <p:nvSpPr>
          <p:cNvPr id="22" name="AutoShape 22"/>
          <p:cNvSpPr/>
          <p:nvPr/>
        </p:nvSpPr>
        <p:spPr>
          <a:xfrm rot="2700000">
            <a:off x="7936326" y="535805"/>
            <a:ext cx="248086" cy="0"/>
          </a:xfrm>
          <a:prstGeom prst="line">
            <a:avLst/>
          </a:prstGeom>
          <a:ln w="38100" cap="rnd">
            <a:solidFill>
              <a:srgbClr val="3D3D3B"/>
            </a:solidFill>
            <a:prstDash val="solid"/>
            <a:headEnd type="none" w="sm" len="sm"/>
            <a:tailEnd type="none" w="sm" len="sm"/>
          </a:ln>
        </p:spPr>
      </p:sp>
      <p:sp>
        <p:nvSpPr>
          <p:cNvPr id="23" name="AutoShape 23"/>
          <p:cNvSpPr/>
          <p:nvPr/>
        </p:nvSpPr>
        <p:spPr>
          <a:xfrm rot="8100000">
            <a:off x="7936318" y="535805"/>
            <a:ext cx="248086" cy="0"/>
          </a:xfrm>
          <a:prstGeom prst="line">
            <a:avLst/>
          </a:prstGeom>
          <a:ln w="38100" cap="rnd">
            <a:solidFill>
              <a:srgbClr val="3D3D3B"/>
            </a:solidFill>
            <a:prstDash val="solid"/>
            <a:headEnd type="none" w="sm" len="sm"/>
            <a:tailEnd type="none" w="sm" len="sm"/>
          </a:ln>
        </p:spPr>
      </p:sp>
      <p:sp>
        <p:nvSpPr>
          <p:cNvPr id="24" name="AutoShape 24"/>
          <p:cNvSpPr/>
          <p:nvPr/>
        </p:nvSpPr>
        <p:spPr>
          <a:xfrm>
            <a:off x="6828215" y="630437"/>
            <a:ext cx="159445" cy="0"/>
          </a:xfrm>
          <a:prstGeom prst="line">
            <a:avLst/>
          </a:prstGeom>
          <a:ln w="38100" cap="rnd">
            <a:solidFill>
              <a:srgbClr val="3D3D3B"/>
            </a:solidFill>
            <a:prstDash val="solid"/>
            <a:headEnd type="none" w="sm" len="sm"/>
            <a:tailEnd type="none" w="sm" len="sm"/>
          </a:ln>
        </p:spPr>
      </p:sp>
      <p:grpSp>
        <p:nvGrpSpPr>
          <p:cNvPr id="25" name="Group 25"/>
          <p:cNvGrpSpPr/>
          <p:nvPr/>
        </p:nvGrpSpPr>
        <p:grpSpPr>
          <a:xfrm>
            <a:off x="7398195" y="449923"/>
            <a:ext cx="192368" cy="198686"/>
            <a:chOff x="0" y="0"/>
            <a:chExt cx="485244" cy="501180"/>
          </a:xfrm>
        </p:grpSpPr>
        <p:sp>
          <p:nvSpPr>
            <p:cNvPr id="26" name="Freeform 26"/>
            <p:cNvSpPr/>
            <p:nvPr/>
          </p:nvSpPr>
          <p:spPr>
            <a:xfrm>
              <a:off x="0" y="0"/>
              <a:ext cx="485244" cy="501180"/>
            </a:xfrm>
            <a:custGeom>
              <a:avLst/>
              <a:gdLst/>
              <a:ahLst/>
              <a:cxnLst/>
              <a:rect l="l" t="t" r="r" b="b"/>
              <a:pathLst>
                <a:path w="485244" h="501180">
                  <a:moveTo>
                    <a:pt x="0" y="0"/>
                  </a:moveTo>
                  <a:lnTo>
                    <a:pt x="0" y="501180"/>
                  </a:lnTo>
                  <a:lnTo>
                    <a:pt x="485244" y="501180"/>
                  </a:lnTo>
                  <a:lnTo>
                    <a:pt x="485244" y="0"/>
                  </a:lnTo>
                  <a:lnTo>
                    <a:pt x="0" y="0"/>
                  </a:lnTo>
                  <a:close/>
                  <a:moveTo>
                    <a:pt x="424284" y="440220"/>
                  </a:moveTo>
                  <a:lnTo>
                    <a:pt x="59690" y="440220"/>
                  </a:lnTo>
                  <a:lnTo>
                    <a:pt x="59690" y="59690"/>
                  </a:lnTo>
                  <a:lnTo>
                    <a:pt x="424284" y="59690"/>
                  </a:lnTo>
                  <a:lnTo>
                    <a:pt x="424284" y="440220"/>
                  </a:lnTo>
                  <a:close/>
                </a:path>
              </a:pathLst>
            </a:custGeom>
            <a:solidFill>
              <a:srgbClr val="3D3D3B"/>
            </a:solidFill>
          </p:spPr>
        </p:sp>
      </p:grpSp>
      <p:grpSp>
        <p:nvGrpSpPr>
          <p:cNvPr id="27" name="Group 27"/>
          <p:cNvGrpSpPr/>
          <p:nvPr/>
        </p:nvGrpSpPr>
        <p:grpSpPr>
          <a:xfrm>
            <a:off x="7398195" y="456240"/>
            <a:ext cx="192368" cy="75480"/>
            <a:chOff x="0" y="0"/>
            <a:chExt cx="388406" cy="152400"/>
          </a:xfrm>
        </p:grpSpPr>
        <p:sp>
          <p:nvSpPr>
            <p:cNvPr id="28" name="Freeform 28"/>
            <p:cNvSpPr/>
            <p:nvPr/>
          </p:nvSpPr>
          <p:spPr>
            <a:xfrm>
              <a:off x="0" y="0"/>
              <a:ext cx="388405" cy="152400"/>
            </a:xfrm>
            <a:custGeom>
              <a:avLst/>
              <a:gdLst/>
              <a:ahLst/>
              <a:cxnLst/>
              <a:rect l="l" t="t" r="r" b="b"/>
              <a:pathLst>
                <a:path w="388405" h="152400">
                  <a:moveTo>
                    <a:pt x="0" y="0"/>
                  </a:moveTo>
                  <a:lnTo>
                    <a:pt x="388405" y="0"/>
                  </a:lnTo>
                  <a:lnTo>
                    <a:pt x="388405" y="152400"/>
                  </a:lnTo>
                  <a:lnTo>
                    <a:pt x="0" y="152400"/>
                  </a:lnTo>
                  <a:close/>
                </a:path>
              </a:pathLst>
            </a:custGeom>
            <a:solidFill>
              <a:srgbClr val="3D3D3B"/>
            </a:solidFill>
          </p:spPr>
        </p:sp>
      </p:grpSp>
      <p:pic>
        <p:nvPicPr>
          <p:cNvPr id="29" name="Picture 2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20872">
            <a:off x="118949" y="2948780"/>
            <a:ext cx="1173427" cy="1361571"/>
          </a:xfrm>
          <a:prstGeom prst="rect">
            <a:avLst/>
          </a:prstGeom>
        </p:spPr>
      </p:pic>
      <p:sp>
        <p:nvSpPr>
          <p:cNvPr id="30" name="TextBox 30"/>
          <p:cNvSpPr txBox="1"/>
          <p:nvPr/>
        </p:nvSpPr>
        <p:spPr>
          <a:xfrm>
            <a:off x="2707842" y="845478"/>
            <a:ext cx="3222261" cy="474489"/>
          </a:xfrm>
          <a:prstGeom prst="rect">
            <a:avLst/>
          </a:prstGeom>
        </p:spPr>
        <p:txBody>
          <a:bodyPr wrap="square" lIns="0" tIns="0" rIns="0" bIns="0" rtlCol="0" anchor="t">
            <a:spAutoFit/>
          </a:bodyPr>
          <a:lstStyle/>
          <a:p>
            <a:pPr algn="ctr">
              <a:lnSpc>
                <a:spcPts val="3695"/>
              </a:lnSpc>
            </a:pPr>
            <a:r>
              <a:rPr lang="en-US" sz="2300" b="1" dirty="0" err="1">
                <a:solidFill>
                  <a:schemeClr val="accent6">
                    <a:lumMod val="75000"/>
                  </a:schemeClr>
                </a:solidFill>
                <a:latin typeface="Arial" panose="020B0604020202020204" pitchFamily="34" charset="0"/>
                <a:cs typeface="Arial" panose="020B0604020202020204" pitchFamily="34" charset="0"/>
              </a:rPr>
              <a:t>Mở</a:t>
            </a:r>
            <a:r>
              <a:rPr lang="en-US" sz="2300" b="1" dirty="0">
                <a:solidFill>
                  <a:schemeClr val="accent6">
                    <a:lumMod val="75000"/>
                  </a:schemeClr>
                </a:solidFill>
                <a:latin typeface="Arial" panose="020B0604020202020204" pitchFamily="34" charset="0"/>
                <a:cs typeface="Arial" panose="020B0604020202020204" pitchFamily="34" charset="0"/>
              </a:rPr>
              <a:t> </a:t>
            </a:r>
            <a:r>
              <a:rPr lang="en-US" sz="2300" b="1" dirty="0" err="1">
                <a:solidFill>
                  <a:schemeClr val="accent6">
                    <a:lumMod val="75000"/>
                  </a:schemeClr>
                </a:solidFill>
                <a:latin typeface="Arial" panose="020B0604020202020204" pitchFamily="34" charset="0"/>
                <a:cs typeface="Arial" panose="020B0604020202020204" pitchFamily="34" charset="0"/>
              </a:rPr>
              <a:t>rộng</a:t>
            </a:r>
            <a:r>
              <a:rPr lang="en-US" sz="2300" b="1" dirty="0">
                <a:solidFill>
                  <a:schemeClr val="accent6">
                    <a:lumMod val="75000"/>
                  </a:schemeClr>
                </a:solidFill>
                <a:latin typeface="Arial" panose="020B0604020202020204" pitchFamily="34" charset="0"/>
                <a:cs typeface="Arial" panose="020B0604020202020204" pitchFamily="34" charset="0"/>
              </a:rPr>
              <a:t> </a:t>
            </a:r>
            <a:r>
              <a:rPr lang="en-US" sz="2300" b="1" dirty="0" err="1">
                <a:solidFill>
                  <a:schemeClr val="accent6">
                    <a:lumMod val="75000"/>
                  </a:schemeClr>
                </a:solidFill>
                <a:latin typeface="Arial" panose="020B0604020202020204" pitchFamily="34" charset="0"/>
                <a:cs typeface="Arial" panose="020B0604020202020204" pitchFamily="34" charset="0"/>
              </a:rPr>
              <a:t>thông</a:t>
            </a:r>
            <a:r>
              <a:rPr lang="en-US" sz="2300" b="1" dirty="0">
                <a:solidFill>
                  <a:schemeClr val="accent6">
                    <a:lumMod val="75000"/>
                  </a:schemeClr>
                </a:solidFill>
                <a:latin typeface="Arial" panose="020B0604020202020204" pitchFamily="34" charset="0"/>
                <a:cs typeface="Arial" panose="020B0604020202020204" pitchFamily="34" charset="0"/>
              </a:rPr>
              <a:t> tin</a:t>
            </a:r>
          </a:p>
        </p:txBody>
      </p:sp>
      <p:pic>
        <p:nvPicPr>
          <p:cNvPr id="32" name="Picture 3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57707">
            <a:off x="8099063" y="1746692"/>
            <a:ext cx="848977" cy="1315317"/>
          </a:xfrm>
          <a:prstGeom prst="rect">
            <a:avLst/>
          </a:prstGeom>
        </p:spPr>
      </p:pic>
      <p:pic>
        <p:nvPicPr>
          <p:cNvPr id="33" name="Picture 3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46786">
            <a:off x="34830" y="731977"/>
            <a:ext cx="696716" cy="1073372"/>
          </a:xfrm>
          <a:prstGeom prst="rect">
            <a:avLst/>
          </a:prstGeom>
        </p:spPr>
      </p:pic>
      <p:pic>
        <p:nvPicPr>
          <p:cNvPr id="34" name="Picture 3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02912">
            <a:off x="8251274" y="3913286"/>
            <a:ext cx="727402" cy="728726"/>
          </a:xfrm>
          <a:prstGeom prst="rect">
            <a:avLst/>
          </a:prstGeom>
        </p:spPr>
      </p:pic>
      <p:sp>
        <p:nvSpPr>
          <p:cNvPr id="35" name="Rectangle 34"/>
          <p:cNvSpPr/>
          <p:nvPr/>
        </p:nvSpPr>
        <p:spPr>
          <a:xfrm>
            <a:off x="1624304" y="1615091"/>
            <a:ext cx="5962690" cy="1782935"/>
          </a:xfrm>
          <a:prstGeom prst="rect">
            <a:avLst/>
          </a:prstGeom>
        </p:spPr>
        <p:txBody>
          <a:bodyPr wrap="square" lIns="51191" tIns="25596" rIns="51191" bIns="25596">
            <a:spAutoFit/>
          </a:bodyPr>
          <a:lstStyle/>
          <a:p>
            <a:pPr algn="just">
              <a:lnSpc>
                <a:spcPct val="150000"/>
              </a:lnSpc>
            </a:pPr>
            <a:r>
              <a:rPr lang="vi-VN" sz="2500" dirty="0">
                <a:latin typeface="Arial" panose="020B0604020202020204" pitchFamily="34" charset="0"/>
                <a:cs typeface="Arial" panose="020B0604020202020204" pitchFamily="34" charset="0"/>
              </a:rPr>
              <a:t>Máy tính còn có các thiết bị khác kèm theo như loa để phát âm thanh từ máy tính. </a:t>
            </a:r>
            <a:endParaRPr lang="en-US" sz="25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971800" y="2606994"/>
            <a:ext cx="3269370" cy="2043356"/>
          </a:xfrm>
          <a:prstGeom prst="rect">
            <a:avLst/>
          </a:prstGeom>
        </p:spPr>
      </p:pic>
    </p:spTree>
    <p:extLst>
      <p:ext uri="{BB962C8B-B14F-4D97-AF65-F5344CB8AC3E}">
        <p14:creationId xmlns:p14="http://schemas.microsoft.com/office/powerpoint/2010/main" val="337226904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ppt_y</p:attrName>
                                        </p:attrNameLst>
                                      </p:cBhvr>
                                      <p:tavLst>
                                        <p:tav tm="0">
                                          <p:val>
                                            <p:strVal val="#ppt_y-#ppt_h*1.125000"/>
                                          </p:val>
                                        </p:tav>
                                        <p:tav tm="100000">
                                          <p:val>
                                            <p:strVal val="#ppt_y"/>
                                          </p:val>
                                        </p:tav>
                                      </p:tavLst>
                                    </p:anim>
                                    <p:animEffect transition="in" filter="wipe(down)">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4724403" y="269716"/>
            <a:ext cx="1712316" cy="1337746"/>
          </a:xfrm>
          <a:prstGeom prst="rect">
            <a:avLst/>
          </a:prstGeom>
        </p:spPr>
      </p:pic>
      <p:grpSp>
        <p:nvGrpSpPr>
          <p:cNvPr id="4" name="Group 4"/>
          <p:cNvGrpSpPr/>
          <p:nvPr/>
        </p:nvGrpSpPr>
        <p:grpSpPr>
          <a:xfrm>
            <a:off x="3669337" y="2920347"/>
            <a:ext cx="1818489" cy="615617"/>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123" y="145387"/>
            <a:ext cx="3897406" cy="1790700"/>
          </a:xfrm>
          <a:prstGeom prst="rect">
            <a:avLst/>
          </a:prstGeom>
        </p:spPr>
      </p:pic>
      <p:sp>
        <p:nvSpPr>
          <p:cNvPr id="10" name="TextBox 9"/>
          <p:cNvSpPr txBox="1"/>
          <p:nvPr/>
        </p:nvSpPr>
        <p:spPr>
          <a:xfrm rot="21279025">
            <a:off x="1157971" y="463349"/>
            <a:ext cx="3086100" cy="1113521"/>
          </a:xfrm>
          <a:prstGeom prst="rect">
            <a:avLst/>
          </a:prstGeom>
          <a:noFill/>
        </p:spPr>
        <p:txBody>
          <a:bodyPr wrap="square" lIns="51191" tIns="25596" rIns="51191" bIns="25596" rtlCol="0">
            <a:spAutoFit/>
          </a:bodyPr>
          <a:lstStyle/>
          <a:p>
            <a:pPr algn="just">
              <a:lnSpc>
                <a:spcPct val="150000"/>
              </a:lnSpc>
            </a:pPr>
            <a:r>
              <a:rPr lang="en-US" sz="2300" dirty="0" err="1">
                <a:latin typeface="Arial" panose="020B0604020202020204" pitchFamily="34" charset="0"/>
                <a:cs typeface="Arial" panose="020B0604020202020204" pitchFamily="34" charset="0"/>
              </a:rPr>
              <a:t>Máy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tính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giúp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em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làm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công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việc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gì</a:t>
            </a:r>
            <a:r>
              <a:rPr lang="en-US" sz="2300" dirty="0">
                <a:latin typeface="Arial" panose="020B0604020202020204" pitchFamily="34" charset="0"/>
                <a:cs typeface="Arial" panose="020B0604020202020204" pitchFamily="34" charset="0"/>
              </a:rPr>
              <a:t>?</a:t>
            </a:r>
          </a:p>
        </p:txBody>
      </p:sp>
      <p:sp>
        <p:nvSpPr>
          <p:cNvPr id="12" name="Rectangle 11"/>
          <p:cNvSpPr/>
          <p:nvPr/>
        </p:nvSpPr>
        <p:spPr>
          <a:xfrm>
            <a:off x="1983030" y="1952114"/>
            <a:ext cx="6986122" cy="975022"/>
          </a:xfrm>
          <a:prstGeom prst="rect">
            <a:avLst/>
          </a:prstGeom>
        </p:spPr>
        <p:txBody>
          <a:bodyPr wrap="square" lIns="51191" tIns="25596" rIns="51191" bIns="25596">
            <a:spAutoFit/>
          </a:bodyPr>
          <a:lstStyle/>
          <a:p>
            <a:pPr marL="319929" indent="-319929" algn="just">
              <a:lnSpc>
                <a:spcPct val="150000"/>
              </a:lnSpc>
              <a:buFont typeface="Wingdings" panose="05000000000000000000" pitchFamily="2" charset="2"/>
              <a:buChar char="Ø"/>
            </a:pPr>
            <a:r>
              <a:rPr lang="vi-VN" sz="2000" dirty="0">
                <a:latin typeface="Arial" panose="020B0604020202020204" pitchFamily="34" charset="0"/>
                <a:cs typeface="Arial" panose="020B0604020202020204" pitchFamily="34" charset="0"/>
              </a:rPr>
              <a:t>Học tập các môn học như Toán, Tiếng Anh, Tiếng Việt,…</a:t>
            </a:r>
          </a:p>
          <a:p>
            <a:pPr marL="319929" indent="-319929" algn="just">
              <a:lnSpc>
                <a:spcPct val="150000"/>
              </a:lnSpc>
              <a:buFont typeface="Wingdings" panose="05000000000000000000" pitchFamily="2" charset="2"/>
              <a:buChar char="Ø"/>
            </a:pPr>
            <a:r>
              <a:rPr lang="vi-VN" sz="2000" dirty="0">
                <a:latin typeface="Arial" panose="020B0604020202020204" pitchFamily="34" charset="0"/>
                <a:cs typeface="Arial" panose="020B0604020202020204" pitchFamily="34" charset="0"/>
              </a:rPr>
              <a:t>Giúp em vẽ tranh, xem phim, nghe nhạc,…</a:t>
            </a:r>
          </a:p>
        </p:txBody>
      </p:sp>
      <p:sp>
        <p:nvSpPr>
          <p:cNvPr id="13" name="Oval Callout 12"/>
          <p:cNvSpPr/>
          <p:nvPr/>
        </p:nvSpPr>
        <p:spPr>
          <a:xfrm>
            <a:off x="531607" y="2017761"/>
            <a:ext cx="1181100" cy="838200"/>
          </a:xfrm>
          <a:prstGeom prst="wedgeEllipseCallout">
            <a:avLst>
              <a:gd name="adj1" fmla="val 47256"/>
              <a:gd name="adj2" fmla="val 38258"/>
            </a:avLst>
          </a:prstGeom>
          <a:solidFill>
            <a:schemeClr val="accent5">
              <a:lumMod val="75000"/>
            </a:schemeClr>
          </a:solidFill>
          <a:ln>
            <a:solidFill>
              <a:schemeClr val="accent5">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r>
              <a:rPr lang="en-US" sz="2500" b="1" dirty="0" err="1">
                <a:solidFill>
                  <a:schemeClr val="bg1"/>
                </a:solidFill>
                <a:latin typeface="Arial" panose="020B0604020202020204" pitchFamily="34" charset="0"/>
                <a:cs typeface="Arial" panose="020B0604020202020204" pitchFamily="34" charset="0"/>
              </a:rPr>
              <a:t>Gợi</a:t>
            </a:r>
            <a:r>
              <a:rPr lang="en-US" sz="2500" b="1" dirty="0">
                <a:solidFill>
                  <a:schemeClr val="bg1"/>
                </a:solidFill>
                <a:latin typeface="Arial" panose="020B0604020202020204" pitchFamily="34" charset="0"/>
                <a:cs typeface="Arial" panose="020B0604020202020204" pitchFamily="34" charset="0"/>
              </a:rPr>
              <a:t> ý</a:t>
            </a:r>
          </a:p>
        </p:txBody>
      </p:sp>
      <p:sp>
        <p:nvSpPr>
          <p:cNvPr id="14" name="Rounded Rectangle 13"/>
          <p:cNvSpPr/>
          <p:nvPr/>
        </p:nvSpPr>
        <p:spPr>
          <a:xfrm>
            <a:off x="1094175" y="3695452"/>
            <a:ext cx="6545129" cy="1219200"/>
          </a:xfrm>
          <a:prstGeom prst="roundRect">
            <a:avLst/>
          </a:prstGeom>
          <a:solidFill>
            <a:schemeClr val="accent6">
              <a:lumMod val="60000"/>
              <a:lumOff val="40000"/>
            </a:schemeClr>
          </a:solidFill>
          <a:ln>
            <a:solidFill>
              <a:schemeClr val="accent6">
                <a:lumMod val="60000"/>
                <a:lumOff val="4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just">
              <a:lnSpc>
                <a:spcPct val="150000"/>
              </a:lnSpc>
            </a:pPr>
            <a:r>
              <a:rPr lang="en-US" sz="2300" b="1" dirty="0">
                <a:solidFill>
                  <a:srgbClr val="002060"/>
                </a:solidFill>
                <a:latin typeface="Arial" panose="020B0604020202020204" pitchFamily="34" charset="0"/>
                <a:cs typeface="Arial" panose="020B0604020202020204" pitchFamily="34" charset="0"/>
              </a:rPr>
              <a:t>KẾT LUẬN</a:t>
            </a:r>
            <a:r>
              <a:rPr lang="vi-VN" sz="2300" b="1" dirty="0">
                <a:solidFill>
                  <a:srgbClr val="002060"/>
                </a:solidFill>
                <a:latin typeface="Arial" panose="020B0604020202020204" pitchFamily="34" charset="0"/>
                <a:cs typeface="Arial" panose="020B0604020202020204" pitchFamily="34" charset="0"/>
              </a:rPr>
              <a:t>: </a:t>
            </a:r>
            <a:r>
              <a:rPr lang="vi-VN" sz="2300" dirty="0">
                <a:solidFill>
                  <a:schemeClr val="tx1"/>
                </a:solidFill>
                <a:latin typeface="Arial" panose="020B0604020202020204" pitchFamily="34" charset="0"/>
                <a:cs typeface="Arial" panose="020B0604020202020204" pitchFamily="34" charset="0"/>
              </a:rPr>
              <a:t>Máy tính để bàn có các bộ phận cơ bản là thân máy, màn hình, bàn phím và chuột.</a:t>
            </a:r>
            <a:endParaRPr lang="en-US" sz="2300"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9304" y="3785366"/>
            <a:ext cx="1181104" cy="103937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1453" y="16987"/>
            <a:ext cx="1091294" cy="1612653"/>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7109" y="10616"/>
            <a:ext cx="723307" cy="1068863"/>
          </a:xfrm>
          <a:prstGeom prst="rect">
            <a:avLst/>
          </a:prstGeom>
        </p:spPr>
      </p:pic>
    </p:spTree>
    <p:extLst>
      <p:ext uri="{BB962C8B-B14F-4D97-AF65-F5344CB8AC3E}">
        <p14:creationId xmlns:p14="http://schemas.microsoft.com/office/powerpoint/2010/main" val="478675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2">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228609" y="323850"/>
            <a:ext cx="4169491" cy="542970"/>
            <a:chOff x="0" y="0"/>
            <a:chExt cx="25936416" cy="3377557"/>
          </a:xfrm>
        </p:grpSpPr>
        <p:sp>
          <p:nvSpPr>
            <p:cNvPr id="4" name="Freeform 4"/>
            <p:cNvSpPr/>
            <p:nvPr/>
          </p:nvSpPr>
          <p:spPr>
            <a:xfrm>
              <a:off x="72390" y="72390"/>
              <a:ext cx="25791636" cy="3232777"/>
            </a:xfrm>
            <a:custGeom>
              <a:avLst/>
              <a:gdLst/>
              <a:ahLst/>
              <a:cxnLst/>
              <a:rect l="l" t="t" r="r" b="b"/>
              <a:pathLst>
                <a:path w="25791636" h="3232777">
                  <a:moveTo>
                    <a:pt x="0" y="0"/>
                  </a:moveTo>
                  <a:lnTo>
                    <a:pt x="25791636" y="0"/>
                  </a:lnTo>
                  <a:lnTo>
                    <a:pt x="25791636" y="3232777"/>
                  </a:lnTo>
                  <a:lnTo>
                    <a:pt x="0" y="3232777"/>
                  </a:lnTo>
                  <a:lnTo>
                    <a:pt x="0" y="0"/>
                  </a:lnTo>
                  <a:close/>
                </a:path>
              </a:pathLst>
            </a:custGeom>
            <a:solidFill>
              <a:srgbClr val="FFFFFF"/>
            </a:solidFill>
          </p:spPr>
        </p:sp>
        <p:sp>
          <p:nvSpPr>
            <p:cNvPr id="5" name="Freeform 5"/>
            <p:cNvSpPr/>
            <p:nvPr/>
          </p:nvSpPr>
          <p:spPr>
            <a:xfrm>
              <a:off x="0" y="0"/>
              <a:ext cx="25936417" cy="3377557"/>
            </a:xfrm>
            <a:custGeom>
              <a:avLst/>
              <a:gdLst/>
              <a:ahLst/>
              <a:cxnLst/>
              <a:rect l="l" t="t" r="r" b="b"/>
              <a:pathLst>
                <a:path w="25936417" h="3377557">
                  <a:moveTo>
                    <a:pt x="25791637" y="3232777"/>
                  </a:moveTo>
                  <a:lnTo>
                    <a:pt x="25936417" y="3232777"/>
                  </a:lnTo>
                  <a:lnTo>
                    <a:pt x="25936417" y="3377557"/>
                  </a:lnTo>
                  <a:lnTo>
                    <a:pt x="25791637" y="3377557"/>
                  </a:lnTo>
                  <a:lnTo>
                    <a:pt x="2579163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25791637" y="144780"/>
                  </a:moveTo>
                  <a:lnTo>
                    <a:pt x="25936417" y="144780"/>
                  </a:lnTo>
                  <a:lnTo>
                    <a:pt x="25936417" y="3232777"/>
                  </a:lnTo>
                  <a:lnTo>
                    <a:pt x="25791637" y="3232777"/>
                  </a:lnTo>
                  <a:lnTo>
                    <a:pt x="25791637" y="144780"/>
                  </a:lnTo>
                  <a:close/>
                  <a:moveTo>
                    <a:pt x="144780" y="3232777"/>
                  </a:moveTo>
                  <a:lnTo>
                    <a:pt x="25791637" y="3232777"/>
                  </a:lnTo>
                  <a:lnTo>
                    <a:pt x="25791637" y="3377557"/>
                  </a:lnTo>
                  <a:lnTo>
                    <a:pt x="144780" y="3377557"/>
                  </a:lnTo>
                  <a:lnTo>
                    <a:pt x="144780" y="3232777"/>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6" name="Group 6"/>
          <p:cNvGrpSpPr/>
          <p:nvPr/>
        </p:nvGrpSpPr>
        <p:grpSpPr>
          <a:xfrm>
            <a:off x="228609" y="751971"/>
            <a:ext cx="4169491" cy="4061353"/>
            <a:chOff x="0" y="0"/>
            <a:chExt cx="25936416" cy="25263748"/>
          </a:xfrm>
        </p:grpSpPr>
        <p:sp>
          <p:nvSpPr>
            <p:cNvPr id="7" name="Freeform 7"/>
            <p:cNvSpPr/>
            <p:nvPr/>
          </p:nvSpPr>
          <p:spPr>
            <a:xfrm>
              <a:off x="72390" y="72390"/>
              <a:ext cx="25791636" cy="25118967"/>
            </a:xfrm>
            <a:custGeom>
              <a:avLst/>
              <a:gdLst/>
              <a:ahLst/>
              <a:cxnLst/>
              <a:rect l="l" t="t" r="r" b="b"/>
              <a:pathLst>
                <a:path w="25791636" h="25118967">
                  <a:moveTo>
                    <a:pt x="0" y="0"/>
                  </a:moveTo>
                  <a:lnTo>
                    <a:pt x="25791636" y="0"/>
                  </a:lnTo>
                  <a:lnTo>
                    <a:pt x="25791636" y="25118967"/>
                  </a:lnTo>
                  <a:lnTo>
                    <a:pt x="0" y="25118967"/>
                  </a:lnTo>
                  <a:lnTo>
                    <a:pt x="0" y="0"/>
                  </a:lnTo>
                  <a:close/>
                </a:path>
              </a:pathLst>
            </a:custGeom>
            <a:solidFill>
              <a:srgbClr val="BDD1A5"/>
            </a:solidFill>
          </p:spPr>
        </p:sp>
        <p:sp>
          <p:nvSpPr>
            <p:cNvPr id="8" name="Freeform 8"/>
            <p:cNvSpPr/>
            <p:nvPr/>
          </p:nvSpPr>
          <p:spPr>
            <a:xfrm>
              <a:off x="0" y="0"/>
              <a:ext cx="25936417" cy="25263748"/>
            </a:xfrm>
            <a:custGeom>
              <a:avLst/>
              <a:gdLst/>
              <a:ahLst/>
              <a:cxnLst/>
              <a:rect l="l" t="t" r="r" b="b"/>
              <a:pathLst>
                <a:path w="25936417" h="25263748">
                  <a:moveTo>
                    <a:pt x="25791637" y="25118968"/>
                  </a:moveTo>
                  <a:lnTo>
                    <a:pt x="25936417" y="25118968"/>
                  </a:lnTo>
                  <a:lnTo>
                    <a:pt x="25936417" y="25263748"/>
                  </a:lnTo>
                  <a:lnTo>
                    <a:pt x="25791637" y="25263748"/>
                  </a:lnTo>
                  <a:lnTo>
                    <a:pt x="25791637" y="25118968"/>
                  </a:lnTo>
                  <a:close/>
                  <a:moveTo>
                    <a:pt x="0" y="144780"/>
                  </a:moveTo>
                  <a:lnTo>
                    <a:pt x="144780" y="144780"/>
                  </a:lnTo>
                  <a:lnTo>
                    <a:pt x="144780" y="25118968"/>
                  </a:lnTo>
                  <a:lnTo>
                    <a:pt x="0" y="25118968"/>
                  </a:lnTo>
                  <a:lnTo>
                    <a:pt x="0" y="144780"/>
                  </a:lnTo>
                  <a:close/>
                  <a:moveTo>
                    <a:pt x="0" y="25118968"/>
                  </a:moveTo>
                  <a:lnTo>
                    <a:pt x="144780" y="25118968"/>
                  </a:lnTo>
                  <a:lnTo>
                    <a:pt x="144780" y="25263748"/>
                  </a:lnTo>
                  <a:lnTo>
                    <a:pt x="0" y="25263748"/>
                  </a:lnTo>
                  <a:lnTo>
                    <a:pt x="0" y="25118968"/>
                  </a:lnTo>
                  <a:close/>
                  <a:moveTo>
                    <a:pt x="25791637" y="144780"/>
                  </a:moveTo>
                  <a:lnTo>
                    <a:pt x="25936417" y="144780"/>
                  </a:lnTo>
                  <a:lnTo>
                    <a:pt x="25936417" y="25118968"/>
                  </a:lnTo>
                  <a:lnTo>
                    <a:pt x="25791637" y="25118968"/>
                  </a:lnTo>
                  <a:lnTo>
                    <a:pt x="25791637" y="144780"/>
                  </a:lnTo>
                  <a:close/>
                  <a:moveTo>
                    <a:pt x="144780" y="25118968"/>
                  </a:moveTo>
                  <a:lnTo>
                    <a:pt x="25791637" y="25118968"/>
                  </a:lnTo>
                  <a:lnTo>
                    <a:pt x="25791637" y="25263748"/>
                  </a:lnTo>
                  <a:lnTo>
                    <a:pt x="144780" y="25263748"/>
                  </a:lnTo>
                  <a:lnTo>
                    <a:pt x="144780" y="25118968"/>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9" name="Group 9"/>
          <p:cNvGrpSpPr/>
          <p:nvPr/>
        </p:nvGrpSpPr>
        <p:grpSpPr>
          <a:xfrm>
            <a:off x="396387" y="974349"/>
            <a:ext cx="3833937" cy="3648089"/>
            <a:chOff x="0" y="0"/>
            <a:chExt cx="23849095" cy="22693025"/>
          </a:xfrm>
        </p:grpSpPr>
        <p:sp>
          <p:nvSpPr>
            <p:cNvPr id="10" name="Freeform 10"/>
            <p:cNvSpPr/>
            <p:nvPr/>
          </p:nvSpPr>
          <p:spPr>
            <a:xfrm>
              <a:off x="72390" y="72390"/>
              <a:ext cx="23704315" cy="22548245"/>
            </a:xfrm>
            <a:custGeom>
              <a:avLst/>
              <a:gdLst/>
              <a:ahLst/>
              <a:cxnLst/>
              <a:rect l="l" t="t" r="r" b="b"/>
              <a:pathLst>
                <a:path w="23704315" h="22548245">
                  <a:moveTo>
                    <a:pt x="0" y="0"/>
                  </a:moveTo>
                  <a:lnTo>
                    <a:pt x="23704315" y="0"/>
                  </a:lnTo>
                  <a:lnTo>
                    <a:pt x="23704315" y="22548245"/>
                  </a:lnTo>
                  <a:lnTo>
                    <a:pt x="0" y="22548245"/>
                  </a:lnTo>
                  <a:lnTo>
                    <a:pt x="0" y="0"/>
                  </a:lnTo>
                  <a:close/>
                </a:path>
              </a:pathLst>
            </a:custGeom>
            <a:solidFill>
              <a:srgbClr val="F8E9A9"/>
            </a:solidFill>
          </p:spPr>
        </p:sp>
        <p:sp>
          <p:nvSpPr>
            <p:cNvPr id="11" name="Freeform 11"/>
            <p:cNvSpPr/>
            <p:nvPr/>
          </p:nvSpPr>
          <p:spPr>
            <a:xfrm>
              <a:off x="0" y="0"/>
              <a:ext cx="23849095" cy="22693026"/>
            </a:xfrm>
            <a:custGeom>
              <a:avLst/>
              <a:gdLst/>
              <a:ahLst/>
              <a:cxnLst/>
              <a:rect l="l" t="t" r="r" b="b"/>
              <a:pathLst>
                <a:path w="23849095" h="22693026">
                  <a:moveTo>
                    <a:pt x="23704314" y="22548245"/>
                  </a:moveTo>
                  <a:lnTo>
                    <a:pt x="23849095" y="22548245"/>
                  </a:lnTo>
                  <a:lnTo>
                    <a:pt x="23849095" y="22693026"/>
                  </a:lnTo>
                  <a:lnTo>
                    <a:pt x="23704314" y="22693026"/>
                  </a:lnTo>
                  <a:lnTo>
                    <a:pt x="23704314" y="22548245"/>
                  </a:lnTo>
                  <a:close/>
                  <a:moveTo>
                    <a:pt x="0" y="144780"/>
                  </a:moveTo>
                  <a:lnTo>
                    <a:pt x="144780" y="144780"/>
                  </a:lnTo>
                  <a:lnTo>
                    <a:pt x="144780" y="22548245"/>
                  </a:lnTo>
                  <a:lnTo>
                    <a:pt x="0" y="22548245"/>
                  </a:lnTo>
                  <a:lnTo>
                    <a:pt x="0" y="144780"/>
                  </a:lnTo>
                  <a:close/>
                  <a:moveTo>
                    <a:pt x="0" y="22548245"/>
                  </a:moveTo>
                  <a:lnTo>
                    <a:pt x="144780" y="22548245"/>
                  </a:lnTo>
                  <a:lnTo>
                    <a:pt x="144780" y="22693026"/>
                  </a:lnTo>
                  <a:lnTo>
                    <a:pt x="0" y="22693026"/>
                  </a:lnTo>
                  <a:lnTo>
                    <a:pt x="0" y="22548245"/>
                  </a:lnTo>
                  <a:close/>
                  <a:moveTo>
                    <a:pt x="23704314" y="144780"/>
                  </a:moveTo>
                  <a:lnTo>
                    <a:pt x="23849095" y="144780"/>
                  </a:lnTo>
                  <a:lnTo>
                    <a:pt x="23849095" y="22548245"/>
                  </a:lnTo>
                  <a:lnTo>
                    <a:pt x="23704314" y="22548245"/>
                  </a:lnTo>
                  <a:lnTo>
                    <a:pt x="23704314" y="144780"/>
                  </a:lnTo>
                  <a:close/>
                  <a:moveTo>
                    <a:pt x="144780" y="22548245"/>
                  </a:moveTo>
                  <a:lnTo>
                    <a:pt x="23704314" y="22548245"/>
                  </a:lnTo>
                  <a:lnTo>
                    <a:pt x="23704314" y="22693026"/>
                  </a:lnTo>
                  <a:lnTo>
                    <a:pt x="144780" y="22693026"/>
                  </a:lnTo>
                  <a:lnTo>
                    <a:pt x="144780" y="22548245"/>
                  </a:lnTo>
                  <a:close/>
                  <a:moveTo>
                    <a:pt x="23704314" y="0"/>
                  </a:moveTo>
                  <a:lnTo>
                    <a:pt x="23849095" y="0"/>
                  </a:lnTo>
                  <a:lnTo>
                    <a:pt x="23849095" y="144780"/>
                  </a:lnTo>
                  <a:lnTo>
                    <a:pt x="23704314" y="144780"/>
                  </a:lnTo>
                  <a:lnTo>
                    <a:pt x="23704314" y="0"/>
                  </a:lnTo>
                  <a:close/>
                  <a:moveTo>
                    <a:pt x="0" y="0"/>
                  </a:moveTo>
                  <a:lnTo>
                    <a:pt x="144780" y="0"/>
                  </a:lnTo>
                  <a:lnTo>
                    <a:pt x="144780" y="144780"/>
                  </a:lnTo>
                  <a:lnTo>
                    <a:pt x="0" y="144780"/>
                  </a:lnTo>
                  <a:lnTo>
                    <a:pt x="0" y="0"/>
                  </a:lnTo>
                  <a:close/>
                  <a:moveTo>
                    <a:pt x="144780" y="0"/>
                  </a:moveTo>
                  <a:lnTo>
                    <a:pt x="23704314" y="0"/>
                  </a:lnTo>
                  <a:lnTo>
                    <a:pt x="23704314" y="144780"/>
                  </a:lnTo>
                  <a:lnTo>
                    <a:pt x="144780" y="144780"/>
                  </a:lnTo>
                  <a:lnTo>
                    <a:pt x="144780" y="0"/>
                  </a:lnTo>
                  <a:close/>
                </a:path>
              </a:pathLst>
            </a:custGeom>
            <a:solidFill>
              <a:srgbClr val="3D3D3B"/>
            </a:solidFill>
          </p:spPr>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8672" y="462346"/>
            <a:ext cx="305983" cy="163319"/>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418436" y="462346"/>
            <a:ext cx="305983" cy="163319"/>
          </a:xfrm>
          <a:prstGeom prst="rect">
            <a:avLst/>
          </a:prstGeom>
        </p:spPr>
      </p:pic>
      <p:sp>
        <p:nvSpPr>
          <p:cNvPr id="14" name="AutoShape 14"/>
          <p:cNvSpPr/>
          <p:nvPr/>
        </p:nvSpPr>
        <p:spPr>
          <a:xfrm rot="2700000">
            <a:off x="4002567" y="510550"/>
            <a:ext cx="248086" cy="0"/>
          </a:xfrm>
          <a:prstGeom prst="line">
            <a:avLst/>
          </a:prstGeom>
          <a:ln w="38100" cap="rnd">
            <a:solidFill>
              <a:srgbClr val="3D3D3B"/>
            </a:solidFill>
            <a:prstDash val="solid"/>
            <a:headEnd type="none" w="sm" len="sm"/>
            <a:tailEnd type="none" w="sm" len="sm"/>
          </a:ln>
        </p:spPr>
      </p:sp>
      <p:sp>
        <p:nvSpPr>
          <p:cNvPr id="15" name="AutoShape 15"/>
          <p:cNvSpPr/>
          <p:nvPr/>
        </p:nvSpPr>
        <p:spPr>
          <a:xfrm rot="8100000">
            <a:off x="4002559" y="510550"/>
            <a:ext cx="248086" cy="0"/>
          </a:xfrm>
          <a:prstGeom prst="line">
            <a:avLst/>
          </a:prstGeom>
          <a:ln w="38100" cap="rnd">
            <a:solidFill>
              <a:srgbClr val="3D3D3B"/>
            </a:solidFill>
            <a:prstDash val="solid"/>
            <a:headEnd type="none" w="sm" len="sm"/>
            <a:tailEnd type="none" w="sm" len="sm"/>
          </a:ln>
        </p:spPr>
      </p:sp>
      <p:sp>
        <p:nvSpPr>
          <p:cNvPr id="16" name="AutoShape 16"/>
          <p:cNvSpPr/>
          <p:nvPr/>
        </p:nvSpPr>
        <p:spPr>
          <a:xfrm>
            <a:off x="2894456" y="605182"/>
            <a:ext cx="159445" cy="0"/>
          </a:xfrm>
          <a:prstGeom prst="line">
            <a:avLst/>
          </a:prstGeom>
          <a:ln w="38100" cap="rnd">
            <a:solidFill>
              <a:srgbClr val="3D3D3B"/>
            </a:solidFill>
            <a:prstDash val="solid"/>
            <a:headEnd type="none" w="sm" len="sm"/>
            <a:tailEnd type="none" w="sm" len="sm"/>
          </a:ln>
        </p:spPr>
      </p:sp>
      <p:grpSp>
        <p:nvGrpSpPr>
          <p:cNvPr id="17" name="Group 17"/>
          <p:cNvGrpSpPr/>
          <p:nvPr/>
        </p:nvGrpSpPr>
        <p:grpSpPr>
          <a:xfrm>
            <a:off x="3464436" y="424668"/>
            <a:ext cx="192368" cy="198686"/>
            <a:chOff x="0" y="0"/>
            <a:chExt cx="485244" cy="501180"/>
          </a:xfrm>
        </p:grpSpPr>
        <p:sp>
          <p:nvSpPr>
            <p:cNvPr id="18" name="Freeform 18"/>
            <p:cNvSpPr/>
            <p:nvPr/>
          </p:nvSpPr>
          <p:spPr>
            <a:xfrm>
              <a:off x="0" y="0"/>
              <a:ext cx="485244" cy="501180"/>
            </a:xfrm>
            <a:custGeom>
              <a:avLst/>
              <a:gdLst/>
              <a:ahLst/>
              <a:cxnLst/>
              <a:rect l="l" t="t" r="r" b="b"/>
              <a:pathLst>
                <a:path w="485244" h="501180">
                  <a:moveTo>
                    <a:pt x="0" y="0"/>
                  </a:moveTo>
                  <a:lnTo>
                    <a:pt x="0" y="501180"/>
                  </a:lnTo>
                  <a:lnTo>
                    <a:pt x="485244" y="501180"/>
                  </a:lnTo>
                  <a:lnTo>
                    <a:pt x="485244" y="0"/>
                  </a:lnTo>
                  <a:lnTo>
                    <a:pt x="0" y="0"/>
                  </a:lnTo>
                  <a:close/>
                  <a:moveTo>
                    <a:pt x="424284" y="440220"/>
                  </a:moveTo>
                  <a:lnTo>
                    <a:pt x="59690" y="440220"/>
                  </a:lnTo>
                  <a:lnTo>
                    <a:pt x="59690" y="59690"/>
                  </a:lnTo>
                  <a:lnTo>
                    <a:pt x="424284" y="59690"/>
                  </a:lnTo>
                  <a:lnTo>
                    <a:pt x="424284" y="440220"/>
                  </a:lnTo>
                  <a:close/>
                </a:path>
              </a:pathLst>
            </a:custGeom>
            <a:solidFill>
              <a:srgbClr val="3D3D3B"/>
            </a:solidFill>
          </p:spPr>
        </p:sp>
      </p:grpSp>
      <p:grpSp>
        <p:nvGrpSpPr>
          <p:cNvPr id="19" name="Group 19"/>
          <p:cNvGrpSpPr/>
          <p:nvPr/>
        </p:nvGrpSpPr>
        <p:grpSpPr>
          <a:xfrm>
            <a:off x="3464436" y="430985"/>
            <a:ext cx="192368" cy="75480"/>
            <a:chOff x="0" y="0"/>
            <a:chExt cx="388406" cy="152400"/>
          </a:xfrm>
        </p:grpSpPr>
        <p:sp>
          <p:nvSpPr>
            <p:cNvPr id="20" name="Freeform 20"/>
            <p:cNvSpPr/>
            <p:nvPr/>
          </p:nvSpPr>
          <p:spPr>
            <a:xfrm>
              <a:off x="0" y="0"/>
              <a:ext cx="388405" cy="152400"/>
            </a:xfrm>
            <a:custGeom>
              <a:avLst/>
              <a:gdLst/>
              <a:ahLst/>
              <a:cxnLst/>
              <a:rect l="l" t="t" r="r" b="b"/>
              <a:pathLst>
                <a:path w="388405" h="152400">
                  <a:moveTo>
                    <a:pt x="0" y="0"/>
                  </a:moveTo>
                  <a:lnTo>
                    <a:pt x="388405" y="0"/>
                  </a:lnTo>
                  <a:lnTo>
                    <a:pt x="388405" y="152400"/>
                  </a:lnTo>
                  <a:lnTo>
                    <a:pt x="0" y="152400"/>
                  </a:lnTo>
                  <a:close/>
                </a:path>
              </a:pathLst>
            </a:custGeom>
            <a:solidFill>
              <a:srgbClr val="3D3D3B"/>
            </a:solidFill>
          </p:spPr>
        </p:sp>
      </p:grpSp>
      <p:grpSp>
        <p:nvGrpSpPr>
          <p:cNvPr id="27" name="Group 3"/>
          <p:cNvGrpSpPr/>
          <p:nvPr/>
        </p:nvGrpSpPr>
        <p:grpSpPr>
          <a:xfrm>
            <a:off x="4714957" y="327660"/>
            <a:ext cx="4169491" cy="542970"/>
            <a:chOff x="0" y="0"/>
            <a:chExt cx="25936416" cy="3377557"/>
          </a:xfrm>
        </p:grpSpPr>
        <p:sp>
          <p:nvSpPr>
            <p:cNvPr id="28" name="Freeform 4"/>
            <p:cNvSpPr/>
            <p:nvPr/>
          </p:nvSpPr>
          <p:spPr>
            <a:xfrm>
              <a:off x="72390" y="72390"/>
              <a:ext cx="25791636" cy="3232777"/>
            </a:xfrm>
            <a:custGeom>
              <a:avLst/>
              <a:gdLst/>
              <a:ahLst/>
              <a:cxnLst/>
              <a:rect l="l" t="t" r="r" b="b"/>
              <a:pathLst>
                <a:path w="25791636" h="3232777">
                  <a:moveTo>
                    <a:pt x="0" y="0"/>
                  </a:moveTo>
                  <a:lnTo>
                    <a:pt x="25791636" y="0"/>
                  </a:lnTo>
                  <a:lnTo>
                    <a:pt x="25791636" y="3232777"/>
                  </a:lnTo>
                  <a:lnTo>
                    <a:pt x="0" y="3232777"/>
                  </a:lnTo>
                  <a:lnTo>
                    <a:pt x="0" y="0"/>
                  </a:lnTo>
                  <a:close/>
                </a:path>
              </a:pathLst>
            </a:custGeom>
            <a:solidFill>
              <a:srgbClr val="FFFFFF"/>
            </a:solidFill>
          </p:spPr>
        </p:sp>
        <p:sp>
          <p:nvSpPr>
            <p:cNvPr id="29" name="Freeform 5"/>
            <p:cNvSpPr/>
            <p:nvPr/>
          </p:nvSpPr>
          <p:spPr>
            <a:xfrm>
              <a:off x="0" y="0"/>
              <a:ext cx="25936417" cy="3377557"/>
            </a:xfrm>
            <a:custGeom>
              <a:avLst/>
              <a:gdLst/>
              <a:ahLst/>
              <a:cxnLst/>
              <a:rect l="l" t="t" r="r" b="b"/>
              <a:pathLst>
                <a:path w="25936417" h="3377557">
                  <a:moveTo>
                    <a:pt x="25791637" y="3232777"/>
                  </a:moveTo>
                  <a:lnTo>
                    <a:pt x="25936417" y="3232777"/>
                  </a:lnTo>
                  <a:lnTo>
                    <a:pt x="25936417" y="3377557"/>
                  </a:lnTo>
                  <a:lnTo>
                    <a:pt x="25791637" y="3377557"/>
                  </a:lnTo>
                  <a:lnTo>
                    <a:pt x="2579163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25791637" y="144780"/>
                  </a:moveTo>
                  <a:lnTo>
                    <a:pt x="25936417" y="144780"/>
                  </a:lnTo>
                  <a:lnTo>
                    <a:pt x="25936417" y="3232777"/>
                  </a:lnTo>
                  <a:lnTo>
                    <a:pt x="25791637" y="3232777"/>
                  </a:lnTo>
                  <a:lnTo>
                    <a:pt x="25791637" y="144780"/>
                  </a:lnTo>
                  <a:close/>
                  <a:moveTo>
                    <a:pt x="144780" y="3232777"/>
                  </a:moveTo>
                  <a:lnTo>
                    <a:pt x="25791637" y="3232777"/>
                  </a:lnTo>
                  <a:lnTo>
                    <a:pt x="25791637" y="3377557"/>
                  </a:lnTo>
                  <a:lnTo>
                    <a:pt x="144780" y="3377557"/>
                  </a:lnTo>
                  <a:lnTo>
                    <a:pt x="144780" y="3232777"/>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30" name="Group 6"/>
          <p:cNvGrpSpPr/>
          <p:nvPr/>
        </p:nvGrpSpPr>
        <p:grpSpPr>
          <a:xfrm>
            <a:off x="4714957" y="755778"/>
            <a:ext cx="4169491" cy="4061353"/>
            <a:chOff x="0" y="0"/>
            <a:chExt cx="25936416" cy="25263748"/>
          </a:xfrm>
        </p:grpSpPr>
        <p:sp>
          <p:nvSpPr>
            <p:cNvPr id="31" name="Freeform 7"/>
            <p:cNvSpPr/>
            <p:nvPr/>
          </p:nvSpPr>
          <p:spPr>
            <a:xfrm>
              <a:off x="72390" y="72390"/>
              <a:ext cx="25791636" cy="25118967"/>
            </a:xfrm>
            <a:custGeom>
              <a:avLst/>
              <a:gdLst/>
              <a:ahLst/>
              <a:cxnLst/>
              <a:rect l="l" t="t" r="r" b="b"/>
              <a:pathLst>
                <a:path w="25791636" h="25118967">
                  <a:moveTo>
                    <a:pt x="0" y="0"/>
                  </a:moveTo>
                  <a:lnTo>
                    <a:pt x="25791636" y="0"/>
                  </a:lnTo>
                  <a:lnTo>
                    <a:pt x="25791636" y="25118967"/>
                  </a:lnTo>
                  <a:lnTo>
                    <a:pt x="0" y="25118967"/>
                  </a:lnTo>
                  <a:lnTo>
                    <a:pt x="0" y="0"/>
                  </a:lnTo>
                  <a:close/>
                </a:path>
              </a:pathLst>
            </a:custGeom>
            <a:solidFill>
              <a:srgbClr val="BDD1A5"/>
            </a:solidFill>
          </p:spPr>
        </p:sp>
        <p:sp>
          <p:nvSpPr>
            <p:cNvPr id="32" name="Freeform 8"/>
            <p:cNvSpPr/>
            <p:nvPr/>
          </p:nvSpPr>
          <p:spPr>
            <a:xfrm>
              <a:off x="0" y="0"/>
              <a:ext cx="25936417" cy="25263748"/>
            </a:xfrm>
            <a:custGeom>
              <a:avLst/>
              <a:gdLst/>
              <a:ahLst/>
              <a:cxnLst/>
              <a:rect l="l" t="t" r="r" b="b"/>
              <a:pathLst>
                <a:path w="25936417" h="25263748">
                  <a:moveTo>
                    <a:pt x="25791637" y="25118968"/>
                  </a:moveTo>
                  <a:lnTo>
                    <a:pt x="25936417" y="25118968"/>
                  </a:lnTo>
                  <a:lnTo>
                    <a:pt x="25936417" y="25263748"/>
                  </a:lnTo>
                  <a:lnTo>
                    <a:pt x="25791637" y="25263748"/>
                  </a:lnTo>
                  <a:lnTo>
                    <a:pt x="25791637" y="25118968"/>
                  </a:lnTo>
                  <a:close/>
                  <a:moveTo>
                    <a:pt x="0" y="144780"/>
                  </a:moveTo>
                  <a:lnTo>
                    <a:pt x="144780" y="144780"/>
                  </a:lnTo>
                  <a:lnTo>
                    <a:pt x="144780" y="25118968"/>
                  </a:lnTo>
                  <a:lnTo>
                    <a:pt x="0" y="25118968"/>
                  </a:lnTo>
                  <a:lnTo>
                    <a:pt x="0" y="144780"/>
                  </a:lnTo>
                  <a:close/>
                  <a:moveTo>
                    <a:pt x="0" y="25118968"/>
                  </a:moveTo>
                  <a:lnTo>
                    <a:pt x="144780" y="25118968"/>
                  </a:lnTo>
                  <a:lnTo>
                    <a:pt x="144780" y="25263748"/>
                  </a:lnTo>
                  <a:lnTo>
                    <a:pt x="0" y="25263748"/>
                  </a:lnTo>
                  <a:lnTo>
                    <a:pt x="0" y="25118968"/>
                  </a:lnTo>
                  <a:close/>
                  <a:moveTo>
                    <a:pt x="25791637" y="144780"/>
                  </a:moveTo>
                  <a:lnTo>
                    <a:pt x="25936417" y="144780"/>
                  </a:lnTo>
                  <a:lnTo>
                    <a:pt x="25936417" y="25118968"/>
                  </a:lnTo>
                  <a:lnTo>
                    <a:pt x="25791637" y="25118968"/>
                  </a:lnTo>
                  <a:lnTo>
                    <a:pt x="25791637" y="144780"/>
                  </a:lnTo>
                  <a:close/>
                  <a:moveTo>
                    <a:pt x="144780" y="25118968"/>
                  </a:moveTo>
                  <a:lnTo>
                    <a:pt x="25791637" y="25118968"/>
                  </a:lnTo>
                  <a:lnTo>
                    <a:pt x="25791637" y="25263748"/>
                  </a:lnTo>
                  <a:lnTo>
                    <a:pt x="144780" y="25263748"/>
                  </a:lnTo>
                  <a:lnTo>
                    <a:pt x="144780" y="25118968"/>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33" name="Group 9"/>
          <p:cNvGrpSpPr/>
          <p:nvPr/>
        </p:nvGrpSpPr>
        <p:grpSpPr>
          <a:xfrm>
            <a:off x="4882734" y="978159"/>
            <a:ext cx="3833937" cy="3648089"/>
            <a:chOff x="0" y="0"/>
            <a:chExt cx="23849095" cy="22693025"/>
          </a:xfrm>
        </p:grpSpPr>
        <p:sp>
          <p:nvSpPr>
            <p:cNvPr id="34" name="Freeform 10"/>
            <p:cNvSpPr/>
            <p:nvPr/>
          </p:nvSpPr>
          <p:spPr>
            <a:xfrm>
              <a:off x="72390" y="72390"/>
              <a:ext cx="23704315" cy="22548245"/>
            </a:xfrm>
            <a:custGeom>
              <a:avLst/>
              <a:gdLst/>
              <a:ahLst/>
              <a:cxnLst/>
              <a:rect l="l" t="t" r="r" b="b"/>
              <a:pathLst>
                <a:path w="23704315" h="22548245">
                  <a:moveTo>
                    <a:pt x="0" y="0"/>
                  </a:moveTo>
                  <a:lnTo>
                    <a:pt x="23704315" y="0"/>
                  </a:lnTo>
                  <a:lnTo>
                    <a:pt x="23704315" y="22548245"/>
                  </a:lnTo>
                  <a:lnTo>
                    <a:pt x="0" y="22548245"/>
                  </a:lnTo>
                  <a:lnTo>
                    <a:pt x="0" y="0"/>
                  </a:lnTo>
                  <a:close/>
                </a:path>
              </a:pathLst>
            </a:custGeom>
            <a:solidFill>
              <a:srgbClr val="F8E9A9"/>
            </a:solidFill>
          </p:spPr>
        </p:sp>
        <p:sp>
          <p:nvSpPr>
            <p:cNvPr id="35" name="Freeform 11"/>
            <p:cNvSpPr/>
            <p:nvPr/>
          </p:nvSpPr>
          <p:spPr>
            <a:xfrm>
              <a:off x="0" y="0"/>
              <a:ext cx="23849095" cy="22693026"/>
            </a:xfrm>
            <a:custGeom>
              <a:avLst/>
              <a:gdLst/>
              <a:ahLst/>
              <a:cxnLst/>
              <a:rect l="l" t="t" r="r" b="b"/>
              <a:pathLst>
                <a:path w="23849095" h="22693026">
                  <a:moveTo>
                    <a:pt x="23704314" y="22548245"/>
                  </a:moveTo>
                  <a:lnTo>
                    <a:pt x="23849095" y="22548245"/>
                  </a:lnTo>
                  <a:lnTo>
                    <a:pt x="23849095" y="22693026"/>
                  </a:lnTo>
                  <a:lnTo>
                    <a:pt x="23704314" y="22693026"/>
                  </a:lnTo>
                  <a:lnTo>
                    <a:pt x="23704314" y="22548245"/>
                  </a:lnTo>
                  <a:close/>
                  <a:moveTo>
                    <a:pt x="0" y="144780"/>
                  </a:moveTo>
                  <a:lnTo>
                    <a:pt x="144780" y="144780"/>
                  </a:lnTo>
                  <a:lnTo>
                    <a:pt x="144780" y="22548245"/>
                  </a:lnTo>
                  <a:lnTo>
                    <a:pt x="0" y="22548245"/>
                  </a:lnTo>
                  <a:lnTo>
                    <a:pt x="0" y="144780"/>
                  </a:lnTo>
                  <a:close/>
                  <a:moveTo>
                    <a:pt x="0" y="22548245"/>
                  </a:moveTo>
                  <a:lnTo>
                    <a:pt x="144780" y="22548245"/>
                  </a:lnTo>
                  <a:lnTo>
                    <a:pt x="144780" y="22693026"/>
                  </a:lnTo>
                  <a:lnTo>
                    <a:pt x="0" y="22693026"/>
                  </a:lnTo>
                  <a:lnTo>
                    <a:pt x="0" y="22548245"/>
                  </a:lnTo>
                  <a:close/>
                  <a:moveTo>
                    <a:pt x="23704314" y="144780"/>
                  </a:moveTo>
                  <a:lnTo>
                    <a:pt x="23849095" y="144780"/>
                  </a:lnTo>
                  <a:lnTo>
                    <a:pt x="23849095" y="22548245"/>
                  </a:lnTo>
                  <a:lnTo>
                    <a:pt x="23704314" y="22548245"/>
                  </a:lnTo>
                  <a:lnTo>
                    <a:pt x="23704314" y="144780"/>
                  </a:lnTo>
                  <a:close/>
                  <a:moveTo>
                    <a:pt x="144780" y="22548245"/>
                  </a:moveTo>
                  <a:lnTo>
                    <a:pt x="23704314" y="22548245"/>
                  </a:lnTo>
                  <a:lnTo>
                    <a:pt x="23704314" y="22693026"/>
                  </a:lnTo>
                  <a:lnTo>
                    <a:pt x="144780" y="22693026"/>
                  </a:lnTo>
                  <a:lnTo>
                    <a:pt x="144780" y="22548245"/>
                  </a:lnTo>
                  <a:close/>
                  <a:moveTo>
                    <a:pt x="23704314" y="0"/>
                  </a:moveTo>
                  <a:lnTo>
                    <a:pt x="23849095" y="0"/>
                  </a:lnTo>
                  <a:lnTo>
                    <a:pt x="23849095" y="144780"/>
                  </a:lnTo>
                  <a:lnTo>
                    <a:pt x="23704314" y="144780"/>
                  </a:lnTo>
                  <a:lnTo>
                    <a:pt x="23704314" y="0"/>
                  </a:lnTo>
                  <a:close/>
                  <a:moveTo>
                    <a:pt x="0" y="0"/>
                  </a:moveTo>
                  <a:lnTo>
                    <a:pt x="144780" y="0"/>
                  </a:lnTo>
                  <a:lnTo>
                    <a:pt x="144780" y="144780"/>
                  </a:lnTo>
                  <a:lnTo>
                    <a:pt x="0" y="144780"/>
                  </a:lnTo>
                  <a:lnTo>
                    <a:pt x="0" y="0"/>
                  </a:lnTo>
                  <a:close/>
                  <a:moveTo>
                    <a:pt x="144780" y="0"/>
                  </a:moveTo>
                  <a:lnTo>
                    <a:pt x="23704314" y="0"/>
                  </a:lnTo>
                  <a:lnTo>
                    <a:pt x="23704314" y="144780"/>
                  </a:lnTo>
                  <a:lnTo>
                    <a:pt x="144780" y="144780"/>
                  </a:lnTo>
                  <a:lnTo>
                    <a:pt x="144780" y="0"/>
                  </a:lnTo>
                  <a:close/>
                </a:path>
              </a:pathLst>
            </a:custGeom>
            <a:solidFill>
              <a:srgbClr val="3D3D3B"/>
            </a:solidFill>
          </p:spPr>
        </p:sp>
      </p:grpSp>
      <p:pic>
        <p:nvPicPr>
          <p:cNvPr id="3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405018" y="466155"/>
            <a:ext cx="305983" cy="163319"/>
          </a:xfrm>
          <a:prstGeom prst="rect">
            <a:avLst/>
          </a:prstGeom>
        </p:spPr>
      </p:pic>
      <p:pic>
        <p:nvPicPr>
          <p:cNvPr id="37"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4904780" y="466155"/>
            <a:ext cx="305983" cy="163319"/>
          </a:xfrm>
          <a:prstGeom prst="rect">
            <a:avLst/>
          </a:prstGeom>
        </p:spPr>
      </p:pic>
      <p:sp>
        <p:nvSpPr>
          <p:cNvPr id="38" name="AutoShape 14"/>
          <p:cNvSpPr/>
          <p:nvPr/>
        </p:nvSpPr>
        <p:spPr>
          <a:xfrm rot="2700000">
            <a:off x="8488914" y="514361"/>
            <a:ext cx="248086" cy="0"/>
          </a:xfrm>
          <a:prstGeom prst="line">
            <a:avLst/>
          </a:prstGeom>
          <a:ln w="38100" cap="rnd">
            <a:solidFill>
              <a:srgbClr val="3D3D3B"/>
            </a:solidFill>
            <a:prstDash val="solid"/>
            <a:headEnd type="none" w="sm" len="sm"/>
            <a:tailEnd type="none" w="sm" len="sm"/>
          </a:ln>
        </p:spPr>
      </p:sp>
      <p:sp>
        <p:nvSpPr>
          <p:cNvPr id="39" name="AutoShape 15"/>
          <p:cNvSpPr/>
          <p:nvPr/>
        </p:nvSpPr>
        <p:spPr>
          <a:xfrm rot="8100000">
            <a:off x="8488906" y="514361"/>
            <a:ext cx="248086" cy="0"/>
          </a:xfrm>
          <a:prstGeom prst="line">
            <a:avLst/>
          </a:prstGeom>
          <a:ln w="38100" cap="rnd">
            <a:solidFill>
              <a:srgbClr val="3D3D3B"/>
            </a:solidFill>
            <a:prstDash val="solid"/>
            <a:headEnd type="none" w="sm" len="sm"/>
            <a:tailEnd type="none" w="sm" len="sm"/>
          </a:ln>
        </p:spPr>
      </p:sp>
      <p:sp>
        <p:nvSpPr>
          <p:cNvPr id="40" name="AutoShape 16"/>
          <p:cNvSpPr/>
          <p:nvPr/>
        </p:nvSpPr>
        <p:spPr>
          <a:xfrm>
            <a:off x="7380797" y="608992"/>
            <a:ext cx="159445" cy="0"/>
          </a:xfrm>
          <a:prstGeom prst="line">
            <a:avLst/>
          </a:prstGeom>
          <a:ln w="38100" cap="rnd">
            <a:solidFill>
              <a:srgbClr val="3D3D3B"/>
            </a:solidFill>
            <a:prstDash val="solid"/>
            <a:headEnd type="none" w="sm" len="sm"/>
            <a:tailEnd type="none" w="sm" len="sm"/>
          </a:ln>
        </p:spPr>
      </p:sp>
      <p:grpSp>
        <p:nvGrpSpPr>
          <p:cNvPr id="41" name="Group 17"/>
          <p:cNvGrpSpPr/>
          <p:nvPr/>
        </p:nvGrpSpPr>
        <p:grpSpPr>
          <a:xfrm>
            <a:off x="7950783" y="428478"/>
            <a:ext cx="192368" cy="198686"/>
            <a:chOff x="0" y="0"/>
            <a:chExt cx="485244" cy="501180"/>
          </a:xfrm>
        </p:grpSpPr>
        <p:sp>
          <p:nvSpPr>
            <p:cNvPr id="42" name="Freeform 18"/>
            <p:cNvSpPr/>
            <p:nvPr/>
          </p:nvSpPr>
          <p:spPr>
            <a:xfrm>
              <a:off x="0" y="0"/>
              <a:ext cx="485244" cy="501180"/>
            </a:xfrm>
            <a:custGeom>
              <a:avLst/>
              <a:gdLst/>
              <a:ahLst/>
              <a:cxnLst/>
              <a:rect l="l" t="t" r="r" b="b"/>
              <a:pathLst>
                <a:path w="485244" h="501180">
                  <a:moveTo>
                    <a:pt x="0" y="0"/>
                  </a:moveTo>
                  <a:lnTo>
                    <a:pt x="0" y="501180"/>
                  </a:lnTo>
                  <a:lnTo>
                    <a:pt x="485244" y="501180"/>
                  </a:lnTo>
                  <a:lnTo>
                    <a:pt x="485244" y="0"/>
                  </a:lnTo>
                  <a:lnTo>
                    <a:pt x="0" y="0"/>
                  </a:lnTo>
                  <a:close/>
                  <a:moveTo>
                    <a:pt x="424284" y="440220"/>
                  </a:moveTo>
                  <a:lnTo>
                    <a:pt x="59690" y="440220"/>
                  </a:lnTo>
                  <a:lnTo>
                    <a:pt x="59690" y="59690"/>
                  </a:lnTo>
                  <a:lnTo>
                    <a:pt x="424284" y="59690"/>
                  </a:lnTo>
                  <a:lnTo>
                    <a:pt x="424284" y="440220"/>
                  </a:lnTo>
                  <a:close/>
                </a:path>
              </a:pathLst>
            </a:custGeom>
            <a:solidFill>
              <a:srgbClr val="3D3D3B"/>
            </a:solidFill>
          </p:spPr>
        </p:sp>
      </p:grpSp>
      <p:grpSp>
        <p:nvGrpSpPr>
          <p:cNvPr id="43" name="Group 19"/>
          <p:cNvGrpSpPr/>
          <p:nvPr/>
        </p:nvGrpSpPr>
        <p:grpSpPr>
          <a:xfrm>
            <a:off x="7950783" y="434796"/>
            <a:ext cx="192368" cy="75480"/>
            <a:chOff x="0" y="0"/>
            <a:chExt cx="388406" cy="152400"/>
          </a:xfrm>
        </p:grpSpPr>
        <p:sp>
          <p:nvSpPr>
            <p:cNvPr id="44" name="Freeform 20"/>
            <p:cNvSpPr/>
            <p:nvPr/>
          </p:nvSpPr>
          <p:spPr>
            <a:xfrm>
              <a:off x="0" y="0"/>
              <a:ext cx="388405" cy="152400"/>
            </a:xfrm>
            <a:custGeom>
              <a:avLst/>
              <a:gdLst/>
              <a:ahLst/>
              <a:cxnLst/>
              <a:rect l="l" t="t" r="r" b="b"/>
              <a:pathLst>
                <a:path w="388405" h="152400">
                  <a:moveTo>
                    <a:pt x="0" y="0"/>
                  </a:moveTo>
                  <a:lnTo>
                    <a:pt x="388405" y="0"/>
                  </a:lnTo>
                  <a:lnTo>
                    <a:pt x="388405" y="152400"/>
                  </a:lnTo>
                  <a:lnTo>
                    <a:pt x="0" y="152400"/>
                  </a:lnTo>
                  <a:close/>
                </a:path>
              </a:pathLst>
            </a:custGeom>
            <a:solidFill>
              <a:srgbClr val="3D3D3B"/>
            </a:solidFill>
          </p:spPr>
        </p:sp>
      </p:grpSp>
      <p:sp>
        <p:nvSpPr>
          <p:cNvPr id="45" name="Rectangle 44"/>
          <p:cNvSpPr/>
          <p:nvPr/>
        </p:nvSpPr>
        <p:spPr>
          <a:xfrm>
            <a:off x="483712" y="1153026"/>
            <a:ext cx="3631095" cy="3385040"/>
          </a:xfrm>
          <a:prstGeom prst="rect">
            <a:avLst/>
          </a:prstGeom>
        </p:spPr>
        <p:txBody>
          <a:bodyPr wrap="square" lIns="51191" tIns="25596" rIns="51191" bIns="25596">
            <a:spAutoFit/>
          </a:bodyPr>
          <a:lstStyle/>
          <a:p>
            <a:pPr algn="just">
              <a:lnSpc>
                <a:spcPct val="150000"/>
              </a:lnSpc>
            </a:pPr>
            <a:r>
              <a:rPr lang="en-US" sz="2100" b="1" dirty="0">
                <a:solidFill>
                  <a:srgbClr val="C00000"/>
                </a:solidFill>
                <a:latin typeface="Arial" panose="020B0604020202020204" pitchFamily="34" charset="0"/>
                <a:cs typeface="Arial" panose="020B0604020202020204" pitchFamily="34" charset="0"/>
              </a:rPr>
              <a:t>?</a:t>
            </a:r>
            <a:r>
              <a:rPr lang="vi-VN" sz="2100" b="1" dirty="0">
                <a:solidFill>
                  <a:srgbClr val="C00000"/>
                </a:solidFill>
                <a:latin typeface="Arial" panose="020B0604020202020204" pitchFamily="34" charset="0"/>
                <a:cs typeface="Arial" panose="020B0604020202020204" pitchFamily="34" charset="0"/>
              </a:rPr>
              <a:t>1. </a:t>
            </a:r>
            <a:r>
              <a:rPr lang="vi-VN" sz="2100" b="1" dirty="0">
                <a:latin typeface="Arial" panose="020B0604020202020204" pitchFamily="34" charset="0"/>
                <a:cs typeface="Arial" panose="020B0604020202020204" pitchFamily="34" charset="0"/>
              </a:rPr>
              <a:t>Các bộ phận cơ bản của máy tính để bàn là:</a:t>
            </a:r>
          </a:p>
          <a:p>
            <a:pPr algn="just">
              <a:lnSpc>
                <a:spcPct val="150000"/>
              </a:lnSpc>
            </a:pPr>
            <a:r>
              <a:rPr lang="vi-VN" sz="2100" dirty="0">
                <a:latin typeface="Arial" panose="020B0604020202020204" pitchFamily="34" charset="0"/>
                <a:cs typeface="Arial" panose="020B0604020202020204" pitchFamily="34" charset="0"/>
              </a:rPr>
              <a:t>A. Màn hình, máy in, bàn phím.</a:t>
            </a:r>
          </a:p>
          <a:p>
            <a:pPr algn="just">
              <a:lnSpc>
                <a:spcPct val="150000"/>
              </a:lnSpc>
            </a:pPr>
            <a:r>
              <a:rPr lang="vi-VN" sz="2100" dirty="0">
                <a:latin typeface="Arial" panose="020B0604020202020204" pitchFamily="34" charset="0"/>
                <a:cs typeface="Arial" panose="020B0604020202020204" pitchFamily="34" charset="0"/>
              </a:rPr>
              <a:t>B.</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Màn hình, bàn phím, thân máy, chuột.</a:t>
            </a:r>
          </a:p>
          <a:p>
            <a:pPr algn="just">
              <a:lnSpc>
                <a:spcPct val="150000"/>
              </a:lnSpc>
            </a:pPr>
            <a:r>
              <a:rPr lang="vi-VN" sz="2100" dirty="0">
                <a:latin typeface="Arial" panose="020B0604020202020204" pitchFamily="34" charset="0"/>
                <a:cs typeface="Arial" panose="020B0604020202020204" pitchFamily="34" charset="0"/>
              </a:rPr>
              <a:t>C. Thân máy, loa, bàn phím</a:t>
            </a:r>
            <a:r>
              <a:rPr lang="en-US" sz="2100" dirty="0">
                <a:latin typeface="Arial" panose="020B0604020202020204" pitchFamily="34" charset="0"/>
                <a:cs typeface="Arial" panose="020B0604020202020204" pitchFamily="34" charset="0"/>
              </a:rPr>
              <a:t>.</a:t>
            </a:r>
            <a:endParaRPr lang="vi-VN" sz="2100" dirty="0">
              <a:latin typeface="Arial" panose="020B0604020202020204" pitchFamily="34" charset="0"/>
              <a:cs typeface="Arial" panose="020B0604020202020204" pitchFamily="34" charset="0"/>
            </a:endParaRPr>
          </a:p>
        </p:txBody>
      </p:sp>
      <p:sp>
        <p:nvSpPr>
          <p:cNvPr id="46" name="Oval 45"/>
          <p:cNvSpPr/>
          <p:nvPr/>
        </p:nvSpPr>
        <p:spPr>
          <a:xfrm>
            <a:off x="350515" y="3098800"/>
            <a:ext cx="441824"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endParaRPr lang="en-US"/>
          </a:p>
        </p:txBody>
      </p:sp>
      <p:sp>
        <p:nvSpPr>
          <p:cNvPr id="47" name="Rectangle 46"/>
          <p:cNvSpPr/>
          <p:nvPr/>
        </p:nvSpPr>
        <p:spPr>
          <a:xfrm>
            <a:off x="5096290" y="1153027"/>
            <a:ext cx="3406825" cy="2900292"/>
          </a:xfrm>
          <a:prstGeom prst="rect">
            <a:avLst/>
          </a:prstGeom>
        </p:spPr>
        <p:txBody>
          <a:bodyPr wrap="square" lIns="51191" tIns="25596" rIns="51191" bIns="25596">
            <a:spAutoFit/>
          </a:bodyPr>
          <a:lstStyle/>
          <a:p>
            <a:pPr algn="just">
              <a:lnSpc>
                <a:spcPct val="150000"/>
              </a:lnSpc>
            </a:pPr>
            <a:r>
              <a:rPr lang="en-US" sz="2100" b="1" dirty="0">
                <a:solidFill>
                  <a:srgbClr val="C00000"/>
                </a:solidFill>
                <a:latin typeface="Arial" panose="020B0604020202020204" pitchFamily="34" charset="0"/>
                <a:cs typeface="Arial" panose="020B0604020202020204" pitchFamily="34" charset="0"/>
              </a:rPr>
              <a:t>?2. </a:t>
            </a:r>
            <a:r>
              <a:rPr lang="en-US" sz="2100" b="1" dirty="0" err="1">
                <a:latin typeface="Arial" panose="020B0604020202020204" pitchFamily="34" charset="0"/>
                <a:cs typeface="Arial" panose="020B0604020202020204" pitchFamily="34" charset="0"/>
              </a:rPr>
              <a:t>Bộ</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phận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sau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đây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máy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tính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dùng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nhập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thông</a:t>
            </a:r>
            <a:r>
              <a:rPr lang="en-US" sz="2100" b="1" dirty="0">
                <a:latin typeface="Arial" panose="020B0604020202020204" pitchFamily="34" charset="0"/>
                <a:cs typeface="Arial" panose="020B0604020202020204" pitchFamily="34" charset="0"/>
              </a:rPr>
              <a:t> tin?</a:t>
            </a:r>
          </a:p>
          <a:p>
            <a:pPr algn="just">
              <a:lnSpc>
                <a:spcPct val="150000"/>
              </a:lnSpc>
            </a:pPr>
            <a:r>
              <a:rPr lang="en-US" sz="2100" dirty="0">
                <a:latin typeface="Arial" panose="020B0604020202020204" pitchFamily="34" charset="0"/>
                <a:cs typeface="Arial" panose="020B0604020202020204" pitchFamily="34" charset="0"/>
              </a:rPr>
              <a:t>A. </a:t>
            </a:r>
            <a:r>
              <a:rPr lang="en-US" sz="2100" dirty="0" err="1">
                <a:latin typeface="Arial" panose="020B0604020202020204" pitchFamily="34" charset="0"/>
                <a:cs typeface="Arial" panose="020B0604020202020204" pitchFamily="34" charset="0"/>
              </a:rPr>
              <a:t>Màn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hình</a:t>
            </a:r>
            <a:endParaRPr lang="en-US" sz="2100" dirty="0">
              <a:latin typeface="Arial" panose="020B0604020202020204" pitchFamily="34" charset="0"/>
              <a:cs typeface="Arial" panose="020B0604020202020204" pitchFamily="34" charset="0"/>
            </a:endParaRPr>
          </a:p>
          <a:p>
            <a:pPr algn="just">
              <a:lnSpc>
                <a:spcPct val="150000"/>
              </a:lnSpc>
            </a:pPr>
            <a:r>
              <a:rPr lang="en-US" sz="2100" dirty="0">
                <a:latin typeface="Arial" panose="020B0604020202020204" pitchFamily="34" charset="0"/>
                <a:cs typeface="Arial" panose="020B0604020202020204" pitchFamily="34" charset="0"/>
              </a:rPr>
              <a:t>B. </a:t>
            </a:r>
            <a:r>
              <a:rPr lang="en-US" sz="2100" dirty="0" err="1">
                <a:latin typeface="Arial" panose="020B0604020202020204" pitchFamily="34" charset="0"/>
                <a:cs typeface="Arial" panose="020B0604020202020204" pitchFamily="34" charset="0"/>
              </a:rPr>
              <a:t>Bàn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phím</a:t>
            </a:r>
            <a:endParaRPr lang="en-US" sz="2100" dirty="0">
              <a:latin typeface="Arial" panose="020B0604020202020204" pitchFamily="34" charset="0"/>
              <a:cs typeface="Arial" panose="020B0604020202020204" pitchFamily="34" charset="0"/>
            </a:endParaRPr>
          </a:p>
          <a:p>
            <a:pPr algn="just">
              <a:lnSpc>
                <a:spcPct val="150000"/>
              </a:lnSpc>
            </a:pPr>
            <a:r>
              <a:rPr lang="en-US" sz="2100" dirty="0">
                <a:latin typeface="Arial" panose="020B0604020202020204" pitchFamily="34" charset="0"/>
                <a:cs typeface="Arial" panose="020B0604020202020204" pitchFamily="34" charset="0"/>
              </a:rPr>
              <a:t>C. </a:t>
            </a:r>
            <a:r>
              <a:rPr lang="en-US" sz="2100" dirty="0" err="1">
                <a:latin typeface="Arial" panose="020B0604020202020204" pitchFamily="34" charset="0"/>
                <a:cs typeface="Arial" panose="020B0604020202020204" pitchFamily="34" charset="0"/>
              </a:rPr>
              <a:t>Thân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máy</a:t>
            </a:r>
            <a:endParaRPr lang="en-US" sz="2100" dirty="0">
              <a:latin typeface="Arial" panose="020B0604020202020204" pitchFamily="34" charset="0"/>
              <a:cs typeface="Arial" panose="020B0604020202020204" pitchFamily="34" charset="0"/>
            </a:endParaRPr>
          </a:p>
        </p:txBody>
      </p:sp>
      <p:sp>
        <p:nvSpPr>
          <p:cNvPr id="48" name="Oval 47"/>
          <p:cNvSpPr/>
          <p:nvPr/>
        </p:nvSpPr>
        <p:spPr>
          <a:xfrm>
            <a:off x="4970111" y="3064502"/>
            <a:ext cx="441824"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endParaRPr lang="en-US"/>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5381" y="3839317"/>
            <a:ext cx="951060" cy="836933"/>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6770" y="2214990"/>
            <a:ext cx="2457450" cy="2457450"/>
          </a:xfrm>
          <a:prstGeom prst="rect">
            <a:avLst/>
          </a:prstGeom>
        </p:spPr>
      </p:pic>
    </p:spTree>
    <p:extLst>
      <p:ext uri="{BB962C8B-B14F-4D97-AF65-F5344CB8AC3E}">
        <p14:creationId xmlns:p14="http://schemas.microsoft.com/office/powerpoint/2010/main" val="477173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out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dissolv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outVertic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04973" y="4036734"/>
            <a:ext cx="1818489" cy="615617"/>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cstate="print"/>
          <a:srcRect/>
          <a:stretch>
            <a:fillRect/>
          </a:stretch>
        </p:blipFill>
        <p:spPr>
          <a:xfrm rot="20930509">
            <a:off x="551555" y="4094135"/>
            <a:ext cx="1104900" cy="910161"/>
          </a:xfrm>
          <a:prstGeom prst="rect">
            <a:avLst/>
          </a:prstGeom>
        </p:spPr>
      </p:pic>
      <p:sp>
        <p:nvSpPr>
          <p:cNvPr id="11" name="TextBox 10"/>
          <p:cNvSpPr txBox="1"/>
          <p:nvPr/>
        </p:nvSpPr>
        <p:spPr>
          <a:xfrm>
            <a:off x="687518" y="399977"/>
            <a:ext cx="5865681" cy="436413"/>
          </a:xfrm>
          <a:prstGeom prst="rect">
            <a:avLst/>
          </a:prstGeom>
          <a:noFill/>
        </p:spPr>
        <p:txBody>
          <a:bodyPr wrap="square" lIns="51191" tIns="25596" rIns="51191" bIns="25596" rtlCol="0">
            <a:spAutoFit/>
          </a:bodyPr>
          <a:lstStyle/>
          <a:p>
            <a:r>
              <a:rPr lang="en-US" sz="2500" b="1" dirty="0">
                <a:solidFill>
                  <a:schemeClr val="tx2">
                    <a:lumMod val="75000"/>
                  </a:schemeClr>
                </a:solidFill>
                <a:latin typeface="Arial" panose="020B0604020202020204" pitchFamily="34" charset="0"/>
                <a:cs typeface="Arial" panose="020B0604020202020204" pitchFamily="34" charset="0"/>
              </a:rPr>
              <a:t>2. </a:t>
            </a:r>
            <a:r>
              <a:rPr lang="en-US" sz="2500" b="1" dirty="0" err="1">
                <a:solidFill>
                  <a:schemeClr val="tx2">
                    <a:lumMod val="75000"/>
                  </a:schemeClr>
                </a:solidFill>
                <a:latin typeface="Arial" panose="020B0604020202020204" pitchFamily="34" charset="0"/>
                <a:cs typeface="Arial" panose="020B0604020202020204" pitchFamily="34" charset="0"/>
              </a:rPr>
              <a:t>Một</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số</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loại</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máy</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tính</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thông</a:t>
            </a:r>
            <a:r>
              <a:rPr lang="en-US" sz="2500" b="1" dirty="0">
                <a:solidFill>
                  <a:schemeClr val="tx2">
                    <a:lumMod val="75000"/>
                  </a:schemeClr>
                </a:solidFill>
                <a:latin typeface="Arial" panose="020B0604020202020204" pitchFamily="34" charset="0"/>
                <a:cs typeface="Arial" panose="020B0604020202020204" pitchFamily="34" charset="0"/>
              </a:rPr>
              <a:t> </a:t>
            </a:r>
            <a:r>
              <a:rPr lang="en-US" sz="2500" b="1" dirty="0" err="1">
                <a:solidFill>
                  <a:schemeClr val="tx2">
                    <a:lumMod val="75000"/>
                  </a:schemeClr>
                </a:solidFill>
                <a:latin typeface="Arial" panose="020B0604020202020204" pitchFamily="34" charset="0"/>
                <a:cs typeface="Arial" panose="020B0604020202020204" pitchFamily="34" charset="0"/>
              </a:rPr>
              <a:t>dụng</a:t>
            </a:r>
            <a:endParaRPr lang="en-US" sz="2500" b="1" dirty="0">
              <a:solidFill>
                <a:schemeClr val="tx2">
                  <a:lumMod val="7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44263" y="971550"/>
            <a:ext cx="7162800" cy="495300"/>
          </a:xfrm>
          <a:prstGeom prst="round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r>
              <a:rPr lang="en-US" sz="2300" b="1" dirty="0" err="1">
                <a:solidFill>
                  <a:srgbClr val="C00000"/>
                </a:solidFill>
                <a:latin typeface="Arial" panose="020B0604020202020204" pitchFamily="34" charset="0"/>
                <a:cs typeface="Arial" panose="020B0604020202020204" pitchFamily="34" charset="0"/>
              </a:rPr>
              <a:t>Hoạt</a:t>
            </a:r>
            <a:r>
              <a:rPr lang="en-US" sz="2300" b="1" dirty="0">
                <a:solidFill>
                  <a:srgbClr val="C00000"/>
                </a:solidFill>
                <a:latin typeface="Arial" panose="020B0604020202020204" pitchFamily="34" charset="0"/>
                <a:cs typeface="Arial" panose="020B0604020202020204" pitchFamily="34" charset="0"/>
              </a:rPr>
              <a:t> </a:t>
            </a:r>
            <a:r>
              <a:rPr lang="en-US" sz="2300" b="1" dirty="0" err="1">
                <a:solidFill>
                  <a:srgbClr val="C00000"/>
                </a:solidFill>
                <a:latin typeface="Arial" panose="020B0604020202020204" pitchFamily="34" charset="0"/>
                <a:cs typeface="Arial" panose="020B0604020202020204" pitchFamily="34" charset="0"/>
              </a:rPr>
              <a:t>động</a:t>
            </a:r>
            <a:r>
              <a:rPr lang="en-US" sz="2300" b="1" dirty="0">
                <a:solidFill>
                  <a:srgbClr val="C00000"/>
                </a:solidFill>
                <a:latin typeface="Arial" panose="020B0604020202020204" pitchFamily="34" charset="0"/>
                <a:cs typeface="Arial" panose="020B0604020202020204" pitchFamily="34" charset="0"/>
              </a:rPr>
              <a:t> 2: </a:t>
            </a:r>
            <a:r>
              <a:rPr lang="en-US" sz="2300" dirty="0" err="1">
                <a:solidFill>
                  <a:srgbClr val="C00000"/>
                </a:solidFill>
                <a:latin typeface="Arial" panose="020B0604020202020204" pitchFamily="34" charset="0"/>
                <a:cs typeface="Arial" panose="020B0604020202020204" pitchFamily="34" charset="0"/>
              </a:rPr>
              <a:t>Nhận</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biết</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các</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bộ</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phận</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của</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máy</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tính</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xách</a:t>
            </a:r>
            <a:r>
              <a:rPr lang="en-US" sz="2300" dirty="0">
                <a:solidFill>
                  <a:srgbClr val="C00000"/>
                </a:solidFill>
                <a:latin typeface="Arial" panose="020B0604020202020204" pitchFamily="34" charset="0"/>
                <a:cs typeface="Arial" panose="020B0604020202020204" pitchFamily="34" charset="0"/>
              </a:rPr>
              <a:t> </a:t>
            </a:r>
            <a:r>
              <a:rPr lang="en-US" sz="2300" dirty="0" err="1">
                <a:solidFill>
                  <a:srgbClr val="C00000"/>
                </a:solidFill>
                <a:latin typeface="Arial" panose="020B0604020202020204" pitchFamily="34" charset="0"/>
                <a:cs typeface="Arial" panose="020B0604020202020204" pitchFamily="34" charset="0"/>
              </a:rPr>
              <a:t>tay</a:t>
            </a:r>
            <a:endParaRPr lang="en-US" sz="23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228600" y="1653715"/>
            <a:ext cx="5410200" cy="3237179"/>
          </a:xfrm>
          <a:prstGeom prst="rect">
            <a:avLst/>
          </a:prstGeom>
        </p:spPr>
        <p:txBody>
          <a:bodyPr wrap="square" lIns="51191" tIns="25596" rIns="51191" bIns="25596">
            <a:spAutoFit/>
          </a:bodyPr>
          <a:lstStyle/>
          <a:p>
            <a:pPr algn="just">
              <a:lnSpc>
                <a:spcPct val="150000"/>
              </a:lnSpc>
            </a:pPr>
            <a:r>
              <a:rPr lang="vi-VN" sz="2300" dirty="0">
                <a:latin typeface="Arial" panose="020B0604020202020204" pitchFamily="34" charset="0"/>
                <a:cs typeface="Arial" panose="020B0604020202020204" pitchFamily="34" charset="0"/>
              </a:rPr>
              <a:t>Em hãy quan sát Hình 14 và ghép các cụm từ </a:t>
            </a:r>
            <a:r>
              <a:rPr lang="vi-VN" sz="2300" dirty="0">
                <a:solidFill>
                  <a:schemeClr val="accent6">
                    <a:lumMod val="75000"/>
                  </a:schemeClr>
                </a:solidFill>
                <a:latin typeface="Arial" panose="020B0604020202020204" pitchFamily="34" charset="0"/>
                <a:cs typeface="Arial" panose="020B0604020202020204" pitchFamily="34" charset="0"/>
              </a:rPr>
              <a:t>thân máy</a:t>
            </a:r>
            <a:r>
              <a:rPr lang="vi-VN" sz="2300" dirty="0">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màn hình</a:t>
            </a:r>
            <a:r>
              <a:rPr lang="vi-VN" sz="2300" dirty="0">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chuột</a:t>
            </a:r>
            <a:r>
              <a:rPr lang="vi-VN" sz="2300" dirty="0">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bàn phím </a:t>
            </a:r>
            <a:r>
              <a:rPr lang="vi-VN" sz="2300" dirty="0">
                <a:latin typeface="Arial" panose="020B0604020202020204" pitchFamily="34" charset="0"/>
                <a:cs typeface="Arial" panose="020B0604020202020204" pitchFamily="34" charset="0"/>
              </a:rPr>
              <a:t>tương ứng với các bộ phận được đánh số của máy tính xách tay. Em hãy chỉ ra hai đặc điểm khác so với máy tính để bàn. </a:t>
            </a:r>
            <a:endParaRPr lang="en-US" sz="23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4827" y="1885950"/>
            <a:ext cx="3156845" cy="2014607"/>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3243" y="-224959"/>
            <a:ext cx="2019306" cy="2019306"/>
          </a:xfrm>
          <a:prstGeom prst="rect">
            <a:avLst/>
          </a:prstGeom>
        </p:spPr>
      </p:pic>
    </p:spTree>
    <p:extLst>
      <p:ext uri="{BB962C8B-B14F-4D97-AF65-F5344CB8AC3E}">
        <p14:creationId xmlns:p14="http://schemas.microsoft.com/office/powerpoint/2010/main" val="2994134282"/>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21" presetClass="entr" presetSubtype="3"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3)">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284" y="255110"/>
            <a:ext cx="7886700" cy="4707094"/>
          </a:xfrm>
          <a:prstGeom prst="rect">
            <a:avLst/>
          </a:prstGeom>
        </p:spPr>
      </p:pic>
      <p:pic>
        <p:nvPicPr>
          <p:cNvPr id="8" name="Picture 3"/>
          <p:cNvPicPr>
            <a:picLocks noChangeAspect="1"/>
          </p:cNvPicPr>
          <p:nvPr/>
        </p:nvPicPr>
        <p:blipFill>
          <a:blip r:embed="rId3" cstate="print"/>
          <a:srcRect/>
          <a:stretch>
            <a:fillRect/>
          </a:stretch>
        </p:blipFill>
        <p:spPr>
          <a:xfrm rot="-688226">
            <a:off x="95028" y="3888228"/>
            <a:ext cx="1156053" cy="112281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783" r="1034"/>
          <a:stretch/>
        </p:blipFill>
        <p:spPr>
          <a:xfrm>
            <a:off x="2549304" y="1796442"/>
            <a:ext cx="3848100" cy="2387550"/>
          </a:xfrm>
          <a:prstGeom prst="rect">
            <a:avLst/>
          </a:prstGeom>
        </p:spPr>
      </p:pic>
      <p:sp>
        <p:nvSpPr>
          <p:cNvPr id="10" name="TextBox 9"/>
          <p:cNvSpPr txBox="1"/>
          <p:nvPr/>
        </p:nvSpPr>
        <p:spPr>
          <a:xfrm>
            <a:off x="6553200" y="1657353"/>
            <a:ext cx="1676400" cy="436413"/>
          </a:xfrm>
          <a:prstGeom prst="rect">
            <a:avLst/>
          </a:prstGeom>
          <a:noFill/>
        </p:spPr>
        <p:txBody>
          <a:bodyPr wrap="square" lIns="51191" tIns="25596" rIns="51191" bIns="25596" rtlCol="0">
            <a:spAutoFit/>
          </a:bodyPr>
          <a:lstStyle/>
          <a:p>
            <a:r>
              <a:rPr lang="en-US" sz="2500" dirty="0" err="1">
                <a:solidFill>
                  <a:srgbClr val="C00000"/>
                </a:solidFill>
                <a:latin typeface="Arial" panose="020B0604020202020204" pitchFamily="34" charset="0"/>
                <a:cs typeface="Arial" panose="020B0604020202020204" pitchFamily="34" charset="0"/>
              </a:rPr>
              <a:t>Màn</a:t>
            </a:r>
            <a:r>
              <a:rPr lang="en-US" sz="2500" dirty="0">
                <a:solidFill>
                  <a:srgbClr val="C00000"/>
                </a:solidFill>
                <a:latin typeface="Arial" panose="020B0604020202020204" pitchFamily="34" charset="0"/>
                <a:cs typeface="Arial" panose="020B0604020202020204" pitchFamily="34" charset="0"/>
              </a:rPr>
              <a:t> </a:t>
            </a:r>
            <a:r>
              <a:rPr lang="en-US" sz="2500" dirty="0" err="1">
                <a:solidFill>
                  <a:srgbClr val="C00000"/>
                </a:solidFill>
                <a:latin typeface="Arial" panose="020B0604020202020204" pitchFamily="34" charset="0"/>
                <a:cs typeface="Arial" panose="020B0604020202020204" pitchFamily="34" charset="0"/>
              </a:rPr>
              <a:t>hình</a:t>
            </a:r>
            <a:endParaRPr lang="en-US" sz="2500"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6248402" y="2608660"/>
            <a:ext cx="1828798" cy="436413"/>
          </a:xfrm>
          <a:prstGeom prst="rect">
            <a:avLst/>
          </a:prstGeom>
          <a:noFill/>
        </p:spPr>
        <p:txBody>
          <a:bodyPr wrap="square" lIns="51191" tIns="25596" rIns="51191" bIns="25596" rtlCol="0">
            <a:spAutoFit/>
          </a:bodyPr>
          <a:lstStyle/>
          <a:p>
            <a:r>
              <a:rPr lang="en-US" sz="2500" dirty="0" err="1">
                <a:solidFill>
                  <a:schemeClr val="accent5">
                    <a:lumMod val="50000"/>
                  </a:schemeClr>
                </a:solidFill>
                <a:latin typeface="Arial" panose="020B0604020202020204" pitchFamily="34" charset="0"/>
                <a:cs typeface="Arial" panose="020B0604020202020204" pitchFamily="34" charset="0"/>
              </a:rPr>
              <a:t>Bàn</a:t>
            </a:r>
            <a:r>
              <a:rPr lang="en-US" sz="2500" dirty="0">
                <a:solidFill>
                  <a:schemeClr val="accent5">
                    <a:lumMod val="50000"/>
                  </a:schemeClr>
                </a:solidFill>
                <a:latin typeface="Arial" panose="020B0604020202020204" pitchFamily="34" charset="0"/>
                <a:cs typeface="Arial" panose="020B0604020202020204" pitchFamily="34" charset="0"/>
              </a:rPr>
              <a:t> </a:t>
            </a:r>
            <a:r>
              <a:rPr lang="en-US" sz="2500" dirty="0" err="1">
                <a:solidFill>
                  <a:schemeClr val="accent5">
                    <a:lumMod val="50000"/>
                  </a:schemeClr>
                </a:solidFill>
                <a:latin typeface="Arial" panose="020B0604020202020204" pitchFamily="34" charset="0"/>
                <a:cs typeface="Arial" panose="020B0604020202020204" pitchFamily="34" charset="0"/>
              </a:rPr>
              <a:t>phím</a:t>
            </a:r>
            <a:endParaRPr lang="en-US" sz="2500" dirty="0">
              <a:solidFill>
                <a:schemeClr val="accent5">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838200" y="2416299"/>
            <a:ext cx="1700945" cy="436413"/>
          </a:xfrm>
          <a:prstGeom prst="rect">
            <a:avLst/>
          </a:prstGeom>
          <a:noFill/>
        </p:spPr>
        <p:txBody>
          <a:bodyPr wrap="square" lIns="51191" tIns="25596" rIns="51191" bIns="25596" rtlCol="0">
            <a:spAutoFit/>
          </a:bodyPr>
          <a:lstStyle/>
          <a:p>
            <a:pPr algn="r"/>
            <a:r>
              <a:rPr lang="en-US" sz="2500" dirty="0" err="1">
                <a:solidFill>
                  <a:schemeClr val="accent6">
                    <a:lumMod val="75000"/>
                  </a:schemeClr>
                </a:solidFill>
                <a:latin typeface="Arial" panose="020B0604020202020204" pitchFamily="34" charset="0"/>
                <a:cs typeface="Arial" panose="020B0604020202020204" pitchFamily="34" charset="0"/>
              </a:rPr>
              <a:t>Thân</a:t>
            </a:r>
            <a:r>
              <a:rPr lang="en-US" sz="2500" dirty="0">
                <a:solidFill>
                  <a:schemeClr val="accent6">
                    <a:lumMod val="75000"/>
                  </a:schemeClr>
                </a:solidFill>
                <a:latin typeface="Arial" panose="020B0604020202020204" pitchFamily="34" charset="0"/>
                <a:cs typeface="Arial" panose="020B0604020202020204" pitchFamily="34" charset="0"/>
              </a:rPr>
              <a:t> </a:t>
            </a:r>
            <a:r>
              <a:rPr lang="en-US" sz="2500" dirty="0" err="1">
                <a:solidFill>
                  <a:schemeClr val="accent6">
                    <a:lumMod val="75000"/>
                  </a:schemeClr>
                </a:solidFill>
                <a:latin typeface="Arial" panose="020B0604020202020204" pitchFamily="34" charset="0"/>
                <a:cs typeface="Arial" panose="020B0604020202020204" pitchFamily="34" charset="0"/>
              </a:rPr>
              <a:t>máy</a:t>
            </a:r>
            <a:endParaRPr lang="en-US" sz="2500" dirty="0">
              <a:solidFill>
                <a:schemeClr val="accent6">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945597" y="3123346"/>
            <a:ext cx="1469502" cy="436413"/>
          </a:xfrm>
          <a:prstGeom prst="rect">
            <a:avLst/>
          </a:prstGeom>
          <a:noFill/>
        </p:spPr>
        <p:txBody>
          <a:bodyPr wrap="square" lIns="51191" tIns="25596" rIns="51191" bIns="25596" rtlCol="0">
            <a:spAutoFit/>
          </a:bodyPr>
          <a:lstStyle/>
          <a:p>
            <a:pPr algn="r"/>
            <a:r>
              <a:rPr lang="en-US" sz="2500" dirty="0" err="1">
                <a:solidFill>
                  <a:schemeClr val="accent4">
                    <a:lumMod val="75000"/>
                  </a:schemeClr>
                </a:solidFill>
                <a:latin typeface="Arial" panose="020B0604020202020204" pitchFamily="34" charset="0"/>
                <a:cs typeface="Arial" panose="020B0604020202020204" pitchFamily="34" charset="0"/>
              </a:rPr>
              <a:t>Chuột</a:t>
            </a:r>
            <a:endParaRPr lang="en-US" sz="25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692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ppt_w/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3369704" y="267862"/>
            <a:ext cx="4820917" cy="2371120"/>
            <a:chOff x="0" y="0"/>
            <a:chExt cx="31149825" cy="15320732"/>
          </a:xfrm>
        </p:grpSpPr>
        <p:sp>
          <p:nvSpPr>
            <p:cNvPr id="4" name="Freeform 4"/>
            <p:cNvSpPr/>
            <p:nvPr/>
          </p:nvSpPr>
          <p:spPr>
            <a:xfrm>
              <a:off x="72390" y="72390"/>
              <a:ext cx="31005046" cy="15175952"/>
            </a:xfrm>
            <a:custGeom>
              <a:avLst/>
              <a:gdLst/>
              <a:ahLst/>
              <a:cxnLst/>
              <a:rect l="l" t="t" r="r" b="b"/>
              <a:pathLst>
                <a:path w="31005046" h="15175952">
                  <a:moveTo>
                    <a:pt x="0" y="0"/>
                  </a:moveTo>
                  <a:lnTo>
                    <a:pt x="31005046" y="0"/>
                  </a:lnTo>
                  <a:lnTo>
                    <a:pt x="31005046" y="15175952"/>
                  </a:lnTo>
                  <a:lnTo>
                    <a:pt x="0" y="15175952"/>
                  </a:lnTo>
                  <a:lnTo>
                    <a:pt x="0" y="0"/>
                  </a:lnTo>
                  <a:close/>
                </a:path>
              </a:pathLst>
            </a:custGeom>
            <a:solidFill>
              <a:srgbClr val="BDD1A5"/>
            </a:solidFill>
          </p:spPr>
        </p:sp>
        <p:sp>
          <p:nvSpPr>
            <p:cNvPr id="5" name="Freeform 5"/>
            <p:cNvSpPr/>
            <p:nvPr/>
          </p:nvSpPr>
          <p:spPr>
            <a:xfrm>
              <a:off x="0" y="0"/>
              <a:ext cx="31149826" cy="15320732"/>
            </a:xfrm>
            <a:custGeom>
              <a:avLst/>
              <a:gdLst/>
              <a:ahLst/>
              <a:cxnLst/>
              <a:rect l="l" t="t" r="r" b="b"/>
              <a:pathLst>
                <a:path w="31149826" h="15320732">
                  <a:moveTo>
                    <a:pt x="31005044" y="15175951"/>
                  </a:moveTo>
                  <a:lnTo>
                    <a:pt x="31149826" y="15175951"/>
                  </a:lnTo>
                  <a:lnTo>
                    <a:pt x="31149826" y="15320732"/>
                  </a:lnTo>
                  <a:lnTo>
                    <a:pt x="31005044" y="15320732"/>
                  </a:lnTo>
                  <a:lnTo>
                    <a:pt x="31005044" y="15175951"/>
                  </a:lnTo>
                  <a:close/>
                  <a:moveTo>
                    <a:pt x="0" y="144780"/>
                  </a:moveTo>
                  <a:lnTo>
                    <a:pt x="144780" y="144780"/>
                  </a:lnTo>
                  <a:lnTo>
                    <a:pt x="144780" y="15175951"/>
                  </a:lnTo>
                  <a:lnTo>
                    <a:pt x="0" y="15175951"/>
                  </a:lnTo>
                  <a:lnTo>
                    <a:pt x="0" y="144780"/>
                  </a:lnTo>
                  <a:close/>
                  <a:moveTo>
                    <a:pt x="0" y="15175951"/>
                  </a:moveTo>
                  <a:lnTo>
                    <a:pt x="144780" y="15175951"/>
                  </a:lnTo>
                  <a:lnTo>
                    <a:pt x="144780" y="15320732"/>
                  </a:lnTo>
                  <a:lnTo>
                    <a:pt x="0" y="15320732"/>
                  </a:lnTo>
                  <a:lnTo>
                    <a:pt x="0" y="15175951"/>
                  </a:lnTo>
                  <a:close/>
                  <a:moveTo>
                    <a:pt x="31005044" y="144780"/>
                  </a:moveTo>
                  <a:lnTo>
                    <a:pt x="31149826" y="144780"/>
                  </a:lnTo>
                  <a:lnTo>
                    <a:pt x="31149826" y="15175951"/>
                  </a:lnTo>
                  <a:lnTo>
                    <a:pt x="31005044" y="15175951"/>
                  </a:lnTo>
                  <a:lnTo>
                    <a:pt x="31005044" y="144780"/>
                  </a:lnTo>
                  <a:close/>
                  <a:moveTo>
                    <a:pt x="144780" y="15175951"/>
                  </a:moveTo>
                  <a:lnTo>
                    <a:pt x="31005044" y="15175951"/>
                  </a:lnTo>
                  <a:lnTo>
                    <a:pt x="31005044" y="15320732"/>
                  </a:lnTo>
                  <a:lnTo>
                    <a:pt x="144780" y="15320732"/>
                  </a:lnTo>
                  <a:lnTo>
                    <a:pt x="144780" y="15175951"/>
                  </a:lnTo>
                  <a:close/>
                  <a:moveTo>
                    <a:pt x="31005044" y="0"/>
                  </a:moveTo>
                  <a:lnTo>
                    <a:pt x="31149826" y="0"/>
                  </a:lnTo>
                  <a:lnTo>
                    <a:pt x="31149826" y="144780"/>
                  </a:lnTo>
                  <a:lnTo>
                    <a:pt x="31005044" y="144780"/>
                  </a:lnTo>
                  <a:lnTo>
                    <a:pt x="31005044" y="0"/>
                  </a:lnTo>
                  <a:close/>
                  <a:moveTo>
                    <a:pt x="0" y="0"/>
                  </a:moveTo>
                  <a:lnTo>
                    <a:pt x="144780" y="0"/>
                  </a:lnTo>
                  <a:lnTo>
                    <a:pt x="144780" y="144780"/>
                  </a:lnTo>
                  <a:lnTo>
                    <a:pt x="0" y="144780"/>
                  </a:lnTo>
                  <a:lnTo>
                    <a:pt x="0" y="0"/>
                  </a:lnTo>
                  <a:close/>
                  <a:moveTo>
                    <a:pt x="144780" y="0"/>
                  </a:moveTo>
                  <a:lnTo>
                    <a:pt x="31005044" y="0"/>
                  </a:lnTo>
                  <a:lnTo>
                    <a:pt x="31005044" y="144780"/>
                  </a:lnTo>
                  <a:lnTo>
                    <a:pt x="144780" y="144780"/>
                  </a:lnTo>
                  <a:lnTo>
                    <a:pt x="144780" y="0"/>
                  </a:lnTo>
                  <a:close/>
                </a:path>
              </a:pathLst>
            </a:custGeom>
            <a:solidFill>
              <a:srgbClr val="3D3D3B"/>
            </a:solidFill>
          </p:spPr>
        </p:sp>
      </p:grpSp>
      <p:grpSp>
        <p:nvGrpSpPr>
          <p:cNvPr id="6" name="Group 6"/>
          <p:cNvGrpSpPr/>
          <p:nvPr/>
        </p:nvGrpSpPr>
        <p:grpSpPr>
          <a:xfrm>
            <a:off x="3513496" y="891231"/>
            <a:ext cx="4555243" cy="1620619"/>
            <a:chOff x="0" y="0"/>
            <a:chExt cx="29433203" cy="10471452"/>
          </a:xfrm>
        </p:grpSpPr>
        <p:sp>
          <p:nvSpPr>
            <p:cNvPr id="7" name="Freeform 7"/>
            <p:cNvSpPr/>
            <p:nvPr/>
          </p:nvSpPr>
          <p:spPr>
            <a:xfrm>
              <a:off x="72390" y="72390"/>
              <a:ext cx="29288423" cy="10326672"/>
            </a:xfrm>
            <a:custGeom>
              <a:avLst/>
              <a:gdLst/>
              <a:ahLst/>
              <a:cxnLst/>
              <a:rect l="l" t="t" r="r" b="b"/>
              <a:pathLst>
                <a:path w="29288423" h="10326672">
                  <a:moveTo>
                    <a:pt x="0" y="0"/>
                  </a:moveTo>
                  <a:lnTo>
                    <a:pt x="29288422" y="0"/>
                  </a:lnTo>
                  <a:lnTo>
                    <a:pt x="29288422" y="10326672"/>
                  </a:lnTo>
                  <a:lnTo>
                    <a:pt x="0" y="10326672"/>
                  </a:lnTo>
                  <a:lnTo>
                    <a:pt x="0" y="0"/>
                  </a:lnTo>
                  <a:close/>
                </a:path>
              </a:pathLst>
            </a:custGeom>
            <a:solidFill>
              <a:srgbClr val="FFFFFF"/>
            </a:solidFill>
          </p:spPr>
        </p:sp>
        <p:sp>
          <p:nvSpPr>
            <p:cNvPr id="8" name="Freeform 8"/>
            <p:cNvSpPr/>
            <p:nvPr/>
          </p:nvSpPr>
          <p:spPr>
            <a:xfrm>
              <a:off x="0" y="0"/>
              <a:ext cx="29433202" cy="10471452"/>
            </a:xfrm>
            <a:custGeom>
              <a:avLst/>
              <a:gdLst/>
              <a:ahLst/>
              <a:cxnLst/>
              <a:rect l="l" t="t" r="r" b="b"/>
              <a:pathLst>
                <a:path w="29433202" h="10471452">
                  <a:moveTo>
                    <a:pt x="29288423" y="10326673"/>
                  </a:moveTo>
                  <a:lnTo>
                    <a:pt x="29433202" y="10326673"/>
                  </a:lnTo>
                  <a:lnTo>
                    <a:pt x="29433202" y="10471452"/>
                  </a:lnTo>
                  <a:lnTo>
                    <a:pt x="29288423" y="10471452"/>
                  </a:lnTo>
                  <a:lnTo>
                    <a:pt x="29288423" y="10326672"/>
                  </a:lnTo>
                  <a:close/>
                  <a:moveTo>
                    <a:pt x="0" y="144780"/>
                  </a:moveTo>
                  <a:lnTo>
                    <a:pt x="144780" y="144780"/>
                  </a:lnTo>
                  <a:lnTo>
                    <a:pt x="144780" y="10326673"/>
                  </a:lnTo>
                  <a:lnTo>
                    <a:pt x="0" y="10326673"/>
                  </a:lnTo>
                  <a:lnTo>
                    <a:pt x="0" y="144780"/>
                  </a:lnTo>
                  <a:close/>
                  <a:moveTo>
                    <a:pt x="0" y="10326673"/>
                  </a:moveTo>
                  <a:lnTo>
                    <a:pt x="144780" y="10326673"/>
                  </a:lnTo>
                  <a:lnTo>
                    <a:pt x="144780" y="10471452"/>
                  </a:lnTo>
                  <a:lnTo>
                    <a:pt x="0" y="10471452"/>
                  </a:lnTo>
                  <a:lnTo>
                    <a:pt x="0" y="10326672"/>
                  </a:lnTo>
                  <a:close/>
                  <a:moveTo>
                    <a:pt x="29288423" y="144780"/>
                  </a:moveTo>
                  <a:lnTo>
                    <a:pt x="29433202" y="144780"/>
                  </a:lnTo>
                  <a:lnTo>
                    <a:pt x="29433202" y="10326673"/>
                  </a:lnTo>
                  <a:lnTo>
                    <a:pt x="29288423" y="10326673"/>
                  </a:lnTo>
                  <a:lnTo>
                    <a:pt x="29288423" y="144780"/>
                  </a:lnTo>
                  <a:close/>
                  <a:moveTo>
                    <a:pt x="144780" y="10326673"/>
                  </a:moveTo>
                  <a:lnTo>
                    <a:pt x="29288423" y="10326673"/>
                  </a:lnTo>
                  <a:lnTo>
                    <a:pt x="29288423" y="10471452"/>
                  </a:lnTo>
                  <a:lnTo>
                    <a:pt x="144780" y="10471452"/>
                  </a:lnTo>
                  <a:lnTo>
                    <a:pt x="144780" y="10326672"/>
                  </a:lnTo>
                  <a:close/>
                  <a:moveTo>
                    <a:pt x="29288423" y="0"/>
                  </a:moveTo>
                  <a:lnTo>
                    <a:pt x="29433202" y="0"/>
                  </a:lnTo>
                  <a:lnTo>
                    <a:pt x="29433202" y="144780"/>
                  </a:lnTo>
                  <a:lnTo>
                    <a:pt x="29288423" y="144780"/>
                  </a:lnTo>
                  <a:lnTo>
                    <a:pt x="29288423" y="0"/>
                  </a:lnTo>
                  <a:close/>
                  <a:moveTo>
                    <a:pt x="0" y="0"/>
                  </a:moveTo>
                  <a:lnTo>
                    <a:pt x="144780" y="0"/>
                  </a:lnTo>
                  <a:lnTo>
                    <a:pt x="144780" y="144780"/>
                  </a:lnTo>
                  <a:lnTo>
                    <a:pt x="0" y="144780"/>
                  </a:lnTo>
                  <a:lnTo>
                    <a:pt x="0" y="0"/>
                  </a:lnTo>
                  <a:close/>
                  <a:moveTo>
                    <a:pt x="144780" y="0"/>
                  </a:moveTo>
                  <a:lnTo>
                    <a:pt x="29288423" y="0"/>
                  </a:lnTo>
                  <a:lnTo>
                    <a:pt x="29288423" y="144780"/>
                  </a:lnTo>
                  <a:lnTo>
                    <a:pt x="144780" y="144780"/>
                  </a:lnTo>
                  <a:lnTo>
                    <a:pt x="144780" y="0"/>
                  </a:lnTo>
                  <a:close/>
                </a:path>
              </a:pathLst>
            </a:custGeom>
            <a:solidFill>
              <a:srgbClr val="3D3D3B"/>
            </a:solidFill>
          </p:spPr>
        </p:sp>
      </p:grpSp>
      <p:grpSp>
        <p:nvGrpSpPr>
          <p:cNvPr id="9" name="Group 9"/>
          <p:cNvGrpSpPr/>
          <p:nvPr/>
        </p:nvGrpSpPr>
        <p:grpSpPr>
          <a:xfrm>
            <a:off x="3592610" y="2501437"/>
            <a:ext cx="5322799" cy="2394414"/>
            <a:chOff x="0" y="0"/>
            <a:chExt cx="31149825" cy="15320732"/>
          </a:xfrm>
        </p:grpSpPr>
        <p:sp>
          <p:nvSpPr>
            <p:cNvPr id="10" name="Freeform 10"/>
            <p:cNvSpPr/>
            <p:nvPr/>
          </p:nvSpPr>
          <p:spPr>
            <a:xfrm>
              <a:off x="72390" y="72390"/>
              <a:ext cx="31005046" cy="15175952"/>
            </a:xfrm>
            <a:custGeom>
              <a:avLst/>
              <a:gdLst/>
              <a:ahLst/>
              <a:cxnLst/>
              <a:rect l="l" t="t" r="r" b="b"/>
              <a:pathLst>
                <a:path w="31005046" h="15175952">
                  <a:moveTo>
                    <a:pt x="0" y="0"/>
                  </a:moveTo>
                  <a:lnTo>
                    <a:pt x="31005046" y="0"/>
                  </a:lnTo>
                  <a:lnTo>
                    <a:pt x="31005046" y="15175952"/>
                  </a:lnTo>
                  <a:lnTo>
                    <a:pt x="0" y="15175952"/>
                  </a:lnTo>
                  <a:lnTo>
                    <a:pt x="0" y="0"/>
                  </a:lnTo>
                  <a:close/>
                </a:path>
              </a:pathLst>
            </a:custGeom>
            <a:solidFill>
              <a:srgbClr val="E2B9C8"/>
            </a:solidFill>
          </p:spPr>
        </p:sp>
        <p:sp>
          <p:nvSpPr>
            <p:cNvPr id="11" name="Freeform 11"/>
            <p:cNvSpPr/>
            <p:nvPr/>
          </p:nvSpPr>
          <p:spPr>
            <a:xfrm>
              <a:off x="0" y="0"/>
              <a:ext cx="31149826" cy="15320732"/>
            </a:xfrm>
            <a:custGeom>
              <a:avLst/>
              <a:gdLst/>
              <a:ahLst/>
              <a:cxnLst/>
              <a:rect l="l" t="t" r="r" b="b"/>
              <a:pathLst>
                <a:path w="31149826" h="15320732">
                  <a:moveTo>
                    <a:pt x="31005044" y="15175951"/>
                  </a:moveTo>
                  <a:lnTo>
                    <a:pt x="31149826" y="15175951"/>
                  </a:lnTo>
                  <a:lnTo>
                    <a:pt x="31149826" y="15320732"/>
                  </a:lnTo>
                  <a:lnTo>
                    <a:pt x="31005044" y="15320732"/>
                  </a:lnTo>
                  <a:lnTo>
                    <a:pt x="31005044" y="15175951"/>
                  </a:lnTo>
                  <a:close/>
                  <a:moveTo>
                    <a:pt x="0" y="144780"/>
                  </a:moveTo>
                  <a:lnTo>
                    <a:pt x="144780" y="144780"/>
                  </a:lnTo>
                  <a:lnTo>
                    <a:pt x="144780" y="15175951"/>
                  </a:lnTo>
                  <a:lnTo>
                    <a:pt x="0" y="15175951"/>
                  </a:lnTo>
                  <a:lnTo>
                    <a:pt x="0" y="144780"/>
                  </a:lnTo>
                  <a:close/>
                  <a:moveTo>
                    <a:pt x="0" y="15175951"/>
                  </a:moveTo>
                  <a:lnTo>
                    <a:pt x="144780" y="15175951"/>
                  </a:lnTo>
                  <a:lnTo>
                    <a:pt x="144780" y="15320732"/>
                  </a:lnTo>
                  <a:lnTo>
                    <a:pt x="0" y="15320732"/>
                  </a:lnTo>
                  <a:lnTo>
                    <a:pt x="0" y="15175951"/>
                  </a:lnTo>
                  <a:close/>
                  <a:moveTo>
                    <a:pt x="31005044" y="144780"/>
                  </a:moveTo>
                  <a:lnTo>
                    <a:pt x="31149826" y="144780"/>
                  </a:lnTo>
                  <a:lnTo>
                    <a:pt x="31149826" y="15175951"/>
                  </a:lnTo>
                  <a:lnTo>
                    <a:pt x="31005044" y="15175951"/>
                  </a:lnTo>
                  <a:lnTo>
                    <a:pt x="31005044" y="144780"/>
                  </a:lnTo>
                  <a:close/>
                  <a:moveTo>
                    <a:pt x="144780" y="15175951"/>
                  </a:moveTo>
                  <a:lnTo>
                    <a:pt x="31005044" y="15175951"/>
                  </a:lnTo>
                  <a:lnTo>
                    <a:pt x="31005044" y="15320732"/>
                  </a:lnTo>
                  <a:lnTo>
                    <a:pt x="144780" y="15320732"/>
                  </a:lnTo>
                  <a:lnTo>
                    <a:pt x="144780" y="15175951"/>
                  </a:lnTo>
                  <a:close/>
                  <a:moveTo>
                    <a:pt x="31005044" y="0"/>
                  </a:moveTo>
                  <a:lnTo>
                    <a:pt x="31149826" y="0"/>
                  </a:lnTo>
                  <a:lnTo>
                    <a:pt x="31149826" y="144780"/>
                  </a:lnTo>
                  <a:lnTo>
                    <a:pt x="31005044" y="144780"/>
                  </a:lnTo>
                  <a:lnTo>
                    <a:pt x="31005044" y="0"/>
                  </a:lnTo>
                  <a:close/>
                  <a:moveTo>
                    <a:pt x="0" y="0"/>
                  </a:moveTo>
                  <a:lnTo>
                    <a:pt x="144780" y="0"/>
                  </a:lnTo>
                  <a:lnTo>
                    <a:pt x="144780" y="144780"/>
                  </a:lnTo>
                  <a:lnTo>
                    <a:pt x="0" y="144780"/>
                  </a:lnTo>
                  <a:lnTo>
                    <a:pt x="0" y="0"/>
                  </a:lnTo>
                  <a:close/>
                  <a:moveTo>
                    <a:pt x="144780" y="0"/>
                  </a:moveTo>
                  <a:lnTo>
                    <a:pt x="31005044" y="0"/>
                  </a:lnTo>
                  <a:lnTo>
                    <a:pt x="31005044" y="144780"/>
                  </a:lnTo>
                  <a:lnTo>
                    <a:pt x="144780" y="144780"/>
                  </a:lnTo>
                  <a:lnTo>
                    <a:pt x="144780" y="0"/>
                  </a:lnTo>
                  <a:close/>
                </a:path>
              </a:pathLst>
            </a:custGeom>
            <a:solidFill>
              <a:srgbClr val="3D3D3B"/>
            </a:solidFill>
          </p:spPr>
        </p:sp>
      </p:grpSp>
      <p:grpSp>
        <p:nvGrpSpPr>
          <p:cNvPr id="12" name="Group 12"/>
          <p:cNvGrpSpPr/>
          <p:nvPr/>
        </p:nvGrpSpPr>
        <p:grpSpPr>
          <a:xfrm>
            <a:off x="3748298" y="3124806"/>
            <a:ext cx="5029468" cy="1636540"/>
            <a:chOff x="0" y="0"/>
            <a:chExt cx="29433203" cy="10471452"/>
          </a:xfrm>
        </p:grpSpPr>
        <p:sp>
          <p:nvSpPr>
            <p:cNvPr id="13" name="Freeform 13"/>
            <p:cNvSpPr/>
            <p:nvPr/>
          </p:nvSpPr>
          <p:spPr>
            <a:xfrm>
              <a:off x="72390" y="72390"/>
              <a:ext cx="29288423" cy="10326672"/>
            </a:xfrm>
            <a:custGeom>
              <a:avLst/>
              <a:gdLst/>
              <a:ahLst/>
              <a:cxnLst/>
              <a:rect l="l" t="t" r="r" b="b"/>
              <a:pathLst>
                <a:path w="29288423" h="10326672">
                  <a:moveTo>
                    <a:pt x="0" y="0"/>
                  </a:moveTo>
                  <a:lnTo>
                    <a:pt x="29288422" y="0"/>
                  </a:lnTo>
                  <a:lnTo>
                    <a:pt x="29288422" y="10326672"/>
                  </a:lnTo>
                  <a:lnTo>
                    <a:pt x="0" y="10326672"/>
                  </a:lnTo>
                  <a:lnTo>
                    <a:pt x="0" y="0"/>
                  </a:lnTo>
                  <a:close/>
                </a:path>
              </a:pathLst>
            </a:custGeom>
            <a:solidFill>
              <a:srgbClr val="FFFFFF"/>
            </a:solidFill>
          </p:spPr>
        </p:sp>
        <p:sp>
          <p:nvSpPr>
            <p:cNvPr id="14" name="Freeform 14"/>
            <p:cNvSpPr/>
            <p:nvPr/>
          </p:nvSpPr>
          <p:spPr>
            <a:xfrm>
              <a:off x="0" y="0"/>
              <a:ext cx="29433202" cy="10471452"/>
            </a:xfrm>
            <a:custGeom>
              <a:avLst/>
              <a:gdLst/>
              <a:ahLst/>
              <a:cxnLst/>
              <a:rect l="l" t="t" r="r" b="b"/>
              <a:pathLst>
                <a:path w="29433202" h="10471452">
                  <a:moveTo>
                    <a:pt x="29288423" y="10326673"/>
                  </a:moveTo>
                  <a:lnTo>
                    <a:pt x="29433202" y="10326673"/>
                  </a:lnTo>
                  <a:lnTo>
                    <a:pt x="29433202" y="10471452"/>
                  </a:lnTo>
                  <a:lnTo>
                    <a:pt x="29288423" y="10471452"/>
                  </a:lnTo>
                  <a:lnTo>
                    <a:pt x="29288423" y="10326672"/>
                  </a:lnTo>
                  <a:close/>
                  <a:moveTo>
                    <a:pt x="0" y="144780"/>
                  </a:moveTo>
                  <a:lnTo>
                    <a:pt x="144780" y="144780"/>
                  </a:lnTo>
                  <a:lnTo>
                    <a:pt x="144780" y="10326673"/>
                  </a:lnTo>
                  <a:lnTo>
                    <a:pt x="0" y="10326673"/>
                  </a:lnTo>
                  <a:lnTo>
                    <a:pt x="0" y="144780"/>
                  </a:lnTo>
                  <a:close/>
                  <a:moveTo>
                    <a:pt x="0" y="10326673"/>
                  </a:moveTo>
                  <a:lnTo>
                    <a:pt x="144780" y="10326673"/>
                  </a:lnTo>
                  <a:lnTo>
                    <a:pt x="144780" y="10471452"/>
                  </a:lnTo>
                  <a:lnTo>
                    <a:pt x="0" y="10471452"/>
                  </a:lnTo>
                  <a:lnTo>
                    <a:pt x="0" y="10326672"/>
                  </a:lnTo>
                  <a:close/>
                  <a:moveTo>
                    <a:pt x="29288423" y="144780"/>
                  </a:moveTo>
                  <a:lnTo>
                    <a:pt x="29433202" y="144780"/>
                  </a:lnTo>
                  <a:lnTo>
                    <a:pt x="29433202" y="10326673"/>
                  </a:lnTo>
                  <a:lnTo>
                    <a:pt x="29288423" y="10326673"/>
                  </a:lnTo>
                  <a:lnTo>
                    <a:pt x="29288423" y="144780"/>
                  </a:lnTo>
                  <a:close/>
                  <a:moveTo>
                    <a:pt x="144780" y="10326673"/>
                  </a:moveTo>
                  <a:lnTo>
                    <a:pt x="29288423" y="10326673"/>
                  </a:lnTo>
                  <a:lnTo>
                    <a:pt x="29288423" y="10471452"/>
                  </a:lnTo>
                  <a:lnTo>
                    <a:pt x="144780" y="10471452"/>
                  </a:lnTo>
                  <a:lnTo>
                    <a:pt x="144780" y="10326672"/>
                  </a:lnTo>
                  <a:close/>
                  <a:moveTo>
                    <a:pt x="29288423" y="0"/>
                  </a:moveTo>
                  <a:lnTo>
                    <a:pt x="29433202" y="0"/>
                  </a:lnTo>
                  <a:lnTo>
                    <a:pt x="29433202" y="144780"/>
                  </a:lnTo>
                  <a:lnTo>
                    <a:pt x="29288423" y="144780"/>
                  </a:lnTo>
                  <a:lnTo>
                    <a:pt x="29288423" y="0"/>
                  </a:lnTo>
                  <a:close/>
                  <a:moveTo>
                    <a:pt x="0" y="0"/>
                  </a:moveTo>
                  <a:lnTo>
                    <a:pt x="144780" y="0"/>
                  </a:lnTo>
                  <a:lnTo>
                    <a:pt x="144780" y="144780"/>
                  </a:lnTo>
                  <a:lnTo>
                    <a:pt x="0" y="144780"/>
                  </a:lnTo>
                  <a:lnTo>
                    <a:pt x="0" y="0"/>
                  </a:lnTo>
                  <a:close/>
                  <a:moveTo>
                    <a:pt x="144780" y="0"/>
                  </a:moveTo>
                  <a:lnTo>
                    <a:pt x="29288423" y="0"/>
                  </a:lnTo>
                  <a:lnTo>
                    <a:pt x="29288423" y="144780"/>
                  </a:lnTo>
                  <a:lnTo>
                    <a:pt x="144780" y="144780"/>
                  </a:lnTo>
                  <a:lnTo>
                    <a:pt x="144780" y="0"/>
                  </a:lnTo>
                  <a:close/>
                </a:path>
              </a:pathLst>
            </a:custGeom>
            <a:solidFill>
              <a:srgbClr val="3D3D3B"/>
            </a:solidFill>
          </p:spPr>
        </p:sp>
      </p:grpSp>
      <p:grpSp>
        <p:nvGrpSpPr>
          <p:cNvPr id="15" name="Group 15"/>
          <p:cNvGrpSpPr/>
          <p:nvPr/>
        </p:nvGrpSpPr>
        <p:grpSpPr>
          <a:xfrm>
            <a:off x="3949032" y="2605642"/>
            <a:ext cx="3375184" cy="336764"/>
            <a:chOff x="0" y="0"/>
            <a:chExt cx="19181800" cy="1913890"/>
          </a:xfrm>
        </p:grpSpPr>
        <p:sp>
          <p:nvSpPr>
            <p:cNvPr id="16" name="Freeform 16"/>
            <p:cNvSpPr/>
            <p:nvPr/>
          </p:nvSpPr>
          <p:spPr>
            <a:xfrm>
              <a:off x="0" y="0"/>
              <a:ext cx="19181800" cy="1913890"/>
            </a:xfrm>
            <a:custGeom>
              <a:avLst/>
              <a:gdLst/>
              <a:ahLst/>
              <a:cxnLst/>
              <a:rect l="l" t="t" r="r" b="b"/>
              <a:pathLst>
                <a:path w="19181800" h="1913890">
                  <a:moveTo>
                    <a:pt x="19181800" y="956945"/>
                  </a:moveTo>
                  <a:lnTo>
                    <a:pt x="19181800" y="956945"/>
                  </a:lnTo>
                  <a:cubicBezTo>
                    <a:pt x="19181800" y="1485392"/>
                    <a:pt x="18753429" y="1913890"/>
                    <a:pt x="18224855" y="1913890"/>
                  </a:cubicBezTo>
                  <a:lnTo>
                    <a:pt x="956945" y="1913890"/>
                  </a:lnTo>
                  <a:cubicBezTo>
                    <a:pt x="428371" y="1913890"/>
                    <a:pt x="0" y="1485392"/>
                    <a:pt x="0" y="956945"/>
                  </a:cubicBezTo>
                  <a:lnTo>
                    <a:pt x="0" y="956945"/>
                  </a:lnTo>
                  <a:cubicBezTo>
                    <a:pt x="0" y="428371"/>
                    <a:pt x="428371" y="0"/>
                    <a:pt x="956945" y="0"/>
                  </a:cubicBezTo>
                  <a:lnTo>
                    <a:pt x="18224855" y="0"/>
                  </a:lnTo>
                  <a:cubicBezTo>
                    <a:pt x="18753302" y="0"/>
                    <a:pt x="19181800" y="428371"/>
                    <a:pt x="19181800" y="956945"/>
                  </a:cubicBezTo>
                  <a:close/>
                </a:path>
              </a:pathLst>
            </a:custGeom>
            <a:solidFill>
              <a:srgbClr val="FFFFFF"/>
            </a:solidFill>
          </p:spPr>
        </p:sp>
      </p:grpSp>
      <p:sp>
        <p:nvSpPr>
          <p:cNvPr id="17" name="AutoShape 17"/>
          <p:cNvSpPr/>
          <p:nvPr/>
        </p:nvSpPr>
        <p:spPr>
          <a:xfrm>
            <a:off x="7947628" y="2696304"/>
            <a:ext cx="185004" cy="0"/>
          </a:xfrm>
          <a:prstGeom prst="line">
            <a:avLst/>
          </a:prstGeom>
          <a:ln w="38100" cap="rnd">
            <a:solidFill>
              <a:srgbClr val="3D3D3B"/>
            </a:solidFill>
            <a:prstDash val="solid"/>
            <a:headEnd type="none" w="sm" len="sm"/>
            <a:tailEnd type="none" w="sm" len="sm"/>
          </a:ln>
        </p:spPr>
      </p:sp>
      <p:sp>
        <p:nvSpPr>
          <p:cNvPr id="18" name="AutoShape 18"/>
          <p:cNvSpPr/>
          <p:nvPr/>
        </p:nvSpPr>
        <p:spPr>
          <a:xfrm>
            <a:off x="7947628" y="2764218"/>
            <a:ext cx="185004" cy="0"/>
          </a:xfrm>
          <a:prstGeom prst="line">
            <a:avLst/>
          </a:prstGeom>
          <a:ln w="38100" cap="rnd">
            <a:solidFill>
              <a:srgbClr val="3D3D3B"/>
            </a:solidFill>
            <a:prstDash val="solid"/>
            <a:headEnd type="none" w="sm" len="sm"/>
            <a:tailEnd type="none" w="sm" len="sm"/>
          </a:ln>
        </p:spPr>
      </p:sp>
      <p:sp>
        <p:nvSpPr>
          <p:cNvPr id="19" name="AutoShape 19"/>
          <p:cNvSpPr/>
          <p:nvPr/>
        </p:nvSpPr>
        <p:spPr>
          <a:xfrm>
            <a:off x="7947628" y="2832133"/>
            <a:ext cx="185004" cy="0"/>
          </a:xfrm>
          <a:prstGeom prst="line">
            <a:avLst/>
          </a:prstGeom>
          <a:ln w="38100" cap="rnd">
            <a:solidFill>
              <a:srgbClr val="3D3D3B"/>
            </a:solidFill>
            <a:prstDash val="solid"/>
            <a:headEnd type="none" w="sm" len="sm"/>
            <a:tailEnd type="none" w="sm" len="sm"/>
          </a:ln>
        </p:spPr>
      </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15085" y="2671729"/>
            <a:ext cx="192685" cy="184977"/>
          </a:xfrm>
          <a:prstGeom prst="rect">
            <a:avLst/>
          </a:prstGeom>
        </p:spPr>
      </p:pic>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7631946" y="2661217"/>
            <a:ext cx="144579" cy="180723"/>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070531" y="2668396"/>
            <a:ext cx="201580" cy="201580"/>
          </a:xfrm>
          <a:prstGeom prst="rect">
            <a:avLst/>
          </a:prstGeom>
        </p:spPr>
      </p:pic>
      <p:grpSp>
        <p:nvGrpSpPr>
          <p:cNvPr id="23" name="Group 23"/>
          <p:cNvGrpSpPr/>
          <p:nvPr/>
        </p:nvGrpSpPr>
        <p:grpSpPr>
          <a:xfrm>
            <a:off x="3510001" y="412707"/>
            <a:ext cx="3375184" cy="336764"/>
            <a:chOff x="0" y="0"/>
            <a:chExt cx="19181800" cy="1913890"/>
          </a:xfrm>
        </p:grpSpPr>
        <p:sp>
          <p:nvSpPr>
            <p:cNvPr id="24" name="Freeform 24"/>
            <p:cNvSpPr/>
            <p:nvPr/>
          </p:nvSpPr>
          <p:spPr>
            <a:xfrm>
              <a:off x="0" y="0"/>
              <a:ext cx="19181800" cy="1913890"/>
            </a:xfrm>
            <a:custGeom>
              <a:avLst/>
              <a:gdLst/>
              <a:ahLst/>
              <a:cxnLst/>
              <a:rect l="l" t="t" r="r" b="b"/>
              <a:pathLst>
                <a:path w="19181800" h="1913890">
                  <a:moveTo>
                    <a:pt x="19181800" y="956945"/>
                  </a:moveTo>
                  <a:lnTo>
                    <a:pt x="19181800" y="956945"/>
                  </a:lnTo>
                  <a:cubicBezTo>
                    <a:pt x="19181800" y="1485392"/>
                    <a:pt x="18753429" y="1913890"/>
                    <a:pt x="18224855" y="1913890"/>
                  </a:cubicBezTo>
                  <a:lnTo>
                    <a:pt x="956945" y="1913890"/>
                  </a:lnTo>
                  <a:cubicBezTo>
                    <a:pt x="428371" y="1913890"/>
                    <a:pt x="0" y="1485392"/>
                    <a:pt x="0" y="956945"/>
                  </a:cubicBezTo>
                  <a:lnTo>
                    <a:pt x="0" y="956945"/>
                  </a:lnTo>
                  <a:cubicBezTo>
                    <a:pt x="0" y="428371"/>
                    <a:pt x="428371" y="0"/>
                    <a:pt x="956945" y="0"/>
                  </a:cubicBezTo>
                  <a:lnTo>
                    <a:pt x="18224855" y="0"/>
                  </a:lnTo>
                  <a:cubicBezTo>
                    <a:pt x="18753302" y="0"/>
                    <a:pt x="19181800" y="428371"/>
                    <a:pt x="19181800" y="956945"/>
                  </a:cubicBezTo>
                  <a:close/>
                </a:path>
              </a:pathLst>
            </a:custGeom>
            <a:solidFill>
              <a:srgbClr val="FFFFFF"/>
            </a:solidFill>
          </p:spPr>
        </p:sp>
      </p:grpSp>
      <p:sp>
        <p:nvSpPr>
          <p:cNvPr id="25" name="AutoShape 25"/>
          <p:cNvSpPr/>
          <p:nvPr/>
        </p:nvSpPr>
        <p:spPr>
          <a:xfrm>
            <a:off x="7508596" y="503367"/>
            <a:ext cx="185004" cy="0"/>
          </a:xfrm>
          <a:prstGeom prst="line">
            <a:avLst/>
          </a:prstGeom>
          <a:ln w="38100" cap="rnd">
            <a:solidFill>
              <a:srgbClr val="3D3D3B"/>
            </a:solidFill>
            <a:prstDash val="solid"/>
            <a:headEnd type="none" w="sm" len="sm"/>
            <a:tailEnd type="none" w="sm" len="sm"/>
          </a:ln>
        </p:spPr>
      </p:sp>
      <p:sp>
        <p:nvSpPr>
          <p:cNvPr id="26" name="AutoShape 26"/>
          <p:cNvSpPr/>
          <p:nvPr/>
        </p:nvSpPr>
        <p:spPr>
          <a:xfrm>
            <a:off x="7508596" y="571282"/>
            <a:ext cx="185004" cy="0"/>
          </a:xfrm>
          <a:prstGeom prst="line">
            <a:avLst/>
          </a:prstGeom>
          <a:ln w="38100" cap="rnd">
            <a:solidFill>
              <a:srgbClr val="3D3D3B"/>
            </a:solidFill>
            <a:prstDash val="solid"/>
            <a:headEnd type="none" w="sm" len="sm"/>
            <a:tailEnd type="none" w="sm" len="sm"/>
          </a:ln>
        </p:spPr>
      </p:sp>
      <p:sp>
        <p:nvSpPr>
          <p:cNvPr id="27" name="AutoShape 27"/>
          <p:cNvSpPr/>
          <p:nvPr/>
        </p:nvSpPr>
        <p:spPr>
          <a:xfrm>
            <a:off x="7508596" y="639196"/>
            <a:ext cx="185004" cy="0"/>
          </a:xfrm>
          <a:prstGeom prst="line">
            <a:avLst/>
          </a:prstGeom>
          <a:ln w="38100" cap="rnd">
            <a:solidFill>
              <a:srgbClr val="3D3D3B"/>
            </a:solidFill>
            <a:prstDash val="solid"/>
            <a:headEnd type="none" w="sm" len="sm"/>
            <a:tailEnd type="none" w="sm" len="sm"/>
          </a:ln>
        </p:spPr>
      </p:sp>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876054" y="478794"/>
            <a:ext cx="192685" cy="184977"/>
          </a:xfrm>
          <a:prstGeom prst="rect">
            <a:avLst/>
          </a:prstGeom>
        </p:spPr>
      </p:pic>
      <p:pic>
        <p:nvPicPr>
          <p:cNvPr id="29" name="Picture 2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7192920" y="468280"/>
            <a:ext cx="144579" cy="180723"/>
          </a:xfrm>
          <a:prstGeom prst="rect">
            <a:avLst/>
          </a:prstGeom>
        </p:spPr>
      </p:pic>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31499" y="475465"/>
            <a:ext cx="201580" cy="201580"/>
          </a:xfrm>
          <a:prstGeom prst="rect">
            <a:avLst/>
          </a:prstGeom>
        </p:spPr>
      </p:pic>
      <p:sp>
        <p:nvSpPr>
          <p:cNvPr id="37" name="Rectangle 36"/>
          <p:cNvSpPr/>
          <p:nvPr/>
        </p:nvSpPr>
        <p:spPr>
          <a:xfrm>
            <a:off x="428688" y="448324"/>
            <a:ext cx="2633290" cy="2360016"/>
          </a:xfrm>
          <a:prstGeom prst="rect">
            <a:avLst/>
          </a:prstGeom>
        </p:spPr>
        <p:txBody>
          <a:bodyPr wrap="square" lIns="51191" tIns="25596" rIns="51191" bIns="25596">
            <a:spAutoFit/>
          </a:bodyPr>
          <a:lstStyle/>
          <a:p>
            <a:pPr algn="just">
              <a:lnSpc>
                <a:spcPct val="150000"/>
              </a:lnSpc>
            </a:pPr>
            <a:r>
              <a:rPr lang="en-US" sz="2500" dirty="0" err="1">
                <a:latin typeface="Arial" panose="020B0604020202020204" pitchFamily="34" charset="0"/>
                <a:cs typeface="Arial" panose="020B0604020202020204" pitchFamily="34" charset="0"/>
              </a:rPr>
              <a:t>Hai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điểm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tay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bàn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a:t>
            </a:r>
          </a:p>
        </p:txBody>
      </p:sp>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869" y="2230291"/>
            <a:ext cx="2913217" cy="2913217"/>
          </a:xfrm>
          <a:prstGeom prst="rect">
            <a:avLst/>
          </a:prstGeom>
        </p:spPr>
      </p:pic>
      <p:sp>
        <p:nvSpPr>
          <p:cNvPr id="39" name="Rectangle 38"/>
          <p:cNvSpPr/>
          <p:nvPr/>
        </p:nvSpPr>
        <p:spPr>
          <a:xfrm>
            <a:off x="3755916" y="926268"/>
            <a:ext cx="4070764" cy="1505936"/>
          </a:xfrm>
          <a:prstGeom prst="rect">
            <a:avLst/>
          </a:prstGeom>
        </p:spPr>
        <p:txBody>
          <a:bodyPr wrap="square" lIns="51191" tIns="25596" rIns="51191" bIns="25596">
            <a:spAutoFit/>
          </a:bodyPr>
          <a:lstStyle/>
          <a:p>
            <a:pPr algn="just">
              <a:lnSpc>
                <a:spcPct val="150000"/>
              </a:lnSpc>
            </a:pPr>
            <a:r>
              <a:rPr lang="en-US" sz="2100" dirty="0" err="1">
                <a:solidFill>
                  <a:schemeClr val="accent6">
                    <a:lumMod val="75000"/>
                  </a:schemeClr>
                </a:solidFill>
                <a:latin typeface="Arial" panose="020B0604020202020204" pitchFamily="34" charset="0"/>
                <a:cs typeface="Arial" panose="020B0604020202020204" pitchFamily="34" charset="0"/>
              </a:rPr>
              <a:t>Bàn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phím</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của</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máy</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tính</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xách</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tay</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gắn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liền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với</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thân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máy</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còn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bàn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phím</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của</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máy</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tính</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để</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bàn</a:t>
            </a:r>
            <a:r>
              <a:rPr lang="en-US" sz="2100" dirty="0">
                <a:solidFill>
                  <a:schemeClr val="accent6">
                    <a:lumMod val="75000"/>
                  </a:schemeClr>
                </a:solidFill>
                <a:latin typeface="Arial" panose="020B0604020202020204" pitchFamily="34" charset="0"/>
                <a:cs typeface="Arial" panose="020B0604020202020204" pitchFamily="34" charset="0"/>
              </a:rPr>
              <a:t> </a:t>
            </a:r>
            <a:r>
              <a:rPr lang="en-US" sz="2100" dirty="0" err="1">
                <a:solidFill>
                  <a:schemeClr val="accent6">
                    <a:lumMod val="75000"/>
                  </a:schemeClr>
                </a:solidFill>
                <a:latin typeface="Arial" panose="020B0604020202020204" pitchFamily="34" charset="0"/>
                <a:cs typeface="Arial" panose="020B0604020202020204" pitchFamily="34" charset="0"/>
              </a:rPr>
              <a:t>rời</a:t>
            </a:r>
            <a:r>
              <a:rPr lang="en-US" sz="2100" dirty="0">
                <a:solidFill>
                  <a:schemeClr val="accent6">
                    <a:lumMod val="75000"/>
                  </a:schemeClr>
                </a:solidFill>
                <a:latin typeface="Arial" panose="020B0604020202020204" pitchFamily="34" charset="0"/>
                <a:cs typeface="Arial" panose="020B0604020202020204" pitchFamily="34" charset="0"/>
              </a:rPr>
              <a:t>.</a:t>
            </a:r>
          </a:p>
        </p:txBody>
      </p:sp>
      <p:sp>
        <p:nvSpPr>
          <p:cNvPr id="40" name="Rectangle 39"/>
          <p:cNvSpPr/>
          <p:nvPr/>
        </p:nvSpPr>
        <p:spPr>
          <a:xfrm>
            <a:off x="3796877" y="3257550"/>
            <a:ext cx="4932317" cy="1379684"/>
          </a:xfrm>
          <a:prstGeom prst="rect">
            <a:avLst/>
          </a:prstGeom>
        </p:spPr>
        <p:txBody>
          <a:bodyPr wrap="square" lIns="51191" tIns="25596" rIns="51191" bIns="25596">
            <a:spAutoFit/>
          </a:bodyPr>
          <a:lstStyle/>
          <a:p>
            <a:pPr algn="just">
              <a:lnSpc>
                <a:spcPct val="150000"/>
              </a:lnSpc>
            </a:pPr>
            <a:r>
              <a:rPr lang="en-US" sz="2000" dirty="0" err="1">
                <a:solidFill>
                  <a:srgbClr val="002060"/>
                </a:solidFill>
                <a:latin typeface="Arial" panose="020B0604020202020204" pitchFamily="34" charset="0"/>
                <a:cs typeface="Arial" panose="020B0604020202020204" pitchFamily="34" charset="0"/>
              </a:rPr>
              <a:t>Chuột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máy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tay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cảm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gắn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liền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thân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máy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máy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bàn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khỏi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thân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máy</a:t>
            </a:r>
            <a:r>
              <a:rPr lang="en-US" sz="2000" dirty="0">
                <a:solidFill>
                  <a:srgbClr val="002060"/>
                </a:solidFill>
                <a:latin typeface="Arial" panose="020B0604020202020204" pitchFamily="34" charset="0"/>
                <a:cs typeface="Arial" panose="020B0604020202020204" pitchFamily="34" charset="0"/>
              </a:rPr>
              <a:t>.</a:t>
            </a:r>
          </a:p>
        </p:txBody>
      </p:sp>
      <p:sp>
        <p:nvSpPr>
          <p:cNvPr id="41" name="TextBox 40"/>
          <p:cNvSpPr txBox="1"/>
          <p:nvPr/>
        </p:nvSpPr>
        <p:spPr>
          <a:xfrm>
            <a:off x="3985324" y="448329"/>
            <a:ext cx="1158180" cy="328691"/>
          </a:xfrm>
          <a:prstGeom prst="rect">
            <a:avLst/>
          </a:prstGeom>
          <a:noFill/>
        </p:spPr>
        <p:txBody>
          <a:bodyPr wrap="square" lIns="51191" tIns="25596" rIns="51191" bIns="25596" rtlCol="0">
            <a:spAutoFit/>
          </a:bodyPr>
          <a:lstStyle/>
          <a:p>
            <a:r>
              <a:rPr lang="en-US" b="1" dirty="0" err="1">
                <a:solidFill>
                  <a:schemeClr val="accent5">
                    <a:lumMod val="75000"/>
                  </a:schemeClr>
                </a:solidFill>
                <a:latin typeface="Arial" panose="020B0604020202020204" pitchFamily="34" charset="0"/>
                <a:cs typeface="Arial" panose="020B0604020202020204" pitchFamily="34" charset="0"/>
              </a:rPr>
              <a:t>Bàn</a:t>
            </a:r>
            <a:r>
              <a:rPr lang="en-US" b="1" dirty="0">
                <a:solidFill>
                  <a:schemeClr val="accent5">
                    <a:lumMod val="75000"/>
                  </a:schemeClr>
                </a:solidFill>
                <a:latin typeface="Arial" panose="020B0604020202020204" pitchFamily="34" charset="0"/>
                <a:cs typeface="Arial" panose="020B0604020202020204" pitchFamily="34" charset="0"/>
              </a:rPr>
              <a:t> </a:t>
            </a:r>
            <a:r>
              <a:rPr lang="en-US" b="1" dirty="0" err="1">
                <a:solidFill>
                  <a:schemeClr val="accent5">
                    <a:lumMod val="75000"/>
                  </a:schemeClr>
                </a:solidFill>
                <a:latin typeface="Arial" panose="020B0604020202020204" pitchFamily="34" charset="0"/>
                <a:cs typeface="Arial" panose="020B0604020202020204" pitchFamily="34" charset="0"/>
              </a:rPr>
              <a:t>phím</a:t>
            </a:r>
            <a:endParaRPr lang="en-US" b="1" dirty="0">
              <a:solidFill>
                <a:schemeClr val="accent5">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4395372" y="2627651"/>
            <a:ext cx="1014828" cy="328691"/>
          </a:xfrm>
          <a:prstGeom prst="rect">
            <a:avLst/>
          </a:prstGeom>
          <a:noFill/>
        </p:spPr>
        <p:txBody>
          <a:bodyPr wrap="square" lIns="51191" tIns="25596" rIns="51191" bIns="25596" rtlCol="0">
            <a:spAutoFit/>
          </a:bodyPr>
          <a:lstStyle/>
          <a:p>
            <a:r>
              <a:rPr lang="en-US" b="1" dirty="0" err="1">
                <a:solidFill>
                  <a:srgbClr val="C00000"/>
                </a:solidFill>
                <a:latin typeface="Arial" panose="020B0604020202020204" pitchFamily="34" charset="0"/>
                <a:cs typeface="Arial" panose="020B0604020202020204" pitchFamily="34" charset="0"/>
              </a:rPr>
              <a:t>Chuột</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23081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anim calcmode="lin" valueType="num">
                                      <p:cBhvr>
                                        <p:cTn id="13" dur="500" fill="hold"/>
                                        <p:tgtEl>
                                          <p:spTgt spid="38"/>
                                        </p:tgtEl>
                                        <p:attrNameLst>
                                          <p:attrName>ppt_x</p:attrName>
                                        </p:attrNameLst>
                                      </p:cBhvr>
                                      <p:tavLst>
                                        <p:tav tm="0">
                                          <p:val>
                                            <p:strVal val="#ppt_x"/>
                                          </p:val>
                                        </p:tav>
                                        <p:tav tm="100000">
                                          <p:val>
                                            <p:strVal val="#ppt_x"/>
                                          </p:val>
                                        </p:tav>
                                      </p:tavLst>
                                    </p:anim>
                                    <p:anim calcmode="lin" valueType="num">
                                      <p:cBhvr>
                                        <p:cTn id="1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strVal val="#ppt_w+.3"/>
                                          </p:val>
                                        </p:tav>
                                        <p:tav tm="100000">
                                          <p:val>
                                            <p:strVal val="#ppt_w"/>
                                          </p:val>
                                        </p:tav>
                                      </p:tavLst>
                                    </p:anim>
                                    <p:anim calcmode="lin" valueType="num">
                                      <p:cBhvr>
                                        <p:cTn id="39" dur="500" fill="hold"/>
                                        <p:tgtEl>
                                          <p:spTgt spid="40"/>
                                        </p:tgtEl>
                                        <p:attrNameLst>
                                          <p:attrName>ppt_h</p:attrName>
                                        </p:attrNameLst>
                                      </p:cBhvr>
                                      <p:tavLst>
                                        <p:tav tm="0">
                                          <p:val>
                                            <p:strVal val="#ppt_h"/>
                                          </p:val>
                                        </p:tav>
                                        <p:tav tm="100000">
                                          <p:val>
                                            <p:strVal val="#ppt_h"/>
                                          </p:val>
                                        </p:tav>
                                      </p:tavLst>
                                    </p:anim>
                                    <p:animEffect transition="in" filter="fade">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57210" y="681406"/>
            <a:ext cx="4169491" cy="3704702"/>
            <a:chOff x="0" y="0"/>
            <a:chExt cx="25936416" cy="28424809"/>
          </a:xfrm>
        </p:grpSpPr>
        <p:sp>
          <p:nvSpPr>
            <p:cNvPr id="4" name="Freeform 4"/>
            <p:cNvSpPr/>
            <p:nvPr/>
          </p:nvSpPr>
          <p:spPr>
            <a:xfrm>
              <a:off x="72390" y="72390"/>
              <a:ext cx="25791636" cy="28280028"/>
            </a:xfrm>
            <a:custGeom>
              <a:avLst/>
              <a:gdLst/>
              <a:ahLst/>
              <a:cxnLst/>
              <a:rect l="l" t="t" r="r" b="b"/>
              <a:pathLst>
                <a:path w="25791636" h="28280028">
                  <a:moveTo>
                    <a:pt x="0" y="0"/>
                  </a:moveTo>
                  <a:lnTo>
                    <a:pt x="25791636" y="0"/>
                  </a:lnTo>
                  <a:lnTo>
                    <a:pt x="25791636" y="28280028"/>
                  </a:lnTo>
                  <a:lnTo>
                    <a:pt x="0" y="28280028"/>
                  </a:lnTo>
                  <a:lnTo>
                    <a:pt x="0" y="0"/>
                  </a:lnTo>
                  <a:close/>
                </a:path>
              </a:pathLst>
            </a:custGeom>
            <a:solidFill>
              <a:srgbClr val="E2B9C8"/>
            </a:solidFill>
          </p:spPr>
        </p:sp>
        <p:sp>
          <p:nvSpPr>
            <p:cNvPr id="5" name="Freeform 5"/>
            <p:cNvSpPr/>
            <p:nvPr/>
          </p:nvSpPr>
          <p:spPr>
            <a:xfrm>
              <a:off x="0" y="0"/>
              <a:ext cx="25936417" cy="28424808"/>
            </a:xfrm>
            <a:custGeom>
              <a:avLst/>
              <a:gdLst/>
              <a:ahLst/>
              <a:cxnLst/>
              <a:rect l="l" t="t" r="r" b="b"/>
              <a:pathLst>
                <a:path w="25936417" h="28424808">
                  <a:moveTo>
                    <a:pt x="25791637" y="28280029"/>
                  </a:moveTo>
                  <a:lnTo>
                    <a:pt x="25936417" y="28280029"/>
                  </a:lnTo>
                  <a:lnTo>
                    <a:pt x="25936417" y="28424808"/>
                  </a:lnTo>
                  <a:lnTo>
                    <a:pt x="25791637" y="28424808"/>
                  </a:lnTo>
                  <a:lnTo>
                    <a:pt x="25791637" y="28280029"/>
                  </a:lnTo>
                  <a:close/>
                  <a:moveTo>
                    <a:pt x="0" y="144780"/>
                  </a:moveTo>
                  <a:lnTo>
                    <a:pt x="144780" y="144780"/>
                  </a:lnTo>
                  <a:lnTo>
                    <a:pt x="144780" y="28280029"/>
                  </a:lnTo>
                  <a:lnTo>
                    <a:pt x="0" y="28280029"/>
                  </a:lnTo>
                  <a:lnTo>
                    <a:pt x="0" y="144780"/>
                  </a:lnTo>
                  <a:close/>
                  <a:moveTo>
                    <a:pt x="0" y="28280029"/>
                  </a:moveTo>
                  <a:lnTo>
                    <a:pt x="144780" y="28280029"/>
                  </a:lnTo>
                  <a:lnTo>
                    <a:pt x="144780" y="28424808"/>
                  </a:lnTo>
                  <a:lnTo>
                    <a:pt x="0" y="28424808"/>
                  </a:lnTo>
                  <a:lnTo>
                    <a:pt x="0" y="28280029"/>
                  </a:lnTo>
                  <a:close/>
                  <a:moveTo>
                    <a:pt x="25791637" y="144780"/>
                  </a:moveTo>
                  <a:lnTo>
                    <a:pt x="25936417" y="144780"/>
                  </a:lnTo>
                  <a:lnTo>
                    <a:pt x="25936417" y="28280029"/>
                  </a:lnTo>
                  <a:lnTo>
                    <a:pt x="25791637" y="28280029"/>
                  </a:lnTo>
                  <a:lnTo>
                    <a:pt x="25791637" y="144780"/>
                  </a:lnTo>
                  <a:close/>
                  <a:moveTo>
                    <a:pt x="144780" y="28280029"/>
                  </a:moveTo>
                  <a:lnTo>
                    <a:pt x="25791637" y="28280029"/>
                  </a:lnTo>
                  <a:lnTo>
                    <a:pt x="25791637" y="28424808"/>
                  </a:lnTo>
                  <a:lnTo>
                    <a:pt x="144780" y="28424808"/>
                  </a:lnTo>
                  <a:lnTo>
                    <a:pt x="144780" y="28280029"/>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6" name="Group 6"/>
          <p:cNvGrpSpPr/>
          <p:nvPr/>
        </p:nvGrpSpPr>
        <p:grpSpPr>
          <a:xfrm>
            <a:off x="624987" y="819151"/>
            <a:ext cx="3833937" cy="3429000"/>
            <a:chOff x="0" y="0"/>
            <a:chExt cx="23849095" cy="26309445"/>
          </a:xfrm>
        </p:grpSpPr>
        <p:sp>
          <p:nvSpPr>
            <p:cNvPr id="7" name="Freeform 7"/>
            <p:cNvSpPr/>
            <p:nvPr/>
          </p:nvSpPr>
          <p:spPr>
            <a:xfrm>
              <a:off x="72390" y="72390"/>
              <a:ext cx="23704315" cy="26164666"/>
            </a:xfrm>
            <a:custGeom>
              <a:avLst/>
              <a:gdLst/>
              <a:ahLst/>
              <a:cxnLst/>
              <a:rect l="l" t="t" r="r" b="b"/>
              <a:pathLst>
                <a:path w="23704315" h="26164666">
                  <a:moveTo>
                    <a:pt x="0" y="0"/>
                  </a:moveTo>
                  <a:lnTo>
                    <a:pt x="23704315" y="0"/>
                  </a:lnTo>
                  <a:lnTo>
                    <a:pt x="23704315" y="26164666"/>
                  </a:lnTo>
                  <a:lnTo>
                    <a:pt x="0" y="26164666"/>
                  </a:lnTo>
                  <a:lnTo>
                    <a:pt x="0" y="0"/>
                  </a:lnTo>
                  <a:close/>
                </a:path>
              </a:pathLst>
            </a:custGeom>
            <a:solidFill>
              <a:srgbClr val="F8E9A9"/>
            </a:solidFill>
          </p:spPr>
        </p:sp>
        <p:sp>
          <p:nvSpPr>
            <p:cNvPr id="8" name="Freeform 8"/>
            <p:cNvSpPr/>
            <p:nvPr/>
          </p:nvSpPr>
          <p:spPr>
            <a:xfrm>
              <a:off x="0" y="0"/>
              <a:ext cx="23849095" cy="26309445"/>
            </a:xfrm>
            <a:custGeom>
              <a:avLst/>
              <a:gdLst/>
              <a:ahLst/>
              <a:cxnLst/>
              <a:rect l="l" t="t" r="r" b="b"/>
              <a:pathLst>
                <a:path w="23849095" h="26309445">
                  <a:moveTo>
                    <a:pt x="23704314" y="26164663"/>
                  </a:moveTo>
                  <a:lnTo>
                    <a:pt x="23849095" y="26164663"/>
                  </a:lnTo>
                  <a:lnTo>
                    <a:pt x="23849095" y="26309445"/>
                  </a:lnTo>
                  <a:lnTo>
                    <a:pt x="23704314" y="26309445"/>
                  </a:lnTo>
                  <a:lnTo>
                    <a:pt x="23704314" y="26164663"/>
                  </a:lnTo>
                  <a:close/>
                  <a:moveTo>
                    <a:pt x="0" y="144780"/>
                  </a:moveTo>
                  <a:lnTo>
                    <a:pt x="144780" y="144780"/>
                  </a:lnTo>
                  <a:lnTo>
                    <a:pt x="144780" y="26164667"/>
                  </a:lnTo>
                  <a:lnTo>
                    <a:pt x="0" y="26164667"/>
                  </a:lnTo>
                  <a:lnTo>
                    <a:pt x="0" y="144780"/>
                  </a:lnTo>
                  <a:close/>
                  <a:moveTo>
                    <a:pt x="0" y="26164667"/>
                  </a:moveTo>
                  <a:lnTo>
                    <a:pt x="144780" y="26164667"/>
                  </a:lnTo>
                  <a:lnTo>
                    <a:pt x="144780" y="26309445"/>
                  </a:lnTo>
                  <a:lnTo>
                    <a:pt x="0" y="26309445"/>
                  </a:lnTo>
                  <a:lnTo>
                    <a:pt x="0" y="26164663"/>
                  </a:lnTo>
                  <a:close/>
                  <a:moveTo>
                    <a:pt x="23704314" y="144780"/>
                  </a:moveTo>
                  <a:lnTo>
                    <a:pt x="23849095" y="144780"/>
                  </a:lnTo>
                  <a:lnTo>
                    <a:pt x="23849095" y="26164667"/>
                  </a:lnTo>
                  <a:lnTo>
                    <a:pt x="23704314" y="26164667"/>
                  </a:lnTo>
                  <a:lnTo>
                    <a:pt x="23704314" y="144780"/>
                  </a:lnTo>
                  <a:close/>
                  <a:moveTo>
                    <a:pt x="144780" y="26164663"/>
                  </a:moveTo>
                  <a:lnTo>
                    <a:pt x="23704314" y="26164663"/>
                  </a:lnTo>
                  <a:lnTo>
                    <a:pt x="23704314" y="26309445"/>
                  </a:lnTo>
                  <a:lnTo>
                    <a:pt x="144780" y="26309445"/>
                  </a:lnTo>
                  <a:lnTo>
                    <a:pt x="144780" y="26164663"/>
                  </a:lnTo>
                  <a:close/>
                  <a:moveTo>
                    <a:pt x="23704314" y="0"/>
                  </a:moveTo>
                  <a:lnTo>
                    <a:pt x="23849095" y="0"/>
                  </a:lnTo>
                  <a:lnTo>
                    <a:pt x="23849095" y="144780"/>
                  </a:lnTo>
                  <a:lnTo>
                    <a:pt x="23704314" y="144780"/>
                  </a:lnTo>
                  <a:lnTo>
                    <a:pt x="23704314" y="0"/>
                  </a:lnTo>
                  <a:close/>
                  <a:moveTo>
                    <a:pt x="0" y="0"/>
                  </a:moveTo>
                  <a:lnTo>
                    <a:pt x="144780" y="0"/>
                  </a:lnTo>
                  <a:lnTo>
                    <a:pt x="144780" y="144780"/>
                  </a:lnTo>
                  <a:lnTo>
                    <a:pt x="0" y="144780"/>
                  </a:lnTo>
                  <a:lnTo>
                    <a:pt x="0" y="0"/>
                  </a:lnTo>
                  <a:close/>
                  <a:moveTo>
                    <a:pt x="144780" y="0"/>
                  </a:moveTo>
                  <a:lnTo>
                    <a:pt x="23704314" y="0"/>
                  </a:lnTo>
                  <a:lnTo>
                    <a:pt x="23704314" y="144780"/>
                  </a:lnTo>
                  <a:lnTo>
                    <a:pt x="144780" y="144780"/>
                  </a:lnTo>
                  <a:lnTo>
                    <a:pt x="144780" y="0"/>
                  </a:lnTo>
                  <a:close/>
                </a:path>
              </a:pathLst>
            </a:custGeom>
            <a:solidFill>
              <a:srgbClr val="3D3D3B"/>
            </a:solidFill>
          </p:spPr>
        </p:sp>
      </p:grpSp>
      <p:sp>
        <p:nvSpPr>
          <p:cNvPr id="18" name="Rectangle 17"/>
          <p:cNvSpPr/>
          <p:nvPr/>
        </p:nvSpPr>
        <p:spPr>
          <a:xfrm>
            <a:off x="741750" y="895350"/>
            <a:ext cx="3600390" cy="3385040"/>
          </a:xfrm>
          <a:prstGeom prst="rect">
            <a:avLst/>
          </a:prstGeom>
        </p:spPr>
        <p:txBody>
          <a:bodyPr wrap="square" lIns="51191" tIns="25596" rIns="51191" bIns="25596">
            <a:spAutoFit/>
          </a:bodyPr>
          <a:lstStyle/>
          <a:p>
            <a:pPr algn="just">
              <a:lnSpc>
                <a:spcPct val="150000"/>
              </a:lnSpc>
            </a:pPr>
            <a:r>
              <a:rPr lang="vi-VN" sz="2100" dirty="0">
                <a:latin typeface="Arial" panose="020B0604020202020204" pitchFamily="34" charset="0"/>
                <a:cs typeface="Arial" panose="020B0604020202020204" pitchFamily="34" charset="0"/>
              </a:rPr>
              <a:t>Các bộ phận của máy tính xách tay, máy tính bảng, điện thoại thông minh như màn hình, bàn phím, chuột được thiết kế gắn với thân máy để thuận tiện cho việc di chuyển.</a:t>
            </a:r>
            <a:endParaRPr lang="en-US" sz="2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13427" b="14024"/>
          <a:stretch/>
        </p:blipFill>
        <p:spPr>
          <a:xfrm>
            <a:off x="5410202" y="400054"/>
            <a:ext cx="2760970" cy="186284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8" y="2495550"/>
            <a:ext cx="2134841" cy="213484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643" y="2495557"/>
            <a:ext cx="1728592" cy="210105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11" y="39138"/>
            <a:ext cx="1313511" cy="1284537"/>
          </a:xfrm>
          <a:prstGeom prst="rect">
            <a:avLst/>
          </a:prstGeom>
        </p:spPr>
      </p:pic>
    </p:spTree>
    <p:extLst>
      <p:ext uri="{BB962C8B-B14F-4D97-AF65-F5344CB8AC3E}">
        <p14:creationId xmlns:p14="http://schemas.microsoft.com/office/powerpoint/2010/main" val="4054854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4161951" y="438150"/>
            <a:ext cx="4169491" cy="542970"/>
            <a:chOff x="0" y="0"/>
            <a:chExt cx="25936416" cy="3377557"/>
          </a:xfrm>
        </p:grpSpPr>
        <p:sp>
          <p:nvSpPr>
            <p:cNvPr id="4" name="Freeform 4"/>
            <p:cNvSpPr/>
            <p:nvPr/>
          </p:nvSpPr>
          <p:spPr>
            <a:xfrm>
              <a:off x="72390" y="72390"/>
              <a:ext cx="25791636" cy="3232777"/>
            </a:xfrm>
            <a:custGeom>
              <a:avLst/>
              <a:gdLst/>
              <a:ahLst/>
              <a:cxnLst/>
              <a:rect l="l" t="t" r="r" b="b"/>
              <a:pathLst>
                <a:path w="25791636" h="3232777">
                  <a:moveTo>
                    <a:pt x="0" y="0"/>
                  </a:moveTo>
                  <a:lnTo>
                    <a:pt x="25791636" y="0"/>
                  </a:lnTo>
                  <a:lnTo>
                    <a:pt x="25791636" y="3232777"/>
                  </a:lnTo>
                  <a:lnTo>
                    <a:pt x="0" y="3232777"/>
                  </a:lnTo>
                  <a:lnTo>
                    <a:pt x="0" y="0"/>
                  </a:lnTo>
                  <a:close/>
                </a:path>
              </a:pathLst>
            </a:custGeom>
            <a:solidFill>
              <a:srgbClr val="FFFFFF"/>
            </a:solidFill>
          </p:spPr>
        </p:sp>
        <p:sp>
          <p:nvSpPr>
            <p:cNvPr id="5" name="Freeform 5"/>
            <p:cNvSpPr/>
            <p:nvPr/>
          </p:nvSpPr>
          <p:spPr>
            <a:xfrm>
              <a:off x="0" y="0"/>
              <a:ext cx="25936417" cy="3377557"/>
            </a:xfrm>
            <a:custGeom>
              <a:avLst/>
              <a:gdLst/>
              <a:ahLst/>
              <a:cxnLst/>
              <a:rect l="l" t="t" r="r" b="b"/>
              <a:pathLst>
                <a:path w="25936417" h="3377557">
                  <a:moveTo>
                    <a:pt x="25791637" y="3232777"/>
                  </a:moveTo>
                  <a:lnTo>
                    <a:pt x="25936417" y="3232777"/>
                  </a:lnTo>
                  <a:lnTo>
                    <a:pt x="25936417" y="3377557"/>
                  </a:lnTo>
                  <a:lnTo>
                    <a:pt x="25791637" y="3377557"/>
                  </a:lnTo>
                  <a:lnTo>
                    <a:pt x="2579163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25791637" y="144780"/>
                  </a:moveTo>
                  <a:lnTo>
                    <a:pt x="25936417" y="144780"/>
                  </a:lnTo>
                  <a:lnTo>
                    <a:pt x="25936417" y="3232777"/>
                  </a:lnTo>
                  <a:lnTo>
                    <a:pt x="25791637" y="3232777"/>
                  </a:lnTo>
                  <a:lnTo>
                    <a:pt x="25791637" y="144780"/>
                  </a:lnTo>
                  <a:close/>
                  <a:moveTo>
                    <a:pt x="144780" y="3232777"/>
                  </a:moveTo>
                  <a:lnTo>
                    <a:pt x="25791637" y="3232777"/>
                  </a:lnTo>
                  <a:lnTo>
                    <a:pt x="25791637" y="3377557"/>
                  </a:lnTo>
                  <a:lnTo>
                    <a:pt x="144780" y="3377557"/>
                  </a:lnTo>
                  <a:lnTo>
                    <a:pt x="144780" y="3232777"/>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grpSp>
        <p:nvGrpSpPr>
          <p:cNvPr id="6" name="Group 6"/>
          <p:cNvGrpSpPr/>
          <p:nvPr/>
        </p:nvGrpSpPr>
        <p:grpSpPr>
          <a:xfrm>
            <a:off x="4161951" y="918338"/>
            <a:ext cx="4169491" cy="3710820"/>
            <a:chOff x="0" y="0"/>
            <a:chExt cx="25936416" cy="23083241"/>
          </a:xfrm>
        </p:grpSpPr>
        <p:sp>
          <p:nvSpPr>
            <p:cNvPr id="7" name="Freeform 7"/>
            <p:cNvSpPr/>
            <p:nvPr/>
          </p:nvSpPr>
          <p:spPr>
            <a:xfrm>
              <a:off x="72390" y="72390"/>
              <a:ext cx="25791636" cy="22938461"/>
            </a:xfrm>
            <a:custGeom>
              <a:avLst/>
              <a:gdLst/>
              <a:ahLst/>
              <a:cxnLst/>
              <a:rect l="l" t="t" r="r" b="b"/>
              <a:pathLst>
                <a:path w="25791636" h="22938461">
                  <a:moveTo>
                    <a:pt x="0" y="0"/>
                  </a:moveTo>
                  <a:lnTo>
                    <a:pt x="25791636" y="0"/>
                  </a:lnTo>
                  <a:lnTo>
                    <a:pt x="25791636" y="22938461"/>
                  </a:lnTo>
                  <a:lnTo>
                    <a:pt x="0" y="22938461"/>
                  </a:lnTo>
                  <a:lnTo>
                    <a:pt x="0" y="0"/>
                  </a:lnTo>
                  <a:close/>
                </a:path>
              </a:pathLst>
            </a:custGeom>
            <a:solidFill>
              <a:srgbClr val="E2B9C8"/>
            </a:solidFill>
          </p:spPr>
        </p:sp>
        <p:sp>
          <p:nvSpPr>
            <p:cNvPr id="8" name="Freeform 8"/>
            <p:cNvSpPr/>
            <p:nvPr/>
          </p:nvSpPr>
          <p:spPr>
            <a:xfrm>
              <a:off x="0" y="0"/>
              <a:ext cx="25936417" cy="23083241"/>
            </a:xfrm>
            <a:custGeom>
              <a:avLst/>
              <a:gdLst/>
              <a:ahLst/>
              <a:cxnLst/>
              <a:rect l="l" t="t" r="r" b="b"/>
              <a:pathLst>
                <a:path w="25936417" h="23083241">
                  <a:moveTo>
                    <a:pt x="25791637" y="22938462"/>
                  </a:moveTo>
                  <a:lnTo>
                    <a:pt x="25936417" y="22938462"/>
                  </a:lnTo>
                  <a:lnTo>
                    <a:pt x="25936417" y="23083241"/>
                  </a:lnTo>
                  <a:lnTo>
                    <a:pt x="25791637" y="23083241"/>
                  </a:lnTo>
                  <a:lnTo>
                    <a:pt x="25791637" y="22938462"/>
                  </a:lnTo>
                  <a:close/>
                  <a:moveTo>
                    <a:pt x="0" y="144780"/>
                  </a:moveTo>
                  <a:lnTo>
                    <a:pt x="144780" y="144780"/>
                  </a:lnTo>
                  <a:lnTo>
                    <a:pt x="144780" y="22938462"/>
                  </a:lnTo>
                  <a:lnTo>
                    <a:pt x="0" y="22938462"/>
                  </a:lnTo>
                  <a:lnTo>
                    <a:pt x="0" y="144780"/>
                  </a:lnTo>
                  <a:close/>
                  <a:moveTo>
                    <a:pt x="0" y="22938462"/>
                  </a:moveTo>
                  <a:lnTo>
                    <a:pt x="144780" y="22938462"/>
                  </a:lnTo>
                  <a:lnTo>
                    <a:pt x="144780" y="23083241"/>
                  </a:lnTo>
                  <a:lnTo>
                    <a:pt x="0" y="23083241"/>
                  </a:lnTo>
                  <a:lnTo>
                    <a:pt x="0" y="22938462"/>
                  </a:lnTo>
                  <a:close/>
                  <a:moveTo>
                    <a:pt x="25791637" y="144780"/>
                  </a:moveTo>
                  <a:lnTo>
                    <a:pt x="25936417" y="144780"/>
                  </a:lnTo>
                  <a:lnTo>
                    <a:pt x="25936417" y="22938462"/>
                  </a:lnTo>
                  <a:lnTo>
                    <a:pt x="25791637" y="22938462"/>
                  </a:lnTo>
                  <a:lnTo>
                    <a:pt x="25791637" y="144780"/>
                  </a:lnTo>
                  <a:close/>
                  <a:moveTo>
                    <a:pt x="144780" y="22938462"/>
                  </a:moveTo>
                  <a:lnTo>
                    <a:pt x="25791637" y="22938462"/>
                  </a:lnTo>
                  <a:lnTo>
                    <a:pt x="25791637" y="23083241"/>
                  </a:lnTo>
                  <a:lnTo>
                    <a:pt x="144780" y="23083241"/>
                  </a:lnTo>
                  <a:lnTo>
                    <a:pt x="144780" y="22938462"/>
                  </a:lnTo>
                  <a:close/>
                  <a:moveTo>
                    <a:pt x="25791637" y="0"/>
                  </a:moveTo>
                  <a:lnTo>
                    <a:pt x="25936417" y="0"/>
                  </a:lnTo>
                  <a:lnTo>
                    <a:pt x="25936417" y="144780"/>
                  </a:lnTo>
                  <a:lnTo>
                    <a:pt x="25791637" y="144780"/>
                  </a:lnTo>
                  <a:lnTo>
                    <a:pt x="25791637" y="0"/>
                  </a:lnTo>
                  <a:close/>
                  <a:moveTo>
                    <a:pt x="0" y="0"/>
                  </a:moveTo>
                  <a:lnTo>
                    <a:pt x="144780" y="0"/>
                  </a:lnTo>
                  <a:lnTo>
                    <a:pt x="144780" y="144780"/>
                  </a:lnTo>
                  <a:lnTo>
                    <a:pt x="0" y="144780"/>
                  </a:lnTo>
                  <a:lnTo>
                    <a:pt x="0" y="0"/>
                  </a:lnTo>
                  <a:close/>
                  <a:moveTo>
                    <a:pt x="144780" y="0"/>
                  </a:moveTo>
                  <a:lnTo>
                    <a:pt x="25791637" y="0"/>
                  </a:lnTo>
                  <a:lnTo>
                    <a:pt x="25791637" y="144780"/>
                  </a:lnTo>
                  <a:lnTo>
                    <a:pt x="144780" y="144780"/>
                  </a:lnTo>
                  <a:lnTo>
                    <a:pt x="144780" y="0"/>
                  </a:lnTo>
                  <a:close/>
                </a:path>
              </a:pathLst>
            </a:custGeom>
            <a:solidFill>
              <a:srgbClr val="3D3D3B"/>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21992" y="466623"/>
            <a:ext cx="2789856" cy="2059421"/>
          </a:xfrm>
          <a:prstGeom prst="rect">
            <a:avLst/>
          </a:prstGeom>
        </p:spPr>
      </p:pic>
      <p:grpSp>
        <p:nvGrpSpPr>
          <p:cNvPr id="11" name="Group 11"/>
          <p:cNvGrpSpPr/>
          <p:nvPr/>
        </p:nvGrpSpPr>
        <p:grpSpPr>
          <a:xfrm>
            <a:off x="4329728" y="1140717"/>
            <a:ext cx="3833937" cy="3294405"/>
            <a:chOff x="0" y="0"/>
            <a:chExt cx="23849095" cy="20492927"/>
          </a:xfrm>
        </p:grpSpPr>
        <p:sp>
          <p:nvSpPr>
            <p:cNvPr id="12" name="Freeform 12"/>
            <p:cNvSpPr/>
            <p:nvPr/>
          </p:nvSpPr>
          <p:spPr>
            <a:xfrm>
              <a:off x="72390" y="72390"/>
              <a:ext cx="23704315" cy="20348147"/>
            </a:xfrm>
            <a:custGeom>
              <a:avLst/>
              <a:gdLst/>
              <a:ahLst/>
              <a:cxnLst/>
              <a:rect l="l" t="t" r="r" b="b"/>
              <a:pathLst>
                <a:path w="23704315" h="20348147">
                  <a:moveTo>
                    <a:pt x="0" y="0"/>
                  </a:moveTo>
                  <a:lnTo>
                    <a:pt x="23704315" y="0"/>
                  </a:lnTo>
                  <a:lnTo>
                    <a:pt x="23704315" y="20348146"/>
                  </a:lnTo>
                  <a:lnTo>
                    <a:pt x="0" y="20348146"/>
                  </a:lnTo>
                  <a:lnTo>
                    <a:pt x="0" y="0"/>
                  </a:lnTo>
                  <a:close/>
                </a:path>
              </a:pathLst>
            </a:custGeom>
            <a:solidFill>
              <a:srgbClr val="F8E9A9"/>
            </a:solidFill>
          </p:spPr>
        </p:sp>
        <p:sp>
          <p:nvSpPr>
            <p:cNvPr id="13" name="Freeform 13"/>
            <p:cNvSpPr/>
            <p:nvPr/>
          </p:nvSpPr>
          <p:spPr>
            <a:xfrm>
              <a:off x="0" y="0"/>
              <a:ext cx="23849095" cy="20492927"/>
            </a:xfrm>
            <a:custGeom>
              <a:avLst/>
              <a:gdLst/>
              <a:ahLst/>
              <a:cxnLst/>
              <a:rect l="l" t="t" r="r" b="b"/>
              <a:pathLst>
                <a:path w="23849095" h="20492927">
                  <a:moveTo>
                    <a:pt x="23704314" y="20348147"/>
                  </a:moveTo>
                  <a:lnTo>
                    <a:pt x="23849095" y="20348147"/>
                  </a:lnTo>
                  <a:lnTo>
                    <a:pt x="23849095" y="20492927"/>
                  </a:lnTo>
                  <a:lnTo>
                    <a:pt x="23704314" y="20492927"/>
                  </a:lnTo>
                  <a:lnTo>
                    <a:pt x="23704314" y="20348147"/>
                  </a:lnTo>
                  <a:close/>
                  <a:moveTo>
                    <a:pt x="0" y="144780"/>
                  </a:moveTo>
                  <a:lnTo>
                    <a:pt x="144780" y="144780"/>
                  </a:lnTo>
                  <a:lnTo>
                    <a:pt x="144780" y="20348147"/>
                  </a:lnTo>
                  <a:lnTo>
                    <a:pt x="0" y="20348147"/>
                  </a:lnTo>
                  <a:lnTo>
                    <a:pt x="0" y="144780"/>
                  </a:lnTo>
                  <a:close/>
                  <a:moveTo>
                    <a:pt x="0" y="20348147"/>
                  </a:moveTo>
                  <a:lnTo>
                    <a:pt x="144780" y="20348147"/>
                  </a:lnTo>
                  <a:lnTo>
                    <a:pt x="144780" y="20492927"/>
                  </a:lnTo>
                  <a:lnTo>
                    <a:pt x="0" y="20492927"/>
                  </a:lnTo>
                  <a:lnTo>
                    <a:pt x="0" y="20348147"/>
                  </a:lnTo>
                  <a:close/>
                  <a:moveTo>
                    <a:pt x="23704314" y="144780"/>
                  </a:moveTo>
                  <a:lnTo>
                    <a:pt x="23849095" y="144780"/>
                  </a:lnTo>
                  <a:lnTo>
                    <a:pt x="23849095" y="20348147"/>
                  </a:lnTo>
                  <a:lnTo>
                    <a:pt x="23704314" y="20348147"/>
                  </a:lnTo>
                  <a:lnTo>
                    <a:pt x="23704314" y="144780"/>
                  </a:lnTo>
                  <a:close/>
                  <a:moveTo>
                    <a:pt x="144780" y="20348147"/>
                  </a:moveTo>
                  <a:lnTo>
                    <a:pt x="23704314" y="20348147"/>
                  </a:lnTo>
                  <a:lnTo>
                    <a:pt x="23704314" y="20492927"/>
                  </a:lnTo>
                  <a:lnTo>
                    <a:pt x="144780" y="20492927"/>
                  </a:lnTo>
                  <a:lnTo>
                    <a:pt x="144780" y="20348147"/>
                  </a:lnTo>
                  <a:close/>
                  <a:moveTo>
                    <a:pt x="23704314" y="0"/>
                  </a:moveTo>
                  <a:lnTo>
                    <a:pt x="23849095" y="0"/>
                  </a:lnTo>
                  <a:lnTo>
                    <a:pt x="23849095" y="144780"/>
                  </a:lnTo>
                  <a:lnTo>
                    <a:pt x="23704314" y="144780"/>
                  </a:lnTo>
                  <a:lnTo>
                    <a:pt x="23704314" y="0"/>
                  </a:lnTo>
                  <a:close/>
                  <a:moveTo>
                    <a:pt x="0" y="0"/>
                  </a:moveTo>
                  <a:lnTo>
                    <a:pt x="144780" y="0"/>
                  </a:lnTo>
                  <a:lnTo>
                    <a:pt x="144780" y="144780"/>
                  </a:lnTo>
                  <a:lnTo>
                    <a:pt x="0" y="144780"/>
                  </a:lnTo>
                  <a:lnTo>
                    <a:pt x="0" y="0"/>
                  </a:lnTo>
                  <a:close/>
                  <a:moveTo>
                    <a:pt x="144780" y="0"/>
                  </a:moveTo>
                  <a:lnTo>
                    <a:pt x="23704314" y="0"/>
                  </a:lnTo>
                  <a:lnTo>
                    <a:pt x="23704314" y="144780"/>
                  </a:lnTo>
                  <a:lnTo>
                    <a:pt x="144780" y="144780"/>
                  </a:lnTo>
                  <a:lnTo>
                    <a:pt x="144780" y="0"/>
                  </a:lnTo>
                  <a:close/>
                </a:path>
              </a:pathLst>
            </a:custGeom>
            <a:solidFill>
              <a:srgbClr val="3D3D3B"/>
            </a:solidFill>
          </p:spPr>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52014" y="628711"/>
            <a:ext cx="305983" cy="163319"/>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351777" y="628711"/>
            <a:ext cx="305983" cy="163319"/>
          </a:xfrm>
          <a:prstGeom prst="rect">
            <a:avLst/>
          </a:prstGeom>
        </p:spPr>
      </p:pic>
      <p:sp>
        <p:nvSpPr>
          <p:cNvPr id="16" name="AutoShape 16"/>
          <p:cNvSpPr/>
          <p:nvPr/>
        </p:nvSpPr>
        <p:spPr>
          <a:xfrm rot="2700000">
            <a:off x="7935908" y="676918"/>
            <a:ext cx="248086" cy="0"/>
          </a:xfrm>
          <a:prstGeom prst="line">
            <a:avLst/>
          </a:prstGeom>
          <a:ln w="38100" cap="rnd">
            <a:solidFill>
              <a:srgbClr val="3D3D3B"/>
            </a:solidFill>
            <a:prstDash val="solid"/>
            <a:headEnd type="none" w="sm" len="sm"/>
            <a:tailEnd type="none" w="sm" len="sm"/>
          </a:ln>
        </p:spPr>
      </p:sp>
      <p:sp>
        <p:nvSpPr>
          <p:cNvPr id="17" name="AutoShape 17"/>
          <p:cNvSpPr/>
          <p:nvPr/>
        </p:nvSpPr>
        <p:spPr>
          <a:xfrm rot="8100000">
            <a:off x="7935901" y="676918"/>
            <a:ext cx="248086" cy="0"/>
          </a:xfrm>
          <a:prstGeom prst="line">
            <a:avLst/>
          </a:prstGeom>
          <a:ln w="38100" cap="rnd">
            <a:solidFill>
              <a:srgbClr val="3D3D3B"/>
            </a:solidFill>
            <a:prstDash val="solid"/>
            <a:headEnd type="none" w="sm" len="sm"/>
            <a:tailEnd type="none" w="sm" len="sm"/>
          </a:ln>
        </p:spPr>
      </p:sp>
      <p:sp>
        <p:nvSpPr>
          <p:cNvPr id="18" name="AutoShape 18"/>
          <p:cNvSpPr/>
          <p:nvPr/>
        </p:nvSpPr>
        <p:spPr>
          <a:xfrm>
            <a:off x="6827798" y="771548"/>
            <a:ext cx="159445" cy="0"/>
          </a:xfrm>
          <a:prstGeom prst="line">
            <a:avLst/>
          </a:prstGeom>
          <a:ln w="38100" cap="rnd">
            <a:solidFill>
              <a:srgbClr val="3D3D3B"/>
            </a:solidFill>
            <a:prstDash val="solid"/>
            <a:headEnd type="none" w="sm" len="sm"/>
            <a:tailEnd type="none" w="sm" len="sm"/>
          </a:ln>
        </p:spPr>
      </p:sp>
      <p:grpSp>
        <p:nvGrpSpPr>
          <p:cNvPr id="19" name="Group 19"/>
          <p:cNvGrpSpPr/>
          <p:nvPr/>
        </p:nvGrpSpPr>
        <p:grpSpPr>
          <a:xfrm>
            <a:off x="7397777" y="591034"/>
            <a:ext cx="192368" cy="198686"/>
            <a:chOff x="0" y="0"/>
            <a:chExt cx="485244" cy="501180"/>
          </a:xfrm>
        </p:grpSpPr>
        <p:sp>
          <p:nvSpPr>
            <p:cNvPr id="20" name="Freeform 20"/>
            <p:cNvSpPr/>
            <p:nvPr/>
          </p:nvSpPr>
          <p:spPr>
            <a:xfrm>
              <a:off x="0" y="0"/>
              <a:ext cx="485244" cy="501180"/>
            </a:xfrm>
            <a:custGeom>
              <a:avLst/>
              <a:gdLst/>
              <a:ahLst/>
              <a:cxnLst/>
              <a:rect l="l" t="t" r="r" b="b"/>
              <a:pathLst>
                <a:path w="485244" h="501180">
                  <a:moveTo>
                    <a:pt x="0" y="0"/>
                  </a:moveTo>
                  <a:lnTo>
                    <a:pt x="0" y="501180"/>
                  </a:lnTo>
                  <a:lnTo>
                    <a:pt x="485244" y="501180"/>
                  </a:lnTo>
                  <a:lnTo>
                    <a:pt x="485244" y="0"/>
                  </a:lnTo>
                  <a:lnTo>
                    <a:pt x="0" y="0"/>
                  </a:lnTo>
                  <a:close/>
                  <a:moveTo>
                    <a:pt x="424284" y="440220"/>
                  </a:moveTo>
                  <a:lnTo>
                    <a:pt x="59690" y="440220"/>
                  </a:lnTo>
                  <a:lnTo>
                    <a:pt x="59690" y="59690"/>
                  </a:lnTo>
                  <a:lnTo>
                    <a:pt x="424284" y="59690"/>
                  </a:lnTo>
                  <a:lnTo>
                    <a:pt x="424284" y="440220"/>
                  </a:lnTo>
                  <a:close/>
                </a:path>
              </a:pathLst>
            </a:custGeom>
            <a:solidFill>
              <a:srgbClr val="3D3D3B"/>
            </a:solidFill>
          </p:spPr>
        </p:sp>
      </p:grpSp>
      <p:grpSp>
        <p:nvGrpSpPr>
          <p:cNvPr id="21" name="Group 21"/>
          <p:cNvGrpSpPr/>
          <p:nvPr/>
        </p:nvGrpSpPr>
        <p:grpSpPr>
          <a:xfrm>
            <a:off x="7397777" y="597352"/>
            <a:ext cx="192368" cy="75480"/>
            <a:chOff x="0" y="0"/>
            <a:chExt cx="388406" cy="152400"/>
          </a:xfrm>
        </p:grpSpPr>
        <p:sp>
          <p:nvSpPr>
            <p:cNvPr id="22" name="Freeform 22"/>
            <p:cNvSpPr/>
            <p:nvPr/>
          </p:nvSpPr>
          <p:spPr>
            <a:xfrm>
              <a:off x="0" y="0"/>
              <a:ext cx="388405" cy="152400"/>
            </a:xfrm>
            <a:custGeom>
              <a:avLst/>
              <a:gdLst/>
              <a:ahLst/>
              <a:cxnLst/>
              <a:rect l="l" t="t" r="r" b="b"/>
              <a:pathLst>
                <a:path w="388405" h="152400">
                  <a:moveTo>
                    <a:pt x="0" y="0"/>
                  </a:moveTo>
                  <a:lnTo>
                    <a:pt x="388405" y="0"/>
                  </a:lnTo>
                  <a:lnTo>
                    <a:pt x="388405" y="152400"/>
                  </a:lnTo>
                  <a:lnTo>
                    <a:pt x="0" y="152400"/>
                  </a:lnTo>
                  <a:close/>
                </a:path>
              </a:pathLst>
            </a:custGeom>
            <a:solidFill>
              <a:srgbClr val="3D3D3B"/>
            </a:solidFill>
          </p:spPr>
        </p:sp>
      </p:grpSp>
      <p:pic>
        <p:nvPicPr>
          <p:cNvPr id="23" name="Picture 2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35120" flipH="1">
            <a:off x="7612477" y="3194660"/>
            <a:ext cx="1995679" cy="20947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7992" y="919222"/>
            <a:ext cx="2472007" cy="1491376"/>
          </a:xfrm>
          <a:prstGeom prst="rect">
            <a:avLst/>
          </a:prstGeom>
        </p:spPr>
      </p:pic>
      <p:sp>
        <p:nvSpPr>
          <p:cNvPr id="28" name="Rectangle 27"/>
          <p:cNvSpPr/>
          <p:nvPr/>
        </p:nvSpPr>
        <p:spPr>
          <a:xfrm>
            <a:off x="4329729" y="1219796"/>
            <a:ext cx="3730222" cy="3444929"/>
          </a:xfrm>
          <a:prstGeom prst="rect">
            <a:avLst/>
          </a:prstGeom>
        </p:spPr>
        <p:txBody>
          <a:bodyPr wrap="square" lIns="51191" tIns="25596" rIns="51191" bIns="25596">
            <a:spAutoFit/>
          </a:bodyPr>
          <a:lstStyle/>
          <a:p>
            <a:pPr marL="319929" indent="-319929" algn="just">
              <a:lnSpc>
                <a:spcPct val="150000"/>
              </a:lnSpc>
              <a:buFont typeface="Wingdings" panose="05000000000000000000" pitchFamily="2" charset="2"/>
              <a:buChar char="v"/>
            </a:pPr>
            <a:r>
              <a:rPr lang="en-US" sz="2100" dirty="0" err="1">
                <a:latin typeface="Arial" panose="020B0604020202020204" pitchFamily="34" charset="0"/>
                <a:cs typeface="Arial" panose="020B0604020202020204" pitchFamily="34" charset="0"/>
              </a:rPr>
              <a:t>Máy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tính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xách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tay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có</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vùng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cảm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ứng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chuột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để</a:t>
            </a:r>
            <a:r>
              <a:rPr lang="en-US" sz="2100" dirty="0">
                <a:latin typeface="Arial" panose="020B0604020202020204" pitchFamily="34" charset="0"/>
                <a:cs typeface="Arial" panose="020B0604020202020204" pitchFamily="34" charset="0"/>
              </a:rPr>
              <a:t> di </a:t>
            </a:r>
            <a:r>
              <a:rPr lang="en-US" sz="2100" dirty="0" err="1">
                <a:latin typeface="Arial" panose="020B0604020202020204" pitchFamily="34" charset="0"/>
                <a:cs typeface="Arial" panose="020B0604020202020204" pitchFamily="34" charset="0"/>
              </a:rPr>
              <a:t>chuyển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ngón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tay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trên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đó</a:t>
            </a:r>
            <a:r>
              <a:rPr lang="en-US" sz="2100" dirty="0">
                <a:latin typeface="Arial" panose="020B0604020202020204" pitchFamily="34" charset="0"/>
                <a:cs typeface="Arial" panose="020B0604020202020204" pitchFamily="34" charset="0"/>
              </a:rPr>
              <a:t>.</a:t>
            </a:r>
          </a:p>
          <a:p>
            <a:pPr marL="319929" indent="-319929" algn="just">
              <a:lnSpc>
                <a:spcPct val="150000"/>
              </a:lnSpc>
              <a:buFont typeface="Wingdings" panose="05000000000000000000" pitchFamily="2" charset="2"/>
              <a:buChar char="v"/>
            </a:pPr>
            <a:r>
              <a:rPr lang="en-US" sz="2100" dirty="0" err="1">
                <a:latin typeface="Arial" panose="020B0604020202020204" pitchFamily="34" charset="0"/>
                <a:cs typeface="Arial" panose="020B0604020202020204" pitchFamily="34" charset="0"/>
              </a:rPr>
              <a:t>Điện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thoại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thông</a:t>
            </a:r>
            <a:r>
              <a:rPr lang="en-US" sz="2100" dirty="0">
                <a:latin typeface="Arial" panose="020B0604020202020204" pitchFamily="34" charset="0"/>
                <a:cs typeface="Arial" panose="020B0604020202020204" pitchFamily="34" charset="0"/>
              </a:rPr>
              <a:t> minh, </a:t>
            </a:r>
            <a:r>
              <a:rPr lang="en-US" sz="2100" dirty="0" err="1">
                <a:latin typeface="Arial" panose="020B0604020202020204" pitchFamily="34" charset="0"/>
                <a:cs typeface="Arial" panose="020B0604020202020204" pitchFamily="34" charset="0"/>
              </a:rPr>
              <a:t>máy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tính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bảng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có</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màn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hình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cảm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ứng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vừa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là</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chuột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vừa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là</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bàn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phím</a:t>
            </a:r>
            <a:r>
              <a:rPr lang="en-US" sz="2100" dirty="0">
                <a:latin typeface="Arial" panose="020B0604020202020204" pitchFamily="34" charset="0"/>
                <a:cs typeface="Arial" panose="020B0604020202020204" pitchFamily="34" charset="0"/>
              </a:rPr>
              <a:t>.</a:t>
            </a:r>
          </a:p>
        </p:txBody>
      </p:sp>
      <p:pic>
        <p:nvPicPr>
          <p:cNvPr id="2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4633" y="2579801"/>
            <a:ext cx="2789856" cy="2059421"/>
          </a:xfrm>
          <a:prstGeom prst="rect">
            <a:avLst/>
          </a:prstGeom>
        </p:spPr>
      </p:pic>
      <p:pic>
        <p:nvPicPr>
          <p:cNvPr id="30" name="Picture 29"/>
          <p:cNvPicPr>
            <a:picLocks noChangeAspect="1"/>
          </p:cNvPicPr>
          <p:nvPr/>
        </p:nvPicPr>
        <p:blipFill rotWithShape="1">
          <a:blip r:embed="rId12" cstate="print">
            <a:extLst>
              <a:ext uri="{28A0092B-C50C-407E-A947-70E740481C1C}">
                <a14:useLocalDpi xmlns:a14="http://schemas.microsoft.com/office/drawing/2010/main" val="0"/>
              </a:ext>
            </a:extLst>
          </a:blip>
          <a:srcRect t="25316" b="10817"/>
          <a:stretch/>
        </p:blipFill>
        <p:spPr>
          <a:xfrm>
            <a:off x="837230" y="2864461"/>
            <a:ext cx="2586096" cy="1651667"/>
          </a:xfrm>
          <a:prstGeom prst="rect">
            <a:avLst/>
          </a:prstGeom>
        </p:spPr>
      </p:pic>
      <p:pic>
        <p:nvPicPr>
          <p:cNvPr id="31"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047005" y="4224567"/>
            <a:ext cx="501022" cy="648571"/>
          </a:xfrm>
          <a:prstGeom prst="rect">
            <a:avLst/>
          </a:prstGeom>
        </p:spPr>
      </p:pic>
    </p:spTree>
    <p:extLst>
      <p:ext uri="{BB962C8B-B14F-4D97-AF65-F5344CB8AC3E}">
        <p14:creationId xmlns:p14="http://schemas.microsoft.com/office/powerpoint/2010/main" val="134199269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strips(downRight)">
                                      <p:cBhvr>
                                        <p:cTn id="7" dur="500"/>
                                        <p:tgtEl>
                                          <p:spTgt spid="2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28">
                                            <p:txEl>
                                              <p:pRg st="1" end="1"/>
                                            </p:txEl>
                                          </p:spTgt>
                                        </p:tgtEl>
                                        <p:attrNameLst>
                                          <p:attrName>style.visibility</p:attrName>
                                        </p:attrNameLst>
                                      </p:cBhvr>
                                      <p:to>
                                        <p:strVal val="visible"/>
                                      </p:to>
                                    </p:set>
                                    <p:animEffect transition="in" filter="strips(downRight)">
                                      <p:cBhvr>
                                        <p:cTn id="18" dur="500"/>
                                        <p:tgtEl>
                                          <p:spTgt spid="28">
                                            <p:txEl>
                                              <p:pRg st="1" end="1"/>
                                            </p:txEl>
                                          </p:spTgt>
                                        </p:tgtEl>
                                      </p:cBhvr>
                                    </p:animEffect>
                                  </p:childTnLst>
                                </p:cTn>
                              </p:par>
                              <p:par>
                                <p:cTn id="19" presetID="42"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807720" y="2724158"/>
            <a:ext cx="2898228" cy="2264241"/>
          </a:xfrm>
          <a:prstGeom prst="rect">
            <a:avLst/>
          </a:prstGeom>
        </p:spPr>
      </p:pic>
      <p:pic>
        <p:nvPicPr>
          <p:cNvPr id="7" name="Picture 7"/>
          <p:cNvPicPr>
            <a:picLocks noChangeAspect="1"/>
          </p:cNvPicPr>
          <p:nvPr/>
        </p:nvPicPr>
        <p:blipFill>
          <a:blip r:embed="rId3"/>
          <a:srcRect/>
          <a:stretch>
            <a:fillRect/>
          </a:stretch>
        </p:blipFill>
        <p:spPr>
          <a:xfrm rot="398479">
            <a:off x="5727910" y="363033"/>
            <a:ext cx="2614062" cy="1692606"/>
          </a:xfrm>
          <a:prstGeom prst="rect">
            <a:avLst/>
          </a:prstGeom>
        </p:spPr>
      </p:pic>
      <p:sp>
        <p:nvSpPr>
          <p:cNvPr id="8" name="Rounded Rectangular Callout 7"/>
          <p:cNvSpPr/>
          <p:nvPr/>
        </p:nvSpPr>
        <p:spPr>
          <a:xfrm>
            <a:off x="807720" y="542579"/>
            <a:ext cx="4381500" cy="1658536"/>
          </a:xfrm>
          <a:prstGeom prst="wedgeRoundRectCallout">
            <a:avLst>
              <a:gd name="adj1" fmla="val -56472"/>
              <a:gd name="adj2" fmla="val 38881"/>
              <a:gd name="adj3" fmla="val 16667"/>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just">
              <a:lnSpc>
                <a:spcPct val="150000"/>
              </a:lnSpc>
            </a:pPr>
            <a:r>
              <a:rPr lang="en-US" sz="2100" dirty="0">
                <a:solidFill>
                  <a:schemeClr val="tx1"/>
                </a:solidFill>
                <a:latin typeface="Arial" panose="020B0604020202020204" pitchFamily="34" charset="0"/>
                <a:cs typeface="Arial" panose="020B0604020202020204" pitchFamily="34" charset="0"/>
              </a:rPr>
              <a:t>Theo </a:t>
            </a:r>
            <a:r>
              <a:rPr lang="en-US" sz="2100" dirty="0" err="1">
                <a:solidFill>
                  <a:schemeClr val="tx1"/>
                </a:solidFill>
                <a:latin typeface="Arial" panose="020B0604020202020204" pitchFamily="34" charset="0"/>
                <a:cs typeface="Arial" panose="020B0604020202020204" pitchFamily="34" charset="0"/>
              </a:rPr>
              <a:t>em</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màn</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hình</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cảm</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ứng</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trên</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máy</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tính</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bảng</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và</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điện</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thoại</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thông</a:t>
            </a:r>
            <a:r>
              <a:rPr lang="en-US" sz="2100" dirty="0">
                <a:solidFill>
                  <a:schemeClr val="tx1"/>
                </a:solidFill>
                <a:latin typeface="Arial" panose="020B0604020202020204" pitchFamily="34" charset="0"/>
                <a:cs typeface="Arial" panose="020B0604020202020204" pitchFamily="34" charset="0"/>
              </a:rPr>
              <a:t> minh </a:t>
            </a:r>
            <a:r>
              <a:rPr lang="en-US" sz="2100" dirty="0" err="1">
                <a:solidFill>
                  <a:schemeClr val="tx1"/>
                </a:solidFill>
                <a:latin typeface="Arial" panose="020B0604020202020204" pitchFamily="34" charset="0"/>
                <a:cs typeface="Arial" panose="020B0604020202020204" pitchFamily="34" charset="0"/>
              </a:rPr>
              <a:t>có</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chức</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năng</a:t>
            </a:r>
            <a:r>
              <a:rPr lang="en-US" sz="2100" dirty="0">
                <a:solidFill>
                  <a:schemeClr val="tx1"/>
                </a:solidFill>
                <a:latin typeface="Arial" panose="020B0604020202020204" pitchFamily="34" charset="0"/>
                <a:cs typeface="Arial" panose="020B0604020202020204" pitchFamily="34" charset="0"/>
              </a:rPr>
              <a:t> </a:t>
            </a:r>
            <a:r>
              <a:rPr lang="en-US" sz="2100" dirty="0" err="1">
                <a:solidFill>
                  <a:schemeClr val="tx1"/>
                </a:solidFill>
                <a:latin typeface="Arial" panose="020B0604020202020204" pitchFamily="34" charset="0"/>
                <a:cs typeface="Arial" panose="020B0604020202020204" pitchFamily="34" charset="0"/>
              </a:rPr>
              <a:t>gì</a:t>
            </a:r>
            <a:r>
              <a:rPr lang="en-US" sz="2100" dirty="0">
                <a:solidFill>
                  <a:schemeClr val="tx1"/>
                </a:solidFill>
                <a:latin typeface="Arial" panose="020B0604020202020204" pitchFamily="34" charset="0"/>
                <a:cs typeface="Arial" panose="020B0604020202020204" pitchFamily="34" charset="0"/>
              </a:rPr>
              <a:t>?</a:t>
            </a:r>
          </a:p>
        </p:txBody>
      </p:sp>
      <p:sp>
        <p:nvSpPr>
          <p:cNvPr id="9" name="Rounded Rectangular Callout 8"/>
          <p:cNvSpPr/>
          <p:nvPr/>
        </p:nvSpPr>
        <p:spPr>
          <a:xfrm>
            <a:off x="3810000" y="2838450"/>
            <a:ext cx="4267200" cy="1447800"/>
          </a:xfrm>
          <a:prstGeom prst="wedgeRoundRectCallout">
            <a:avLst>
              <a:gd name="adj1" fmla="val 58433"/>
              <a:gd name="adj2" fmla="val 38435"/>
              <a:gd name="adj3" fmla="val 16667"/>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just">
              <a:lnSpc>
                <a:spcPct val="150000"/>
              </a:lnSpc>
            </a:pPr>
            <a:r>
              <a:rPr lang="vi-VN" sz="2100" dirty="0">
                <a:solidFill>
                  <a:schemeClr val="tx1"/>
                </a:solidFill>
                <a:latin typeface="Arial" panose="020B0604020202020204" pitchFamily="34" charset="0"/>
                <a:cs typeface="Arial" panose="020B0604020202020204" pitchFamily="34" charset="0"/>
              </a:rPr>
              <a:t>Màn hình cảm ứng trên các thiết bị này dùng để đưa thông tin vào.</a:t>
            </a:r>
            <a:endParaRPr lang="en-US" sz="2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12717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anim calcmode="lin" valueType="num">
                                      <p:cBhvr>
                                        <p:cTn id="15" dur="750" fill="hold"/>
                                        <p:tgtEl>
                                          <p:spTgt spid="9"/>
                                        </p:tgtEl>
                                        <p:attrNameLst>
                                          <p:attrName>ppt_x</p:attrName>
                                        </p:attrNameLst>
                                      </p:cBhvr>
                                      <p:tavLst>
                                        <p:tav tm="0">
                                          <p:val>
                                            <p:strVal val="#ppt_x"/>
                                          </p:val>
                                        </p:tav>
                                        <p:tav tm="100000">
                                          <p:val>
                                            <p:strVal val="#ppt_x"/>
                                          </p:val>
                                        </p:tav>
                                      </p:tavLst>
                                    </p:anim>
                                    <p:anim calcmode="lin" valueType="num">
                                      <p:cBhvr>
                                        <p:cTn id="16"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812151" y="327017"/>
            <a:ext cx="7519698" cy="542970"/>
            <a:chOff x="0" y="0"/>
            <a:chExt cx="46776466" cy="3377557"/>
          </a:xfrm>
        </p:grpSpPr>
        <p:sp>
          <p:nvSpPr>
            <p:cNvPr id="4" name="Freeform 4"/>
            <p:cNvSpPr/>
            <p:nvPr/>
          </p:nvSpPr>
          <p:spPr>
            <a:xfrm>
              <a:off x="72390" y="72390"/>
              <a:ext cx="46631686" cy="3232777"/>
            </a:xfrm>
            <a:custGeom>
              <a:avLst/>
              <a:gdLst/>
              <a:ahLst/>
              <a:cxnLst/>
              <a:rect l="l" t="t" r="r" b="b"/>
              <a:pathLst>
                <a:path w="46631686" h="3232777">
                  <a:moveTo>
                    <a:pt x="0" y="0"/>
                  </a:moveTo>
                  <a:lnTo>
                    <a:pt x="46631686" y="0"/>
                  </a:lnTo>
                  <a:lnTo>
                    <a:pt x="46631686" y="3232777"/>
                  </a:lnTo>
                  <a:lnTo>
                    <a:pt x="0" y="3232777"/>
                  </a:lnTo>
                  <a:lnTo>
                    <a:pt x="0" y="0"/>
                  </a:lnTo>
                  <a:close/>
                </a:path>
              </a:pathLst>
            </a:custGeom>
            <a:solidFill>
              <a:srgbClr val="FFFFFF"/>
            </a:solidFill>
          </p:spPr>
        </p:sp>
        <p:sp>
          <p:nvSpPr>
            <p:cNvPr id="5" name="Freeform 5"/>
            <p:cNvSpPr/>
            <p:nvPr/>
          </p:nvSpPr>
          <p:spPr>
            <a:xfrm>
              <a:off x="0" y="0"/>
              <a:ext cx="46776466" cy="3377557"/>
            </a:xfrm>
            <a:custGeom>
              <a:avLst/>
              <a:gdLst/>
              <a:ahLst/>
              <a:cxnLst/>
              <a:rect l="l" t="t" r="r" b="b"/>
              <a:pathLst>
                <a:path w="46776466" h="3377557">
                  <a:moveTo>
                    <a:pt x="46631687" y="3232777"/>
                  </a:moveTo>
                  <a:lnTo>
                    <a:pt x="46776466" y="3232777"/>
                  </a:lnTo>
                  <a:lnTo>
                    <a:pt x="46776466" y="3377557"/>
                  </a:lnTo>
                  <a:lnTo>
                    <a:pt x="46631687" y="3377557"/>
                  </a:lnTo>
                  <a:lnTo>
                    <a:pt x="4663168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46631687" y="144780"/>
                  </a:moveTo>
                  <a:lnTo>
                    <a:pt x="46776466" y="144780"/>
                  </a:lnTo>
                  <a:lnTo>
                    <a:pt x="46776466" y="3232777"/>
                  </a:lnTo>
                  <a:lnTo>
                    <a:pt x="46631687" y="3232777"/>
                  </a:lnTo>
                  <a:lnTo>
                    <a:pt x="46631687" y="144780"/>
                  </a:lnTo>
                  <a:close/>
                  <a:moveTo>
                    <a:pt x="144780" y="3232777"/>
                  </a:moveTo>
                  <a:lnTo>
                    <a:pt x="46631687" y="3232777"/>
                  </a:lnTo>
                  <a:lnTo>
                    <a:pt x="46631687" y="3377557"/>
                  </a:lnTo>
                  <a:lnTo>
                    <a:pt x="144780" y="3377557"/>
                  </a:lnTo>
                  <a:lnTo>
                    <a:pt x="144780" y="3232777"/>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6" name="Group 6"/>
          <p:cNvGrpSpPr/>
          <p:nvPr/>
        </p:nvGrpSpPr>
        <p:grpSpPr>
          <a:xfrm>
            <a:off x="4215147" y="445678"/>
            <a:ext cx="445526" cy="462972"/>
            <a:chOff x="0" y="0"/>
            <a:chExt cx="1239597" cy="1288136"/>
          </a:xfrm>
        </p:grpSpPr>
        <p:sp>
          <p:nvSpPr>
            <p:cNvPr id="7" name="Freeform 7"/>
            <p:cNvSpPr/>
            <p:nvPr/>
          </p:nvSpPr>
          <p:spPr>
            <a:xfrm>
              <a:off x="31750" y="31750"/>
              <a:ext cx="1176097" cy="1224636"/>
            </a:xfrm>
            <a:custGeom>
              <a:avLst/>
              <a:gdLst/>
              <a:ahLst/>
              <a:cxnLst/>
              <a:rect l="l" t="t" r="r" b="b"/>
              <a:pathLst>
                <a:path w="1176097" h="1224636">
                  <a:moveTo>
                    <a:pt x="1083387" y="1224636"/>
                  </a:moveTo>
                  <a:lnTo>
                    <a:pt x="92710" y="1224636"/>
                  </a:lnTo>
                  <a:cubicBezTo>
                    <a:pt x="41910" y="1224636"/>
                    <a:pt x="0" y="1182726"/>
                    <a:pt x="0" y="1131926"/>
                  </a:cubicBezTo>
                  <a:lnTo>
                    <a:pt x="0" y="92710"/>
                  </a:lnTo>
                  <a:cubicBezTo>
                    <a:pt x="0" y="41910"/>
                    <a:pt x="41910" y="0"/>
                    <a:pt x="92710" y="0"/>
                  </a:cubicBezTo>
                  <a:lnTo>
                    <a:pt x="1082117" y="0"/>
                  </a:lnTo>
                  <a:cubicBezTo>
                    <a:pt x="1132917" y="0"/>
                    <a:pt x="1174827" y="41910"/>
                    <a:pt x="1174827" y="92710"/>
                  </a:cubicBezTo>
                  <a:lnTo>
                    <a:pt x="1174827" y="1130656"/>
                  </a:lnTo>
                  <a:cubicBezTo>
                    <a:pt x="1176097" y="1182726"/>
                    <a:pt x="1134187" y="1224636"/>
                    <a:pt x="1083387" y="1224636"/>
                  </a:cubicBezTo>
                  <a:close/>
                </a:path>
              </a:pathLst>
            </a:custGeom>
            <a:solidFill>
              <a:srgbClr val="E2B9C8"/>
            </a:solidFill>
          </p:spPr>
        </p:sp>
        <p:sp>
          <p:nvSpPr>
            <p:cNvPr id="8" name="Freeform 8"/>
            <p:cNvSpPr/>
            <p:nvPr/>
          </p:nvSpPr>
          <p:spPr>
            <a:xfrm>
              <a:off x="0" y="0"/>
              <a:ext cx="1239597" cy="1288136"/>
            </a:xfrm>
            <a:custGeom>
              <a:avLst/>
              <a:gdLst/>
              <a:ahLst/>
              <a:cxnLst/>
              <a:rect l="l" t="t" r="r" b="b"/>
              <a:pathLst>
                <a:path w="1239597" h="1288136">
                  <a:moveTo>
                    <a:pt x="1115137" y="59690"/>
                  </a:moveTo>
                  <a:cubicBezTo>
                    <a:pt x="1150697" y="59690"/>
                    <a:pt x="1179907" y="88900"/>
                    <a:pt x="1179907" y="124460"/>
                  </a:cubicBezTo>
                  <a:lnTo>
                    <a:pt x="1179907" y="1163676"/>
                  </a:lnTo>
                  <a:cubicBezTo>
                    <a:pt x="1179907" y="1199236"/>
                    <a:pt x="1150697" y="1228446"/>
                    <a:pt x="1115137" y="1228446"/>
                  </a:cubicBezTo>
                  <a:lnTo>
                    <a:pt x="124460" y="1228446"/>
                  </a:lnTo>
                  <a:cubicBezTo>
                    <a:pt x="88900" y="1228446"/>
                    <a:pt x="59690" y="1199236"/>
                    <a:pt x="59690" y="1163676"/>
                  </a:cubicBezTo>
                  <a:lnTo>
                    <a:pt x="59690" y="124460"/>
                  </a:lnTo>
                  <a:cubicBezTo>
                    <a:pt x="59690" y="88900"/>
                    <a:pt x="88900" y="59690"/>
                    <a:pt x="124460" y="59690"/>
                  </a:cubicBezTo>
                  <a:lnTo>
                    <a:pt x="1115137" y="59690"/>
                  </a:lnTo>
                  <a:moveTo>
                    <a:pt x="1115137" y="0"/>
                  </a:moveTo>
                  <a:lnTo>
                    <a:pt x="124460" y="0"/>
                  </a:lnTo>
                  <a:cubicBezTo>
                    <a:pt x="55880" y="0"/>
                    <a:pt x="0" y="55880"/>
                    <a:pt x="0" y="124460"/>
                  </a:cubicBezTo>
                  <a:lnTo>
                    <a:pt x="0" y="1163676"/>
                  </a:lnTo>
                  <a:cubicBezTo>
                    <a:pt x="0" y="1232256"/>
                    <a:pt x="55880" y="1288136"/>
                    <a:pt x="124460" y="1288136"/>
                  </a:cubicBezTo>
                  <a:lnTo>
                    <a:pt x="1115137" y="1288136"/>
                  </a:lnTo>
                  <a:cubicBezTo>
                    <a:pt x="1183717" y="1288136"/>
                    <a:pt x="1239597" y="1232256"/>
                    <a:pt x="1239597" y="1163676"/>
                  </a:cubicBezTo>
                  <a:lnTo>
                    <a:pt x="1239597" y="124460"/>
                  </a:lnTo>
                  <a:cubicBezTo>
                    <a:pt x="1239597" y="55880"/>
                    <a:pt x="1183717" y="0"/>
                    <a:pt x="1115137" y="0"/>
                  </a:cubicBezTo>
                  <a:close/>
                </a:path>
              </a:pathLst>
            </a:custGeom>
            <a:solidFill>
              <a:srgbClr val="3D3D3B"/>
            </a:solidFill>
          </p:spPr>
        </p:sp>
      </p:grpSp>
      <p:grpSp>
        <p:nvGrpSpPr>
          <p:cNvPr id="9" name="Group 9"/>
          <p:cNvGrpSpPr/>
          <p:nvPr/>
        </p:nvGrpSpPr>
        <p:grpSpPr>
          <a:xfrm>
            <a:off x="2384729" y="445678"/>
            <a:ext cx="1741755" cy="462972"/>
            <a:chOff x="0" y="0"/>
            <a:chExt cx="4846130" cy="1288136"/>
          </a:xfrm>
        </p:grpSpPr>
        <p:sp>
          <p:nvSpPr>
            <p:cNvPr id="10" name="Freeform 10"/>
            <p:cNvSpPr/>
            <p:nvPr/>
          </p:nvSpPr>
          <p:spPr>
            <a:xfrm>
              <a:off x="31750" y="31750"/>
              <a:ext cx="4782630" cy="1224636"/>
            </a:xfrm>
            <a:custGeom>
              <a:avLst/>
              <a:gdLst/>
              <a:ahLst/>
              <a:cxnLst/>
              <a:rect l="l" t="t" r="r" b="b"/>
              <a:pathLst>
                <a:path w="4782630" h="1224636">
                  <a:moveTo>
                    <a:pt x="4689920" y="1224636"/>
                  </a:moveTo>
                  <a:lnTo>
                    <a:pt x="92710" y="1224636"/>
                  </a:lnTo>
                  <a:cubicBezTo>
                    <a:pt x="41910" y="1224636"/>
                    <a:pt x="0" y="1182726"/>
                    <a:pt x="0" y="1131926"/>
                  </a:cubicBezTo>
                  <a:lnTo>
                    <a:pt x="0" y="92710"/>
                  </a:lnTo>
                  <a:cubicBezTo>
                    <a:pt x="0" y="41910"/>
                    <a:pt x="41910" y="0"/>
                    <a:pt x="92710" y="0"/>
                  </a:cubicBezTo>
                  <a:lnTo>
                    <a:pt x="4688650" y="0"/>
                  </a:lnTo>
                  <a:cubicBezTo>
                    <a:pt x="4739450" y="0"/>
                    <a:pt x="4781360" y="41910"/>
                    <a:pt x="4781360" y="92710"/>
                  </a:cubicBezTo>
                  <a:lnTo>
                    <a:pt x="4781360" y="1130656"/>
                  </a:lnTo>
                  <a:cubicBezTo>
                    <a:pt x="4782630" y="1182726"/>
                    <a:pt x="4740720" y="1224636"/>
                    <a:pt x="4689920" y="1224636"/>
                  </a:cubicBezTo>
                  <a:close/>
                </a:path>
              </a:pathLst>
            </a:custGeom>
            <a:solidFill>
              <a:srgbClr val="E2B9C8"/>
            </a:solidFill>
          </p:spPr>
        </p:sp>
        <p:sp>
          <p:nvSpPr>
            <p:cNvPr id="11" name="Freeform 11"/>
            <p:cNvSpPr/>
            <p:nvPr/>
          </p:nvSpPr>
          <p:spPr>
            <a:xfrm>
              <a:off x="0" y="0"/>
              <a:ext cx="4846130" cy="1288136"/>
            </a:xfrm>
            <a:custGeom>
              <a:avLst/>
              <a:gdLst/>
              <a:ahLst/>
              <a:cxnLst/>
              <a:rect l="l" t="t" r="r" b="b"/>
              <a:pathLst>
                <a:path w="4846130" h="1288136">
                  <a:moveTo>
                    <a:pt x="4721670" y="59690"/>
                  </a:moveTo>
                  <a:cubicBezTo>
                    <a:pt x="4757230" y="59690"/>
                    <a:pt x="4786440" y="88900"/>
                    <a:pt x="4786440" y="124460"/>
                  </a:cubicBezTo>
                  <a:lnTo>
                    <a:pt x="4786440" y="1163676"/>
                  </a:lnTo>
                  <a:cubicBezTo>
                    <a:pt x="4786440" y="1199236"/>
                    <a:pt x="4757230" y="1228446"/>
                    <a:pt x="4721670" y="1228446"/>
                  </a:cubicBezTo>
                  <a:lnTo>
                    <a:pt x="124460" y="1228446"/>
                  </a:lnTo>
                  <a:cubicBezTo>
                    <a:pt x="88900" y="1228446"/>
                    <a:pt x="59690" y="1199236"/>
                    <a:pt x="59690" y="1163676"/>
                  </a:cubicBezTo>
                  <a:lnTo>
                    <a:pt x="59690" y="124460"/>
                  </a:lnTo>
                  <a:cubicBezTo>
                    <a:pt x="59690" y="88900"/>
                    <a:pt x="88900" y="59690"/>
                    <a:pt x="124460" y="59690"/>
                  </a:cubicBezTo>
                  <a:lnTo>
                    <a:pt x="4721670" y="59690"/>
                  </a:lnTo>
                  <a:moveTo>
                    <a:pt x="4721670" y="0"/>
                  </a:moveTo>
                  <a:lnTo>
                    <a:pt x="124460" y="0"/>
                  </a:lnTo>
                  <a:cubicBezTo>
                    <a:pt x="55880" y="0"/>
                    <a:pt x="0" y="55880"/>
                    <a:pt x="0" y="124460"/>
                  </a:cubicBezTo>
                  <a:lnTo>
                    <a:pt x="0" y="1163676"/>
                  </a:lnTo>
                  <a:cubicBezTo>
                    <a:pt x="0" y="1232256"/>
                    <a:pt x="55880" y="1288136"/>
                    <a:pt x="124460" y="1288136"/>
                  </a:cubicBezTo>
                  <a:lnTo>
                    <a:pt x="4721670" y="1288136"/>
                  </a:lnTo>
                  <a:cubicBezTo>
                    <a:pt x="4790250" y="1288136"/>
                    <a:pt x="4846130" y="1232256"/>
                    <a:pt x="4846130" y="1163676"/>
                  </a:cubicBezTo>
                  <a:lnTo>
                    <a:pt x="4846130" y="124460"/>
                  </a:lnTo>
                  <a:cubicBezTo>
                    <a:pt x="4846130" y="55880"/>
                    <a:pt x="4790250" y="0"/>
                    <a:pt x="4721670" y="0"/>
                  </a:cubicBezTo>
                  <a:close/>
                </a:path>
              </a:pathLst>
            </a:custGeom>
            <a:solidFill>
              <a:srgbClr val="3D3D3B"/>
            </a:solidFill>
          </p:spPr>
        </p:sp>
      </p:grpSp>
      <p:grpSp>
        <p:nvGrpSpPr>
          <p:cNvPr id="12" name="Group 12"/>
          <p:cNvGrpSpPr/>
          <p:nvPr/>
        </p:nvGrpSpPr>
        <p:grpSpPr>
          <a:xfrm>
            <a:off x="812151" y="755136"/>
            <a:ext cx="7519698" cy="4061353"/>
            <a:chOff x="0" y="0"/>
            <a:chExt cx="46776466" cy="25263748"/>
          </a:xfrm>
        </p:grpSpPr>
        <p:sp>
          <p:nvSpPr>
            <p:cNvPr id="13" name="Freeform 13"/>
            <p:cNvSpPr/>
            <p:nvPr/>
          </p:nvSpPr>
          <p:spPr>
            <a:xfrm>
              <a:off x="72390" y="72390"/>
              <a:ext cx="46631686" cy="25118967"/>
            </a:xfrm>
            <a:custGeom>
              <a:avLst/>
              <a:gdLst/>
              <a:ahLst/>
              <a:cxnLst/>
              <a:rect l="l" t="t" r="r" b="b"/>
              <a:pathLst>
                <a:path w="46631686" h="25118967">
                  <a:moveTo>
                    <a:pt x="0" y="0"/>
                  </a:moveTo>
                  <a:lnTo>
                    <a:pt x="46631686" y="0"/>
                  </a:lnTo>
                  <a:lnTo>
                    <a:pt x="46631686" y="25118967"/>
                  </a:lnTo>
                  <a:lnTo>
                    <a:pt x="0" y="25118967"/>
                  </a:lnTo>
                  <a:lnTo>
                    <a:pt x="0" y="0"/>
                  </a:lnTo>
                  <a:close/>
                </a:path>
              </a:pathLst>
            </a:custGeom>
            <a:solidFill>
              <a:srgbClr val="E2B9C8"/>
            </a:solidFill>
          </p:spPr>
        </p:sp>
        <p:sp>
          <p:nvSpPr>
            <p:cNvPr id="14" name="Freeform 14"/>
            <p:cNvSpPr/>
            <p:nvPr/>
          </p:nvSpPr>
          <p:spPr>
            <a:xfrm>
              <a:off x="0" y="0"/>
              <a:ext cx="46776466" cy="25263748"/>
            </a:xfrm>
            <a:custGeom>
              <a:avLst/>
              <a:gdLst/>
              <a:ahLst/>
              <a:cxnLst/>
              <a:rect l="l" t="t" r="r" b="b"/>
              <a:pathLst>
                <a:path w="46776466" h="25263748">
                  <a:moveTo>
                    <a:pt x="46631687" y="25118968"/>
                  </a:moveTo>
                  <a:lnTo>
                    <a:pt x="46776466" y="25118968"/>
                  </a:lnTo>
                  <a:lnTo>
                    <a:pt x="46776466" y="25263748"/>
                  </a:lnTo>
                  <a:lnTo>
                    <a:pt x="46631687" y="25263748"/>
                  </a:lnTo>
                  <a:lnTo>
                    <a:pt x="46631687" y="25118968"/>
                  </a:lnTo>
                  <a:close/>
                  <a:moveTo>
                    <a:pt x="0" y="144780"/>
                  </a:moveTo>
                  <a:lnTo>
                    <a:pt x="144780" y="144780"/>
                  </a:lnTo>
                  <a:lnTo>
                    <a:pt x="144780" y="25118968"/>
                  </a:lnTo>
                  <a:lnTo>
                    <a:pt x="0" y="25118968"/>
                  </a:lnTo>
                  <a:lnTo>
                    <a:pt x="0" y="144780"/>
                  </a:lnTo>
                  <a:close/>
                  <a:moveTo>
                    <a:pt x="0" y="25118968"/>
                  </a:moveTo>
                  <a:lnTo>
                    <a:pt x="144780" y="25118968"/>
                  </a:lnTo>
                  <a:lnTo>
                    <a:pt x="144780" y="25263748"/>
                  </a:lnTo>
                  <a:lnTo>
                    <a:pt x="0" y="25263748"/>
                  </a:lnTo>
                  <a:lnTo>
                    <a:pt x="0" y="25118968"/>
                  </a:lnTo>
                  <a:close/>
                  <a:moveTo>
                    <a:pt x="46631687" y="144780"/>
                  </a:moveTo>
                  <a:lnTo>
                    <a:pt x="46776466" y="144780"/>
                  </a:lnTo>
                  <a:lnTo>
                    <a:pt x="46776466" y="25118968"/>
                  </a:lnTo>
                  <a:lnTo>
                    <a:pt x="46631687" y="25118968"/>
                  </a:lnTo>
                  <a:lnTo>
                    <a:pt x="46631687" y="144780"/>
                  </a:lnTo>
                  <a:close/>
                  <a:moveTo>
                    <a:pt x="144780" y="25118968"/>
                  </a:moveTo>
                  <a:lnTo>
                    <a:pt x="46631687" y="25118968"/>
                  </a:lnTo>
                  <a:lnTo>
                    <a:pt x="46631687" y="25263748"/>
                  </a:lnTo>
                  <a:lnTo>
                    <a:pt x="144780" y="25263748"/>
                  </a:lnTo>
                  <a:lnTo>
                    <a:pt x="144780" y="25118968"/>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15" name="Group 15"/>
          <p:cNvGrpSpPr/>
          <p:nvPr/>
        </p:nvGrpSpPr>
        <p:grpSpPr>
          <a:xfrm>
            <a:off x="957882" y="1359718"/>
            <a:ext cx="7228242" cy="3280175"/>
            <a:chOff x="0" y="0"/>
            <a:chExt cx="44963451" cy="20404410"/>
          </a:xfrm>
        </p:grpSpPr>
        <p:sp>
          <p:nvSpPr>
            <p:cNvPr id="16" name="Freeform 16"/>
            <p:cNvSpPr/>
            <p:nvPr/>
          </p:nvSpPr>
          <p:spPr>
            <a:xfrm>
              <a:off x="72390" y="72390"/>
              <a:ext cx="44818671" cy="20259629"/>
            </a:xfrm>
            <a:custGeom>
              <a:avLst/>
              <a:gdLst/>
              <a:ahLst/>
              <a:cxnLst/>
              <a:rect l="l" t="t" r="r" b="b"/>
              <a:pathLst>
                <a:path w="44818671" h="20259629">
                  <a:moveTo>
                    <a:pt x="0" y="0"/>
                  </a:moveTo>
                  <a:lnTo>
                    <a:pt x="44818671" y="0"/>
                  </a:lnTo>
                  <a:lnTo>
                    <a:pt x="44818671" y="20259629"/>
                  </a:lnTo>
                  <a:lnTo>
                    <a:pt x="0" y="20259629"/>
                  </a:lnTo>
                  <a:lnTo>
                    <a:pt x="0" y="0"/>
                  </a:lnTo>
                  <a:close/>
                </a:path>
              </a:pathLst>
            </a:custGeom>
            <a:solidFill>
              <a:srgbClr val="F8E9A9"/>
            </a:solidFill>
          </p:spPr>
        </p:sp>
        <p:sp>
          <p:nvSpPr>
            <p:cNvPr id="17" name="Freeform 17"/>
            <p:cNvSpPr/>
            <p:nvPr/>
          </p:nvSpPr>
          <p:spPr>
            <a:xfrm>
              <a:off x="0" y="0"/>
              <a:ext cx="44963451" cy="20404410"/>
            </a:xfrm>
            <a:custGeom>
              <a:avLst/>
              <a:gdLst/>
              <a:ahLst/>
              <a:cxnLst/>
              <a:rect l="l" t="t" r="r" b="b"/>
              <a:pathLst>
                <a:path w="44963451" h="20404410">
                  <a:moveTo>
                    <a:pt x="44818672" y="20259630"/>
                  </a:moveTo>
                  <a:lnTo>
                    <a:pt x="44963451" y="20259630"/>
                  </a:lnTo>
                  <a:lnTo>
                    <a:pt x="44963451" y="20404410"/>
                  </a:lnTo>
                  <a:lnTo>
                    <a:pt x="44818672" y="20404410"/>
                  </a:lnTo>
                  <a:lnTo>
                    <a:pt x="44818672" y="20259630"/>
                  </a:lnTo>
                  <a:close/>
                  <a:moveTo>
                    <a:pt x="0" y="144780"/>
                  </a:moveTo>
                  <a:lnTo>
                    <a:pt x="144780" y="144780"/>
                  </a:lnTo>
                  <a:lnTo>
                    <a:pt x="144780" y="20259630"/>
                  </a:lnTo>
                  <a:lnTo>
                    <a:pt x="0" y="20259630"/>
                  </a:lnTo>
                  <a:lnTo>
                    <a:pt x="0" y="144780"/>
                  </a:lnTo>
                  <a:close/>
                  <a:moveTo>
                    <a:pt x="0" y="20259630"/>
                  </a:moveTo>
                  <a:lnTo>
                    <a:pt x="144780" y="20259630"/>
                  </a:lnTo>
                  <a:lnTo>
                    <a:pt x="144780" y="20404410"/>
                  </a:lnTo>
                  <a:lnTo>
                    <a:pt x="0" y="20404410"/>
                  </a:lnTo>
                  <a:lnTo>
                    <a:pt x="0" y="20259630"/>
                  </a:lnTo>
                  <a:close/>
                  <a:moveTo>
                    <a:pt x="44818672" y="144780"/>
                  </a:moveTo>
                  <a:lnTo>
                    <a:pt x="44963451" y="144780"/>
                  </a:lnTo>
                  <a:lnTo>
                    <a:pt x="44963451" y="20259630"/>
                  </a:lnTo>
                  <a:lnTo>
                    <a:pt x="44818672" y="20259630"/>
                  </a:lnTo>
                  <a:lnTo>
                    <a:pt x="44818672" y="144780"/>
                  </a:lnTo>
                  <a:close/>
                  <a:moveTo>
                    <a:pt x="144780" y="20259630"/>
                  </a:moveTo>
                  <a:lnTo>
                    <a:pt x="44818672" y="20259630"/>
                  </a:lnTo>
                  <a:lnTo>
                    <a:pt x="44818672" y="20404410"/>
                  </a:lnTo>
                  <a:lnTo>
                    <a:pt x="144780" y="20404410"/>
                  </a:lnTo>
                  <a:lnTo>
                    <a:pt x="144780" y="20259630"/>
                  </a:lnTo>
                  <a:close/>
                  <a:moveTo>
                    <a:pt x="44818672" y="0"/>
                  </a:moveTo>
                  <a:lnTo>
                    <a:pt x="44963451" y="0"/>
                  </a:lnTo>
                  <a:lnTo>
                    <a:pt x="44963451" y="144780"/>
                  </a:lnTo>
                  <a:lnTo>
                    <a:pt x="44818672" y="144780"/>
                  </a:lnTo>
                  <a:lnTo>
                    <a:pt x="44818672" y="0"/>
                  </a:lnTo>
                  <a:close/>
                  <a:moveTo>
                    <a:pt x="0" y="0"/>
                  </a:moveTo>
                  <a:lnTo>
                    <a:pt x="144780" y="0"/>
                  </a:lnTo>
                  <a:lnTo>
                    <a:pt x="144780" y="144780"/>
                  </a:lnTo>
                  <a:lnTo>
                    <a:pt x="0" y="144780"/>
                  </a:lnTo>
                  <a:lnTo>
                    <a:pt x="0" y="0"/>
                  </a:lnTo>
                  <a:close/>
                  <a:moveTo>
                    <a:pt x="144780" y="0"/>
                  </a:moveTo>
                  <a:lnTo>
                    <a:pt x="44818672" y="0"/>
                  </a:lnTo>
                  <a:lnTo>
                    <a:pt x="44818672" y="144780"/>
                  </a:lnTo>
                  <a:lnTo>
                    <a:pt x="144780" y="144780"/>
                  </a:lnTo>
                  <a:lnTo>
                    <a:pt x="144780" y="0"/>
                  </a:lnTo>
                  <a:close/>
                </a:path>
              </a:pathLst>
            </a:custGeom>
            <a:solidFill>
              <a:srgbClr val="3D3D3B"/>
            </a:solidFill>
          </p:spPr>
        </p:sp>
      </p:grpSp>
      <p:grpSp>
        <p:nvGrpSpPr>
          <p:cNvPr id="18" name="Group 18"/>
          <p:cNvGrpSpPr/>
          <p:nvPr/>
        </p:nvGrpSpPr>
        <p:grpSpPr>
          <a:xfrm>
            <a:off x="2244364" y="874749"/>
            <a:ext cx="4215661" cy="371826"/>
            <a:chOff x="0" y="0"/>
            <a:chExt cx="21699163" cy="1913890"/>
          </a:xfrm>
        </p:grpSpPr>
        <p:sp>
          <p:nvSpPr>
            <p:cNvPr id="19" name="Freeform 19"/>
            <p:cNvSpPr/>
            <p:nvPr/>
          </p:nvSpPr>
          <p:spPr>
            <a:xfrm>
              <a:off x="0" y="0"/>
              <a:ext cx="21699164" cy="1913890"/>
            </a:xfrm>
            <a:custGeom>
              <a:avLst/>
              <a:gdLst/>
              <a:ahLst/>
              <a:cxnLst/>
              <a:rect l="l" t="t" r="r" b="b"/>
              <a:pathLst>
                <a:path w="21699164" h="1913890">
                  <a:moveTo>
                    <a:pt x="21699164" y="956945"/>
                  </a:moveTo>
                  <a:lnTo>
                    <a:pt x="21699164" y="956945"/>
                  </a:lnTo>
                  <a:cubicBezTo>
                    <a:pt x="21699164" y="1485392"/>
                    <a:pt x="21270793" y="1913890"/>
                    <a:pt x="20742218" y="1913890"/>
                  </a:cubicBezTo>
                  <a:lnTo>
                    <a:pt x="956945" y="1913890"/>
                  </a:lnTo>
                  <a:cubicBezTo>
                    <a:pt x="428371" y="1913890"/>
                    <a:pt x="0" y="1485392"/>
                    <a:pt x="0" y="956945"/>
                  </a:cubicBezTo>
                  <a:lnTo>
                    <a:pt x="0" y="956945"/>
                  </a:lnTo>
                  <a:cubicBezTo>
                    <a:pt x="0" y="428371"/>
                    <a:pt x="428371" y="0"/>
                    <a:pt x="956945" y="0"/>
                  </a:cubicBezTo>
                  <a:lnTo>
                    <a:pt x="20742218" y="0"/>
                  </a:lnTo>
                  <a:cubicBezTo>
                    <a:pt x="21270666" y="0"/>
                    <a:pt x="21699164" y="428371"/>
                    <a:pt x="21699164" y="956945"/>
                  </a:cubicBezTo>
                  <a:close/>
                </a:path>
              </a:pathLst>
            </a:custGeom>
            <a:solidFill>
              <a:srgbClr val="FFFFFF"/>
            </a:solidFill>
          </p:spPr>
        </p:sp>
      </p:grpSp>
      <p:sp>
        <p:nvSpPr>
          <p:cNvPr id="20" name="AutoShape 20"/>
          <p:cNvSpPr/>
          <p:nvPr/>
        </p:nvSpPr>
        <p:spPr>
          <a:xfrm>
            <a:off x="7373640" y="959207"/>
            <a:ext cx="241497" cy="0"/>
          </a:xfrm>
          <a:prstGeom prst="line">
            <a:avLst/>
          </a:prstGeom>
          <a:ln w="47625" cap="rnd">
            <a:solidFill>
              <a:srgbClr val="3D3D3B"/>
            </a:solidFill>
            <a:prstDash val="solid"/>
            <a:headEnd type="none" w="sm" len="sm"/>
            <a:tailEnd type="none" w="sm" len="sm"/>
          </a:ln>
        </p:spPr>
      </p:sp>
      <p:sp>
        <p:nvSpPr>
          <p:cNvPr id="21" name="AutoShape 21"/>
          <p:cNvSpPr/>
          <p:nvPr/>
        </p:nvSpPr>
        <p:spPr>
          <a:xfrm>
            <a:off x="7373640" y="1047861"/>
            <a:ext cx="241497" cy="0"/>
          </a:xfrm>
          <a:prstGeom prst="line">
            <a:avLst/>
          </a:prstGeom>
          <a:ln w="47625" cap="rnd">
            <a:solidFill>
              <a:srgbClr val="3D3D3B"/>
            </a:solidFill>
            <a:prstDash val="solid"/>
            <a:headEnd type="none" w="sm" len="sm"/>
            <a:tailEnd type="none" w="sm" len="sm"/>
          </a:ln>
        </p:spPr>
      </p:sp>
      <p:sp>
        <p:nvSpPr>
          <p:cNvPr id="22" name="AutoShape 22"/>
          <p:cNvSpPr/>
          <p:nvPr/>
        </p:nvSpPr>
        <p:spPr>
          <a:xfrm>
            <a:off x="7373640" y="1136515"/>
            <a:ext cx="241497" cy="0"/>
          </a:xfrm>
          <a:prstGeom prst="line">
            <a:avLst/>
          </a:prstGeom>
          <a:ln w="47625" cap="rnd">
            <a:solidFill>
              <a:srgbClr val="3D3D3B"/>
            </a:solidFill>
            <a:prstDash val="solid"/>
            <a:headEnd type="none" w="sm" len="sm"/>
            <a:tailEnd type="none" w="sm" len="sm"/>
          </a:ln>
        </p:spPr>
      </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934599" y="939937"/>
            <a:ext cx="251524" cy="241464"/>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82674" y="991803"/>
            <a:ext cx="305983" cy="163319"/>
          </a:xfrm>
          <a:prstGeom prst="rect">
            <a:avLst/>
          </a:prstGeom>
        </p:spPr>
      </p:pic>
      <p:pic>
        <p:nvPicPr>
          <p:cNvPr id="25"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082437" y="991803"/>
            <a:ext cx="305983" cy="163319"/>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6773263" y="913413"/>
            <a:ext cx="214390" cy="267988"/>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574309" y="939930"/>
            <a:ext cx="209385" cy="209385"/>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82437" y="445679"/>
            <a:ext cx="190803" cy="190803"/>
          </a:xfrm>
          <a:prstGeom prst="rect">
            <a:avLst/>
          </a:prstGeom>
        </p:spPr>
      </p:pic>
      <p:pic>
        <p:nvPicPr>
          <p:cNvPr id="29" name="Picture 2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85546" y="445679"/>
            <a:ext cx="190803" cy="190803"/>
          </a:xfrm>
          <a:prstGeom prst="rect">
            <a:avLst/>
          </a:prstGeom>
        </p:spPr>
      </p:pic>
      <p:pic>
        <p:nvPicPr>
          <p:cNvPr id="30" name="Picture 3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888656" y="445679"/>
            <a:ext cx="190803" cy="190803"/>
          </a:xfrm>
          <a:prstGeom prst="rect">
            <a:avLst/>
          </a:prstGeom>
        </p:spPr>
      </p:pic>
      <p:sp>
        <p:nvSpPr>
          <p:cNvPr id="31" name="AutoShape 31"/>
          <p:cNvSpPr/>
          <p:nvPr/>
        </p:nvSpPr>
        <p:spPr>
          <a:xfrm rot="5383831">
            <a:off x="4341840" y="600939"/>
            <a:ext cx="192141" cy="0"/>
          </a:xfrm>
          <a:prstGeom prst="line">
            <a:avLst/>
          </a:prstGeom>
          <a:ln w="38100" cap="rnd">
            <a:solidFill>
              <a:srgbClr val="3D3D3B"/>
            </a:solidFill>
            <a:prstDash val="solid"/>
            <a:headEnd type="none" w="sm" len="sm"/>
            <a:tailEnd type="none" w="sm" len="sm"/>
          </a:ln>
        </p:spPr>
      </p:sp>
      <p:sp>
        <p:nvSpPr>
          <p:cNvPr id="32" name="AutoShape 32"/>
          <p:cNvSpPr/>
          <p:nvPr/>
        </p:nvSpPr>
        <p:spPr>
          <a:xfrm>
            <a:off x="4341848" y="598502"/>
            <a:ext cx="192141" cy="0"/>
          </a:xfrm>
          <a:prstGeom prst="line">
            <a:avLst/>
          </a:prstGeom>
          <a:ln w="38100" cap="rnd">
            <a:solidFill>
              <a:srgbClr val="3D3D3B"/>
            </a:solidFill>
            <a:prstDash val="solid"/>
            <a:headEnd type="none" w="sm" len="sm"/>
            <a:tailEnd type="none" w="sm" len="sm"/>
          </a:ln>
        </p:spPr>
      </p:sp>
      <p:pic>
        <p:nvPicPr>
          <p:cNvPr id="33" name="Picture 3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36064" flipH="1">
            <a:off x="1082622" y="2467157"/>
            <a:ext cx="1461747" cy="2861069"/>
          </a:xfrm>
          <a:prstGeom prst="rect">
            <a:avLst/>
          </a:prstGeom>
        </p:spPr>
      </p:pic>
      <p:sp>
        <p:nvSpPr>
          <p:cNvPr id="34" name="TextBox 34"/>
          <p:cNvSpPr txBox="1"/>
          <p:nvPr/>
        </p:nvSpPr>
        <p:spPr>
          <a:xfrm>
            <a:off x="1912552" y="874175"/>
            <a:ext cx="4831301" cy="474489"/>
          </a:xfrm>
          <a:prstGeom prst="rect">
            <a:avLst/>
          </a:prstGeom>
        </p:spPr>
        <p:txBody>
          <a:bodyPr lIns="0" tIns="0" rIns="0" bIns="0" rtlCol="0" anchor="t">
            <a:spAutoFit/>
          </a:bodyPr>
          <a:lstStyle/>
          <a:p>
            <a:pPr algn="ctr">
              <a:lnSpc>
                <a:spcPts val="3695"/>
              </a:lnSpc>
            </a:pPr>
            <a:r>
              <a:rPr lang="en-US" sz="2700" b="1" dirty="0">
                <a:solidFill>
                  <a:srgbClr val="C00000"/>
                </a:solidFill>
                <a:latin typeface="Arial" panose="020B0604020202020204" pitchFamily="34" charset="0"/>
                <a:cs typeface="Arial" panose="020B0604020202020204" pitchFamily="34" charset="0"/>
              </a:rPr>
              <a:t>KẾT LUẬN</a:t>
            </a:r>
          </a:p>
        </p:txBody>
      </p:sp>
      <p:pic>
        <p:nvPicPr>
          <p:cNvPr id="36" name="Picture 3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405704">
            <a:off x="1759354" y="1621204"/>
            <a:ext cx="653890" cy="741525"/>
          </a:xfrm>
          <a:prstGeom prst="rect">
            <a:avLst/>
          </a:prstGeom>
        </p:spPr>
      </p:pic>
      <p:sp>
        <p:nvSpPr>
          <p:cNvPr id="37" name="Rectangle 36"/>
          <p:cNvSpPr/>
          <p:nvPr/>
        </p:nvSpPr>
        <p:spPr>
          <a:xfrm>
            <a:off x="2678993" y="1428750"/>
            <a:ext cx="5171587" cy="3237179"/>
          </a:xfrm>
          <a:prstGeom prst="rect">
            <a:avLst/>
          </a:prstGeom>
        </p:spPr>
        <p:txBody>
          <a:bodyPr wrap="square" lIns="51191" tIns="25596" rIns="51191" bIns="25596">
            <a:spAutoFit/>
          </a:bodyPr>
          <a:lstStyle/>
          <a:p>
            <a:pPr algn="just">
              <a:lnSpc>
                <a:spcPct val="150000"/>
              </a:lnSpc>
            </a:pPr>
            <a:r>
              <a:rPr lang="vi-VN" sz="2300" dirty="0"/>
              <a:t>Máy tính xách tay, máy tính bảng và điện thoại thông minh cũng có các bộ phận cơ bản như máy tính để bàn. </a:t>
            </a:r>
            <a:r>
              <a:rPr lang="en-US" sz="2300" dirty="0" err="1" smtClean="0"/>
              <a:t>Màn</a:t>
            </a:r>
            <a:r>
              <a:rPr lang="en-US" sz="2300" dirty="0" smtClean="0"/>
              <a:t> </a:t>
            </a:r>
            <a:r>
              <a:rPr lang="en-US" sz="2300" dirty="0" err="1" smtClean="0"/>
              <a:t>hình</a:t>
            </a:r>
            <a:r>
              <a:rPr lang="en-US" sz="2300" smtClean="0"/>
              <a:t> c</a:t>
            </a:r>
            <a:r>
              <a:rPr lang="vi-VN" sz="2300" smtClean="0"/>
              <a:t>ảm </a:t>
            </a:r>
            <a:r>
              <a:rPr lang="vi-VN" sz="2300" dirty="0"/>
              <a:t>ứng của điện thoại thông minh, </a:t>
            </a:r>
            <a:r>
              <a:rPr lang="vi-VN" sz="2300" dirty="0" smtClean="0"/>
              <a:t>máy tính </a:t>
            </a:r>
            <a:r>
              <a:rPr lang="vi-VN" sz="2300" dirty="0"/>
              <a:t>bảng còn được sử dụng để đưa thông tin vào.</a:t>
            </a:r>
            <a:endParaRPr lang="en-US" sz="2300" dirty="0"/>
          </a:p>
        </p:txBody>
      </p:sp>
    </p:spTree>
    <p:extLst>
      <p:ext uri="{BB962C8B-B14F-4D97-AF65-F5344CB8AC3E}">
        <p14:creationId xmlns:p14="http://schemas.microsoft.com/office/powerpoint/2010/main" val="22681558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strVal val="#ppt_w+.3"/>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1431" y="171457"/>
            <a:ext cx="7810500" cy="620890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29944">
            <a:off x="7433990" y="621887"/>
            <a:ext cx="668719" cy="64075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0411">
            <a:off x="1173004" y="3568122"/>
            <a:ext cx="646947" cy="619893"/>
          </a:xfrm>
          <a:prstGeom prst="rect">
            <a:avLst/>
          </a:prstGeom>
        </p:spPr>
      </p:pic>
      <p:pic>
        <p:nvPicPr>
          <p:cNvPr id="15" name="Picture 14" descr="cauhoi.png"/>
          <p:cNvPicPr>
            <a:picLocks noChangeAspect="1"/>
          </p:cNvPicPr>
          <p:nvPr/>
        </p:nvPicPr>
        <p:blipFill>
          <a:blip r:embed="rId9"/>
          <a:stretch>
            <a:fillRect/>
          </a:stretch>
        </p:blipFill>
        <p:spPr>
          <a:xfrm>
            <a:off x="800110" y="171451"/>
            <a:ext cx="7734301" cy="4305300"/>
          </a:xfrm>
          <a:prstGeom prst="rect">
            <a:avLst/>
          </a:prstGeom>
        </p:spPr>
      </p:pic>
    </p:spTree>
    <p:extLst>
      <p:ext uri="{BB962C8B-B14F-4D97-AF65-F5344CB8AC3E}">
        <p14:creationId xmlns:p14="http://schemas.microsoft.com/office/powerpoint/2010/main" val="33651952"/>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895077">
            <a:off x="3406478" y="211812"/>
            <a:ext cx="648302" cy="621192"/>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95077">
            <a:off x="4243919" y="211812"/>
            <a:ext cx="648302" cy="621192"/>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895077">
            <a:off x="5081359" y="211812"/>
            <a:ext cx="648302" cy="62119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4065" y="1623495"/>
            <a:ext cx="4333964" cy="4333964"/>
          </a:xfrm>
          <a:prstGeom prst="rect">
            <a:avLst/>
          </a:prstGeom>
        </p:spPr>
      </p:pic>
      <p:sp>
        <p:nvSpPr>
          <p:cNvPr id="10" name="Oval Callout 9"/>
          <p:cNvSpPr/>
          <p:nvPr/>
        </p:nvSpPr>
        <p:spPr>
          <a:xfrm>
            <a:off x="762011" y="947657"/>
            <a:ext cx="4572381" cy="2845199"/>
          </a:xfrm>
          <a:prstGeom prst="wedgeEllipseCallout">
            <a:avLst>
              <a:gd name="adj1" fmla="val 48107"/>
              <a:gd name="adj2" fmla="val 338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lnSpc>
                <a:spcPct val="150000"/>
              </a:lnSpc>
            </a:pPr>
            <a:endParaRPr lang="en-US" sz="25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Rectangle 10"/>
          <p:cNvSpPr/>
          <p:nvPr/>
        </p:nvSpPr>
        <p:spPr>
          <a:xfrm>
            <a:off x="1366871" y="1337227"/>
            <a:ext cx="3423197" cy="2360016"/>
          </a:xfrm>
          <a:prstGeom prst="rect">
            <a:avLst/>
          </a:prstGeom>
        </p:spPr>
        <p:txBody>
          <a:bodyPr wrap="square" lIns="51191" tIns="25596" rIns="51191" bIns="25596">
            <a:spAutoFit/>
          </a:bodyPr>
          <a:lstStyle/>
          <a:p>
            <a:pPr algn="ctr">
              <a:lnSpc>
                <a:spcPct val="150000"/>
              </a:lnSpc>
            </a:pPr>
            <a:r>
              <a:rPr lang="en-US" sz="2500" dirty="0" err="1">
                <a:latin typeface="Arial" panose="020B0604020202020204" pitchFamily="34" charset="0"/>
                <a:cs typeface="Arial" panose="020B0604020202020204" pitchFamily="34" charset="0"/>
              </a:rPr>
              <a:t>Bộ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nào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thông</a:t>
            </a:r>
            <a:r>
              <a:rPr lang="en-US" sz="2500" dirty="0">
                <a:latin typeface="Arial" panose="020B0604020202020204" pitchFamily="34" charset="0"/>
                <a:cs typeface="Arial" panose="020B0604020202020204" pitchFamily="34" charset="0"/>
              </a:rPr>
              <a:t> minh </a:t>
            </a:r>
            <a:r>
              <a:rPr lang="en-US" sz="2500" dirty="0" err="1">
                <a:latin typeface="Arial" panose="020B0604020202020204" pitchFamily="34" charset="0"/>
                <a:cs typeface="Arial" panose="020B0604020202020204" pitchFamily="34" charset="0"/>
              </a:rPr>
              <a:t>thực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năng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chuột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bàn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phím</a:t>
            </a:r>
            <a:r>
              <a:rPr lang="en-US" sz="2500" dirty="0">
                <a:latin typeface="Arial" panose="020B0604020202020204" pitchFamily="34" charset="0"/>
                <a:cs typeface="Arial" panose="020B0604020202020204" pitchFamily="34" charset="0"/>
              </a:rPr>
              <a:t>?</a:t>
            </a:r>
          </a:p>
        </p:txBody>
      </p:sp>
      <p:sp>
        <p:nvSpPr>
          <p:cNvPr id="12" name="TextBox 11"/>
          <p:cNvSpPr txBox="1"/>
          <p:nvPr/>
        </p:nvSpPr>
        <p:spPr>
          <a:xfrm>
            <a:off x="2115689" y="4210053"/>
            <a:ext cx="2781300" cy="821133"/>
          </a:xfrm>
          <a:prstGeom prst="rect">
            <a:avLst/>
          </a:prstGeom>
          <a:noFill/>
        </p:spPr>
        <p:txBody>
          <a:bodyPr wrap="square" lIns="51191" tIns="25596" rIns="51191" bIns="25596" rtlCol="0">
            <a:spAutoFit/>
          </a:bodyPr>
          <a:lstStyle/>
          <a:p>
            <a:r>
              <a:rPr lang="en-US" sz="2500" b="1" dirty="0" err="1">
                <a:latin typeface="Arial" panose="020B0604020202020204" pitchFamily="34" charset="0"/>
                <a:cs typeface="Arial" panose="020B0604020202020204" pitchFamily="34" charset="0"/>
              </a:rPr>
              <a:t>Màn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hình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cảm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ứng</a:t>
            </a:r>
            <a:endParaRPr lang="en-US" sz="2500" b="1" dirty="0">
              <a:latin typeface="Arial" panose="020B0604020202020204" pitchFamily="34" charset="0"/>
              <a:cs typeface="Arial" panose="020B0604020202020204" pitchFamily="34" charset="0"/>
            </a:endParaRPr>
          </a:p>
        </p:txBody>
      </p:sp>
      <p:sp>
        <p:nvSpPr>
          <p:cNvPr id="13" name="Curved Right Arrow 12"/>
          <p:cNvSpPr/>
          <p:nvPr/>
        </p:nvSpPr>
        <p:spPr>
          <a:xfrm>
            <a:off x="1212052" y="3569126"/>
            <a:ext cx="533400" cy="77099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191" tIns="25596" rIns="51191" bIns="25596" rtlCol="0" anchor="ctr"/>
          <a:lstStyle/>
          <a:p>
            <a:pPr algn="ctr"/>
            <a:endParaRPr lang="en-US">
              <a:solidFill>
                <a:schemeClr val="tx1"/>
              </a:solidFill>
            </a:endParaRP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98859" y="380537"/>
            <a:ext cx="1288910" cy="11342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84396">
            <a:off x="6568526" y="828975"/>
            <a:ext cx="1371603" cy="1371603"/>
          </a:xfrm>
          <a:prstGeom prst="rect">
            <a:avLst/>
          </a:prstGeom>
        </p:spPr>
      </p:pic>
    </p:spTree>
    <p:extLst>
      <p:ext uri="{BB962C8B-B14F-4D97-AF65-F5344CB8AC3E}">
        <p14:creationId xmlns:p14="http://schemas.microsoft.com/office/powerpoint/2010/main" val="295532015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43716" y="4248159"/>
            <a:ext cx="1818489" cy="615617"/>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a:off x="-153986" y="2152658"/>
            <a:ext cx="1298572" cy="3064476"/>
          </a:xfrm>
          <a:prstGeom prst="rect">
            <a:avLst/>
          </a:prstGeom>
        </p:spPr>
      </p:pic>
      <p:sp>
        <p:nvSpPr>
          <p:cNvPr id="8" name="TextBox 8"/>
          <p:cNvSpPr txBox="1"/>
          <p:nvPr/>
        </p:nvSpPr>
        <p:spPr>
          <a:xfrm>
            <a:off x="495300" y="413456"/>
            <a:ext cx="8115300" cy="602729"/>
          </a:xfrm>
          <a:prstGeom prst="rect">
            <a:avLst/>
          </a:prstGeom>
        </p:spPr>
        <p:txBody>
          <a:bodyPr lIns="0" tIns="0" rIns="0" bIns="0" rtlCol="0" anchor="t">
            <a:spAutoFit/>
          </a:bodyPr>
          <a:lstStyle/>
          <a:p>
            <a:pPr algn="ctr">
              <a:lnSpc>
                <a:spcPts val="4670"/>
              </a:lnSpc>
            </a:pPr>
            <a:r>
              <a:rPr lang="en-US" sz="4000" b="1" dirty="0">
                <a:solidFill>
                  <a:srgbClr val="C00000"/>
                </a:solidFill>
                <a:latin typeface="Arial" panose="020B0604020202020204" pitchFamily="34" charset="0"/>
                <a:cs typeface="Arial" panose="020B0604020202020204" pitchFamily="34" charset="0"/>
              </a:rPr>
              <a:t>LUYỆN TẬP</a:t>
            </a:r>
          </a:p>
        </p:txBody>
      </p:sp>
      <p:sp>
        <p:nvSpPr>
          <p:cNvPr id="9" name="Rectangle 8"/>
          <p:cNvSpPr/>
          <p:nvPr/>
        </p:nvSpPr>
        <p:spPr>
          <a:xfrm>
            <a:off x="667376" y="1168735"/>
            <a:ext cx="9115977" cy="405635"/>
          </a:xfrm>
          <a:prstGeom prst="rect">
            <a:avLst/>
          </a:prstGeom>
        </p:spPr>
        <p:txBody>
          <a:bodyPr wrap="none" lIns="51191" tIns="25596" rIns="51191" bIns="25596">
            <a:spAutoFit/>
          </a:bodyPr>
          <a:lstStyle/>
          <a:p>
            <a:r>
              <a:rPr lang="en-US" sz="2300" b="1" dirty="0">
                <a:latin typeface="Arial" panose="020B0604020202020204" pitchFamily="34" charset="0"/>
                <a:cs typeface="Arial" panose="020B0604020202020204" pitchFamily="34" charset="0"/>
              </a:rPr>
              <a:t>1. </a:t>
            </a:r>
            <a:r>
              <a:rPr lang="en-US" sz="2300" b="1" dirty="0" err="1">
                <a:latin typeface="Arial" panose="020B0604020202020204" pitchFamily="34" charset="0"/>
                <a:cs typeface="Arial" panose="020B0604020202020204" pitchFamily="34" charset="0"/>
              </a:rPr>
              <a:t>Em</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hãy</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ghép</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mỗi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mục</a:t>
            </a:r>
            <a:r>
              <a:rPr lang="en-US" sz="2300" b="1" dirty="0">
                <a:latin typeface="Arial" panose="020B0604020202020204" pitchFamily="34" charset="0"/>
                <a:cs typeface="Arial" panose="020B0604020202020204" pitchFamily="34" charset="0"/>
              </a:rPr>
              <a:t> ở </a:t>
            </a:r>
            <a:r>
              <a:rPr lang="en-US" sz="2300" b="1" dirty="0" err="1">
                <a:latin typeface="Arial" panose="020B0604020202020204" pitchFamily="34" charset="0"/>
                <a:cs typeface="Arial" panose="020B0604020202020204" pitchFamily="34" charset="0"/>
              </a:rPr>
              <a:t>cột</a:t>
            </a:r>
            <a:r>
              <a:rPr lang="en-US" sz="2300" b="1" dirty="0">
                <a:latin typeface="Arial" panose="020B0604020202020204" pitchFamily="34" charset="0"/>
                <a:cs typeface="Arial" panose="020B0604020202020204" pitchFamily="34" charset="0"/>
              </a:rPr>
              <a:t> A </a:t>
            </a:r>
            <a:r>
              <a:rPr lang="en-US" sz="2300" b="1" dirty="0" err="1">
                <a:latin typeface="Arial" panose="020B0604020202020204" pitchFamily="34" charset="0"/>
                <a:cs typeface="Arial" panose="020B0604020202020204" pitchFamily="34" charset="0"/>
              </a:rPr>
              <a:t>với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một</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mục</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thích</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hợp</a:t>
            </a:r>
            <a:r>
              <a:rPr lang="en-US" sz="2300" b="1" dirty="0">
                <a:latin typeface="Arial" panose="020B0604020202020204" pitchFamily="34" charset="0"/>
                <a:cs typeface="Arial" panose="020B0604020202020204" pitchFamily="34" charset="0"/>
              </a:rPr>
              <a:t> ở </a:t>
            </a:r>
            <a:r>
              <a:rPr lang="en-US" sz="2300" b="1" dirty="0" err="1">
                <a:latin typeface="Arial" panose="020B0604020202020204" pitchFamily="34" charset="0"/>
                <a:cs typeface="Arial" panose="020B0604020202020204" pitchFamily="34" charset="0"/>
              </a:rPr>
              <a:t>cột</a:t>
            </a:r>
            <a:r>
              <a:rPr lang="en-US" sz="2300" b="1" dirty="0">
                <a:latin typeface="Arial" panose="020B0604020202020204" pitchFamily="34" charset="0"/>
                <a:cs typeface="Arial" panose="020B0604020202020204" pitchFamily="34" charset="0"/>
              </a:rPr>
              <a:t> B.</a:t>
            </a:r>
          </a:p>
        </p:txBody>
      </p:sp>
      <p:graphicFrame>
        <p:nvGraphicFramePr>
          <p:cNvPr id="11" name="Table 10"/>
          <p:cNvGraphicFramePr>
            <a:graphicFrameLocks noGrp="1"/>
          </p:cNvGraphicFramePr>
          <p:nvPr>
            <p:extLst>
              <p:ext uri="{D42A27DB-BD31-4B8C-83A1-F6EECF244321}">
                <p14:modId xmlns:p14="http://schemas.microsoft.com/office/powerpoint/2010/main" val="2305292765"/>
              </p:ext>
            </p:extLst>
          </p:nvPr>
        </p:nvGraphicFramePr>
        <p:xfrm>
          <a:off x="1014198" y="1809750"/>
          <a:ext cx="7683666" cy="3285460"/>
        </p:xfrm>
        <a:graphic>
          <a:graphicData uri="http://schemas.openxmlformats.org/drawingml/2006/table">
            <a:tbl>
              <a:tblPr firstRow="1" bandRow="1">
                <a:tableStyleId>{2D5ABB26-0587-4C30-8999-92F81FD0307C}</a:tableStyleId>
              </a:tblPr>
              <a:tblGrid>
                <a:gridCol w="2986708"/>
                <a:gridCol w="4696958"/>
              </a:tblGrid>
              <a:tr h="372140">
                <a:tc>
                  <a:txBody>
                    <a:bodyPr/>
                    <a:lstStyle/>
                    <a:p>
                      <a:pPr algn="ctr">
                        <a:lnSpc>
                          <a:spcPct val="150000"/>
                        </a:lnSpc>
                      </a:pPr>
                      <a:r>
                        <a:rPr lang="en-US" sz="1800" b="1" dirty="0" smtClean="0">
                          <a:latin typeface="Arial" panose="020B0604020202020204" pitchFamily="34" charset="0"/>
                          <a:cs typeface="Arial" panose="020B0604020202020204" pitchFamily="34" charset="0"/>
                        </a:rPr>
                        <a:t>A</a:t>
                      </a:r>
                      <a:endParaRPr lang="en-US" sz="1800" b="1"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pPr>
                      <a:r>
                        <a:rPr lang="en-US" sz="1800" b="1" dirty="0" smtClean="0">
                          <a:latin typeface="Arial" panose="020B0604020202020204" pitchFamily="34" charset="0"/>
                          <a:cs typeface="Arial" panose="020B0604020202020204" pitchFamily="34" charset="0"/>
                        </a:rPr>
                        <a:t>B</a:t>
                      </a:r>
                      <a:endParaRPr lang="en-US" sz="1800" b="1"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707065">
                <a:tc>
                  <a:txBody>
                    <a:bodyPr/>
                    <a:lstStyle/>
                    <a:p>
                      <a:pPr algn="just">
                        <a:lnSpc>
                          <a:spcPct val="150000"/>
                        </a:lnSpc>
                      </a:pPr>
                      <a:r>
                        <a:rPr lang="en-US" sz="1800" dirty="0" smtClean="0">
                          <a:latin typeface="Arial" panose="020B0604020202020204" pitchFamily="34" charset="0"/>
                          <a:cs typeface="Arial" panose="020B0604020202020204" pitchFamily="34" charset="0"/>
                        </a:rPr>
                        <a:t>1) </a:t>
                      </a:r>
                      <a:r>
                        <a:rPr lang="en-US" sz="1800" dirty="0" err="1" smtClean="0">
                          <a:latin typeface="Arial" panose="020B0604020202020204" pitchFamily="34" charset="0"/>
                          <a:cs typeface="Arial" panose="020B0604020202020204" pitchFamily="34" charset="0"/>
                        </a:rPr>
                        <a:t>Màn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hình</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800" dirty="0" smtClean="0">
                          <a:latin typeface="Arial" panose="020B0604020202020204" pitchFamily="34" charset="0"/>
                          <a:cs typeface="Arial" panose="020B0604020202020204" pitchFamily="34" charset="0"/>
                        </a:rPr>
                        <a:t>a) </a:t>
                      </a:r>
                      <a:r>
                        <a:rPr lang="en-US" sz="1800" dirty="0" err="1" smtClean="0">
                          <a:latin typeface="Arial" panose="020B0604020202020204" pitchFamily="34" charset="0"/>
                          <a:cs typeface="Arial" panose="020B0604020202020204" pitchFamily="34" charset="0"/>
                        </a:rPr>
                        <a:t>dùng</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để</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nhập</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thông</a:t>
                      </a:r>
                      <a:r>
                        <a:rPr lang="en-US" sz="1800" baseline="0" dirty="0" smtClean="0">
                          <a:latin typeface="Arial" panose="020B0604020202020204" pitchFamily="34" charset="0"/>
                          <a:cs typeface="Arial" panose="020B0604020202020204" pitchFamily="34" charset="0"/>
                        </a:rPr>
                        <a:t> tin </a:t>
                      </a:r>
                      <a:r>
                        <a:rPr lang="en-US" sz="1800" baseline="0" dirty="0" err="1" smtClean="0">
                          <a:latin typeface="Arial" panose="020B0604020202020204" pitchFamily="34" charset="0"/>
                          <a:cs typeface="Arial" panose="020B0604020202020204" pitchFamily="34" charset="0"/>
                        </a:rPr>
                        <a:t>vào</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máy</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tính</a:t>
                      </a:r>
                      <a:r>
                        <a:rPr lang="en-US" sz="1800" baseline="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065">
                <a:tc>
                  <a:txBody>
                    <a:bodyPr/>
                    <a:lstStyle/>
                    <a:p>
                      <a:pPr algn="just">
                        <a:lnSpc>
                          <a:spcPct val="150000"/>
                        </a:lnSpc>
                      </a:pPr>
                      <a:r>
                        <a:rPr lang="en-US" sz="1800" dirty="0" smtClean="0">
                          <a:latin typeface="Arial" panose="020B0604020202020204" pitchFamily="34" charset="0"/>
                          <a:cs typeface="Arial" panose="020B0604020202020204" pitchFamily="34" charset="0"/>
                        </a:rPr>
                        <a:t>2) </a:t>
                      </a:r>
                      <a:r>
                        <a:rPr lang="en-US" sz="1800" dirty="0" err="1" smtClean="0">
                          <a:latin typeface="Arial" panose="020B0604020202020204" pitchFamily="34" charset="0"/>
                          <a:cs typeface="Arial" panose="020B0604020202020204" pitchFamily="34" charset="0"/>
                        </a:rPr>
                        <a:t>Bộ</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xử</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lí</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trong</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thân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máy</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800" dirty="0" smtClean="0">
                          <a:latin typeface="Arial" panose="020B0604020202020204" pitchFamily="34" charset="0"/>
                          <a:cs typeface="Arial" panose="020B0604020202020204" pitchFamily="34" charset="0"/>
                        </a:rPr>
                        <a:t>b) </a:t>
                      </a:r>
                      <a:r>
                        <a:rPr lang="en-US" sz="1800" dirty="0" err="1" smtClean="0">
                          <a:latin typeface="Arial" panose="020B0604020202020204" pitchFamily="34" charset="0"/>
                          <a:cs typeface="Arial" panose="020B0604020202020204" pitchFamily="34" charset="0"/>
                        </a:rPr>
                        <a:t>giúp</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em</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điều</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khiển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máy</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tính</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thuận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lợi</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hơn</a:t>
                      </a:r>
                      <a:r>
                        <a:rPr lang="en-US" sz="1800" baseline="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065">
                <a:tc>
                  <a:txBody>
                    <a:bodyPr/>
                    <a:lstStyle/>
                    <a:p>
                      <a:pPr algn="just">
                        <a:lnSpc>
                          <a:spcPct val="150000"/>
                        </a:lnSpc>
                      </a:pPr>
                      <a:r>
                        <a:rPr lang="en-US" sz="1800" dirty="0" smtClean="0">
                          <a:latin typeface="Arial" panose="020B0604020202020204" pitchFamily="34" charset="0"/>
                          <a:cs typeface="Arial" panose="020B0604020202020204" pitchFamily="34" charset="0"/>
                        </a:rPr>
                        <a:t>3) </a:t>
                      </a:r>
                      <a:r>
                        <a:rPr lang="en-US" sz="1800" dirty="0" err="1" smtClean="0">
                          <a:latin typeface="Arial" panose="020B0604020202020204" pitchFamily="34" charset="0"/>
                          <a:cs typeface="Arial" panose="020B0604020202020204" pitchFamily="34" charset="0"/>
                        </a:rPr>
                        <a:t>Chuột</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800" dirty="0" smtClean="0">
                          <a:latin typeface="Arial" panose="020B0604020202020204" pitchFamily="34" charset="0"/>
                          <a:cs typeface="Arial" panose="020B0604020202020204" pitchFamily="34" charset="0"/>
                        </a:rPr>
                        <a:t>c) </a:t>
                      </a:r>
                      <a:r>
                        <a:rPr lang="en-US" sz="1800" dirty="0" err="1" smtClean="0">
                          <a:latin typeface="Arial" panose="020B0604020202020204" pitchFamily="34" charset="0"/>
                          <a:cs typeface="Arial" panose="020B0604020202020204" pitchFamily="34" charset="0"/>
                        </a:rPr>
                        <a:t>hiển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thị</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kết</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quả</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làm</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việc</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của</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máy</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tính</a:t>
                      </a:r>
                      <a:r>
                        <a:rPr lang="en-US" sz="1800" baseline="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065">
                <a:tc>
                  <a:txBody>
                    <a:bodyPr/>
                    <a:lstStyle/>
                    <a:p>
                      <a:pPr algn="just">
                        <a:lnSpc>
                          <a:spcPct val="150000"/>
                        </a:lnSpc>
                      </a:pPr>
                      <a:r>
                        <a:rPr lang="en-US" sz="1800" dirty="0" smtClean="0">
                          <a:latin typeface="Arial" panose="020B0604020202020204" pitchFamily="34" charset="0"/>
                          <a:cs typeface="Arial" panose="020B0604020202020204" pitchFamily="34" charset="0"/>
                        </a:rPr>
                        <a:t>4) </a:t>
                      </a:r>
                      <a:r>
                        <a:rPr lang="en-US" sz="1800" dirty="0" err="1" smtClean="0">
                          <a:latin typeface="Arial" panose="020B0604020202020204" pitchFamily="34" charset="0"/>
                          <a:cs typeface="Arial" panose="020B0604020202020204" pitchFamily="34" charset="0"/>
                        </a:rPr>
                        <a:t>Bàn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phím</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en-US" sz="1800" dirty="0" smtClean="0">
                          <a:latin typeface="Arial" panose="020B0604020202020204" pitchFamily="34" charset="0"/>
                          <a:cs typeface="Arial" panose="020B0604020202020204" pitchFamily="34" charset="0"/>
                        </a:rPr>
                        <a:t>d) </a:t>
                      </a:r>
                      <a:r>
                        <a:rPr lang="en-US" sz="1800" dirty="0" err="1" smtClean="0">
                          <a:latin typeface="Arial" panose="020B0604020202020204" pitchFamily="34" charset="0"/>
                          <a:cs typeface="Arial" panose="020B0604020202020204" pitchFamily="34" charset="0"/>
                        </a:rPr>
                        <a:t>điều</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khiển</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mọi</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hoạt</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động</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của</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máy</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tính</a:t>
                      </a:r>
                      <a:r>
                        <a:rPr lang="en-US" sz="1800" baseline="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45720" marR="45720" marT="228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Straight Arrow Connector 12"/>
          <p:cNvCxnSpPr/>
          <p:nvPr/>
        </p:nvCxnSpPr>
        <p:spPr>
          <a:xfrm>
            <a:off x="3429000" y="2495550"/>
            <a:ext cx="820879" cy="146986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3230481"/>
            <a:ext cx="1049479" cy="16332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67831" y="3230481"/>
            <a:ext cx="1985119" cy="73493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48000" y="2495551"/>
            <a:ext cx="1295400" cy="22097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44587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447800" y="3532496"/>
            <a:ext cx="304800" cy="3048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lIns="51191" tIns="25596" rIns="51191" bIns="25596" rtlCol="0" anchor="ctr"/>
          <a:lstStyle/>
          <a:p>
            <a:pPr algn="ctr"/>
            <a:endParaRPr lang="en-US"/>
          </a:p>
        </p:txBody>
      </p:sp>
      <p:grpSp>
        <p:nvGrpSpPr>
          <p:cNvPr id="2" name="Group 2"/>
          <p:cNvGrpSpPr/>
          <p:nvPr/>
        </p:nvGrpSpPr>
        <p:grpSpPr>
          <a:xfrm>
            <a:off x="3643716" y="4248159"/>
            <a:ext cx="1818489" cy="615617"/>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a:off x="-153986" y="2152658"/>
            <a:ext cx="1298572" cy="3064476"/>
          </a:xfrm>
          <a:prstGeom prst="rect">
            <a:avLst/>
          </a:prstGeom>
        </p:spPr>
      </p:pic>
      <p:sp>
        <p:nvSpPr>
          <p:cNvPr id="8" name="TextBox 8"/>
          <p:cNvSpPr txBox="1"/>
          <p:nvPr/>
        </p:nvSpPr>
        <p:spPr>
          <a:xfrm>
            <a:off x="495300" y="413456"/>
            <a:ext cx="8115300" cy="602729"/>
          </a:xfrm>
          <a:prstGeom prst="rect">
            <a:avLst/>
          </a:prstGeom>
        </p:spPr>
        <p:txBody>
          <a:bodyPr lIns="0" tIns="0" rIns="0" bIns="0" rtlCol="0" anchor="t">
            <a:spAutoFit/>
          </a:bodyPr>
          <a:lstStyle/>
          <a:p>
            <a:pPr algn="ctr">
              <a:lnSpc>
                <a:spcPts val="4670"/>
              </a:lnSpc>
            </a:pPr>
            <a:r>
              <a:rPr lang="en-US" sz="4000" b="1" dirty="0">
                <a:solidFill>
                  <a:srgbClr val="C00000"/>
                </a:solidFill>
                <a:latin typeface="Arial" panose="020B0604020202020204" pitchFamily="34" charset="0"/>
                <a:cs typeface="Arial" panose="020B0604020202020204" pitchFamily="34" charset="0"/>
              </a:rPr>
              <a:t>LUYỆN TẬP</a:t>
            </a:r>
          </a:p>
        </p:txBody>
      </p:sp>
      <p:sp>
        <p:nvSpPr>
          <p:cNvPr id="14" name="Rectangle 13"/>
          <p:cNvSpPr/>
          <p:nvPr/>
        </p:nvSpPr>
        <p:spPr>
          <a:xfrm>
            <a:off x="1447800" y="1276358"/>
            <a:ext cx="7086600" cy="2706265"/>
          </a:xfrm>
          <a:prstGeom prst="rect">
            <a:avLst/>
          </a:prstGeom>
        </p:spPr>
        <p:txBody>
          <a:bodyPr wrap="square" lIns="51191" tIns="25596" rIns="51191" bIns="25596">
            <a:spAutoFit/>
          </a:bodyPr>
          <a:lstStyle/>
          <a:p>
            <a:pPr algn="just">
              <a:lnSpc>
                <a:spcPct val="150000"/>
              </a:lnSpc>
            </a:pPr>
            <a:r>
              <a:rPr lang="en-US" sz="2300" b="1" dirty="0">
                <a:latin typeface="Arial" panose="020B0604020202020204" pitchFamily="34" charset="0"/>
                <a:cs typeface="Arial" panose="020B0604020202020204" pitchFamily="34" charset="0"/>
              </a:rPr>
              <a:t>2</a:t>
            </a:r>
            <a:r>
              <a:rPr lang="vi-VN"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Trong</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máy</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tính</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bảng</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và</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điện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thoại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thông</a:t>
            </a:r>
            <a:r>
              <a:rPr lang="en-US" sz="2300" b="1" dirty="0">
                <a:latin typeface="Arial" panose="020B0604020202020204" pitchFamily="34" charset="0"/>
                <a:cs typeface="Arial" panose="020B0604020202020204" pitchFamily="34" charset="0"/>
              </a:rPr>
              <a:t> minh, </a:t>
            </a:r>
            <a:r>
              <a:rPr lang="en-US" sz="2300" b="1" dirty="0" err="1">
                <a:latin typeface="Arial" panose="020B0604020202020204" pitchFamily="34" charset="0"/>
                <a:cs typeface="Arial" panose="020B0604020202020204" pitchFamily="34" charset="0"/>
              </a:rPr>
              <a:t>bộ</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phận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nào</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tiếp</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nhận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thông</a:t>
            </a:r>
            <a:r>
              <a:rPr lang="en-US" sz="2300" b="1" dirty="0">
                <a:latin typeface="Arial" panose="020B0604020202020204" pitchFamily="34" charset="0"/>
                <a:cs typeface="Arial" panose="020B0604020202020204" pitchFamily="34" charset="0"/>
              </a:rPr>
              <a:t> tin</a:t>
            </a:r>
            <a:r>
              <a:rPr lang="vi-VN" sz="2300" b="1" dirty="0">
                <a:latin typeface="Arial" panose="020B0604020202020204" pitchFamily="34" charset="0"/>
                <a:cs typeface="Arial" panose="020B0604020202020204" pitchFamily="34" charset="0"/>
              </a:rPr>
              <a:t>:</a:t>
            </a:r>
          </a:p>
          <a:p>
            <a:pPr algn="just">
              <a:lnSpc>
                <a:spcPct val="150000"/>
              </a:lnSpc>
            </a:pPr>
            <a:r>
              <a:rPr lang="vi-VN" sz="2300" dirty="0">
                <a:latin typeface="Arial" panose="020B0604020202020204" pitchFamily="34" charset="0"/>
                <a:cs typeface="Arial" panose="020B0604020202020204" pitchFamily="34" charset="0"/>
              </a:rPr>
              <a:t>A. </a:t>
            </a:r>
            <a:r>
              <a:rPr lang="en-US" sz="2300" dirty="0" err="1">
                <a:latin typeface="Arial" panose="020B0604020202020204" pitchFamily="34" charset="0"/>
                <a:cs typeface="Arial" panose="020B0604020202020204" pitchFamily="34" charset="0"/>
              </a:rPr>
              <a:t>Thân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máy</a:t>
            </a:r>
            <a:r>
              <a:rPr lang="vi-VN" sz="2300" dirty="0">
                <a:latin typeface="Arial" panose="020B0604020202020204" pitchFamily="34" charset="0"/>
                <a:cs typeface="Arial" panose="020B0604020202020204" pitchFamily="34" charset="0"/>
              </a:rPr>
              <a:t>.</a:t>
            </a:r>
          </a:p>
          <a:p>
            <a:pPr algn="just">
              <a:lnSpc>
                <a:spcPct val="150000"/>
              </a:lnSpc>
            </a:pPr>
            <a:r>
              <a:rPr lang="vi-VN" sz="2300"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Loa</a:t>
            </a:r>
            <a:r>
              <a:rPr lang="vi-VN" sz="2300" dirty="0">
                <a:latin typeface="Arial" panose="020B0604020202020204" pitchFamily="34" charset="0"/>
                <a:cs typeface="Arial" panose="020B0604020202020204" pitchFamily="34" charset="0"/>
              </a:rPr>
              <a:t>.</a:t>
            </a:r>
          </a:p>
          <a:p>
            <a:pPr algn="just">
              <a:lnSpc>
                <a:spcPct val="150000"/>
              </a:lnSpc>
            </a:pPr>
            <a:r>
              <a:rPr lang="vi-VN" sz="2300" dirty="0">
                <a:latin typeface="Arial" panose="020B0604020202020204" pitchFamily="34" charset="0"/>
                <a:cs typeface="Arial" panose="020B0604020202020204" pitchFamily="34" charset="0"/>
              </a:rPr>
              <a:t>C. </a:t>
            </a:r>
            <a:r>
              <a:rPr lang="en-US" sz="2300" dirty="0" err="1">
                <a:latin typeface="Arial" panose="020B0604020202020204" pitchFamily="34" charset="0"/>
                <a:cs typeface="Arial" panose="020B0604020202020204" pitchFamily="34" charset="0"/>
              </a:rPr>
              <a:t>Màn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cảm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ứng</a:t>
            </a:r>
            <a:r>
              <a:rPr lang="en-US" sz="2300" dirty="0">
                <a:latin typeface="Arial" panose="020B0604020202020204" pitchFamily="34" charset="0"/>
                <a:cs typeface="Arial" panose="020B0604020202020204" pitchFamily="34" charset="0"/>
              </a:rPr>
              <a:t>.</a:t>
            </a:r>
            <a:endParaRPr lang="vi-VN"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92594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675277" y="1303126"/>
            <a:ext cx="2770392" cy="3244246"/>
            <a:chOff x="0" y="0"/>
            <a:chExt cx="17900581" cy="20962345"/>
          </a:xfrm>
        </p:grpSpPr>
        <p:sp>
          <p:nvSpPr>
            <p:cNvPr id="4" name="Freeform 4"/>
            <p:cNvSpPr/>
            <p:nvPr/>
          </p:nvSpPr>
          <p:spPr>
            <a:xfrm>
              <a:off x="72390" y="72390"/>
              <a:ext cx="17755801" cy="20817566"/>
            </a:xfrm>
            <a:custGeom>
              <a:avLst/>
              <a:gdLst/>
              <a:ahLst/>
              <a:cxnLst/>
              <a:rect l="l" t="t" r="r" b="b"/>
              <a:pathLst>
                <a:path w="17755801" h="20817566">
                  <a:moveTo>
                    <a:pt x="0" y="0"/>
                  </a:moveTo>
                  <a:lnTo>
                    <a:pt x="17755801" y="0"/>
                  </a:lnTo>
                  <a:lnTo>
                    <a:pt x="17755801" y="20817566"/>
                  </a:lnTo>
                  <a:lnTo>
                    <a:pt x="0" y="20817566"/>
                  </a:lnTo>
                  <a:lnTo>
                    <a:pt x="0" y="0"/>
                  </a:lnTo>
                  <a:close/>
                </a:path>
              </a:pathLst>
            </a:custGeom>
            <a:solidFill>
              <a:srgbClr val="7EA7AB"/>
            </a:solidFill>
          </p:spPr>
        </p:sp>
        <p:sp>
          <p:nvSpPr>
            <p:cNvPr id="5" name="Freeform 5"/>
            <p:cNvSpPr/>
            <p:nvPr/>
          </p:nvSpPr>
          <p:spPr>
            <a:xfrm>
              <a:off x="0" y="0"/>
              <a:ext cx="17900580" cy="20962345"/>
            </a:xfrm>
            <a:custGeom>
              <a:avLst/>
              <a:gdLst/>
              <a:ahLst/>
              <a:cxnLst/>
              <a:rect l="l" t="t" r="r" b="b"/>
              <a:pathLst>
                <a:path w="17900580" h="20962345">
                  <a:moveTo>
                    <a:pt x="17755801" y="20817565"/>
                  </a:moveTo>
                  <a:lnTo>
                    <a:pt x="17900580" y="20817565"/>
                  </a:lnTo>
                  <a:lnTo>
                    <a:pt x="17900580" y="20962345"/>
                  </a:lnTo>
                  <a:lnTo>
                    <a:pt x="17755801" y="20962345"/>
                  </a:lnTo>
                  <a:lnTo>
                    <a:pt x="17755801" y="20817565"/>
                  </a:lnTo>
                  <a:close/>
                  <a:moveTo>
                    <a:pt x="0" y="144780"/>
                  </a:moveTo>
                  <a:lnTo>
                    <a:pt x="144780" y="144780"/>
                  </a:lnTo>
                  <a:lnTo>
                    <a:pt x="144780" y="20817565"/>
                  </a:lnTo>
                  <a:lnTo>
                    <a:pt x="0" y="20817565"/>
                  </a:lnTo>
                  <a:lnTo>
                    <a:pt x="0" y="144780"/>
                  </a:lnTo>
                  <a:close/>
                  <a:moveTo>
                    <a:pt x="0" y="20817565"/>
                  </a:moveTo>
                  <a:lnTo>
                    <a:pt x="144780" y="20817565"/>
                  </a:lnTo>
                  <a:lnTo>
                    <a:pt x="144780" y="20962345"/>
                  </a:lnTo>
                  <a:lnTo>
                    <a:pt x="0" y="20962345"/>
                  </a:lnTo>
                  <a:lnTo>
                    <a:pt x="0" y="20817565"/>
                  </a:lnTo>
                  <a:close/>
                  <a:moveTo>
                    <a:pt x="17755801" y="144780"/>
                  </a:moveTo>
                  <a:lnTo>
                    <a:pt x="17900580" y="144780"/>
                  </a:lnTo>
                  <a:lnTo>
                    <a:pt x="17900580" y="20817565"/>
                  </a:lnTo>
                  <a:lnTo>
                    <a:pt x="17755801" y="20817565"/>
                  </a:lnTo>
                  <a:lnTo>
                    <a:pt x="17755801" y="144780"/>
                  </a:lnTo>
                  <a:close/>
                  <a:moveTo>
                    <a:pt x="144780" y="20817565"/>
                  </a:moveTo>
                  <a:lnTo>
                    <a:pt x="17755801" y="20817565"/>
                  </a:lnTo>
                  <a:lnTo>
                    <a:pt x="17755801" y="20962345"/>
                  </a:lnTo>
                  <a:lnTo>
                    <a:pt x="144780" y="20962345"/>
                  </a:lnTo>
                  <a:lnTo>
                    <a:pt x="144780" y="20817565"/>
                  </a:lnTo>
                  <a:close/>
                  <a:moveTo>
                    <a:pt x="17755801" y="0"/>
                  </a:moveTo>
                  <a:lnTo>
                    <a:pt x="17900580" y="0"/>
                  </a:lnTo>
                  <a:lnTo>
                    <a:pt x="17900580" y="144780"/>
                  </a:lnTo>
                  <a:lnTo>
                    <a:pt x="17755801" y="144780"/>
                  </a:lnTo>
                  <a:lnTo>
                    <a:pt x="17755801" y="0"/>
                  </a:lnTo>
                  <a:close/>
                  <a:moveTo>
                    <a:pt x="0" y="0"/>
                  </a:moveTo>
                  <a:lnTo>
                    <a:pt x="144780" y="0"/>
                  </a:lnTo>
                  <a:lnTo>
                    <a:pt x="144780" y="144780"/>
                  </a:lnTo>
                  <a:lnTo>
                    <a:pt x="0" y="144780"/>
                  </a:lnTo>
                  <a:lnTo>
                    <a:pt x="0" y="0"/>
                  </a:lnTo>
                  <a:close/>
                  <a:moveTo>
                    <a:pt x="144780" y="0"/>
                  </a:moveTo>
                  <a:lnTo>
                    <a:pt x="17755801" y="0"/>
                  </a:lnTo>
                  <a:lnTo>
                    <a:pt x="17755801" y="144780"/>
                  </a:lnTo>
                  <a:lnTo>
                    <a:pt x="144780" y="144780"/>
                  </a:lnTo>
                  <a:lnTo>
                    <a:pt x="144780" y="0"/>
                  </a:lnTo>
                  <a:close/>
                </a:path>
              </a:pathLst>
            </a:custGeom>
            <a:solidFill>
              <a:srgbClr val="3D3D3B"/>
            </a:solidFill>
          </p:spPr>
        </p:sp>
      </p:grpSp>
      <p:grpSp>
        <p:nvGrpSpPr>
          <p:cNvPr id="6" name="Group 6"/>
          <p:cNvGrpSpPr/>
          <p:nvPr/>
        </p:nvGrpSpPr>
        <p:grpSpPr>
          <a:xfrm>
            <a:off x="809442" y="1875698"/>
            <a:ext cx="2498570" cy="2538617"/>
            <a:chOff x="0" y="0"/>
            <a:chExt cx="16144234" cy="16403000"/>
          </a:xfrm>
        </p:grpSpPr>
        <p:sp>
          <p:nvSpPr>
            <p:cNvPr id="7" name="Freeform 7"/>
            <p:cNvSpPr/>
            <p:nvPr/>
          </p:nvSpPr>
          <p:spPr>
            <a:xfrm>
              <a:off x="72390" y="72390"/>
              <a:ext cx="15999454" cy="16258219"/>
            </a:xfrm>
            <a:custGeom>
              <a:avLst/>
              <a:gdLst/>
              <a:ahLst/>
              <a:cxnLst/>
              <a:rect l="l" t="t" r="r" b="b"/>
              <a:pathLst>
                <a:path w="15999454" h="16258219">
                  <a:moveTo>
                    <a:pt x="0" y="0"/>
                  </a:moveTo>
                  <a:lnTo>
                    <a:pt x="15999454" y="0"/>
                  </a:lnTo>
                  <a:lnTo>
                    <a:pt x="15999454" y="16258219"/>
                  </a:lnTo>
                  <a:lnTo>
                    <a:pt x="0" y="16258219"/>
                  </a:lnTo>
                  <a:lnTo>
                    <a:pt x="0" y="0"/>
                  </a:lnTo>
                  <a:close/>
                </a:path>
              </a:pathLst>
            </a:custGeom>
            <a:solidFill>
              <a:srgbClr val="FFFFFF"/>
            </a:solidFill>
          </p:spPr>
        </p:sp>
        <p:sp>
          <p:nvSpPr>
            <p:cNvPr id="8" name="Freeform 8"/>
            <p:cNvSpPr/>
            <p:nvPr/>
          </p:nvSpPr>
          <p:spPr>
            <a:xfrm>
              <a:off x="0" y="0"/>
              <a:ext cx="16144233" cy="16403000"/>
            </a:xfrm>
            <a:custGeom>
              <a:avLst/>
              <a:gdLst/>
              <a:ahLst/>
              <a:cxnLst/>
              <a:rect l="l" t="t" r="r" b="b"/>
              <a:pathLst>
                <a:path w="16144233" h="16403000">
                  <a:moveTo>
                    <a:pt x="15999454" y="16258220"/>
                  </a:moveTo>
                  <a:lnTo>
                    <a:pt x="16144233" y="16258220"/>
                  </a:lnTo>
                  <a:lnTo>
                    <a:pt x="16144233" y="16403000"/>
                  </a:lnTo>
                  <a:lnTo>
                    <a:pt x="15999454" y="16403000"/>
                  </a:lnTo>
                  <a:lnTo>
                    <a:pt x="15999454" y="16258220"/>
                  </a:lnTo>
                  <a:close/>
                  <a:moveTo>
                    <a:pt x="0" y="144780"/>
                  </a:moveTo>
                  <a:lnTo>
                    <a:pt x="144780" y="144780"/>
                  </a:lnTo>
                  <a:lnTo>
                    <a:pt x="144780" y="16258220"/>
                  </a:lnTo>
                  <a:lnTo>
                    <a:pt x="0" y="16258220"/>
                  </a:lnTo>
                  <a:lnTo>
                    <a:pt x="0" y="144780"/>
                  </a:lnTo>
                  <a:close/>
                  <a:moveTo>
                    <a:pt x="0" y="16258220"/>
                  </a:moveTo>
                  <a:lnTo>
                    <a:pt x="144780" y="16258220"/>
                  </a:lnTo>
                  <a:lnTo>
                    <a:pt x="144780" y="16403000"/>
                  </a:lnTo>
                  <a:lnTo>
                    <a:pt x="0" y="16403000"/>
                  </a:lnTo>
                  <a:lnTo>
                    <a:pt x="0" y="16258220"/>
                  </a:lnTo>
                  <a:close/>
                  <a:moveTo>
                    <a:pt x="15999454" y="144780"/>
                  </a:moveTo>
                  <a:lnTo>
                    <a:pt x="16144233" y="144780"/>
                  </a:lnTo>
                  <a:lnTo>
                    <a:pt x="16144233" y="16258220"/>
                  </a:lnTo>
                  <a:lnTo>
                    <a:pt x="15999454" y="16258220"/>
                  </a:lnTo>
                  <a:lnTo>
                    <a:pt x="15999454" y="144780"/>
                  </a:lnTo>
                  <a:close/>
                  <a:moveTo>
                    <a:pt x="144780" y="16258220"/>
                  </a:moveTo>
                  <a:lnTo>
                    <a:pt x="15999454" y="16258220"/>
                  </a:lnTo>
                  <a:lnTo>
                    <a:pt x="15999454" y="16403000"/>
                  </a:lnTo>
                  <a:lnTo>
                    <a:pt x="144780" y="16403000"/>
                  </a:lnTo>
                  <a:lnTo>
                    <a:pt x="144780" y="16258220"/>
                  </a:lnTo>
                  <a:close/>
                  <a:moveTo>
                    <a:pt x="15999454" y="0"/>
                  </a:moveTo>
                  <a:lnTo>
                    <a:pt x="16144233" y="0"/>
                  </a:lnTo>
                  <a:lnTo>
                    <a:pt x="16144233" y="144780"/>
                  </a:lnTo>
                  <a:lnTo>
                    <a:pt x="15999454" y="144780"/>
                  </a:lnTo>
                  <a:lnTo>
                    <a:pt x="15999454" y="0"/>
                  </a:lnTo>
                  <a:close/>
                  <a:moveTo>
                    <a:pt x="0" y="0"/>
                  </a:moveTo>
                  <a:lnTo>
                    <a:pt x="144780" y="0"/>
                  </a:lnTo>
                  <a:lnTo>
                    <a:pt x="144780" y="144780"/>
                  </a:lnTo>
                  <a:lnTo>
                    <a:pt x="0" y="144780"/>
                  </a:lnTo>
                  <a:lnTo>
                    <a:pt x="0" y="0"/>
                  </a:lnTo>
                  <a:close/>
                  <a:moveTo>
                    <a:pt x="144780" y="0"/>
                  </a:moveTo>
                  <a:lnTo>
                    <a:pt x="15999454" y="0"/>
                  </a:lnTo>
                  <a:lnTo>
                    <a:pt x="15999454" y="144780"/>
                  </a:lnTo>
                  <a:lnTo>
                    <a:pt x="144780" y="144780"/>
                  </a:lnTo>
                  <a:lnTo>
                    <a:pt x="144780" y="0"/>
                  </a:lnTo>
                  <a:close/>
                </a:path>
              </a:pathLst>
            </a:custGeom>
            <a:solidFill>
              <a:srgbClr val="3D3D3B"/>
            </a:solidFill>
          </p:spPr>
        </p:sp>
      </p:grpSp>
      <p:grpSp>
        <p:nvGrpSpPr>
          <p:cNvPr id="9" name="Group 9"/>
          <p:cNvGrpSpPr/>
          <p:nvPr/>
        </p:nvGrpSpPr>
        <p:grpSpPr>
          <a:xfrm>
            <a:off x="809450" y="1426806"/>
            <a:ext cx="2502057" cy="336764"/>
            <a:chOff x="0" y="0"/>
            <a:chExt cx="14219657" cy="1913890"/>
          </a:xfrm>
        </p:grpSpPr>
        <p:sp>
          <p:nvSpPr>
            <p:cNvPr id="10" name="Freeform 10"/>
            <p:cNvSpPr/>
            <p:nvPr/>
          </p:nvSpPr>
          <p:spPr>
            <a:xfrm>
              <a:off x="0" y="0"/>
              <a:ext cx="14219658" cy="1913890"/>
            </a:xfrm>
            <a:custGeom>
              <a:avLst/>
              <a:gdLst/>
              <a:ahLst/>
              <a:cxnLst/>
              <a:rect l="l" t="t" r="r" b="b"/>
              <a:pathLst>
                <a:path w="14219658" h="1913890">
                  <a:moveTo>
                    <a:pt x="14219658" y="956945"/>
                  </a:moveTo>
                  <a:lnTo>
                    <a:pt x="14219658" y="956945"/>
                  </a:lnTo>
                  <a:cubicBezTo>
                    <a:pt x="14219658" y="1485392"/>
                    <a:pt x="13791287" y="1913890"/>
                    <a:pt x="13262713" y="1913890"/>
                  </a:cubicBezTo>
                  <a:lnTo>
                    <a:pt x="956945" y="1913890"/>
                  </a:lnTo>
                  <a:cubicBezTo>
                    <a:pt x="428371" y="1913890"/>
                    <a:pt x="0" y="1485392"/>
                    <a:pt x="0" y="956945"/>
                  </a:cubicBezTo>
                  <a:lnTo>
                    <a:pt x="0" y="956945"/>
                  </a:lnTo>
                  <a:cubicBezTo>
                    <a:pt x="0" y="428371"/>
                    <a:pt x="428371" y="0"/>
                    <a:pt x="956945" y="0"/>
                  </a:cubicBezTo>
                  <a:lnTo>
                    <a:pt x="13262713" y="0"/>
                  </a:lnTo>
                  <a:cubicBezTo>
                    <a:pt x="13791160" y="0"/>
                    <a:pt x="14219658" y="428371"/>
                    <a:pt x="14219658" y="956945"/>
                  </a:cubicBezTo>
                  <a:close/>
                </a:path>
              </a:pathLst>
            </a:custGeom>
            <a:solidFill>
              <a:srgbClr val="FFFFFF"/>
            </a:solidFill>
          </p:spPr>
        </p:sp>
      </p:grpSp>
      <p:grpSp>
        <p:nvGrpSpPr>
          <p:cNvPr id="19" name="Group 19"/>
          <p:cNvGrpSpPr/>
          <p:nvPr/>
        </p:nvGrpSpPr>
        <p:grpSpPr>
          <a:xfrm>
            <a:off x="4686303" y="1303126"/>
            <a:ext cx="2770392" cy="3244246"/>
            <a:chOff x="0" y="0"/>
            <a:chExt cx="17900580" cy="20962345"/>
          </a:xfrm>
        </p:grpSpPr>
        <p:sp>
          <p:nvSpPr>
            <p:cNvPr id="20" name="Freeform 20"/>
            <p:cNvSpPr/>
            <p:nvPr/>
          </p:nvSpPr>
          <p:spPr>
            <a:xfrm>
              <a:off x="72390" y="72390"/>
              <a:ext cx="17755799" cy="20817565"/>
            </a:xfrm>
            <a:custGeom>
              <a:avLst/>
              <a:gdLst/>
              <a:ahLst/>
              <a:cxnLst/>
              <a:rect l="l" t="t" r="r" b="b"/>
              <a:pathLst>
                <a:path w="17755801" h="20817566">
                  <a:moveTo>
                    <a:pt x="0" y="0"/>
                  </a:moveTo>
                  <a:lnTo>
                    <a:pt x="17755801" y="0"/>
                  </a:lnTo>
                  <a:lnTo>
                    <a:pt x="17755801" y="20817566"/>
                  </a:lnTo>
                  <a:lnTo>
                    <a:pt x="0" y="20817566"/>
                  </a:lnTo>
                  <a:lnTo>
                    <a:pt x="0" y="0"/>
                  </a:lnTo>
                  <a:close/>
                </a:path>
              </a:pathLst>
            </a:custGeom>
            <a:solidFill>
              <a:srgbClr val="BDD1A5"/>
            </a:solidFill>
          </p:spPr>
        </p:sp>
        <p:sp>
          <p:nvSpPr>
            <p:cNvPr id="21" name="Freeform 21"/>
            <p:cNvSpPr/>
            <p:nvPr/>
          </p:nvSpPr>
          <p:spPr>
            <a:xfrm>
              <a:off x="0" y="0"/>
              <a:ext cx="17900580" cy="20962345"/>
            </a:xfrm>
            <a:custGeom>
              <a:avLst/>
              <a:gdLst/>
              <a:ahLst/>
              <a:cxnLst/>
              <a:rect l="l" t="t" r="r" b="b"/>
              <a:pathLst>
                <a:path w="17900580" h="20962345">
                  <a:moveTo>
                    <a:pt x="17755801" y="20817565"/>
                  </a:moveTo>
                  <a:lnTo>
                    <a:pt x="17900580" y="20817565"/>
                  </a:lnTo>
                  <a:lnTo>
                    <a:pt x="17900580" y="20962345"/>
                  </a:lnTo>
                  <a:lnTo>
                    <a:pt x="17755801" y="20962345"/>
                  </a:lnTo>
                  <a:lnTo>
                    <a:pt x="17755801" y="20817565"/>
                  </a:lnTo>
                  <a:close/>
                  <a:moveTo>
                    <a:pt x="0" y="144780"/>
                  </a:moveTo>
                  <a:lnTo>
                    <a:pt x="144780" y="144780"/>
                  </a:lnTo>
                  <a:lnTo>
                    <a:pt x="144780" y="20817565"/>
                  </a:lnTo>
                  <a:lnTo>
                    <a:pt x="0" y="20817565"/>
                  </a:lnTo>
                  <a:lnTo>
                    <a:pt x="0" y="144780"/>
                  </a:lnTo>
                  <a:close/>
                  <a:moveTo>
                    <a:pt x="0" y="20817565"/>
                  </a:moveTo>
                  <a:lnTo>
                    <a:pt x="144780" y="20817565"/>
                  </a:lnTo>
                  <a:lnTo>
                    <a:pt x="144780" y="20962345"/>
                  </a:lnTo>
                  <a:lnTo>
                    <a:pt x="0" y="20962345"/>
                  </a:lnTo>
                  <a:lnTo>
                    <a:pt x="0" y="20817565"/>
                  </a:lnTo>
                  <a:close/>
                  <a:moveTo>
                    <a:pt x="17755801" y="144780"/>
                  </a:moveTo>
                  <a:lnTo>
                    <a:pt x="17900580" y="144780"/>
                  </a:lnTo>
                  <a:lnTo>
                    <a:pt x="17900580" y="20817565"/>
                  </a:lnTo>
                  <a:lnTo>
                    <a:pt x="17755801" y="20817565"/>
                  </a:lnTo>
                  <a:lnTo>
                    <a:pt x="17755801" y="144780"/>
                  </a:lnTo>
                  <a:close/>
                  <a:moveTo>
                    <a:pt x="144780" y="20817565"/>
                  </a:moveTo>
                  <a:lnTo>
                    <a:pt x="17755801" y="20817565"/>
                  </a:lnTo>
                  <a:lnTo>
                    <a:pt x="17755801" y="20962345"/>
                  </a:lnTo>
                  <a:lnTo>
                    <a:pt x="144780" y="20962345"/>
                  </a:lnTo>
                  <a:lnTo>
                    <a:pt x="144780" y="20817565"/>
                  </a:lnTo>
                  <a:close/>
                  <a:moveTo>
                    <a:pt x="17755801" y="0"/>
                  </a:moveTo>
                  <a:lnTo>
                    <a:pt x="17900580" y="0"/>
                  </a:lnTo>
                  <a:lnTo>
                    <a:pt x="17900580" y="144780"/>
                  </a:lnTo>
                  <a:lnTo>
                    <a:pt x="17755801" y="144780"/>
                  </a:lnTo>
                  <a:lnTo>
                    <a:pt x="17755801" y="0"/>
                  </a:lnTo>
                  <a:close/>
                  <a:moveTo>
                    <a:pt x="0" y="0"/>
                  </a:moveTo>
                  <a:lnTo>
                    <a:pt x="144780" y="0"/>
                  </a:lnTo>
                  <a:lnTo>
                    <a:pt x="144780" y="144780"/>
                  </a:lnTo>
                  <a:lnTo>
                    <a:pt x="0" y="144780"/>
                  </a:lnTo>
                  <a:lnTo>
                    <a:pt x="0" y="0"/>
                  </a:lnTo>
                  <a:close/>
                  <a:moveTo>
                    <a:pt x="144780" y="0"/>
                  </a:moveTo>
                  <a:lnTo>
                    <a:pt x="17755801" y="0"/>
                  </a:lnTo>
                  <a:lnTo>
                    <a:pt x="17755801" y="144780"/>
                  </a:lnTo>
                  <a:lnTo>
                    <a:pt x="144780" y="144780"/>
                  </a:lnTo>
                  <a:lnTo>
                    <a:pt x="144780" y="0"/>
                  </a:lnTo>
                  <a:close/>
                </a:path>
              </a:pathLst>
            </a:custGeom>
            <a:solidFill>
              <a:srgbClr val="3D3D3B"/>
            </a:solidFill>
          </p:spPr>
        </p:sp>
      </p:grpSp>
      <p:grpSp>
        <p:nvGrpSpPr>
          <p:cNvPr id="22" name="Group 22"/>
          <p:cNvGrpSpPr/>
          <p:nvPr/>
        </p:nvGrpSpPr>
        <p:grpSpPr>
          <a:xfrm>
            <a:off x="4838700" y="1875698"/>
            <a:ext cx="2498570" cy="2538617"/>
            <a:chOff x="0" y="0"/>
            <a:chExt cx="16144234" cy="16403000"/>
          </a:xfrm>
        </p:grpSpPr>
        <p:sp>
          <p:nvSpPr>
            <p:cNvPr id="23" name="Freeform 23"/>
            <p:cNvSpPr/>
            <p:nvPr/>
          </p:nvSpPr>
          <p:spPr>
            <a:xfrm>
              <a:off x="72390" y="72390"/>
              <a:ext cx="15999454" cy="16258219"/>
            </a:xfrm>
            <a:custGeom>
              <a:avLst/>
              <a:gdLst/>
              <a:ahLst/>
              <a:cxnLst/>
              <a:rect l="l" t="t" r="r" b="b"/>
              <a:pathLst>
                <a:path w="15999454" h="16258219">
                  <a:moveTo>
                    <a:pt x="0" y="0"/>
                  </a:moveTo>
                  <a:lnTo>
                    <a:pt x="15999454" y="0"/>
                  </a:lnTo>
                  <a:lnTo>
                    <a:pt x="15999454" y="16258219"/>
                  </a:lnTo>
                  <a:lnTo>
                    <a:pt x="0" y="16258219"/>
                  </a:lnTo>
                  <a:lnTo>
                    <a:pt x="0" y="0"/>
                  </a:lnTo>
                  <a:close/>
                </a:path>
              </a:pathLst>
            </a:custGeom>
            <a:solidFill>
              <a:srgbClr val="FFFFFF"/>
            </a:solidFill>
          </p:spPr>
        </p:sp>
        <p:sp>
          <p:nvSpPr>
            <p:cNvPr id="24" name="Freeform 24"/>
            <p:cNvSpPr/>
            <p:nvPr/>
          </p:nvSpPr>
          <p:spPr>
            <a:xfrm>
              <a:off x="0" y="0"/>
              <a:ext cx="16144233" cy="16403000"/>
            </a:xfrm>
            <a:custGeom>
              <a:avLst/>
              <a:gdLst/>
              <a:ahLst/>
              <a:cxnLst/>
              <a:rect l="l" t="t" r="r" b="b"/>
              <a:pathLst>
                <a:path w="16144233" h="16403000">
                  <a:moveTo>
                    <a:pt x="15999454" y="16258220"/>
                  </a:moveTo>
                  <a:lnTo>
                    <a:pt x="16144233" y="16258220"/>
                  </a:lnTo>
                  <a:lnTo>
                    <a:pt x="16144233" y="16403000"/>
                  </a:lnTo>
                  <a:lnTo>
                    <a:pt x="15999454" y="16403000"/>
                  </a:lnTo>
                  <a:lnTo>
                    <a:pt x="15999454" y="16258220"/>
                  </a:lnTo>
                  <a:close/>
                  <a:moveTo>
                    <a:pt x="0" y="144780"/>
                  </a:moveTo>
                  <a:lnTo>
                    <a:pt x="144780" y="144780"/>
                  </a:lnTo>
                  <a:lnTo>
                    <a:pt x="144780" y="16258220"/>
                  </a:lnTo>
                  <a:lnTo>
                    <a:pt x="0" y="16258220"/>
                  </a:lnTo>
                  <a:lnTo>
                    <a:pt x="0" y="144780"/>
                  </a:lnTo>
                  <a:close/>
                  <a:moveTo>
                    <a:pt x="0" y="16258220"/>
                  </a:moveTo>
                  <a:lnTo>
                    <a:pt x="144780" y="16258220"/>
                  </a:lnTo>
                  <a:lnTo>
                    <a:pt x="144780" y="16403000"/>
                  </a:lnTo>
                  <a:lnTo>
                    <a:pt x="0" y="16403000"/>
                  </a:lnTo>
                  <a:lnTo>
                    <a:pt x="0" y="16258220"/>
                  </a:lnTo>
                  <a:close/>
                  <a:moveTo>
                    <a:pt x="15999454" y="144780"/>
                  </a:moveTo>
                  <a:lnTo>
                    <a:pt x="16144233" y="144780"/>
                  </a:lnTo>
                  <a:lnTo>
                    <a:pt x="16144233" y="16258220"/>
                  </a:lnTo>
                  <a:lnTo>
                    <a:pt x="15999454" y="16258220"/>
                  </a:lnTo>
                  <a:lnTo>
                    <a:pt x="15999454" y="144780"/>
                  </a:lnTo>
                  <a:close/>
                  <a:moveTo>
                    <a:pt x="144780" y="16258220"/>
                  </a:moveTo>
                  <a:lnTo>
                    <a:pt x="15999454" y="16258220"/>
                  </a:lnTo>
                  <a:lnTo>
                    <a:pt x="15999454" y="16403000"/>
                  </a:lnTo>
                  <a:lnTo>
                    <a:pt x="144780" y="16403000"/>
                  </a:lnTo>
                  <a:lnTo>
                    <a:pt x="144780" y="16258220"/>
                  </a:lnTo>
                  <a:close/>
                  <a:moveTo>
                    <a:pt x="15999454" y="0"/>
                  </a:moveTo>
                  <a:lnTo>
                    <a:pt x="16144233" y="0"/>
                  </a:lnTo>
                  <a:lnTo>
                    <a:pt x="16144233" y="144780"/>
                  </a:lnTo>
                  <a:lnTo>
                    <a:pt x="15999454" y="144780"/>
                  </a:lnTo>
                  <a:lnTo>
                    <a:pt x="15999454" y="0"/>
                  </a:lnTo>
                  <a:close/>
                  <a:moveTo>
                    <a:pt x="0" y="0"/>
                  </a:moveTo>
                  <a:lnTo>
                    <a:pt x="144780" y="0"/>
                  </a:lnTo>
                  <a:lnTo>
                    <a:pt x="144780" y="144780"/>
                  </a:lnTo>
                  <a:lnTo>
                    <a:pt x="0" y="144780"/>
                  </a:lnTo>
                  <a:lnTo>
                    <a:pt x="0" y="0"/>
                  </a:lnTo>
                  <a:close/>
                  <a:moveTo>
                    <a:pt x="144780" y="0"/>
                  </a:moveTo>
                  <a:lnTo>
                    <a:pt x="15999454" y="0"/>
                  </a:lnTo>
                  <a:lnTo>
                    <a:pt x="15999454" y="144780"/>
                  </a:lnTo>
                  <a:lnTo>
                    <a:pt x="144780" y="144780"/>
                  </a:lnTo>
                  <a:lnTo>
                    <a:pt x="144780" y="0"/>
                  </a:lnTo>
                  <a:close/>
                </a:path>
              </a:pathLst>
            </a:custGeom>
            <a:solidFill>
              <a:srgbClr val="3D3D3B"/>
            </a:solidFill>
          </p:spPr>
        </p:sp>
      </p:grpSp>
      <p:grpSp>
        <p:nvGrpSpPr>
          <p:cNvPr id="25" name="Group 25"/>
          <p:cNvGrpSpPr/>
          <p:nvPr/>
        </p:nvGrpSpPr>
        <p:grpSpPr>
          <a:xfrm>
            <a:off x="4838708" y="1426806"/>
            <a:ext cx="2502057" cy="336764"/>
            <a:chOff x="0" y="0"/>
            <a:chExt cx="14219657" cy="1913890"/>
          </a:xfrm>
        </p:grpSpPr>
        <p:sp>
          <p:nvSpPr>
            <p:cNvPr id="26" name="Freeform 26"/>
            <p:cNvSpPr/>
            <p:nvPr/>
          </p:nvSpPr>
          <p:spPr>
            <a:xfrm>
              <a:off x="0" y="0"/>
              <a:ext cx="14219658" cy="1913890"/>
            </a:xfrm>
            <a:custGeom>
              <a:avLst/>
              <a:gdLst/>
              <a:ahLst/>
              <a:cxnLst/>
              <a:rect l="l" t="t" r="r" b="b"/>
              <a:pathLst>
                <a:path w="14219658" h="1913890">
                  <a:moveTo>
                    <a:pt x="14219658" y="956945"/>
                  </a:moveTo>
                  <a:lnTo>
                    <a:pt x="14219658" y="956945"/>
                  </a:lnTo>
                  <a:cubicBezTo>
                    <a:pt x="14219658" y="1485392"/>
                    <a:pt x="13791287" y="1913890"/>
                    <a:pt x="13262713" y="1913890"/>
                  </a:cubicBezTo>
                  <a:lnTo>
                    <a:pt x="956945" y="1913890"/>
                  </a:lnTo>
                  <a:cubicBezTo>
                    <a:pt x="428371" y="1913890"/>
                    <a:pt x="0" y="1485392"/>
                    <a:pt x="0" y="956945"/>
                  </a:cubicBezTo>
                  <a:lnTo>
                    <a:pt x="0" y="956945"/>
                  </a:lnTo>
                  <a:cubicBezTo>
                    <a:pt x="0" y="428371"/>
                    <a:pt x="428371" y="0"/>
                    <a:pt x="956945" y="0"/>
                  </a:cubicBezTo>
                  <a:lnTo>
                    <a:pt x="13262713" y="0"/>
                  </a:lnTo>
                  <a:cubicBezTo>
                    <a:pt x="13791160" y="0"/>
                    <a:pt x="14219658" y="428371"/>
                    <a:pt x="14219658" y="956945"/>
                  </a:cubicBezTo>
                  <a:close/>
                </a:path>
              </a:pathLst>
            </a:custGeom>
            <a:solidFill>
              <a:srgbClr val="FFFFFF"/>
            </a:solidFill>
          </p:spPr>
        </p:sp>
      </p:grpSp>
      <p:pic>
        <p:nvPicPr>
          <p:cNvPr id="27" name="Picture 2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932698" y="1489560"/>
            <a:ext cx="201580" cy="201580"/>
          </a:xfrm>
          <a:prstGeom prst="rect">
            <a:avLst/>
          </a:prstGeom>
        </p:spPr>
      </p:pic>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418032" y="1743576"/>
            <a:ext cx="201580" cy="201580"/>
          </a:xfrm>
          <a:prstGeom prst="rect">
            <a:avLst/>
          </a:prstGeom>
        </p:spPr>
      </p:pic>
      <p:pic>
        <p:nvPicPr>
          <p:cNvPr id="29" name="Picture 2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30944" y="1489560"/>
            <a:ext cx="201580" cy="201580"/>
          </a:xfrm>
          <a:prstGeom prst="rect">
            <a:avLst/>
          </a:prstGeom>
        </p:spPr>
      </p:pic>
      <p:sp>
        <p:nvSpPr>
          <p:cNvPr id="30" name="TextBox 30"/>
          <p:cNvSpPr txBox="1"/>
          <p:nvPr/>
        </p:nvSpPr>
        <p:spPr>
          <a:xfrm>
            <a:off x="1102685" y="559598"/>
            <a:ext cx="6927413" cy="474489"/>
          </a:xfrm>
          <a:prstGeom prst="rect">
            <a:avLst/>
          </a:prstGeom>
        </p:spPr>
        <p:txBody>
          <a:bodyPr lIns="0" tIns="0" rIns="0" bIns="0" rtlCol="0" anchor="t">
            <a:spAutoFit/>
          </a:bodyPr>
          <a:lstStyle/>
          <a:p>
            <a:pPr algn="ctr">
              <a:lnSpc>
                <a:spcPts val="3695"/>
              </a:lnSpc>
            </a:pPr>
            <a:r>
              <a:rPr lang="en-US" sz="3700" b="1" dirty="0">
                <a:solidFill>
                  <a:srgbClr val="C00000"/>
                </a:solidFill>
                <a:latin typeface="Arial" panose="020B0604020202020204" pitchFamily="34" charset="0"/>
                <a:cs typeface="Arial" panose="020B0604020202020204" pitchFamily="34" charset="0"/>
              </a:rPr>
              <a:t>HƯỚNG DẪN VỀ NHÀ</a:t>
            </a:r>
          </a:p>
        </p:txBody>
      </p:sp>
      <p:sp>
        <p:nvSpPr>
          <p:cNvPr id="31" name="TextBox 31"/>
          <p:cNvSpPr txBox="1"/>
          <p:nvPr/>
        </p:nvSpPr>
        <p:spPr>
          <a:xfrm>
            <a:off x="5304105" y="1576867"/>
            <a:ext cx="1553905" cy="179536"/>
          </a:xfrm>
          <a:prstGeom prst="rect">
            <a:avLst/>
          </a:prstGeom>
        </p:spPr>
        <p:txBody>
          <a:bodyPr lIns="0" tIns="0" rIns="0" bIns="0" rtlCol="0" anchor="t">
            <a:spAutoFit/>
          </a:bodyPr>
          <a:lstStyle/>
          <a:p>
            <a:pPr algn="ctr">
              <a:lnSpc>
                <a:spcPts val="1399"/>
              </a:lnSpc>
            </a:pPr>
            <a:r>
              <a:rPr lang="en-US" sz="2700" b="1" spc="-41" dirty="0">
                <a:solidFill>
                  <a:schemeClr val="accent3">
                    <a:lumMod val="75000"/>
                  </a:schemeClr>
                </a:solidFill>
                <a:latin typeface="Arial" panose="020B0604020202020204" pitchFamily="34" charset="0"/>
                <a:cs typeface="Arial" panose="020B0604020202020204" pitchFamily="34" charset="0"/>
              </a:rPr>
              <a:t>02</a:t>
            </a:r>
          </a:p>
        </p:txBody>
      </p:sp>
      <p:sp>
        <p:nvSpPr>
          <p:cNvPr id="33" name="TextBox 33"/>
          <p:cNvSpPr txBox="1"/>
          <p:nvPr/>
        </p:nvSpPr>
        <p:spPr>
          <a:xfrm>
            <a:off x="1302352" y="1576867"/>
            <a:ext cx="1553905" cy="179536"/>
          </a:xfrm>
          <a:prstGeom prst="rect">
            <a:avLst/>
          </a:prstGeom>
        </p:spPr>
        <p:txBody>
          <a:bodyPr lIns="0" tIns="0" rIns="0" bIns="0" rtlCol="0" anchor="t">
            <a:spAutoFit/>
          </a:bodyPr>
          <a:lstStyle/>
          <a:p>
            <a:pPr algn="ctr">
              <a:lnSpc>
                <a:spcPts val="1399"/>
              </a:lnSpc>
            </a:pPr>
            <a:r>
              <a:rPr lang="en-US" sz="2700" b="1" spc="-41" dirty="0">
                <a:solidFill>
                  <a:schemeClr val="accent1">
                    <a:lumMod val="50000"/>
                  </a:schemeClr>
                </a:solidFill>
                <a:latin typeface="Arial" panose="020B0604020202020204" pitchFamily="34" charset="0"/>
                <a:cs typeface="Arial" panose="020B0604020202020204" pitchFamily="34" charset="0"/>
              </a:rPr>
              <a:t>01</a:t>
            </a:r>
          </a:p>
        </p:txBody>
      </p:sp>
      <p:pic>
        <p:nvPicPr>
          <p:cNvPr id="34" name="Picture 3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709390">
            <a:off x="485334" y="2679773"/>
            <a:ext cx="297292" cy="1127657"/>
          </a:xfrm>
          <a:prstGeom prst="rect">
            <a:avLst/>
          </a:prstGeom>
        </p:spPr>
      </p:pic>
      <p:pic>
        <p:nvPicPr>
          <p:cNvPr id="35" name="Picture 3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6385" flipH="1">
            <a:off x="8272340" y="3178898"/>
            <a:ext cx="619987" cy="510645"/>
          </a:xfrm>
          <a:prstGeom prst="rect">
            <a:avLst/>
          </a:prstGeom>
        </p:spPr>
      </p:pic>
      <p:pic>
        <p:nvPicPr>
          <p:cNvPr id="36" name="Picture 3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59626">
            <a:off x="7696043" y="3755828"/>
            <a:ext cx="1382977" cy="1149127"/>
          </a:xfrm>
          <a:prstGeom prst="rect">
            <a:avLst/>
          </a:prstGeom>
        </p:spPr>
      </p:pic>
      <p:sp>
        <p:nvSpPr>
          <p:cNvPr id="37" name="TextBox 36"/>
          <p:cNvSpPr txBox="1"/>
          <p:nvPr/>
        </p:nvSpPr>
        <p:spPr>
          <a:xfrm>
            <a:off x="900174" y="2188528"/>
            <a:ext cx="2231422" cy="1113521"/>
          </a:xfrm>
          <a:prstGeom prst="rect">
            <a:avLst/>
          </a:prstGeom>
          <a:noFill/>
        </p:spPr>
        <p:txBody>
          <a:bodyPr wrap="square" lIns="51191" tIns="25596" rIns="51191" bIns="25596" rtlCol="0">
            <a:spAutoFit/>
          </a:bodyPr>
          <a:lstStyle/>
          <a:p>
            <a:pPr algn="ctr">
              <a:lnSpc>
                <a:spcPct val="150000"/>
              </a:lnSpc>
            </a:pPr>
            <a:r>
              <a:rPr lang="en-US" sz="2300" dirty="0" err="1">
                <a:latin typeface="Arial" panose="020B0604020202020204" pitchFamily="34" charset="0"/>
                <a:cs typeface="Arial" panose="020B0604020202020204" pitchFamily="34" charset="0"/>
              </a:rPr>
              <a:t>Ôn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tập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kiến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thức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đã</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học</a:t>
            </a:r>
            <a:endParaRPr lang="en-US" sz="2300" dirty="0">
              <a:latin typeface="Arial" panose="020B0604020202020204" pitchFamily="34" charset="0"/>
              <a:cs typeface="Arial" panose="020B0604020202020204" pitchFamily="34" charset="0"/>
            </a:endParaRPr>
          </a:p>
        </p:txBody>
      </p:sp>
      <p:sp>
        <p:nvSpPr>
          <p:cNvPr id="39" name="TextBox 38"/>
          <p:cNvSpPr txBox="1"/>
          <p:nvPr/>
        </p:nvSpPr>
        <p:spPr>
          <a:xfrm>
            <a:off x="4876808" y="1890468"/>
            <a:ext cx="2401247" cy="2706265"/>
          </a:xfrm>
          <a:prstGeom prst="rect">
            <a:avLst/>
          </a:prstGeom>
          <a:noFill/>
        </p:spPr>
        <p:txBody>
          <a:bodyPr wrap="square" lIns="51191" tIns="25596" rIns="51191" bIns="25596" rtlCol="0">
            <a:spAutoFit/>
          </a:bodyPr>
          <a:lstStyle/>
          <a:p>
            <a:pPr algn="ctr">
              <a:lnSpc>
                <a:spcPct val="150000"/>
              </a:lnSpc>
            </a:pPr>
            <a:r>
              <a:rPr lang="en-US" sz="2300" dirty="0" err="1">
                <a:latin typeface="Arial" panose="020B0604020202020204" pitchFamily="34" charset="0"/>
                <a:cs typeface="Arial" panose="020B0604020202020204" pitchFamily="34" charset="0"/>
              </a:rPr>
              <a:t>Đọc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chuẩn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trước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nội</a:t>
            </a:r>
            <a:r>
              <a:rPr lang="en-US" sz="2300" dirty="0">
                <a:latin typeface="Arial" panose="020B0604020202020204" pitchFamily="34" charset="0"/>
                <a:cs typeface="Arial" panose="020B0604020202020204" pitchFamily="34" charset="0"/>
              </a:rPr>
              <a:t> dung </a:t>
            </a:r>
            <a:r>
              <a:rPr lang="en-US" sz="2300" dirty="0" err="1">
                <a:latin typeface="Arial" panose="020B0604020202020204" pitchFamily="34" charset="0"/>
                <a:cs typeface="Arial" panose="020B0604020202020204" pitchFamily="34" charset="0"/>
              </a:rPr>
              <a:t>còn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lại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Bài</a:t>
            </a:r>
            <a:r>
              <a:rPr lang="en-US" sz="2300" b="1" dirty="0">
                <a:latin typeface="Arial" panose="020B0604020202020204" pitchFamily="34" charset="0"/>
                <a:cs typeface="Arial" panose="020B0604020202020204" pitchFamily="34" charset="0"/>
              </a:rPr>
              <a:t> 3 – </a:t>
            </a:r>
            <a:r>
              <a:rPr lang="en-US" sz="2300" b="1" dirty="0" err="1">
                <a:latin typeface="Arial" panose="020B0604020202020204" pitchFamily="34" charset="0"/>
                <a:cs typeface="Arial" panose="020B0604020202020204" pitchFamily="34" charset="0"/>
              </a:rPr>
              <a:t>Máy</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tính</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và</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em</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3755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74508" y="300050"/>
            <a:ext cx="7594993" cy="620890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29944">
            <a:off x="7433990" y="621879"/>
            <a:ext cx="668719" cy="64075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080411">
            <a:off x="1173004" y="3568118"/>
            <a:ext cx="646947" cy="619893"/>
          </a:xfrm>
          <a:prstGeom prst="rect">
            <a:avLst/>
          </a:prstGeom>
        </p:spPr>
      </p:pic>
      <p:pic>
        <p:nvPicPr>
          <p:cNvPr id="5" name="Picture 5"/>
          <p:cNvPicPr>
            <a:picLocks noChangeAspect="1"/>
          </p:cNvPicPr>
          <p:nvPr/>
        </p:nvPicPr>
        <p:blipFill>
          <a:blip r:embed="rId7"/>
          <a:srcRect/>
          <a:stretch>
            <a:fillRect/>
          </a:stretch>
        </p:blipFill>
        <p:spPr>
          <a:xfrm>
            <a:off x="4800600" y="2686052"/>
            <a:ext cx="5880144" cy="6038659"/>
          </a:xfrm>
          <a:prstGeom prst="rect">
            <a:avLst/>
          </a:prstGeom>
        </p:spPr>
      </p:pic>
      <p:sp>
        <p:nvSpPr>
          <p:cNvPr id="7" name="TextBox 7"/>
          <p:cNvSpPr txBox="1"/>
          <p:nvPr/>
        </p:nvSpPr>
        <p:spPr>
          <a:xfrm>
            <a:off x="993851" y="942256"/>
            <a:ext cx="7069837" cy="3116238"/>
          </a:xfrm>
          <a:prstGeom prst="rect">
            <a:avLst/>
          </a:prstGeom>
        </p:spPr>
        <p:txBody>
          <a:bodyPr wrap="square" lIns="0" tIns="0" rIns="0" bIns="0" rtlCol="0" anchor="t">
            <a:spAutoFit/>
          </a:bodyPr>
          <a:lstStyle/>
          <a:p>
            <a:pPr algn="ctr" defTabSz="512056">
              <a:lnSpc>
                <a:spcPct val="150000"/>
              </a:lnSpc>
            </a:pPr>
            <a:r>
              <a:rPr lang="en-US" sz="4500" b="1" dirty="0">
                <a:solidFill>
                  <a:srgbClr val="C00000"/>
                </a:solidFill>
                <a:latin typeface="Arial" panose="020B0604020202020204" pitchFamily="34" charset="0"/>
                <a:cs typeface="Arial" panose="020B0604020202020204" pitchFamily="34" charset="0"/>
              </a:rPr>
              <a:t>CẢM ƠN CÁC EM </a:t>
            </a:r>
          </a:p>
          <a:p>
            <a:pPr algn="ctr" defTabSz="512056">
              <a:lnSpc>
                <a:spcPct val="150000"/>
              </a:lnSpc>
            </a:pPr>
            <a:r>
              <a:rPr lang="en-US" sz="4500" b="1" dirty="0">
                <a:solidFill>
                  <a:srgbClr val="C00000"/>
                </a:solidFill>
                <a:latin typeface="Arial" panose="020B0604020202020204" pitchFamily="34" charset="0"/>
                <a:cs typeface="Arial" panose="020B0604020202020204" pitchFamily="34" charset="0"/>
              </a:rPr>
              <a:t>ĐÃ LẮNG NGHE BÀI GIẢNG!</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5879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323854"/>
            <a:ext cx="7312060" cy="4973259"/>
          </a:xfrm>
          <a:prstGeom prst="rect">
            <a:avLst/>
          </a:prstGeom>
        </p:spPr>
      </p:pic>
      <p:pic>
        <p:nvPicPr>
          <p:cNvPr id="5" name="Picture 5"/>
          <p:cNvPicPr>
            <a:picLocks noChangeAspect="1"/>
          </p:cNvPicPr>
          <p:nvPr/>
        </p:nvPicPr>
        <p:blipFill>
          <a:blip r:embed="rId3"/>
          <a:srcRect/>
          <a:stretch>
            <a:fillRect/>
          </a:stretch>
        </p:blipFill>
        <p:spPr>
          <a:xfrm>
            <a:off x="8176784" y="1879601"/>
            <a:ext cx="1576816" cy="3721100"/>
          </a:xfrm>
          <a:prstGeom prst="rect">
            <a:avLst/>
          </a:prstGeom>
        </p:spPr>
      </p:pic>
      <p:sp>
        <p:nvSpPr>
          <p:cNvPr id="7" name="TextBox 6"/>
          <p:cNvSpPr txBox="1"/>
          <p:nvPr/>
        </p:nvSpPr>
        <p:spPr>
          <a:xfrm>
            <a:off x="1143000" y="1987746"/>
            <a:ext cx="6629400" cy="882689"/>
          </a:xfrm>
          <a:prstGeom prst="rect">
            <a:avLst/>
          </a:prstGeom>
          <a:noFill/>
        </p:spPr>
        <p:txBody>
          <a:bodyPr wrap="square" lIns="51191" tIns="25596" rIns="51191" bIns="25596" rtlCol="0">
            <a:spAutoFit/>
          </a:bodyPr>
          <a:lstStyle/>
          <a:p>
            <a:pPr algn="ctr">
              <a:lnSpc>
                <a:spcPct val="150000"/>
              </a:lnSpc>
            </a:pPr>
            <a:r>
              <a:rPr lang="en-US" sz="3600" b="1" dirty="0" err="1">
                <a:solidFill>
                  <a:srgbClr val="7030A0"/>
                </a:solidFill>
                <a:latin typeface="Arial" panose="020B0604020202020204" pitchFamily="34" charset="0"/>
                <a:cs typeface="Arial" panose="020B0604020202020204" pitchFamily="34" charset="0"/>
              </a:rPr>
              <a:t>Bài</a:t>
            </a:r>
            <a:r>
              <a:rPr lang="en-US" sz="3600" b="1" dirty="0">
                <a:solidFill>
                  <a:srgbClr val="7030A0"/>
                </a:solidFill>
                <a:latin typeface="Arial" panose="020B0604020202020204" pitchFamily="34" charset="0"/>
                <a:cs typeface="Arial" panose="020B0604020202020204" pitchFamily="34" charset="0"/>
              </a:rPr>
              <a:t> 3: </a:t>
            </a:r>
            <a:r>
              <a:rPr lang="en-US" sz="3600" b="1" dirty="0" err="1">
                <a:solidFill>
                  <a:srgbClr val="7030A0"/>
                </a:solidFill>
                <a:latin typeface="Arial" panose="020B0604020202020204" pitchFamily="34" charset="0"/>
                <a:cs typeface="Arial" panose="020B0604020202020204" pitchFamily="34" charset="0"/>
              </a:rPr>
              <a:t>Máy</a:t>
            </a:r>
            <a:r>
              <a:rPr lang="en-US" sz="3600" b="1" dirty="0">
                <a:solidFill>
                  <a:srgbClr val="7030A0"/>
                </a:solidFill>
                <a:latin typeface="Arial" panose="020B0604020202020204" pitchFamily="34" charset="0"/>
                <a:cs typeface="Arial" panose="020B0604020202020204" pitchFamily="34" charset="0"/>
              </a:rPr>
              <a:t> </a:t>
            </a:r>
            <a:r>
              <a:rPr lang="en-US" sz="3600" b="1" dirty="0" err="1">
                <a:solidFill>
                  <a:srgbClr val="7030A0"/>
                </a:solidFill>
                <a:latin typeface="Arial" panose="020B0604020202020204" pitchFamily="34" charset="0"/>
                <a:cs typeface="Arial" panose="020B0604020202020204" pitchFamily="34" charset="0"/>
              </a:rPr>
              <a:t>tính</a:t>
            </a:r>
            <a:r>
              <a:rPr lang="en-US" sz="3600" b="1" dirty="0">
                <a:solidFill>
                  <a:srgbClr val="7030A0"/>
                </a:solidFill>
                <a:latin typeface="Arial" panose="020B0604020202020204" pitchFamily="34" charset="0"/>
                <a:cs typeface="Arial" panose="020B0604020202020204" pitchFamily="34" charset="0"/>
              </a:rPr>
              <a:t> </a:t>
            </a:r>
            <a:r>
              <a:rPr lang="en-US" sz="3600" b="1" dirty="0" err="1">
                <a:solidFill>
                  <a:srgbClr val="7030A0"/>
                </a:solidFill>
                <a:latin typeface="Arial" panose="020B0604020202020204" pitchFamily="34" charset="0"/>
                <a:cs typeface="Arial" panose="020B0604020202020204" pitchFamily="34" charset="0"/>
              </a:rPr>
              <a:t>và</a:t>
            </a:r>
            <a:r>
              <a:rPr lang="en-US" sz="3600" b="1" dirty="0">
                <a:solidFill>
                  <a:srgbClr val="7030A0"/>
                </a:solidFill>
                <a:latin typeface="Arial" panose="020B0604020202020204" pitchFamily="34" charset="0"/>
                <a:cs typeface="Arial" panose="020B0604020202020204" pitchFamily="34" charset="0"/>
              </a:rPr>
              <a:t> </a:t>
            </a:r>
            <a:r>
              <a:rPr lang="en-US" sz="3600" b="1" dirty="0" err="1">
                <a:solidFill>
                  <a:srgbClr val="7030A0"/>
                </a:solidFill>
                <a:latin typeface="Arial" panose="020B0604020202020204" pitchFamily="34" charset="0"/>
                <a:cs typeface="Arial" panose="020B0604020202020204" pitchFamily="34" charset="0"/>
              </a:rPr>
              <a:t>em</a:t>
            </a:r>
            <a:r>
              <a:rPr lang="en-US" sz="3600" b="1" dirty="0">
                <a:solidFill>
                  <a:srgbClr val="7030A0"/>
                </a:solidFill>
                <a:latin typeface="Arial" panose="020B0604020202020204" pitchFamily="34" charset="0"/>
                <a:cs typeface="Arial" panose="020B0604020202020204" pitchFamily="34" charset="0"/>
              </a:rPr>
              <a:t>(</a:t>
            </a:r>
            <a:r>
              <a:rPr lang="en-US" sz="3600" b="1" dirty="0" err="1">
                <a:solidFill>
                  <a:srgbClr val="7030A0"/>
                </a:solidFill>
                <a:latin typeface="Arial" panose="020B0604020202020204" pitchFamily="34" charset="0"/>
                <a:cs typeface="Arial" panose="020B0604020202020204" pitchFamily="34" charset="0"/>
              </a:rPr>
              <a:t>tiết</a:t>
            </a:r>
            <a:r>
              <a:rPr lang="en-US" sz="3600" b="1" dirty="0">
                <a:solidFill>
                  <a:srgbClr val="7030A0"/>
                </a:solidFill>
                <a:latin typeface="Arial" panose="020B0604020202020204" pitchFamily="34" charset="0"/>
                <a:cs typeface="Arial" panose="020B0604020202020204" pitchFamily="34" charset="0"/>
              </a:rPr>
              <a:t> 1)</a:t>
            </a:r>
          </a:p>
        </p:txBody>
      </p:sp>
      <p:pic>
        <p:nvPicPr>
          <p:cNvPr id="8" name="Picture 6"/>
          <p:cNvPicPr>
            <a:picLocks noChangeAspect="1"/>
          </p:cNvPicPr>
          <p:nvPr/>
        </p:nvPicPr>
        <p:blipFill>
          <a:blip r:embed="rId4"/>
          <a:srcRect/>
          <a:stretch>
            <a:fillRect/>
          </a:stretch>
        </p:blipFill>
        <p:spPr>
          <a:xfrm>
            <a:off x="362620" y="3752851"/>
            <a:ext cx="1487230" cy="1225105"/>
          </a:xfrm>
          <a:prstGeom prst="rect">
            <a:avLst/>
          </a:prstGeom>
        </p:spPr>
      </p:pic>
      <p:sp>
        <p:nvSpPr>
          <p:cNvPr id="6" name="TextBox 5"/>
          <p:cNvSpPr txBox="1"/>
          <p:nvPr/>
        </p:nvSpPr>
        <p:spPr>
          <a:xfrm>
            <a:off x="990600" y="730420"/>
            <a:ext cx="6912938" cy="574912"/>
          </a:xfrm>
          <a:prstGeom prst="rect">
            <a:avLst/>
          </a:prstGeom>
          <a:noFill/>
        </p:spPr>
        <p:txBody>
          <a:bodyPr wrap="none" lIns="51191" tIns="25596" rIns="51191" bIns="25596" rtlCol="0">
            <a:spAutoFit/>
          </a:bodyPr>
          <a:lstStyle/>
          <a:p>
            <a:r>
              <a:rPr lang="en-US" sz="3400" dirty="0" err="1">
                <a:solidFill>
                  <a:srgbClr val="FF0000"/>
                </a:solidFill>
                <a:effectLst>
                  <a:outerShdw blurRad="38100" dist="38100" dir="2700000" algn="tl">
                    <a:srgbClr val="000000">
                      <a:alpha val="43137"/>
                    </a:srgbClr>
                  </a:outerShdw>
                </a:effectLst>
                <a:latin typeface="Arial" pitchFamily="34" charset="0"/>
                <a:cs typeface="Arial" pitchFamily="34" charset="0"/>
              </a:rPr>
              <a:t>Thứ</a:t>
            </a:r>
            <a:r>
              <a:rPr lang="en-US" sz="34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400"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hai</a:t>
            </a:r>
            <a:r>
              <a:rPr lang="en-US" sz="3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400" dirty="0" err="1">
                <a:solidFill>
                  <a:srgbClr val="FF0000"/>
                </a:solidFill>
                <a:effectLst>
                  <a:outerShdw blurRad="38100" dist="38100" dir="2700000" algn="tl">
                    <a:srgbClr val="000000">
                      <a:alpha val="43137"/>
                    </a:srgbClr>
                  </a:outerShdw>
                </a:effectLst>
                <a:latin typeface="Arial" pitchFamily="34" charset="0"/>
                <a:cs typeface="Arial" pitchFamily="34" charset="0"/>
              </a:rPr>
              <a:t>ngày</a:t>
            </a:r>
            <a:r>
              <a:rPr lang="en-US" sz="34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 </a:t>
            </a:r>
            <a:r>
              <a:rPr lang="en-US" sz="3400" dirty="0" err="1">
                <a:solidFill>
                  <a:srgbClr val="FF0000"/>
                </a:solidFill>
                <a:effectLst>
                  <a:outerShdw blurRad="38100" dist="38100" dir="2700000" algn="tl">
                    <a:srgbClr val="000000">
                      <a:alpha val="43137"/>
                    </a:srgbClr>
                  </a:outerShdw>
                </a:effectLst>
                <a:latin typeface="Arial" pitchFamily="34" charset="0"/>
                <a:cs typeface="Arial" pitchFamily="34" charset="0"/>
              </a:rPr>
              <a:t>tháng</a:t>
            </a:r>
            <a:r>
              <a:rPr lang="en-US" sz="3400" dirty="0">
                <a:solidFill>
                  <a:srgbClr val="FF0000"/>
                </a:solidFill>
                <a:effectLst>
                  <a:outerShdw blurRad="38100" dist="38100" dir="2700000" algn="tl">
                    <a:srgbClr val="000000">
                      <a:alpha val="43137"/>
                    </a:srgbClr>
                  </a:outerShdw>
                </a:effectLst>
                <a:latin typeface="Arial" pitchFamily="34" charset="0"/>
                <a:cs typeface="Arial" pitchFamily="34" charset="0"/>
              </a:rPr>
              <a:t> 10 </a:t>
            </a:r>
            <a:r>
              <a:rPr lang="en-US" sz="3400" dirty="0" err="1">
                <a:solidFill>
                  <a:srgbClr val="FF0000"/>
                </a:solidFill>
                <a:effectLst>
                  <a:outerShdw blurRad="38100" dist="38100" dir="2700000" algn="tl">
                    <a:srgbClr val="000000">
                      <a:alpha val="43137"/>
                    </a:srgbClr>
                  </a:outerShdw>
                </a:effectLst>
                <a:latin typeface="Arial" pitchFamily="34" charset="0"/>
                <a:cs typeface="Arial" pitchFamily="34" charset="0"/>
              </a:rPr>
              <a:t>năm</a:t>
            </a:r>
            <a:r>
              <a:rPr lang="en-US" sz="34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2024</a:t>
            </a:r>
            <a:endParaRPr lang="en-US" sz="3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771908" y="1386192"/>
            <a:ext cx="1467025" cy="513357"/>
          </a:xfrm>
          <a:prstGeom prst="rect">
            <a:avLst/>
          </a:prstGeom>
          <a:noFill/>
        </p:spPr>
        <p:txBody>
          <a:bodyPr wrap="none" lIns="51191" tIns="25596" rIns="51191" bIns="25596" rtlCol="0">
            <a:spAutoFit/>
          </a:bodyPr>
          <a:lstStyle/>
          <a:p>
            <a:r>
              <a:rPr lang="en-US" sz="3000" b="1" u="sng" dirty="0">
                <a:latin typeface="Arial" pitchFamily="34" charset="0"/>
                <a:cs typeface="Arial" pitchFamily="34" charset="0"/>
              </a:rPr>
              <a:t>Tin </a:t>
            </a:r>
            <a:r>
              <a:rPr lang="en-US" sz="3000" b="1" u="sng" dirty="0" err="1">
                <a:latin typeface="Arial" pitchFamily="34" charset="0"/>
                <a:cs typeface="Arial" pitchFamily="34" charset="0"/>
              </a:rPr>
              <a:t>học</a:t>
            </a:r>
            <a:endParaRPr lang="en-US" sz="3000" b="1" u="sng" dirty="0">
              <a:latin typeface="Arial" pitchFamily="34" charset="0"/>
              <a:cs typeface="Arial" pitchFamily="34" charset="0"/>
            </a:endParaRPr>
          </a:p>
        </p:txBody>
      </p:sp>
    </p:spTree>
    <p:extLst>
      <p:ext uri="{BB962C8B-B14F-4D97-AF65-F5344CB8AC3E}">
        <p14:creationId xmlns:p14="http://schemas.microsoft.com/office/powerpoint/2010/main" val="4135227663"/>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812151" y="327017"/>
            <a:ext cx="7519698" cy="542970"/>
            <a:chOff x="0" y="0"/>
            <a:chExt cx="46776466" cy="3377557"/>
          </a:xfrm>
        </p:grpSpPr>
        <p:sp>
          <p:nvSpPr>
            <p:cNvPr id="4" name="Freeform 4"/>
            <p:cNvSpPr/>
            <p:nvPr/>
          </p:nvSpPr>
          <p:spPr>
            <a:xfrm>
              <a:off x="72390" y="72390"/>
              <a:ext cx="46631686" cy="3232777"/>
            </a:xfrm>
            <a:custGeom>
              <a:avLst/>
              <a:gdLst/>
              <a:ahLst/>
              <a:cxnLst/>
              <a:rect l="l" t="t" r="r" b="b"/>
              <a:pathLst>
                <a:path w="46631686" h="3232777">
                  <a:moveTo>
                    <a:pt x="0" y="0"/>
                  </a:moveTo>
                  <a:lnTo>
                    <a:pt x="46631686" y="0"/>
                  </a:lnTo>
                  <a:lnTo>
                    <a:pt x="46631686" y="3232777"/>
                  </a:lnTo>
                  <a:lnTo>
                    <a:pt x="0" y="3232777"/>
                  </a:lnTo>
                  <a:lnTo>
                    <a:pt x="0" y="0"/>
                  </a:lnTo>
                  <a:close/>
                </a:path>
              </a:pathLst>
            </a:custGeom>
            <a:solidFill>
              <a:srgbClr val="FFFFFF"/>
            </a:solidFill>
          </p:spPr>
        </p:sp>
        <p:sp>
          <p:nvSpPr>
            <p:cNvPr id="5" name="Freeform 5"/>
            <p:cNvSpPr/>
            <p:nvPr/>
          </p:nvSpPr>
          <p:spPr>
            <a:xfrm>
              <a:off x="0" y="0"/>
              <a:ext cx="46776466" cy="3377557"/>
            </a:xfrm>
            <a:custGeom>
              <a:avLst/>
              <a:gdLst/>
              <a:ahLst/>
              <a:cxnLst/>
              <a:rect l="l" t="t" r="r" b="b"/>
              <a:pathLst>
                <a:path w="46776466" h="3377557">
                  <a:moveTo>
                    <a:pt x="46631687" y="3232777"/>
                  </a:moveTo>
                  <a:lnTo>
                    <a:pt x="46776466" y="3232777"/>
                  </a:lnTo>
                  <a:lnTo>
                    <a:pt x="46776466" y="3377557"/>
                  </a:lnTo>
                  <a:lnTo>
                    <a:pt x="46631687" y="3377557"/>
                  </a:lnTo>
                  <a:lnTo>
                    <a:pt x="46631687" y="3232777"/>
                  </a:lnTo>
                  <a:close/>
                  <a:moveTo>
                    <a:pt x="0" y="144780"/>
                  </a:moveTo>
                  <a:lnTo>
                    <a:pt x="144780" y="144780"/>
                  </a:lnTo>
                  <a:lnTo>
                    <a:pt x="144780" y="3232777"/>
                  </a:lnTo>
                  <a:lnTo>
                    <a:pt x="0" y="3232777"/>
                  </a:lnTo>
                  <a:lnTo>
                    <a:pt x="0" y="144780"/>
                  </a:lnTo>
                  <a:close/>
                  <a:moveTo>
                    <a:pt x="0" y="3232777"/>
                  </a:moveTo>
                  <a:lnTo>
                    <a:pt x="144780" y="3232777"/>
                  </a:lnTo>
                  <a:lnTo>
                    <a:pt x="144780" y="3377557"/>
                  </a:lnTo>
                  <a:lnTo>
                    <a:pt x="0" y="3377557"/>
                  </a:lnTo>
                  <a:lnTo>
                    <a:pt x="0" y="3232777"/>
                  </a:lnTo>
                  <a:close/>
                  <a:moveTo>
                    <a:pt x="46631687" y="144780"/>
                  </a:moveTo>
                  <a:lnTo>
                    <a:pt x="46776466" y="144780"/>
                  </a:lnTo>
                  <a:lnTo>
                    <a:pt x="46776466" y="3232777"/>
                  </a:lnTo>
                  <a:lnTo>
                    <a:pt x="46631687" y="3232777"/>
                  </a:lnTo>
                  <a:lnTo>
                    <a:pt x="46631687" y="144780"/>
                  </a:lnTo>
                  <a:close/>
                  <a:moveTo>
                    <a:pt x="144780" y="3232777"/>
                  </a:moveTo>
                  <a:lnTo>
                    <a:pt x="46631687" y="3232777"/>
                  </a:lnTo>
                  <a:lnTo>
                    <a:pt x="46631687" y="3377557"/>
                  </a:lnTo>
                  <a:lnTo>
                    <a:pt x="144780" y="3377557"/>
                  </a:lnTo>
                  <a:lnTo>
                    <a:pt x="144780" y="3232777"/>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6" name="Group 6"/>
          <p:cNvGrpSpPr/>
          <p:nvPr/>
        </p:nvGrpSpPr>
        <p:grpSpPr>
          <a:xfrm>
            <a:off x="4215147" y="445678"/>
            <a:ext cx="445526" cy="462972"/>
            <a:chOff x="0" y="0"/>
            <a:chExt cx="1239597" cy="1288136"/>
          </a:xfrm>
        </p:grpSpPr>
        <p:sp>
          <p:nvSpPr>
            <p:cNvPr id="7" name="Freeform 7"/>
            <p:cNvSpPr/>
            <p:nvPr/>
          </p:nvSpPr>
          <p:spPr>
            <a:xfrm>
              <a:off x="31750" y="31750"/>
              <a:ext cx="1176097" cy="1224636"/>
            </a:xfrm>
            <a:custGeom>
              <a:avLst/>
              <a:gdLst/>
              <a:ahLst/>
              <a:cxnLst/>
              <a:rect l="l" t="t" r="r" b="b"/>
              <a:pathLst>
                <a:path w="1176097" h="1224636">
                  <a:moveTo>
                    <a:pt x="1083387" y="1224636"/>
                  </a:moveTo>
                  <a:lnTo>
                    <a:pt x="92710" y="1224636"/>
                  </a:lnTo>
                  <a:cubicBezTo>
                    <a:pt x="41910" y="1224636"/>
                    <a:pt x="0" y="1182726"/>
                    <a:pt x="0" y="1131926"/>
                  </a:cubicBezTo>
                  <a:lnTo>
                    <a:pt x="0" y="92710"/>
                  </a:lnTo>
                  <a:cubicBezTo>
                    <a:pt x="0" y="41910"/>
                    <a:pt x="41910" y="0"/>
                    <a:pt x="92710" y="0"/>
                  </a:cubicBezTo>
                  <a:lnTo>
                    <a:pt x="1082117" y="0"/>
                  </a:lnTo>
                  <a:cubicBezTo>
                    <a:pt x="1132917" y="0"/>
                    <a:pt x="1174827" y="41910"/>
                    <a:pt x="1174827" y="92710"/>
                  </a:cubicBezTo>
                  <a:lnTo>
                    <a:pt x="1174827" y="1130656"/>
                  </a:lnTo>
                  <a:cubicBezTo>
                    <a:pt x="1176097" y="1182726"/>
                    <a:pt x="1134187" y="1224636"/>
                    <a:pt x="1083387" y="1224636"/>
                  </a:cubicBezTo>
                  <a:close/>
                </a:path>
              </a:pathLst>
            </a:custGeom>
            <a:solidFill>
              <a:srgbClr val="E2B9C8"/>
            </a:solidFill>
          </p:spPr>
        </p:sp>
        <p:sp>
          <p:nvSpPr>
            <p:cNvPr id="8" name="Freeform 8"/>
            <p:cNvSpPr/>
            <p:nvPr/>
          </p:nvSpPr>
          <p:spPr>
            <a:xfrm>
              <a:off x="0" y="0"/>
              <a:ext cx="1239597" cy="1288136"/>
            </a:xfrm>
            <a:custGeom>
              <a:avLst/>
              <a:gdLst/>
              <a:ahLst/>
              <a:cxnLst/>
              <a:rect l="l" t="t" r="r" b="b"/>
              <a:pathLst>
                <a:path w="1239597" h="1288136">
                  <a:moveTo>
                    <a:pt x="1115137" y="59690"/>
                  </a:moveTo>
                  <a:cubicBezTo>
                    <a:pt x="1150697" y="59690"/>
                    <a:pt x="1179907" y="88900"/>
                    <a:pt x="1179907" y="124460"/>
                  </a:cubicBezTo>
                  <a:lnTo>
                    <a:pt x="1179907" y="1163676"/>
                  </a:lnTo>
                  <a:cubicBezTo>
                    <a:pt x="1179907" y="1199236"/>
                    <a:pt x="1150697" y="1228446"/>
                    <a:pt x="1115137" y="1228446"/>
                  </a:cubicBezTo>
                  <a:lnTo>
                    <a:pt x="124460" y="1228446"/>
                  </a:lnTo>
                  <a:cubicBezTo>
                    <a:pt x="88900" y="1228446"/>
                    <a:pt x="59690" y="1199236"/>
                    <a:pt x="59690" y="1163676"/>
                  </a:cubicBezTo>
                  <a:lnTo>
                    <a:pt x="59690" y="124460"/>
                  </a:lnTo>
                  <a:cubicBezTo>
                    <a:pt x="59690" y="88900"/>
                    <a:pt x="88900" y="59690"/>
                    <a:pt x="124460" y="59690"/>
                  </a:cubicBezTo>
                  <a:lnTo>
                    <a:pt x="1115137" y="59690"/>
                  </a:lnTo>
                  <a:moveTo>
                    <a:pt x="1115137" y="0"/>
                  </a:moveTo>
                  <a:lnTo>
                    <a:pt x="124460" y="0"/>
                  </a:lnTo>
                  <a:cubicBezTo>
                    <a:pt x="55880" y="0"/>
                    <a:pt x="0" y="55880"/>
                    <a:pt x="0" y="124460"/>
                  </a:cubicBezTo>
                  <a:lnTo>
                    <a:pt x="0" y="1163676"/>
                  </a:lnTo>
                  <a:cubicBezTo>
                    <a:pt x="0" y="1232256"/>
                    <a:pt x="55880" y="1288136"/>
                    <a:pt x="124460" y="1288136"/>
                  </a:cubicBezTo>
                  <a:lnTo>
                    <a:pt x="1115137" y="1288136"/>
                  </a:lnTo>
                  <a:cubicBezTo>
                    <a:pt x="1183717" y="1288136"/>
                    <a:pt x="1239597" y="1232256"/>
                    <a:pt x="1239597" y="1163676"/>
                  </a:cubicBezTo>
                  <a:lnTo>
                    <a:pt x="1239597" y="124460"/>
                  </a:lnTo>
                  <a:cubicBezTo>
                    <a:pt x="1239597" y="55880"/>
                    <a:pt x="1183717" y="0"/>
                    <a:pt x="1115137" y="0"/>
                  </a:cubicBezTo>
                  <a:close/>
                </a:path>
              </a:pathLst>
            </a:custGeom>
            <a:solidFill>
              <a:srgbClr val="3D3D3B"/>
            </a:solidFill>
          </p:spPr>
        </p:sp>
      </p:grpSp>
      <p:grpSp>
        <p:nvGrpSpPr>
          <p:cNvPr id="9" name="Group 9"/>
          <p:cNvGrpSpPr/>
          <p:nvPr/>
        </p:nvGrpSpPr>
        <p:grpSpPr>
          <a:xfrm>
            <a:off x="2384729" y="445678"/>
            <a:ext cx="1741755" cy="462972"/>
            <a:chOff x="0" y="0"/>
            <a:chExt cx="4846130" cy="1288136"/>
          </a:xfrm>
        </p:grpSpPr>
        <p:sp>
          <p:nvSpPr>
            <p:cNvPr id="10" name="Freeform 10"/>
            <p:cNvSpPr/>
            <p:nvPr/>
          </p:nvSpPr>
          <p:spPr>
            <a:xfrm>
              <a:off x="31750" y="31750"/>
              <a:ext cx="4782630" cy="1224636"/>
            </a:xfrm>
            <a:custGeom>
              <a:avLst/>
              <a:gdLst/>
              <a:ahLst/>
              <a:cxnLst/>
              <a:rect l="l" t="t" r="r" b="b"/>
              <a:pathLst>
                <a:path w="4782630" h="1224636">
                  <a:moveTo>
                    <a:pt x="4689920" y="1224636"/>
                  </a:moveTo>
                  <a:lnTo>
                    <a:pt x="92710" y="1224636"/>
                  </a:lnTo>
                  <a:cubicBezTo>
                    <a:pt x="41910" y="1224636"/>
                    <a:pt x="0" y="1182726"/>
                    <a:pt x="0" y="1131926"/>
                  </a:cubicBezTo>
                  <a:lnTo>
                    <a:pt x="0" y="92710"/>
                  </a:lnTo>
                  <a:cubicBezTo>
                    <a:pt x="0" y="41910"/>
                    <a:pt x="41910" y="0"/>
                    <a:pt x="92710" y="0"/>
                  </a:cubicBezTo>
                  <a:lnTo>
                    <a:pt x="4688650" y="0"/>
                  </a:lnTo>
                  <a:cubicBezTo>
                    <a:pt x="4739450" y="0"/>
                    <a:pt x="4781360" y="41910"/>
                    <a:pt x="4781360" y="92710"/>
                  </a:cubicBezTo>
                  <a:lnTo>
                    <a:pt x="4781360" y="1130656"/>
                  </a:lnTo>
                  <a:cubicBezTo>
                    <a:pt x="4782630" y="1182726"/>
                    <a:pt x="4740720" y="1224636"/>
                    <a:pt x="4689920" y="1224636"/>
                  </a:cubicBezTo>
                  <a:close/>
                </a:path>
              </a:pathLst>
            </a:custGeom>
            <a:solidFill>
              <a:srgbClr val="E2B9C8"/>
            </a:solidFill>
          </p:spPr>
        </p:sp>
        <p:sp>
          <p:nvSpPr>
            <p:cNvPr id="11" name="Freeform 11"/>
            <p:cNvSpPr/>
            <p:nvPr/>
          </p:nvSpPr>
          <p:spPr>
            <a:xfrm>
              <a:off x="0" y="0"/>
              <a:ext cx="4846130" cy="1288136"/>
            </a:xfrm>
            <a:custGeom>
              <a:avLst/>
              <a:gdLst/>
              <a:ahLst/>
              <a:cxnLst/>
              <a:rect l="l" t="t" r="r" b="b"/>
              <a:pathLst>
                <a:path w="4846130" h="1288136">
                  <a:moveTo>
                    <a:pt x="4721670" y="59690"/>
                  </a:moveTo>
                  <a:cubicBezTo>
                    <a:pt x="4757230" y="59690"/>
                    <a:pt x="4786440" y="88900"/>
                    <a:pt x="4786440" y="124460"/>
                  </a:cubicBezTo>
                  <a:lnTo>
                    <a:pt x="4786440" y="1163676"/>
                  </a:lnTo>
                  <a:cubicBezTo>
                    <a:pt x="4786440" y="1199236"/>
                    <a:pt x="4757230" y="1228446"/>
                    <a:pt x="4721670" y="1228446"/>
                  </a:cubicBezTo>
                  <a:lnTo>
                    <a:pt x="124460" y="1228446"/>
                  </a:lnTo>
                  <a:cubicBezTo>
                    <a:pt x="88900" y="1228446"/>
                    <a:pt x="59690" y="1199236"/>
                    <a:pt x="59690" y="1163676"/>
                  </a:cubicBezTo>
                  <a:lnTo>
                    <a:pt x="59690" y="124460"/>
                  </a:lnTo>
                  <a:cubicBezTo>
                    <a:pt x="59690" y="88900"/>
                    <a:pt x="88900" y="59690"/>
                    <a:pt x="124460" y="59690"/>
                  </a:cubicBezTo>
                  <a:lnTo>
                    <a:pt x="4721670" y="59690"/>
                  </a:lnTo>
                  <a:moveTo>
                    <a:pt x="4721670" y="0"/>
                  </a:moveTo>
                  <a:lnTo>
                    <a:pt x="124460" y="0"/>
                  </a:lnTo>
                  <a:cubicBezTo>
                    <a:pt x="55880" y="0"/>
                    <a:pt x="0" y="55880"/>
                    <a:pt x="0" y="124460"/>
                  </a:cubicBezTo>
                  <a:lnTo>
                    <a:pt x="0" y="1163676"/>
                  </a:lnTo>
                  <a:cubicBezTo>
                    <a:pt x="0" y="1232256"/>
                    <a:pt x="55880" y="1288136"/>
                    <a:pt x="124460" y="1288136"/>
                  </a:cubicBezTo>
                  <a:lnTo>
                    <a:pt x="4721670" y="1288136"/>
                  </a:lnTo>
                  <a:cubicBezTo>
                    <a:pt x="4790250" y="1288136"/>
                    <a:pt x="4846130" y="1232256"/>
                    <a:pt x="4846130" y="1163676"/>
                  </a:cubicBezTo>
                  <a:lnTo>
                    <a:pt x="4846130" y="124460"/>
                  </a:lnTo>
                  <a:cubicBezTo>
                    <a:pt x="4846130" y="55880"/>
                    <a:pt x="4790250" y="0"/>
                    <a:pt x="4721670" y="0"/>
                  </a:cubicBezTo>
                  <a:close/>
                </a:path>
              </a:pathLst>
            </a:custGeom>
            <a:solidFill>
              <a:srgbClr val="3D3D3B"/>
            </a:solidFill>
          </p:spPr>
        </p:sp>
      </p:grpSp>
      <p:grpSp>
        <p:nvGrpSpPr>
          <p:cNvPr id="12" name="Group 12"/>
          <p:cNvGrpSpPr/>
          <p:nvPr/>
        </p:nvGrpSpPr>
        <p:grpSpPr>
          <a:xfrm>
            <a:off x="812151" y="755136"/>
            <a:ext cx="7519698" cy="4061353"/>
            <a:chOff x="0" y="0"/>
            <a:chExt cx="46776466" cy="25263748"/>
          </a:xfrm>
        </p:grpSpPr>
        <p:sp>
          <p:nvSpPr>
            <p:cNvPr id="13" name="Freeform 13"/>
            <p:cNvSpPr/>
            <p:nvPr/>
          </p:nvSpPr>
          <p:spPr>
            <a:xfrm>
              <a:off x="72390" y="72390"/>
              <a:ext cx="46631686" cy="25118967"/>
            </a:xfrm>
            <a:custGeom>
              <a:avLst/>
              <a:gdLst/>
              <a:ahLst/>
              <a:cxnLst/>
              <a:rect l="l" t="t" r="r" b="b"/>
              <a:pathLst>
                <a:path w="46631686" h="25118967">
                  <a:moveTo>
                    <a:pt x="0" y="0"/>
                  </a:moveTo>
                  <a:lnTo>
                    <a:pt x="46631686" y="0"/>
                  </a:lnTo>
                  <a:lnTo>
                    <a:pt x="46631686" y="25118967"/>
                  </a:lnTo>
                  <a:lnTo>
                    <a:pt x="0" y="25118967"/>
                  </a:lnTo>
                  <a:lnTo>
                    <a:pt x="0" y="0"/>
                  </a:lnTo>
                  <a:close/>
                </a:path>
              </a:pathLst>
            </a:custGeom>
            <a:solidFill>
              <a:srgbClr val="E2B9C8"/>
            </a:solidFill>
          </p:spPr>
        </p:sp>
        <p:sp>
          <p:nvSpPr>
            <p:cNvPr id="14" name="Freeform 14"/>
            <p:cNvSpPr/>
            <p:nvPr/>
          </p:nvSpPr>
          <p:spPr>
            <a:xfrm>
              <a:off x="0" y="0"/>
              <a:ext cx="46776466" cy="25263748"/>
            </a:xfrm>
            <a:custGeom>
              <a:avLst/>
              <a:gdLst/>
              <a:ahLst/>
              <a:cxnLst/>
              <a:rect l="l" t="t" r="r" b="b"/>
              <a:pathLst>
                <a:path w="46776466" h="25263748">
                  <a:moveTo>
                    <a:pt x="46631687" y="25118968"/>
                  </a:moveTo>
                  <a:lnTo>
                    <a:pt x="46776466" y="25118968"/>
                  </a:lnTo>
                  <a:lnTo>
                    <a:pt x="46776466" y="25263748"/>
                  </a:lnTo>
                  <a:lnTo>
                    <a:pt x="46631687" y="25263748"/>
                  </a:lnTo>
                  <a:lnTo>
                    <a:pt x="46631687" y="25118968"/>
                  </a:lnTo>
                  <a:close/>
                  <a:moveTo>
                    <a:pt x="0" y="144780"/>
                  </a:moveTo>
                  <a:lnTo>
                    <a:pt x="144780" y="144780"/>
                  </a:lnTo>
                  <a:lnTo>
                    <a:pt x="144780" y="25118968"/>
                  </a:lnTo>
                  <a:lnTo>
                    <a:pt x="0" y="25118968"/>
                  </a:lnTo>
                  <a:lnTo>
                    <a:pt x="0" y="144780"/>
                  </a:lnTo>
                  <a:close/>
                  <a:moveTo>
                    <a:pt x="0" y="25118968"/>
                  </a:moveTo>
                  <a:lnTo>
                    <a:pt x="144780" y="25118968"/>
                  </a:lnTo>
                  <a:lnTo>
                    <a:pt x="144780" y="25263748"/>
                  </a:lnTo>
                  <a:lnTo>
                    <a:pt x="0" y="25263748"/>
                  </a:lnTo>
                  <a:lnTo>
                    <a:pt x="0" y="25118968"/>
                  </a:lnTo>
                  <a:close/>
                  <a:moveTo>
                    <a:pt x="46631687" y="144780"/>
                  </a:moveTo>
                  <a:lnTo>
                    <a:pt x="46776466" y="144780"/>
                  </a:lnTo>
                  <a:lnTo>
                    <a:pt x="46776466" y="25118968"/>
                  </a:lnTo>
                  <a:lnTo>
                    <a:pt x="46631687" y="25118968"/>
                  </a:lnTo>
                  <a:lnTo>
                    <a:pt x="46631687" y="144780"/>
                  </a:lnTo>
                  <a:close/>
                  <a:moveTo>
                    <a:pt x="144780" y="25118968"/>
                  </a:moveTo>
                  <a:lnTo>
                    <a:pt x="46631687" y="25118968"/>
                  </a:lnTo>
                  <a:lnTo>
                    <a:pt x="46631687" y="25263748"/>
                  </a:lnTo>
                  <a:lnTo>
                    <a:pt x="144780" y="25263748"/>
                  </a:lnTo>
                  <a:lnTo>
                    <a:pt x="144780" y="25118968"/>
                  </a:lnTo>
                  <a:close/>
                  <a:moveTo>
                    <a:pt x="46631687" y="0"/>
                  </a:moveTo>
                  <a:lnTo>
                    <a:pt x="46776466" y="0"/>
                  </a:lnTo>
                  <a:lnTo>
                    <a:pt x="46776466" y="144780"/>
                  </a:lnTo>
                  <a:lnTo>
                    <a:pt x="46631687" y="144780"/>
                  </a:lnTo>
                  <a:lnTo>
                    <a:pt x="46631687" y="0"/>
                  </a:lnTo>
                  <a:close/>
                  <a:moveTo>
                    <a:pt x="0" y="0"/>
                  </a:moveTo>
                  <a:lnTo>
                    <a:pt x="144780" y="0"/>
                  </a:lnTo>
                  <a:lnTo>
                    <a:pt x="144780" y="144780"/>
                  </a:lnTo>
                  <a:lnTo>
                    <a:pt x="0" y="144780"/>
                  </a:lnTo>
                  <a:lnTo>
                    <a:pt x="0" y="0"/>
                  </a:lnTo>
                  <a:close/>
                  <a:moveTo>
                    <a:pt x="144780" y="0"/>
                  </a:moveTo>
                  <a:lnTo>
                    <a:pt x="46631687" y="0"/>
                  </a:lnTo>
                  <a:lnTo>
                    <a:pt x="46631687" y="144780"/>
                  </a:lnTo>
                  <a:lnTo>
                    <a:pt x="144780" y="144780"/>
                  </a:lnTo>
                  <a:lnTo>
                    <a:pt x="144780" y="0"/>
                  </a:lnTo>
                  <a:close/>
                </a:path>
              </a:pathLst>
            </a:custGeom>
            <a:solidFill>
              <a:srgbClr val="3D3D3B"/>
            </a:solidFill>
          </p:spPr>
        </p:sp>
      </p:grpSp>
      <p:grpSp>
        <p:nvGrpSpPr>
          <p:cNvPr id="15" name="Group 15"/>
          <p:cNvGrpSpPr/>
          <p:nvPr/>
        </p:nvGrpSpPr>
        <p:grpSpPr>
          <a:xfrm>
            <a:off x="957882" y="1359718"/>
            <a:ext cx="7228242" cy="3280175"/>
            <a:chOff x="0" y="0"/>
            <a:chExt cx="44963451" cy="20404410"/>
          </a:xfrm>
        </p:grpSpPr>
        <p:sp>
          <p:nvSpPr>
            <p:cNvPr id="16" name="Freeform 16"/>
            <p:cNvSpPr/>
            <p:nvPr/>
          </p:nvSpPr>
          <p:spPr>
            <a:xfrm>
              <a:off x="72390" y="72390"/>
              <a:ext cx="44818671" cy="20259629"/>
            </a:xfrm>
            <a:custGeom>
              <a:avLst/>
              <a:gdLst/>
              <a:ahLst/>
              <a:cxnLst/>
              <a:rect l="l" t="t" r="r" b="b"/>
              <a:pathLst>
                <a:path w="44818671" h="20259629">
                  <a:moveTo>
                    <a:pt x="0" y="0"/>
                  </a:moveTo>
                  <a:lnTo>
                    <a:pt x="44818671" y="0"/>
                  </a:lnTo>
                  <a:lnTo>
                    <a:pt x="44818671" y="20259629"/>
                  </a:lnTo>
                  <a:lnTo>
                    <a:pt x="0" y="20259629"/>
                  </a:lnTo>
                  <a:lnTo>
                    <a:pt x="0" y="0"/>
                  </a:lnTo>
                  <a:close/>
                </a:path>
              </a:pathLst>
            </a:custGeom>
            <a:solidFill>
              <a:srgbClr val="F8E9A9"/>
            </a:solidFill>
          </p:spPr>
        </p:sp>
        <p:sp>
          <p:nvSpPr>
            <p:cNvPr id="17" name="Freeform 17"/>
            <p:cNvSpPr/>
            <p:nvPr/>
          </p:nvSpPr>
          <p:spPr>
            <a:xfrm>
              <a:off x="0" y="0"/>
              <a:ext cx="44963451" cy="20404410"/>
            </a:xfrm>
            <a:custGeom>
              <a:avLst/>
              <a:gdLst/>
              <a:ahLst/>
              <a:cxnLst/>
              <a:rect l="l" t="t" r="r" b="b"/>
              <a:pathLst>
                <a:path w="44963451" h="20404410">
                  <a:moveTo>
                    <a:pt x="44818672" y="20259630"/>
                  </a:moveTo>
                  <a:lnTo>
                    <a:pt x="44963451" y="20259630"/>
                  </a:lnTo>
                  <a:lnTo>
                    <a:pt x="44963451" y="20404410"/>
                  </a:lnTo>
                  <a:lnTo>
                    <a:pt x="44818672" y="20404410"/>
                  </a:lnTo>
                  <a:lnTo>
                    <a:pt x="44818672" y="20259630"/>
                  </a:lnTo>
                  <a:close/>
                  <a:moveTo>
                    <a:pt x="0" y="144780"/>
                  </a:moveTo>
                  <a:lnTo>
                    <a:pt x="144780" y="144780"/>
                  </a:lnTo>
                  <a:lnTo>
                    <a:pt x="144780" y="20259630"/>
                  </a:lnTo>
                  <a:lnTo>
                    <a:pt x="0" y="20259630"/>
                  </a:lnTo>
                  <a:lnTo>
                    <a:pt x="0" y="144780"/>
                  </a:lnTo>
                  <a:close/>
                  <a:moveTo>
                    <a:pt x="0" y="20259630"/>
                  </a:moveTo>
                  <a:lnTo>
                    <a:pt x="144780" y="20259630"/>
                  </a:lnTo>
                  <a:lnTo>
                    <a:pt x="144780" y="20404410"/>
                  </a:lnTo>
                  <a:lnTo>
                    <a:pt x="0" y="20404410"/>
                  </a:lnTo>
                  <a:lnTo>
                    <a:pt x="0" y="20259630"/>
                  </a:lnTo>
                  <a:close/>
                  <a:moveTo>
                    <a:pt x="44818672" y="144780"/>
                  </a:moveTo>
                  <a:lnTo>
                    <a:pt x="44963451" y="144780"/>
                  </a:lnTo>
                  <a:lnTo>
                    <a:pt x="44963451" y="20259630"/>
                  </a:lnTo>
                  <a:lnTo>
                    <a:pt x="44818672" y="20259630"/>
                  </a:lnTo>
                  <a:lnTo>
                    <a:pt x="44818672" y="144780"/>
                  </a:lnTo>
                  <a:close/>
                  <a:moveTo>
                    <a:pt x="144780" y="20259630"/>
                  </a:moveTo>
                  <a:lnTo>
                    <a:pt x="44818672" y="20259630"/>
                  </a:lnTo>
                  <a:lnTo>
                    <a:pt x="44818672" y="20404410"/>
                  </a:lnTo>
                  <a:lnTo>
                    <a:pt x="144780" y="20404410"/>
                  </a:lnTo>
                  <a:lnTo>
                    <a:pt x="144780" y="20259630"/>
                  </a:lnTo>
                  <a:close/>
                  <a:moveTo>
                    <a:pt x="44818672" y="0"/>
                  </a:moveTo>
                  <a:lnTo>
                    <a:pt x="44963451" y="0"/>
                  </a:lnTo>
                  <a:lnTo>
                    <a:pt x="44963451" y="144780"/>
                  </a:lnTo>
                  <a:lnTo>
                    <a:pt x="44818672" y="144780"/>
                  </a:lnTo>
                  <a:lnTo>
                    <a:pt x="44818672" y="0"/>
                  </a:lnTo>
                  <a:close/>
                  <a:moveTo>
                    <a:pt x="0" y="0"/>
                  </a:moveTo>
                  <a:lnTo>
                    <a:pt x="144780" y="0"/>
                  </a:lnTo>
                  <a:lnTo>
                    <a:pt x="144780" y="144780"/>
                  </a:lnTo>
                  <a:lnTo>
                    <a:pt x="0" y="144780"/>
                  </a:lnTo>
                  <a:lnTo>
                    <a:pt x="0" y="0"/>
                  </a:lnTo>
                  <a:close/>
                  <a:moveTo>
                    <a:pt x="144780" y="0"/>
                  </a:moveTo>
                  <a:lnTo>
                    <a:pt x="44818672" y="0"/>
                  </a:lnTo>
                  <a:lnTo>
                    <a:pt x="44818672" y="144780"/>
                  </a:lnTo>
                  <a:lnTo>
                    <a:pt x="144780" y="144780"/>
                  </a:lnTo>
                  <a:lnTo>
                    <a:pt x="144780" y="0"/>
                  </a:lnTo>
                  <a:close/>
                </a:path>
              </a:pathLst>
            </a:custGeom>
            <a:solidFill>
              <a:srgbClr val="3D3D3B"/>
            </a:solidFill>
          </p:spPr>
        </p:sp>
      </p:grpSp>
      <p:grpSp>
        <p:nvGrpSpPr>
          <p:cNvPr id="18" name="Group 18"/>
          <p:cNvGrpSpPr/>
          <p:nvPr/>
        </p:nvGrpSpPr>
        <p:grpSpPr>
          <a:xfrm>
            <a:off x="2283956" y="823093"/>
            <a:ext cx="4215661" cy="454094"/>
            <a:chOff x="0" y="0"/>
            <a:chExt cx="21699163" cy="1913890"/>
          </a:xfrm>
        </p:grpSpPr>
        <p:sp>
          <p:nvSpPr>
            <p:cNvPr id="19" name="Freeform 19"/>
            <p:cNvSpPr/>
            <p:nvPr/>
          </p:nvSpPr>
          <p:spPr>
            <a:xfrm>
              <a:off x="0" y="0"/>
              <a:ext cx="21699164" cy="1913890"/>
            </a:xfrm>
            <a:custGeom>
              <a:avLst/>
              <a:gdLst/>
              <a:ahLst/>
              <a:cxnLst/>
              <a:rect l="l" t="t" r="r" b="b"/>
              <a:pathLst>
                <a:path w="21699164" h="1913890">
                  <a:moveTo>
                    <a:pt x="21699164" y="956945"/>
                  </a:moveTo>
                  <a:lnTo>
                    <a:pt x="21699164" y="956945"/>
                  </a:lnTo>
                  <a:cubicBezTo>
                    <a:pt x="21699164" y="1485392"/>
                    <a:pt x="21270793" y="1913890"/>
                    <a:pt x="20742218" y="1913890"/>
                  </a:cubicBezTo>
                  <a:lnTo>
                    <a:pt x="956945" y="1913890"/>
                  </a:lnTo>
                  <a:cubicBezTo>
                    <a:pt x="428371" y="1913890"/>
                    <a:pt x="0" y="1485392"/>
                    <a:pt x="0" y="956945"/>
                  </a:cubicBezTo>
                  <a:lnTo>
                    <a:pt x="0" y="956945"/>
                  </a:lnTo>
                  <a:cubicBezTo>
                    <a:pt x="0" y="428371"/>
                    <a:pt x="428371" y="0"/>
                    <a:pt x="956945" y="0"/>
                  </a:cubicBezTo>
                  <a:lnTo>
                    <a:pt x="20742218" y="0"/>
                  </a:lnTo>
                  <a:cubicBezTo>
                    <a:pt x="21270666" y="0"/>
                    <a:pt x="21699164" y="428371"/>
                    <a:pt x="21699164" y="956945"/>
                  </a:cubicBezTo>
                  <a:close/>
                </a:path>
              </a:pathLst>
            </a:custGeom>
            <a:solidFill>
              <a:srgbClr val="FFFFFF"/>
            </a:solidFill>
          </p:spPr>
        </p:sp>
      </p:grpSp>
      <p:sp>
        <p:nvSpPr>
          <p:cNvPr id="20" name="AutoShape 20"/>
          <p:cNvSpPr/>
          <p:nvPr/>
        </p:nvSpPr>
        <p:spPr>
          <a:xfrm>
            <a:off x="7373640" y="959207"/>
            <a:ext cx="241497" cy="0"/>
          </a:xfrm>
          <a:prstGeom prst="line">
            <a:avLst/>
          </a:prstGeom>
          <a:ln w="47625" cap="rnd">
            <a:solidFill>
              <a:srgbClr val="3D3D3B"/>
            </a:solidFill>
            <a:prstDash val="solid"/>
            <a:headEnd type="none" w="sm" len="sm"/>
            <a:tailEnd type="none" w="sm" len="sm"/>
          </a:ln>
        </p:spPr>
      </p:sp>
      <p:sp>
        <p:nvSpPr>
          <p:cNvPr id="21" name="AutoShape 21"/>
          <p:cNvSpPr/>
          <p:nvPr/>
        </p:nvSpPr>
        <p:spPr>
          <a:xfrm>
            <a:off x="7373640" y="1047861"/>
            <a:ext cx="241497" cy="0"/>
          </a:xfrm>
          <a:prstGeom prst="line">
            <a:avLst/>
          </a:prstGeom>
          <a:ln w="47625" cap="rnd">
            <a:solidFill>
              <a:srgbClr val="3D3D3B"/>
            </a:solidFill>
            <a:prstDash val="solid"/>
            <a:headEnd type="none" w="sm" len="sm"/>
            <a:tailEnd type="none" w="sm" len="sm"/>
          </a:ln>
        </p:spPr>
      </p:sp>
      <p:sp>
        <p:nvSpPr>
          <p:cNvPr id="22" name="AutoShape 22"/>
          <p:cNvSpPr/>
          <p:nvPr/>
        </p:nvSpPr>
        <p:spPr>
          <a:xfrm>
            <a:off x="7373640" y="1136515"/>
            <a:ext cx="241497" cy="0"/>
          </a:xfrm>
          <a:prstGeom prst="line">
            <a:avLst/>
          </a:prstGeom>
          <a:ln w="47625" cap="rnd">
            <a:solidFill>
              <a:srgbClr val="3D3D3B"/>
            </a:solidFill>
            <a:prstDash val="solid"/>
            <a:headEnd type="none" w="sm" len="sm"/>
            <a:tailEnd type="none" w="sm" len="sm"/>
          </a:ln>
        </p:spPr>
      </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934599" y="939937"/>
            <a:ext cx="251524" cy="241464"/>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82674" y="991803"/>
            <a:ext cx="305983" cy="163319"/>
          </a:xfrm>
          <a:prstGeom prst="rect">
            <a:avLst/>
          </a:prstGeom>
        </p:spPr>
      </p:pic>
      <p:pic>
        <p:nvPicPr>
          <p:cNvPr id="25"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082437" y="991803"/>
            <a:ext cx="305983" cy="163319"/>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6773263" y="913413"/>
            <a:ext cx="214390" cy="267988"/>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450243" y="959835"/>
            <a:ext cx="209385" cy="209385"/>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82437" y="445679"/>
            <a:ext cx="190803" cy="190803"/>
          </a:xfrm>
          <a:prstGeom prst="rect">
            <a:avLst/>
          </a:prstGeom>
        </p:spPr>
      </p:pic>
      <p:pic>
        <p:nvPicPr>
          <p:cNvPr id="29" name="Picture 2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85546" y="445679"/>
            <a:ext cx="190803" cy="190803"/>
          </a:xfrm>
          <a:prstGeom prst="rect">
            <a:avLst/>
          </a:prstGeom>
        </p:spPr>
      </p:pic>
      <p:pic>
        <p:nvPicPr>
          <p:cNvPr id="30" name="Picture 3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888656" y="445679"/>
            <a:ext cx="190803" cy="190803"/>
          </a:xfrm>
          <a:prstGeom prst="rect">
            <a:avLst/>
          </a:prstGeom>
        </p:spPr>
      </p:pic>
      <p:sp>
        <p:nvSpPr>
          <p:cNvPr id="31" name="AutoShape 31"/>
          <p:cNvSpPr/>
          <p:nvPr/>
        </p:nvSpPr>
        <p:spPr>
          <a:xfrm rot="5383831">
            <a:off x="4341840" y="600939"/>
            <a:ext cx="192141" cy="0"/>
          </a:xfrm>
          <a:prstGeom prst="line">
            <a:avLst/>
          </a:prstGeom>
          <a:ln w="38100" cap="rnd">
            <a:solidFill>
              <a:srgbClr val="3D3D3B"/>
            </a:solidFill>
            <a:prstDash val="solid"/>
            <a:headEnd type="none" w="sm" len="sm"/>
            <a:tailEnd type="none" w="sm" len="sm"/>
          </a:ln>
        </p:spPr>
      </p:sp>
      <p:sp>
        <p:nvSpPr>
          <p:cNvPr id="32" name="AutoShape 32"/>
          <p:cNvSpPr/>
          <p:nvPr/>
        </p:nvSpPr>
        <p:spPr>
          <a:xfrm>
            <a:off x="4341848" y="598502"/>
            <a:ext cx="192141" cy="0"/>
          </a:xfrm>
          <a:prstGeom prst="line">
            <a:avLst/>
          </a:prstGeom>
          <a:ln w="38100" cap="rnd">
            <a:solidFill>
              <a:srgbClr val="3D3D3B"/>
            </a:solidFill>
            <a:prstDash val="solid"/>
            <a:headEnd type="none" w="sm" len="sm"/>
            <a:tailEnd type="none" w="sm" len="sm"/>
          </a:ln>
        </p:spPr>
      </p:sp>
      <p:pic>
        <p:nvPicPr>
          <p:cNvPr id="33" name="Picture 3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25397" y="2429499"/>
            <a:ext cx="1488261" cy="2598549"/>
          </a:xfrm>
          <a:prstGeom prst="rect">
            <a:avLst/>
          </a:prstGeom>
        </p:spPr>
      </p:pic>
      <p:pic>
        <p:nvPicPr>
          <p:cNvPr id="34" name="Picture 3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732293" y="1952385"/>
            <a:ext cx="1585365" cy="2018405"/>
          </a:xfrm>
          <a:prstGeom prst="rect">
            <a:avLst/>
          </a:prstGeom>
        </p:spPr>
      </p:pic>
      <p:pic>
        <p:nvPicPr>
          <p:cNvPr id="35" name="Picture 3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166261" y="3043214"/>
            <a:ext cx="897751" cy="2057346"/>
          </a:xfrm>
          <a:prstGeom prst="rect">
            <a:avLst/>
          </a:prstGeom>
        </p:spPr>
      </p:pic>
      <p:sp>
        <p:nvSpPr>
          <p:cNvPr id="37" name="TextBox 36"/>
          <p:cNvSpPr txBox="1"/>
          <p:nvPr/>
        </p:nvSpPr>
        <p:spPr>
          <a:xfrm>
            <a:off x="2709590" y="869763"/>
            <a:ext cx="3790021" cy="359468"/>
          </a:xfrm>
          <a:prstGeom prst="rect">
            <a:avLst/>
          </a:prstGeom>
          <a:noFill/>
        </p:spPr>
        <p:txBody>
          <a:bodyPr wrap="square" lIns="51191" tIns="25596" rIns="51191" bIns="25596" rtlCol="0">
            <a:spAutoFit/>
          </a:bodyPr>
          <a:lstStyle/>
          <a:p>
            <a:r>
              <a:rPr lang="en-US" sz="2000" b="1" dirty="0" err="1">
                <a:latin typeface="Arial" panose="020B0604020202020204" pitchFamily="34" charset="0"/>
                <a:cs typeface="Arial" panose="020B0604020202020204" pitchFamily="34" charset="0"/>
              </a:rPr>
              <a:t>Trò</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chơi</a:t>
            </a:r>
            <a:r>
              <a:rPr lang="en-US" sz="2000" b="1" dirty="0">
                <a:latin typeface="Arial" panose="020B0604020202020204" pitchFamily="34" charset="0"/>
                <a:cs typeface="Arial" panose="020B0604020202020204" pitchFamily="34" charset="0"/>
              </a:rPr>
              <a:t> “</a:t>
            </a:r>
            <a:r>
              <a:rPr lang="en-US" sz="2000" b="1" dirty="0">
                <a:solidFill>
                  <a:schemeClr val="accent6">
                    <a:lumMod val="75000"/>
                  </a:schemeClr>
                </a:solidFill>
                <a:latin typeface="Arial" panose="020B0604020202020204" pitchFamily="34" charset="0"/>
                <a:cs typeface="Arial" panose="020B0604020202020204" pitchFamily="34" charset="0"/>
              </a:rPr>
              <a:t>Ai </a:t>
            </a:r>
            <a:r>
              <a:rPr lang="en-US" sz="2000" b="1" dirty="0" err="1">
                <a:solidFill>
                  <a:schemeClr val="accent6">
                    <a:lumMod val="75000"/>
                  </a:schemeClr>
                </a:solidFill>
                <a:latin typeface="Arial" panose="020B0604020202020204" pitchFamily="34" charset="0"/>
                <a:cs typeface="Arial" panose="020B0604020202020204" pitchFamily="34" charset="0"/>
              </a:rPr>
              <a:t>nhanh</a:t>
            </a:r>
            <a:r>
              <a:rPr lang="en-US" sz="2000" b="1" dirty="0">
                <a:solidFill>
                  <a:schemeClr val="accent6">
                    <a:lumMod val="75000"/>
                  </a:schemeClr>
                </a:solidFill>
                <a:latin typeface="Arial" panose="020B0604020202020204" pitchFamily="34" charset="0"/>
                <a:cs typeface="Arial" panose="020B0604020202020204" pitchFamily="34" charset="0"/>
              </a:rPr>
              <a:t> - Ai </a:t>
            </a:r>
            <a:r>
              <a:rPr lang="en-US" sz="2000" b="1" dirty="0" err="1">
                <a:solidFill>
                  <a:schemeClr val="accent6">
                    <a:lumMod val="75000"/>
                  </a:schemeClr>
                </a:solidFill>
                <a:latin typeface="Arial" panose="020B0604020202020204" pitchFamily="34" charset="0"/>
                <a:cs typeface="Arial" panose="020B0604020202020204" pitchFamily="34" charset="0"/>
              </a:rPr>
              <a:t>đúng</a:t>
            </a:r>
            <a:r>
              <a:rPr lang="en-US" sz="2000" b="1" dirty="0">
                <a:latin typeface="Arial" panose="020B0604020202020204" pitchFamily="34" charset="0"/>
                <a:cs typeface="Arial" panose="020B0604020202020204" pitchFamily="34" charset="0"/>
              </a:rPr>
              <a:t>”</a:t>
            </a:r>
          </a:p>
        </p:txBody>
      </p:sp>
      <p:sp>
        <p:nvSpPr>
          <p:cNvPr id="38" name="Rectangle 37"/>
          <p:cNvSpPr/>
          <p:nvPr/>
        </p:nvSpPr>
        <p:spPr>
          <a:xfrm>
            <a:off x="1596719" y="1756743"/>
            <a:ext cx="5831910" cy="2528075"/>
          </a:xfrm>
          <a:prstGeom prst="rect">
            <a:avLst/>
          </a:prstGeom>
        </p:spPr>
        <p:txBody>
          <a:bodyPr wrap="square" lIns="51191" tIns="25596" rIns="51191" bIns="25596">
            <a:spAutoFit/>
          </a:bodyPr>
          <a:lstStyle/>
          <a:p>
            <a:pPr marL="319929" indent="-319929" algn="just">
              <a:lnSpc>
                <a:spcPct val="150000"/>
              </a:lnSpc>
              <a:buFont typeface="Wingdings" panose="05000000000000000000" pitchFamily="2" charset="2"/>
              <a:buChar char="Ø"/>
            </a:pPr>
            <a:r>
              <a:rPr lang="vi-VN" sz="2200" dirty="0">
                <a:latin typeface="Arial" panose="020B0604020202020204" pitchFamily="34" charset="0"/>
                <a:cs typeface="Arial" panose="020B0604020202020204" pitchFamily="34" charset="0"/>
              </a:rPr>
              <a:t>Trong 3 phút, </a:t>
            </a:r>
            <a:r>
              <a:rPr lang="en-US" sz="2200" dirty="0" err="1">
                <a:latin typeface="Arial" panose="020B0604020202020204" pitchFamily="34" charset="0"/>
                <a:cs typeface="Arial" panose="020B0604020202020204" pitchFamily="34" charset="0"/>
              </a:rPr>
              <a:t>em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hãy</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kể tên các bộ phận của máy tính để bàn. Bạn đằng sau không được kể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kể</a:t>
            </a:r>
            <a:r>
              <a:rPr lang="en-US" sz="2200" dirty="0">
                <a:latin typeface="Arial" panose="020B0604020202020204" pitchFamily="34" charset="0"/>
                <a:cs typeface="Arial" panose="020B0604020202020204" pitchFamily="34" charset="0"/>
              </a:rPr>
              <a:t>.</a:t>
            </a:r>
          </a:p>
          <a:p>
            <a:pPr marL="319929" indent="-319929" algn="just">
              <a:lnSpc>
                <a:spcPct val="150000"/>
              </a:lnSpc>
              <a:buFont typeface="Wingdings" panose="05000000000000000000" pitchFamily="2" charset="2"/>
              <a:buChar char="Ø"/>
            </a:pPr>
            <a:r>
              <a:rPr lang="vi-VN" sz="2200" dirty="0">
                <a:latin typeface="Arial" panose="020B0604020202020204" pitchFamily="34" charset="0"/>
                <a:cs typeface="Arial" panose="020B0604020202020204" pitchFamily="34" charset="0"/>
              </a:rPr>
              <a:t>Trò chơi kết thúc khi hết giờ hoặc 1 bạn nói sai tên bộ phận máy tính.</a:t>
            </a:r>
            <a:endParaRPr lang="en-US" sz="2200" dirty="0">
              <a:latin typeface="Arial" panose="020B0604020202020204" pitchFamily="34" charset="0"/>
              <a:cs typeface="Arial" panose="020B0604020202020204" pitchFamily="34" charset="0"/>
            </a:endParaRPr>
          </a:p>
        </p:txBody>
      </p:sp>
      <p:sp>
        <p:nvSpPr>
          <p:cNvPr id="39" name="Rectangle 38"/>
          <p:cNvSpPr/>
          <p:nvPr/>
        </p:nvSpPr>
        <p:spPr>
          <a:xfrm>
            <a:off x="5562600" y="361951"/>
            <a:ext cx="2019300" cy="381000"/>
          </a:xfrm>
          <a:prstGeom prst="rect">
            <a:avLst/>
          </a:prstGeom>
          <a:solidFill>
            <a:srgbClr val="FF99FF"/>
          </a:solidFill>
        </p:spPr>
        <p:style>
          <a:lnRef idx="2">
            <a:schemeClr val="accent6"/>
          </a:lnRef>
          <a:fillRef idx="1">
            <a:schemeClr val="lt1"/>
          </a:fillRef>
          <a:effectRef idx="0">
            <a:schemeClr val="accent6"/>
          </a:effectRef>
          <a:fontRef idx="minor">
            <a:schemeClr val="dk1"/>
          </a:fontRef>
        </p:style>
        <p:txBody>
          <a:bodyPr lIns="51191" tIns="25596" rIns="51191" bIns="25596" rtlCol="0" anchor="ctr"/>
          <a:lstStyle/>
          <a:p>
            <a:pPr algn="ctr"/>
            <a:r>
              <a:rPr lang="en-US" sz="2300" b="1" dirty="0"/>
              <a:t>KHỞI ĐỘNG</a:t>
            </a:r>
          </a:p>
        </p:txBody>
      </p:sp>
    </p:spTree>
    <p:extLst>
      <p:ext uri="{BB962C8B-B14F-4D97-AF65-F5344CB8AC3E}">
        <p14:creationId xmlns:p14="http://schemas.microsoft.com/office/powerpoint/2010/main" val="2041744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barn(inVertical)">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anim calcmode="lin" valueType="num">
                                      <p:cBhvr>
                                        <p:cTn id="18" dur="5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grpSp>
        <p:nvGrpSpPr>
          <p:cNvPr id="3" name="Group 3"/>
          <p:cNvGrpSpPr/>
          <p:nvPr/>
        </p:nvGrpSpPr>
        <p:grpSpPr>
          <a:xfrm>
            <a:off x="447685" y="289423"/>
            <a:ext cx="4062441" cy="2230008"/>
            <a:chOff x="0" y="0"/>
            <a:chExt cx="26249012" cy="14408952"/>
          </a:xfrm>
        </p:grpSpPr>
        <p:sp>
          <p:nvSpPr>
            <p:cNvPr id="4" name="Freeform 4"/>
            <p:cNvSpPr/>
            <p:nvPr/>
          </p:nvSpPr>
          <p:spPr>
            <a:xfrm>
              <a:off x="72390" y="72390"/>
              <a:ext cx="26104232" cy="14264172"/>
            </a:xfrm>
            <a:custGeom>
              <a:avLst/>
              <a:gdLst/>
              <a:ahLst/>
              <a:cxnLst/>
              <a:rect l="l" t="t" r="r" b="b"/>
              <a:pathLst>
                <a:path w="26104232" h="14264172">
                  <a:moveTo>
                    <a:pt x="0" y="0"/>
                  </a:moveTo>
                  <a:lnTo>
                    <a:pt x="26104232" y="0"/>
                  </a:lnTo>
                  <a:lnTo>
                    <a:pt x="26104232" y="14264172"/>
                  </a:lnTo>
                  <a:lnTo>
                    <a:pt x="0" y="14264172"/>
                  </a:lnTo>
                  <a:lnTo>
                    <a:pt x="0" y="0"/>
                  </a:lnTo>
                  <a:close/>
                </a:path>
              </a:pathLst>
            </a:custGeom>
            <a:solidFill>
              <a:srgbClr val="FFD19F"/>
            </a:solidFill>
          </p:spPr>
        </p:sp>
        <p:sp>
          <p:nvSpPr>
            <p:cNvPr id="5" name="Freeform 5"/>
            <p:cNvSpPr/>
            <p:nvPr/>
          </p:nvSpPr>
          <p:spPr>
            <a:xfrm>
              <a:off x="0" y="0"/>
              <a:ext cx="26249012" cy="14408953"/>
            </a:xfrm>
            <a:custGeom>
              <a:avLst/>
              <a:gdLst/>
              <a:ahLst/>
              <a:cxnLst/>
              <a:rect l="l" t="t" r="r" b="b"/>
              <a:pathLst>
                <a:path w="26249012" h="14408953">
                  <a:moveTo>
                    <a:pt x="26104233" y="14264173"/>
                  </a:moveTo>
                  <a:lnTo>
                    <a:pt x="26249012" y="14264173"/>
                  </a:lnTo>
                  <a:lnTo>
                    <a:pt x="26249012" y="14408953"/>
                  </a:lnTo>
                  <a:lnTo>
                    <a:pt x="26104233" y="14408953"/>
                  </a:lnTo>
                  <a:lnTo>
                    <a:pt x="26104233" y="14264173"/>
                  </a:lnTo>
                  <a:close/>
                  <a:moveTo>
                    <a:pt x="0" y="144780"/>
                  </a:moveTo>
                  <a:lnTo>
                    <a:pt x="144780" y="144780"/>
                  </a:lnTo>
                  <a:lnTo>
                    <a:pt x="144780" y="14264173"/>
                  </a:lnTo>
                  <a:lnTo>
                    <a:pt x="0" y="14264173"/>
                  </a:lnTo>
                  <a:lnTo>
                    <a:pt x="0" y="144780"/>
                  </a:lnTo>
                  <a:close/>
                  <a:moveTo>
                    <a:pt x="0" y="14264173"/>
                  </a:moveTo>
                  <a:lnTo>
                    <a:pt x="144780" y="14264173"/>
                  </a:lnTo>
                  <a:lnTo>
                    <a:pt x="144780" y="14408953"/>
                  </a:lnTo>
                  <a:lnTo>
                    <a:pt x="0" y="14408953"/>
                  </a:lnTo>
                  <a:lnTo>
                    <a:pt x="0" y="14264173"/>
                  </a:lnTo>
                  <a:close/>
                  <a:moveTo>
                    <a:pt x="26104233" y="144780"/>
                  </a:moveTo>
                  <a:lnTo>
                    <a:pt x="26249012" y="144780"/>
                  </a:lnTo>
                  <a:lnTo>
                    <a:pt x="26249012" y="14264173"/>
                  </a:lnTo>
                  <a:lnTo>
                    <a:pt x="26104233" y="14264173"/>
                  </a:lnTo>
                  <a:lnTo>
                    <a:pt x="26104233" y="144780"/>
                  </a:lnTo>
                  <a:close/>
                  <a:moveTo>
                    <a:pt x="144780" y="14264173"/>
                  </a:moveTo>
                  <a:lnTo>
                    <a:pt x="26104233" y="14264173"/>
                  </a:lnTo>
                  <a:lnTo>
                    <a:pt x="26104233" y="14408953"/>
                  </a:lnTo>
                  <a:lnTo>
                    <a:pt x="144780" y="14408953"/>
                  </a:lnTo>
                  <a:lnTo>
                    <a:pt x="144780" y="14264173"/>
                  </a:lnTo>
                  <a:close/>
                  <a:moveTo>
                    <a:pt x="26104233" y="0"/>
                  </a:moveTo>
                  <a:lnTo>
                    <a:pt x="26249012" y="0"/>
                  </a:lnTo>
                  <a:lnTo>
                    <a:pt x="26249012" y="144780"/>
                  </a:lnTo>
                  <a:lnTo>
                    <a:pt x="26104233" y="144780"/>
                  </a:lnTo>
                  <a:lnTo>
                    <a:pt x="26104233" y="0"/>
                  </a:lnTo>
                  <a:close/>
                  <a:moveTo>
                    <a:pt x="0" y="0"/>
                  </a:moveTo>
                  <a:lnTo>
                    <a:pt x="144780" y="0"/>
                  </a:lnTo>
                  <a:lnTo>
                    <a:pt x="144780" y="144780"/>
                  </a:lnTo>
                  <a:lnTo>
                    <a:pt x="0" y="144780"/>
                  </a:lnTo>
                  <a:lnTo>
                    <a:pt x="0" y="0"/>
                  </a:lnTo>
                  <a:close/>
                  <a:moveTo>
                    <a:pt x="144780" y="0"/>
                  </a:moveTo>
                  <a:lnTo>
                    <a:pt x="26104233" y="0"/>
                  </a:lnTo>
                  <a:lnTo>
                    <a:pt x="26104233" y="144780"/>
                  </a:lnTo>
                  <a:lnTo>
                    <a:pt x="144780" y="144780"/>
                  </a:lnTo>
                  <a:lnTo>
                    <a:pt x="144780" y="0"/>
                  </a:lnTo>
                  <a:close/>
                </a:path>
              </a:pathLst>
            </a:custGeom>
            <a:solidFill>
              <a:srgbClr val="3D3D3B"/>
            </a:solidFill>
          </p:spPr>
        </p:sp>
      </p:grpSp>
      <p:grpSp>
        <p:nvGrpSpPr>
          <p:cNvPr id="6" name="Group 6"/>
          <p:cNvGrpSpPr/>
          <p:nvPr/>
        </p:nvGrpSpPr>
        <p:grpSpPr>
          <a:xfrm>
            <a:off x="591459" y="771680"/>
            <a:ext cx="3790394" cy="1620619"/>
            <a:chOff x="0" y="0"/>
            <a:chExt cx="24491214" cy="10471452"/>
          </a:xfrm>
        </p:grpSpPr>
        <p:sp>
          <p:nvSpPr>
            <p:cNvPr id="7" name="Freeform 7"/>
            <p:cNvSpPr/>
            <p:nvPr/>
          </p:nvSpPr>
          <p:spPr>
            <a:xfrm>
              <a:off x="72390" y="72390"/>
              <a:ext cx="24346434" cy="10326672"/>
            </a:xfrm>
            <a:custGeom>
              <a:avLst/>
              <a:gdLst/>
              <a:ahLst/>
              <a:cxnLst/>
              <a:rect l="l" t="t" r="r" b="b"/>
              <a:pathLst>
                <a:path w="24346434" h="10326672">
                  <a:moveTo>
                    <a:pt x="0" y="0"/>
                  </a:moveTo>
                  <a:lnTo>
                    <a:pt x="24346434" y="0"/>
                  </a:lnTo>
                  <a:lnTo>
                    <a:pt x="24346434" y="10326672"/>
                  </a:lnTo>
                  <a:lnTo>
                    <a:pt x="0" y="10326672"/>
                  </a:lnTo>
                  <a:lnTo>
                    <a:pt x="0" y="0"/>
                  </a:lnTo>
                  <a:close/>
                </a:path>
              </a:pathLst>
            </a:custGeom>
            <a:solidFill>
              <a:srgbClr val="FFFFFF"/>
            </a:solidFill>
          </p:spPr>
        </p:sp>
        <p:sp>
          <p:nvSpPr>
            <p:cNvPr id="8" name="Freeform 8"/>
            <p:cNvSpPr/>
            <p:nvPr/>
          </p:nvSpPr>
          <p:spPr>
            <a:xfrm>
              <a:off x="0" y="0"/>
              <a:ext cx="24491214" cy="10471452"/>
            </a:xfrm>
            <a:custGeom>
              <a:avLst/>
              <a:gdLst/>
              <a:ahLst/>
              <a:cxnLst/>
              <a:rect l="l" t="t" r="r" b="b"/>
              <a:pathLst>
                <a:path w="24491214" h="10471452">
                  <a:moveTo>
                    <a:pt x="24346433" y="10326673"/>
                  </a:moveTo>
                  <a:lnTo>
                    <a:pt x="24491214" y="10326673"/>
                  </a:lnTo>
                  <a:lnTo>
                    <a:pt x="24491214" y="10471452"/>
                  </a:lnTo>
                  <a:lnTo>
                    <a:pt x="24346433" y="10471452"/>
                  </a:lnTo>
                  <a:lnTo>
                    <a:pt x="24346433" y="10326672"/>
                  </a:lnTo>
                  <a:close/>
                  <a:moveTo>
                    <a:pt x="0" y="144780"/>
                  </a:moveTo>
                  <a:lnTo>
                    <a:pt x="144780" y="144780"/>
                  </a:lnTo>
                  <a:lnTo>
                    <a:pt x="144780" y="10326673"/>
                  </a:lnTo>
                  <a:lnTo>
                    <a:pt x="0" y="10326673"/>
                  </a:lnTo>
                  <a:lnTo>
                    <a:pt x="0" y="144780"/>
                  </a:lnTo>
                  <a:close/>
                  <a:moveTo>
                    <a:pt x="0" y="10326673"/>
                  </a:moveTo>
                  <a:lnTo>
                    <a:pt x="144780" y="10326673"/>
                  </a:lnTo>
                  <a:lnTo>
                    <a:pt x="144780" y="10471452"/>
                  </a:lnTo>
                  <a:lnTo>
                    <a:pt x="0" y="10471452"/>
                  </a:lnTo>
                  <a:lnTo>
                    <a:pt x="0" y="10326672"/>
                  </a:lnTo>
                  <a:close/>
                  <a:moveTo>
                    <a:pt x="24346433" y="144780"/>
                  </a:moveTo>
                  <a:lnTo>
                    <a:pt x="24491214" y="144780"/>
                  </a:lnTo>
                  <a:lnTo>
                    <a:pt x="24491214" y="10326673"/>
                  </a:lnTo>
                  <a:lnTo>
                    <a:pt x="24346433" y="10326673"/>
                  </a:lnTo>
                  <a:lnTo>
                    <a:pt x="24346433" y="144780"/>
                  </a:lnTo>
                  <a:close/>
                  <a:moveTo>
                    <a:pt x="144780" y="10326673"/>
                  </a:moveTo>
                  <a:lnTo>
                    <a:pt x="24346433" y="10326673"/>
                  </a:lnTo>
                  <a:lnTo>
                    <a:pt x="24346433" y="10471452"/>
                  </a:lnTo>
                  <a:lnTo>
                    <a:pt x="144780" y="10471452"/>
                  </a:lnTo>
                  <a:lnTo>
                    <a:pt x="144780" y="10326672"/>
                  </a:lnTo>
                  <a:close/>
                  <a:moveTo>
                    <a:pt x="24346433" y="0"/>
                  </a:moveTo>
                  <a:lnTo>
                    <a:pt x="24491214" y="0"/>
                  </a:lnTo>
                  <a:lnTo>
                    <a:pt x="24491214" y="144780"/>
                  </a:lnTo>
                  <a:lnTo>
                    <a:pt x="24346433" y="144780"/>
                  </a:lnTo>
                  <a:lnTo>
                    <a:pt x="24346433" y="0"/>
                  </a:lnTo>
                  <a:close/>
                  <a:moveTo>
                    <a:pt x="0" y="0"/>
                  </a:moveTo>
                  <a:lnTo>
                    <a:pt x="144780" y="0"/>
                  </a:lnTo>
                  <a:lnTo>
                    <a:pt x="144780" y="144780"/>
                  </a:lnTo>
                  <a:lnTo>
                    <a:pt x="0" y="144780"/>
                  </a:lnTo>
                  <a:lnTo>
                    <a:pt x="0" y="0"/>
                  </a:lnTo>
                  <a:close/>
                  <a:moveTo>
                    <a:pt x="144780" y="0"/>
                  </a:moveTo>
                  <a:lnTo>
                    <a:pt x="24346433" y="0"/>
                  </a:lnTo>
                  <a:lnTo>
                    <a:pt x="24346433" y="144780"/>
                  </a:lnTo>
                  <a:lnTo>
                    <a:pt x="144780" y="144780"/>
                  </a:lnTo>
                  <a:lnTo>
                    <a:pt x="144780" y="0"/>
                  </a:lnTo>
                  <a:close/>
                </a:path>
              </a:pathLst>
            </a:custGeom>
            <a:solidFill>
              <a:srgbClr val="3D3D3B"/>
            </a:solidFill>
          </p:spPr>
        </p:sp>
      </p:grpSp>
      <p:grpSp>
        <p:nvGrpSpPr>
          <p:cNvPr id="9" name="Group 9"/>
          <p:cNvGrpSpPr/>
          <p:nvPr/>
        </p:nvGrpSpPr>
        <p:grpSpPr>
          <a:xfrm>
            <a:off x="4657698" y="2662171"/>
            <a:ext cx="4062441" cy="2230008"/>
            <a:chOff x="0" y="0"/>
            <a:chExt cx="26249012" cy="14408952"/>
          </a:xfrm>
        </p:grpSpPr>
        <p:sp>
          <p:nvSpPr>
            <p:cNvPr id="10" name="Freeform 10"/>
            <p:cNvSpPr/>
            <p:nvPr/>
          </p:nvSpPr>
          <p:spPr>
            <a:xfrm>
              <a:off x="72390" y="72390"/>
              <a:ext cx="26104232" cy="14264172"/>
            </a:xfrm>
            <a:custGeom>
              <a:avLst/>
              <a:gdLst/>
              <a:ahLst/>
              <a:cxnLst/>
              <a:rect l="l" t="t" r="r" b="b"/>
              <a:pathLst>
                <a:path w="26104232" h="14264172">
                  <a:moveTo>
                    <a:pt x="0" y="0"/>
                  </a:moveTo>
                  <a:lnTo>
                    <a:pt x="26104232" y="0"/>
                  </a:lnTo>
                  <a:lnTo>
                    <a:pt x="26104232" y="14264172"/>
                  </a:lnTo>
                  <a:lnTo>
                    <a:pt x="0" y="14264172"/>
                  </a:lnTo>
                  <a:lnTo>
                    <a:pt x="0" y="0"/>
                  </a:lnTo>
                  <a:close/>
                </a:path>
              </a:pathLst>
            </a:custGeom>
            <a:solidFill>
              <a:srgbClr val="BDD1A5"/>
            </a:solidFill>
          </p:spPr>
        </p:sp>
        <p:sp>
          <p:nvSpPr>
            <p:cNvPr id="11" name="Freeform 11"/>
            <p:cNvSpPr/>
            <p:nvPr/>
          </p:nvSpPr>
          <p:spPr>
            <a:xfrm>
              <a:off x="0" y="0"/>
              <a:ext cx="26249012" cy="14408953"/>
            </a:xfrm>
            <a:custGeom>
              <a:avLst/>
              <a:gdLst/>
              <a:ahLst/>
              <a:cxnLst/>
              <a:rect l="l" t="t" r="r" b="b"/>
              <a:pathLst>
                <a:path w="26249012" h="14408953">
                  <a:moveTo>
                    <a:pt x="26104233" y="14264173"/>
                  </a:moveTo>
                  <a:lnTo>
                    <a:pt x="26249012" y="14264173"/>
                  </a:lnTo>
                  <a:lnTo>
                    <a:pt x="26249012" y="14408953"/>
                  </a:lnTo>
                  <a:lnTo>
                    <a:pt x="26104233" y="14408953"/>
                  </a:lnTo>
                  <a:lnTo>
                    <a:pt x="26104233" y="14264173"/>
                  </a:lnTo>
                  <a:close/>
                  <a:moveTo>
                    <a:pt x="0" y="144780"/>
                  </a:moveTo>
                  <a:lnTo>
                    <a:pt x="144780" y="144780"/>
                  </a:lnTo>
                  <a:lnTo>
                    <a:pt x="144780" y="14264173"/>
                  </a:lnTo>
                  <a:lnTo>
                    <a:pt x="0" y="14264173"/>
                  </a:lnTo>
                  <a:lnTo>
                    <a:pt x="0" y="144780"/>
                  </a:lnTo>
                  <a:close/>
                  <a:moveTo>
                    <a:pt x="0" y="14264173"/>
                  </a:moveTo>
                  <a:lnTo>
                    <a:pt x="144780" y="14264173"/>
                  </a:lnTo>
                  <a:lnTo>
                    <a:pt x="144780" y="14408953"/>
                  </a:lnTo>
                  <a:lnTo>
                    <a:pt x="0" y="14408953"/>
                  </a:lnTo>
                  <a:lnTo>
                    <a:pt x="0" y="14264173"/>
                  </a:lnTo>
                  <a:close/>
                  <a:moveTo>
                    <a:pt x="26104233" y="144780"/>
                  </a:moveTo>
                  <a:lnTo>
                    <a:pt x="26249012" y="144780"/>
                  </a:lnTo>
                  <a:lnTo>
                    <a:pt x="26249012" y="14264173"/>
                  </a:lnTo>
                  <a:lnTo>
                    <a:pt x="26104233" y="14264173"/>
                  </a:lnTo>
                  <a:lnTo>
                    <a:pt x="26104233" y="144780"/>
                  </a:lnTo>
                  <a:close/>
                  <a:moveTo>
                    <a:pt x="144780" y="14264173"/>
                  </a:moveTo>
                  <a:lnTo>
                    <a:pt x="26104233" y="14264173"/>
                  </a:lnTo>
                  <a:lnTo>
                    <a:pt x="26104233" y="14408953"/>
                  </a:lnTo>
                  <a:lnTo>
                    <a:pt x="144780" y="14408953"/>
                  </a:lnTo>
                  <a:lnTo>
                    <a:pt x="144780" y="14264173"/>
                  </a:lnTo>
                  <a:close/>
                  <a:moveTo>
                    <a:pt x="26104233" y="0"/>
                  </a:moveTo>
                  <a:lnTo>
                    <a:pt x="26249012" y="0"/>
                  </a:lnTo>
                  <a:lnTo>
                    <a:pt x="26249012" y="144780"/>
                  </a:lnTo>
                  <a:lnTo>
                    <a:pt x="26104233" y="144780"/>
                  </a:lnTo>
                  <a:lnTo>
                    <a:pt x="26104233" y="0"/>
                  </a:lnTo>
                  <a:close/>
                  <a:moveTo>
                    <a:pt x="0" y="0"/>
                  </a:moveTo>
                  <a:lnTo>
                    <a:pt x="144780" y="0"/>
                  </a:lnTo>
                  <a:lnTo>
                    <a:pt x="144780" y="144780"/>
                  </a:lnTo>
                  <a:lnTo>
                    <a:pt x="0" y="144780"/>
                  </a:lnTo>
                  <a:lnTo>
                    <a:pt x="0" y="0"/>
                  </a:lnTo>
                  <a:close/>
                  <a:moveTo>
                    <a:pt x="144780" y="0"/>
                  </a:moveTo>
                  <a:lnTo>
                    <a:pt x="26104233" y="0"/>
                  </a:lnTo>
                  <a:lnTo>
                    <a:pt x="26104233" y="144780"/>
                  </a:lnTo>
                  <a:lnTo>
                    <a:pt x="144780" y="144780"/>
                  </a:lnTo>
                  <a:lnTo>
                    <a:pt x="144780" y="0"/>
                  </a:lnTo>
                  <a:close/>
                </a:path>
              </a:pathLst>
            </a:custGeom>
            <a:solidFill>
              <a:srgbClr val="3D3D3B"/>
            </a:solidFill>
          </p:spPr>
        </p:sp>
      </p:grpSp>
      <p:grpSp>
        <p:nvGrpSpPr>
          <p:cNvPr id="13" name="Group 13"/>
          <p:cNvGrpSpPr/>
          <p:nvPr/>
        </p:nvGrpSpPr>
        <p:grpSpPr>
          <a:xfrm>
            <a:off x="4801473" y="3144426"/>
            <a:ext cx="3790394" cy="1620619"/>
            <a:chOff x="0" y="0"/>
            <a:chExt cx="24491214" cy="10471452"/>
          </a:xfrm>
        </p:grpSpPr>
        <p:sp>
          <p:nvSpPr>
            <p:cNvPr id="14" name="Freeform 14"/>
            <p:cNvSpPr/>
            <p:nvPr/>
          </p:nvSpPr>
          <p:spPr>
            <a:xfrm>
              <a:off x="72390" y="72390"/>
              <a:ext cx="24346434" cy="10326672"/>
            </a:xfrm>
            <a:custGeom>
              <a:avLst/>
              <a:gdLst/>
              <a:ahLst/>
              <a:cxnLst/>
              <a:rect l="l" t="t" r="r" b="b"/>
              <a:pathLst>
                <a:path w="24346434" h="10326672">
                  <a:moveTo>
                    <a:pt x="0" y="0"/>
                  </a:moveTo>
                  <a:lnTo>
                    <a:pt x="24346434" y="0"/>
                  </a:lnTo>
                  <a:lnTo>
                    <a:pt x="24346434" y="10326672"/>
                  </a:lnTo>
                  <a:lnTo>
                    <a:pt x="0" y="10326672"/>
                  </a:lnTo>
                  <a:lnTo>
                    <a:pt x="0" y="0"/>
                  </a:lnTo>
                  <a:close/>
                </a:path>
              </a:pathLst>
            </a:custGeom>
            <a:solidFill>
              <a:srgbClr val="FFFFFF"/>
            </a:solidFill>
          </p:spPr>
        </p:sp>
        <p:sp>
          <p:nvSpPr>
            <p:cNvPr id="15" name="Freeform 15"/>
            <p:cNvSpPr/>
            <p:nvPr/>
          </p:nvSpPr>
          <p:spPr>
            <a:xfrm>
              <a:off x="0" y="0"/>
              <a:ext cx="24491214" cy="10471452"/>
            </a:xfrm>
            <a:custGeom>
              <a:avLst/>
              <a:gdLst/>
              <a:ahLst/>
              <a:cxnLst/>
              <a:rect l="l" t="t" r="r" b="b"/>
              <a:pathLst>
                <a:path w="24491214" h="10471452">
                  <a:moveTo>
                    <a:pt x="24346433" y="10326673"/>
                  </a:moveTo>
                  <a:lnTo>
                    <a:pt x="24491214" y="10326673"/>
                  </a:lnTo>
                  <a:lnTo>
                    <a:pt x="24491214" y="10471452"/>
                  </a:lnTo>
                  <a:lnTo>
                    <a:pt x="24346433" y="10471452"/>
                  </a:lnTo>
                  <a:lnTo>
                    <a:pt x="24346433" y="10326672"/>
                  </a:lnTo>
                  <a:close/>
                  <a:moveTo>
                    <a:pt x="0" y="144780"/>
                  </a:moveTo>
                  <a:lnTo>
                    <a:pt x="144780" y="144780"/>
                  </a:lnTo>
                  <a:lnTo>
                    <a:pt x="144780" y="10326673"/>
                  </a:lnTo>
                  <a:lnTo>
                    <a:pt x="0" y="10326673"/>
                  </a:lnTo>
                  <a:lnTo>
                    <a:pt x="0" y="144780"/>
                  </a:lnTo>
                  <a:close/>
                  <a:moveTo>
                    <a:pt x="0" y="10326673"/>
                  </a:moveTo>
                  <a:lnTo>
                    <a:pt x="144780" y="10326673"/>
                  </a:lnTo>
                  <a:lnTo>
                    <a:pt x="144780" y="10471452"/>
                  </a:lnTo>
                  <a:lnTo>
                    <a:pt x="0" y="10471452"/>
                  </a:lnTo>
                  <a:lnTo>
                    <a:pt x="0" y="10326672"/>
                  </a:lnTo>
                  <a:close/>
                  <a:moveTo>
                    <a:pt x="24346433" y="144780"/>
                  </a:moveTo>
                  <a:lnTo>
                    <a:pt x="24491214" y="144780"/>
                  </a:lnTo>
                  <a:lnTo>
                    <a:pt x="24491214" y="10326673"/>
                  </a:lnTo>
                  <a:lnTo>
                    <a:pt x="24346433" y="10326673"/>
                  </a:lnTo>
                  <a:lnTo>
                    <a:pt x="24346433" y="144780"/>
                  </a:lnTo>
                  <a:close/>
                  <a:moveTo>
                    <a:pt x="144780" y="10326673"/>
                  </a:moveTo>
                  <a:lnTo>
                    <a:pt x="24346433" y="10326673"/>
                  </a:lnTo>
                  <a:lnTo>
                    <a:pt x="24346433" y="10471452"/>
                  </a:lnTo>
                  <a:lnTo>
                    <a:pt x="144780" y="10471452"/>
                  </a:lnTo>
                  <a:lnTo>
                    <a:pt x="144780" y="10326672"/>
                  </a:lnTo>
                  <a:close/>
                  <a:moveTo>
                    <a:pt x="24346433" y="0"/>
                  </a:moveTo>
                  <a:lnTo>
                    <a:pt x="24491214" y="0"/>
                  </a:lnTo>
                  <a:lnTo>
                    <a:pt x="24491214" y="144780"/>
                  </a:lnTo>
                  <a:lnTo>
                    <a:pt x="24346433" y="144780"/>
                  </a:lnTo>
                  <a:lnTo>
                    <a:pt x="24346433" y="0"/>
                  </a:lnTo>
                  <a:close/>
                  <a:moveTo>
                    <a:pt x="0" y="0"/>
                  </a:moveTo>
                  <a:lnTo>
                    <a:pt x="144780" y="0"/>
                  </a:lnTo>
                  <a:lnTo>
                    <a:pt x="144780" y="144780"/>
                  </a:lnTo>
                  <a:lnTo>
                    <a:pt x="0" y="144780"/>
                  </a:lnTo>
                  <a:lnTo>
                    <a:pt x="0" y="0"/>
                  </a:lnTo>
                  <a:close/>
                  <a:moveTo>
                    <a:pt x="144780" y="0"/>
                  </a:moveTo>
                  <a:lnTo>
                    <a:pt x="24346433" y="0"/>
                  </a:lnTo>
                  <a:lnTo>
                    <a:pt x="24346433" y="144780"/>
                  </a:lnTo>
                  <a:lnTo>
                    <a:pt x="144780" y="144780"/>
                  </a:lnTo>
                  <a:lnTo>
                    <a:pt x="144780" y="0"/>
                  </a:lnTo>
                  <a:close/>
                </a:path>
              </a:pathLst>
            </a:custGeom>
            <a:solidFill>
              <a:srgbClr val="3D3D3B"/>
            </a:solidFill>
          </p:spPr>
        </p:sp>
      </p:grpSp>
      <p:sp>
        <p:nvSpPr>
          <p:cNvPr id="16" name="AutoShape 16"/>
          <p:cNvSpPr/>
          <p:nvPr/>
        </p:nvSpPr>
        <p:spPr>
          <a:xfrm>
            <a:off x="3716946" y="454571"/>
            <a:ext cx="185004" cy="0"/>
          </a:xfrm>
          <a:prstGeom prst="line">
            <a:avLst/>
          </a:prstGeom>
          <a:ln w="38100" cap="rnd">
            <a:solidFill>
              <a:srgbClr val="3D3D3B"/>
            </a:solidFill>
            <a:prstDash val="solid"/>
            <a:headEnd type="none" w="sm" len="sm"/>
            <a:tailEnd type="none" w="sm" len="sm"/>
          </a:ln>
        </p:spPr>
      </p:sp>
      <p:sp>
        <p:nvSpPr>
          <p:cNvPr id="17" name="AutoShape 17"/>
          <p:cNvSpPr/>
          <p:nvPr/>
        </p:nvSpPr>
        <p:spPr>
          <a:xfrm>
            <a:off x="7926959" y="2827319"/>
            <a:ext cx="185004" cy="0"/>
          </a:xfrm>
          <a:prstGeom prst="line">
            <a:avLst/>
          </a:prstGeom>
          <a:ln w="38100" cap="rnd">
            <a:solidFill>
              <a:srgbClr val="3D3D3B"/>
            </a:solidFill>
            <a:prstDash val="solid"/>
            <a:headEnd type="none" w="sm" len="sm"/>
            <a:tailEnd type="none" w="sm" len="sm"/>
          </a:ln>
        </p:spPr>
      </p:sp>
      <p:sp>
        <p:nvSpPr>
          <p:cNvPr id="18" name="AutoShape 18"/>
          <p:cNvSpPr/>
          <p:nvPr/>
        </p:nvSpPr>
        <p:spPr>
          <a:xfrm>
            <a:off x="3716946" y="522486"/>
            <a:ext cx="185004" cy="0"/>
          </a:xfrm>
          <a:prstGeom prst="line">
            <a:avLst/>
          </a:prstGeom>
          <a:ln w="38100" cap="rnd">
            <a:solidFill>
              <a:srgbClr val="3D3D3B"/>
            </a:solidFill>
            <a:prstDash val="solid"/>
            <a:headEnd type="none" w="sm" len="sm"/>
            <a:tailEnd type="none" w="sm" len="sm"/>
          </a:ln>
        </p:spPr>
      </p:sp>
      <p:sp>
        <p:nvSpPr>
          <p:cNvPr id="19" name="AutoShape 19"/>
          <p:cNvSpPr/>
          <p:nvPr/>
        </p:nvSpPr>
        <p:spPr>
          <a:xfrm>
            <a:off x="7926959" y="2895234"/>
            <a:ext cx="185004" cy="0"/>
          </a:xfrm>
          <a:prstGeom prst="line">
            <a:avLst/>
          </a:prstGeom>
          <a:ln w="38100" cap="rnd">
            <a:solidFill>
              <a:srgbClr val="3D3D3B"/>
            </a:solidFill>
            <a:prstDash val="solid"/>
            <a:headEnd type="none" w="sm" len="sm"/>
            <a:tailEnd type="none" w="sm" len="sm"/>
          </a:ln>
        </p:spPr>
      </p:sp>
      <p:sp>
        <p:nvSpPr>
          <p:cNvPr id="20" name="AutoShape 20"/>
          <p:cNvSpPr/>
          <p:nvPr/>
        </p:nvSpPr>
        <p:spPr>
          <a:xfrm>
            <a:off x="3716946" y="590401"/>
            <a:ext cx="185004" cy="0"/>
          </a:xfrm>
          <a:prstGeom prst="line">
            <a:avLst/>
          </a:prstGeom>
          <a:ln w="38100" cap="rnd">
            <a:solidFill>
              <a:srgbClr val="3D3D3B"/>
            </a:solidFill>
            <a:prstDash val="solid"/>
            <a:headEnd type="none" w="sm" len="sm"/>
            <a:tailEnd type="none" w="sm" len="sm"/>
          </a:ln>
        </p:spPr>
      </p:sp>
      <p:sp>
        <p:nvSpPr>
          <p:cNvPr id="21" name="AutoShape 21"/>
          <p:cNvSpPr/>
          <p:nvPr/>
        </p:nvSpPr>
        <p:spPr>
          <a:xfrm>
            <a:off x="7926959" y="2963149"/>
            <a:ext cx="185004" cy="0"/>
          </a:xfrm>
          <a:prstGeom prst="line">
            <a:avLst/>
          </a:prstGeom>
          <a:ln w="38100" cap="rnd">
            <a:solidFill>
              <a:srgbClr val="3D3D3B"/>
            </a:solidFill>
            <a:prstDash val="solid"/>
            <a:headEnd type="none" w="sm" len="sm"/>
            <a:tailEnd type="none" w="sm" len="sm"/>
          </a:ln>
        </p:spPr>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084403" y="429998"/>
            <a:ext cx="192685" cy="184977"/>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294417" y="2802746"/>
            <a:ext cx="192685" cy="184977"/>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3401266" y="419485"/>
            <a:ext cx="144579" cy="180723"/>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7611277" y="2792232"/>
            <a:ext cx="144579" cy="180723"/>
          </a:xfrm>
          <a:prstGeom prst="rect">
            <a:avLst/>
          </a:prstGeom>
        </p:spPr>
      </p:pic>
      <p:pic>
        <p:nvPicPr>
          <p:cNvPr id="26" name="Picture 2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99948" y="426670"/>
            <a:ext cx="201580" cy="201580"/>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909962" y="2799413"/>
            <a:ext cx="201580" cy="201580"/>
          </a:xfrm>
          <a:prstGeom prst="rect">
            <a:avLst/>
          </a:prstGeom>
        </p:spPr>
      </p:pic>
      <p:grpSp>
        <p:nvGrpSpPr>
          <p:cNvPr id="28" name="Group 28"/>
          <p:cNvGrpSpPr/>
          <p:nvPr/>
        </p:nvGrpSpPr>
        <p:grpSpPr>
          <a:xfrm>
            <a:off x="452475" y="2662171"/>
            <a:ext cx="4062441" cy="2230008"/>
            <a:chOff x="0" y="0"/>
            <a:chExt cx="26249012" cy="14408952"/>
          </a:xfrm>
        </p:grpSpPr>
        <p:sp>
          <p:nvSpPr>
            <p:cNvPr id="29" name="Freeform 29"/>
            <p:cNvSpPr/>
            <p:nvPr/>
          </p:nvSpPr>
          <p:spPr>
            <a:xfrm>
              <a:off x="72390" y="72390"/>
              <a:ext cx="26104232" cy="14264172"/>
            </a:xfrm>
            <a:custGeom>
              <a:avLst/>
              <a:gdLst/>
              <a:ahLst/>
              <a:cxnLst/>
              <a:rect l="l" t="t" r="r" b="b"/>
              <a:pathLst>
                <a:path w="26104232" h="14264172">
                  <a:moveTo>
                    <a:pt x="0" y="0"/>
                  </a:moveTo>
                  <a:lnTo>
                    <a:pt x="26104232" y="0"/>
                  </a:lnTo>
                  <a:lnTo>
                    <a:pt x="26104232" y="14264172"/>
                  </a:lnTo>
                  <a:lnTo>
                    <a:pt x="0" y="14264172"/>
                  </a:lnTo>
                  <a:lnTo>
                    <a:pt x="0" y="0"/>
                  </a:lnTo>
                  <a:close/>
                </a:path>
              </a:pathLst>
            </a:custGeom>
            <a:solidFill>
              <a:srgbClr val="F8E9A9"/>
            </a:solidFill>
          </p:spPr>
        </p:sp>
        <p:sp>
          <p:nvSpPr>
            <p:cNvPr id="30" name="Freeform 30"/>
            <p:cNvSpPr/>
            <p:nvPr/>
          </p:nvSpPr>
          <p:spPr>
            <a:xfrm>
              <a:off x="0" y="0"/>
              <a:ext cx="26249012" cy="14408953"/>
            </a:xfrm>
            <a:custGeom>
              <a:avLst/>
              <a:gdLst/>
              <a:ahLst/>
              <a:cxnLst/>
              <a:rect l="l" t="t" r="r" b="b"/>
              <a:pathLst>
                <a:path w="26249012" h="14408953">
                  <a:moveTo>
                    <a:pt x="26104233" y="14264173"/>
                  </a:moveTo>
                  <a:lnTo>
                    <a:pt x="26249012" y="14264173"/>
                  </a:lnTo>
                  <a:lnTo>
                    <a:pt x="26249012" y="14408953"/>
                  </a:lnTo>
                  <a:lnTo>
                    <a:pt x="26104233" y="14408953"/>
                  </a:lnTo>
                  <a:lnTo>
                    <a:pt x="26104233" y="14264173"/>
                  </a:lnTo>
                  <a:close/>
                  <a:moveTo>
                    <a:pt x="0" y="144780"/>
                  </a:moveTo>
                  <a:lnTo>
                    <a:pt x="144780" y="144780"/>
                  </a:lnTo>
                  <a:lnTo>
                    <a:pt x="144780" y="14264173"/>
                  </a:lnTo>
                  <a:lnTo>
                    <a:pt x="0" y="14264173"/>
                  </a:lnTo>
                  <a:lnTo>
                    <a:pt x="0" y="144780"/>
                  </a:lnTo>
                  <a:close/>
                  <a:moveTo>
                    <a:pt x="0" y="14264173"/>
                  </a:moveTo>
                  <a:lnTo>
                    <a:pt x="144780" y="14264173"/>
                  </a:lnTo>
                  <a:lnTo>
                    <a:pt x="144780" y="14408953"/>
                  </a:lnTo>
                  <a:lnTo>
                    <a:pt x="0" y="14408953"/>
                  </a:lnTo>
                  <a:lnTo>
                    <a:pt x="0" y="14264173"/>
                  </a:lnTo>
                  <a:close/>
                  <a:moveTo>
                    <a:pt x="26104233" y="144780"/>
                  </a:moveTo>
                  <a:lnTo>
                    <a:pt x="26249012" y="144780"/>
                  </a:lnTo>
                  <a:lnTo>
                    <a:pt x="26249012" y="14264173"/>
                  </a:lnTo>
                  <a:lnTo>
                    <a:pt x="26104233" y="14264173"/>
                  </a:lnTo>
                  <a:lnTo>
                    <a:pt x="26104233" y="144780"/>
                  </a:lnTo>
                  <a:close/>
                  <a:moveTo>
                    <a:pt x="144780" y="14264173"/>
                  </a:moveTo>
                  <a:lnTo>
                    <a:pt x="26104233" y="14264173"/>
                  </a:lnTo>
                  <a:lnTo>
                    <a:pt x="26104233" y="14408953"/>
                  </a:lnTo>
                  <a:lnTo>
                    <a:pt x="144780" y="14408953"/>
                  </a:lnTo>
                  <a:lnTo>
                    <a:pt x="144780" y="14264173"/>
                  </a:lnTo>
                  <a:close/>
                  <a:moveTo>
                    <a:pt x="26104233" y="0"/>
                  </a:moveTo>
                  <a:lnTo>
                    <a:pt x="26249012" y="0"/>
                  </a:lnTo>
                  <a:lnTo>
                    <a:pt x="26249012" y="144780"/>
                  </a:lnTo>
                  <a:lnTo>
                    <a:pt x="26104233" y="144780"/>
                  </a:lnTo>
                  <a:lnTo>
                    <a:pt x="26104233" y="0"/>
                  </a:lnTo>
                  <a:close/>
                  <a:moveTo>
                    <a:pt x="0" y="0"/>
                  </a:moveTo>
                  <a:lnTo>
                    <a:pt x="144780" y="0"/>
                  </a:lnTo>
                  <a:lnTo>
                    <a:pt x="144780" y="144780"/>
                  </a:lnTo>
                  <a:lnTo>
                    <a:pt x="0" y="144780"/>
                  </a:lnTo>
                  <a:lnTo>
                    <a:pt x="0" y="0"/>
                  </a:lnTo>
                  <a:close/>
                  <a:moveTo>
                    <a:pt x="144780" y="0"/>
                  </a:moveTo>
                  <a:lnTo>
                    <a:pt x="26104233" y="0"/>
                  </a:lnTo>
                  <a:lnTo>
                    <a:pt x="26104233" y="144780"/>
                  </a:lnTo>
                  <a:lnTo>
                    <a:pt x="144780" y="144780"/>
                  </a:lnTo>
                  <a:lnTo>
                    <a:pt x="144780" y="0"/>
                  </a:lnTo>
                  <a:close/>
                </a:path>
              </a:pathLst>
            </a:custGeom>
            <a:solidFill>
              <a:srgbClr val="3D3D3B"/>
            </a:solidFill>
          </p:spPr>
        </p:sp>
      </p:grpSp>
      <p:grpSp>
        <p:nvGrpSpPr>
          <p:cNvPr id="31" name="Group 31"/>
          <p:cNvGrpSpPr/>
          <p:nvPr/>
        </p:nvGrpSpPr>
        <p:grpSpPr>
          <a:xfrm>
            <a:off x="596249" y="3144426"/>
            <a:ext cx="3790394" cy="1620619"/>
            <a:chOff x="0" y="0"/>
            <a:chExt cx="24491214" cy="10471452"/>
          </a:xfrm>
        </p:grpSpPr>
        <p:sp>
          <p:nvSpPr>
            <p:cNvPr id="32" name="Freeform 32"/>
            <p:cNvSpPr/>
            <p:nvPr/>
          </p:nvSpPr>
          <p:spPr>
            <a:xfrm>
              <a:off x="72390" y="72390"/>
              <a:ext cx="24346434" cy="10326672"/>
            </a:xfrm>
            <a:custGeom>
              <a:avLst/>
              <a:gdLst/>
              <a:ahLst/>
              <a:cxnLst/>
              <a:rect l="l" t="t" r="r" b="b"/>
              <a:pathLst>
                <a:path w="24346434" h="10326672">
                  <a:moveTo>
                    <a:pt x="0" y="0"/>
                  </a:moveTo>
                  <a:lnTo>
                    <a:pt x="24346434" y="0"/>
                  </a:lnTo>
                  <a:lnTo>
                    <a:pt x="24346434" y="10326672"/>
                  </a:lnTo>
                  <a:lnTo>
                    <a:pt x="0" y="10326672"/>
                  </a:lnTo>
                  <a:lnTo>
                    <a:pt x="0" y="0"/>
                  </a:lnTo>
                  <a:close/>
                </a:path>
              </a:pathLst>
            </a:custGeom>
            <a:solidFill>
              <a:srgbClr val="FFFFFF"/>
            </a:solidFill>
          </p:spPr>
        </p:sp>
        <p:sp>
          <p:nvSpPr>
            <p:cNvPr id="33" name="Freeform 33"/>
            <p:cNvSpPr/>
            <p:nvPr/>
          </p:nvSpPr>
          <p:spPr>
            <a:xfrm>
              <a:off x="0" y="0"/>
              <a:ext cx="24491214" cy="10471452"/>
            </a:xfrm>
            <a:custGeom>
              <a:avLst/>
              <a:gdLst/>
              <a:ahLst/>
              <a:cxnLst/>
              <a:rect l="l" t="t" r="r" b="b"/>
              <a:pathLst>
                <a:path w="24491214" h="10471452">
                  <a:moveTo>
                    <a:pt x="24346433" y="10326673"/>
                  </a:moveTo>
                  <a:lnTo>
                    <a:pt x="24491214" y="10326673"/>
                  </a:lnTo>
                  <a:lnTo>
                    <a:pt x="24491214" y="10471452"/>
                  </a:lnTo>
                  <a:lnTo>
                    <a:pt x="24346433" y="10471452"/>
                  </a:lnTo>
                  <a:lnTo>
                    <a:pt x="24346433" y="10326672"/>
                  </a:lnTo>
                  <a:close/>
                  <a:moveTo>
                    <a:pt x="0" y="144780"/>
                  </a:moveTo>
                  <a:lnTo>
                    <a:pt x="144780" y="144780"/>
                  </a:lnTo>
                  <a:lnTo>
                    <a:pt x="144780" y="10326673"/>
                  </a:lnTo>
                  <a:lnTo>
                    <a:pt x="0" y="10326673"/>
                  </a:lnTo>
                  <a:lnTo>
                    <a:pt x="0" y="144780"/>
                  </a:lnTo>
                  <a:close/>
                  <a:moveTo>
                    <a:pt x="0" y="10326673"/>
                  </a:moveTo>
                  <a:lnTo>
                    <a:pt x="144780" y="10326673"/>
                  </a:lnTo>
                  <a:lnTo>
                    <a:pt x="144780" y="10471452"/>
                  </a:lnTo>
                  <a:lnTo>
                    <a:pt x="0" y="10471452"/>
                  </a:lnTo>
                  <a:lnTo>
                    <a:pt x="0" y="10326672"/>
                  </a:lnTo>
                  <a:close/>
                  <a:moveTo>
                    <a:pt x="24346433" y="144780"/>
                  </a:moveTo>
                  <a:lnTo>
                    <a:pt x="24491214" y="144780"/>
                  </a:lnTo>
                  <a:lnTo>
                    <a:pt x="24491214" y="10326673"/>
                  </a:lnTo>
                  <a:lnTo>
                    <a:pt x="24346433" y="10326673"/>
                  </a:lnTo>
                  <a:lnTo>
                    <a:pt x="24346433" y="144780"/>
                  </a:lnTo>
                  <a:close/>
                  <a:moveTo>
                    <a:pt x="144780" y="10326673"/>
                  </a:moveTo>
                  <a:lnTo>
                    <a:pt x="24346433" y="10326673"/>
                  </a:lnTo>
                  <a:lnTo>
                    <a:pt x="24346433" y="10471452"/>
                  </a:lnTo>
                  <a:lnTo>
                    <a:pt x="144780" y="10471452"/>
                  </a:lnTo>
                  <a:lnTo>
                    <a:pt x="144780" y="10326672"/>
                  </a:lnTo>
                  <a:close/>
                  <a:moveTo>
                    <a:pt x="24346433" y="0"/>
                  </a:moveTo>
                  <a:lnTo>
                    <a:pt x="24491214" y="0"/>
                  </a:lnTo>
                  <a:lnTo>
                    <a:pt x="24491214" y="144780"/>
                  </a:lnTo>
                  <a:lnTo>
                    <a:pt x="24346433" y="144780"/>
                  </a:lnTo>
                  <a:lnTo>
                    <a:pt x="24346433" y="0"/>
                  </a:lnTo>
                  <a:close/>
                  <a:moveTo>
                    <a:pt x="0" y="0"/>
                  </a:moveTo>
                  <a:lnTo>
                    <a:pt x="144780" y="0"/>
                  </a:lnTo>
                  <a:lnTo>
                    <a:pt x="144780" y="144780"/>
                  </a:lnTo>
                  <a:lnTo>
                    <a:pt x="0" y="144780"/>
                  </a:lnTo>
                  <a:lnTo>
                    <a:pt x="0" y="0"/>
                  </a:lnTo>
                  <a:close/>
                  <a:moveTo>
                    <a:pt x="144780" y="0"/>
                  </a:moveTo>
                  <a:lnTo>
                    <a:pt x="24346433" y="0"/>
                  </a:lnTo>
                  <a:lnTo>
                    <a:pt x="24346433" y="144780"/>
                  </a:lnTo>
                  <a:lnTo>
                    <a:pt x="144780" y="144780"/>
                  </a:lnTo>
                  <a:lnTo>
                    <a:pt x="144780" y="0"/>
                  </a:lnTo>
                  <a:close/>
                </a:path>
              </a:pathLst>
            </a:custGeom>
            <a:solidFill>
              <a:srgbClr val="3D3D3B"/>
            </a:solidFill>
          </p:spPr>
        </p:sp>
      </p:grpSp>
      <p:sp>
        <p:nvSpPr>
          <p:cNvPr id="34" name="AutoShape 34"/>
          <p:cNvSpPr/>
          <p:nvPr/>
        </p:nvSpPr>
        <p:spPr>
          <a:xfrm>
            <a:off x="3721735" y="2827319"/>
            <a:ext cx="185004" cy="0"/>
          </a:xfrm>
          <a:prstGeom prst="line">
            <a:avLst/>
          </a:prstGeom>
          <a:ln w="38100" cap="rnd">
            <a:solidFill>
              <a:srgbClr val="3D3D3B"/>
            </a:solidFill>
            <a:prstDash val="solid"/>
            <a:headEnd type="none" w="sm" len="sm"/>
            <a:tailEnd type="none" w="sm" len="sm"/>
          </a:ln>
        </p:spPr>
      </p:sp>
      <p:sp>
        <p:nvSpPr>
          <p:cNvPr id="35" name="AutoShape 35"/>
          <p:cNvSpPr/>
          <p:nvPr/>
        </p:nvSpPr>
        <p:spPr>
          <a:xfrm>
            <a:off x="3721735" y="2895234"/>
            <a:ext cx="185004" cy="0"/>
          </a:xfrm>
          <a:prstGeom prst="line">
            <a:avLst/>
          </a:prstGeom>
          <a:ln w="38100" cap="rnd">
            <a:solidFill>
              <a:srgbClr val="3D3D3B"/>
            </a:solidFill>
            <a:prstDash val="solid"/>
            <a:headEnd type="none" w="sm" len="sm"/>
            <a:tailEnd type="none" w="sm" len="sm"/>
          </a:ln>
        </p:spPr>
      </p:sp>
      <p:sp>
        <p:nvSpPr>
          <p:cNvPr id="36" name="AutoShape 36"/>
          <p:cNvSpPr/>
          <p:nvPr/>
        </p:nvSpPr>
        <p:spPr>
          <a:xfrm>
            <a:off x="3721735" y="2963149"/>
            <a:ext cx="185004" cy="0"/>
          </a:xfrm>
          <a:prstGeom prst="line">
            <a:avLst/>
          </a:prstGeom>
          <a:ln w="38100" cap="rnd">
            <a:solidFill>
              <a:srgbClr val="3D3D3B"/>
            </a:solidFill>
            <a:prstDash val="solid"/>
            <a:headEnd type="none" w="sm" len="sm"/>
            <a:tailEnd type="none" w="sm" len="sm"/>
          </a:ln>
        </p:spPr>
      </p:sp>
      <p:pic>
        <p:nvPicPr>
          <p:cNvPr id="37" name="Picture 3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089193" y="2802746"/>
            <a:ext cx="192685" cy="184977"/>
          </a:xfrm>
          <a:prstGeom prst="rect">
            <a:avLst/>
          </a:prstGeom>
        </p:spPr>
      </p:pic>
      <p:pic>
        <p:nvPicPr>
          <p:cNvPr id="38" name="Picture 3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3406058" y="2792232"/>
            <a:ext cx="144579" cy="180723"/>
          </a:xfrm>
          <a:prstGeom prst="rect">
            <a:avLst/>
          </a:prstGeom>
        </p:spPr>
      </p:pic>
      <p:pic>
        <p:nvPicPr>
          <p:cNvPr id="39" name="Picture 3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4738" y="2799413"/>
            <a:ext cx="201580" cy="201580"/>
          </a:xfrm>
          <a:prstGeom prst="rect">
            <a:avLst/>
          </a:prstGeom>
        </p:spPr>
      </p:pic>
      <p:sp>
        <p:nvSpPr>
          <p:cNvPr id="46" name="TextBox 46"/>
          <p:cNvSpPr txBox="1"/>
          <p:nvPr/>
        </p:nvSpPr>
        <p:spPr>
          <a:xfrm>
            <a:off x="4692569" y="628245"/>
            <a:ext cx="4375231" cy="474489"/>
          </a:xfrm>
          <a:prstGeom prst="rect">
            <a:avLst/>
          </a:prstGeom>
        </p:spPr>
        <p:txBody>
          <a:bodyPr wrap="square" lIns="0" tIns="0" rIns="0" bIns="0" rtlCol="0" anchor="t">
            <a:spAutoFit/>
          </a:bodyPr>
          <a:lstStyle/>
          <a:p>
            <a:pPr algn="ctr">
              <a:lnSpc>
                <a:spcPts val="3695"/>
              </a:lnSpc>
            </a:pPr>
            <a:r>
              <a:rPr lang="en-US" sz="3700" b="1" spc="-92" dirty="0">
                <a:solidFill>
                  <a:schemeClr val="tx1">
                    <a:lumMod val="95000"/>
                    <a:lumOff val="5000"/>
                  </a:schemeClr>
                </a:solidFill>
                <a:latin typeface="Arial" panose="020B0604020202020204" pitchFamily="34" charset="0"/>
                <a:cs typeface="Arial" panose="020B0604020202020204" pitchFamily="34" charset="0"/>
              </a:rPr>
              <a:t>NỘI DUNG BÀI HỌC</a:t>
            </a: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6152" y="1427183"/>
            <a:ext cx="1481055" cy="1302568"/>
          </a:xfrm>
          <a:prstGeom prst="rect">
            <a:avLst/>
          </a:prstGeom>
          <a:ln>
            <a:noFill/>
          </a:ln>
          <a:effectLst>
            <a:outerShdw blurRad="190500" algn="tl" rotWithShape="0">
              <a:srgbClr val="000000">
                <a:alpha val="70000"/>
              </a:srgbClr>
            </a:outerShdw>
          </a:effectLst>
        </p:spPr>
      </p:pic>
      <p:sp>
        <p:nvSpPr>
          <p:cNvPr id="48" name="Rectangle 47"/>
          <p:cNvSpPr/>
          <p:nvPr/>
        </p:nvSpPr>
        <p:spPr>
          <a:xfrm>
            <a:off x="699948" y="960976"/>
            <a:ext cx="3485587" cy="1205854"/>
          </a:xfrm>
          <a:prstGeom prst="rect">
            <a:avLst/>
          </a:prstGeom>
        </p:spPr>
        <p:txBody>
          <a:bodyPr wrap="square" lIns="51191" tIns="25596" rIns="51191" bIns="25596">
            <a:spAutoFit/>
          </a:bodyPr>
          <a:lstStyle/>
          <a:p>
            <a:pPr algn="just">
              <a:lnSpc>
                <a:spcPct val="150000"/>
              </a:lnSpc>
            </a:pPr>
            <a:r>
              <a:rPr lang="vi-VN" sz="2500" dirty="0">
                <a:solidFill>
                  <a:schemeClr val="tx2">
                    <a:lumMod val="75000"/>
                  </a:schemeClr>
                </a:solidFill>
              </a:rPr>
              <a:t>1. Các bộ phận cơ bản của máy tính để bàn</a:t>
            </a:r>
            <a:endParaRPr lang="en-US" sz="2500" dirty="0">
              <a:solidFill>
                <a:schemeClr val="tx2">
                  <a:lumMod val="75000"/>
                </a:schemeClr>
              </a:solidFill>
            </a:endParaRPr>
          </a:p>
        </p:txBody>
      </p:sp>
      <p:sp>
        <p:nvSpPr>
          <p:cNvPr id="49" name="Rectangle 48"/>
          <p:cNvSpPr/>
          <p:nvPr/>
        </p:nvSpPr>
        <p:spPr>
          <a:xfrm>
            <a:off x="811335" y="3366289"/>
            <a:ext cx="3379665" cy="1205854"/>
          </a:xfrm>
          <a:prstGeom prst="rect">
            <a:avLst/>
          </a:prstGeom>
        </p:spPr>
        <p:txBody>
          <a:bodyPr wrap="square" lIns="51191" tIns="25596" rIns="51191" bIns="25596">
            <a:spAutoFit/>
          </a:bodyPr>
          <a:lstStyle/>
          <a:p>
            <a:pPr algn="just">
              <a:lnSpc>
                <a:spcPct val="150000"/>
              </a:lnSpc>
            </a:pPr>
            <a:r>
              <a:rPr lang="en-US" sz="2500" dirty="0">
                <a:solidFill>
                  <a:schemeClr val="tx2">
                    <a:lumMod val="50000"/>
                  </a:schemeClr>
                </a:solidFill>
                <a:latin typeface="Arial" panose="020B0604020202020204" pitchFamily="34" charset="0"/>
                <a:cs typeface="Arial" panose="020B0604020202020204" pitchFamily="34" charset="0"/>
              </a:rPr>
              <a:t>2. </a:t>
            </a:r>
            <a:r>
              <a:rPr lang="en-US" sz="2500" dirty="0" err="1">
                <a:solidFill>
                  <a:schemeClr val="tx2">
                    <a:lumMod val="50000"/>
                  </a:schemeClr>
                </a:solidFill>
                <a:latin typeface="Arial" panose="020B0604020202020204" pitchFamily="34" charset="0"/>
                <a:cs typeface="Arial" panose="020B0604020202020204" pitchFamily="34" charset="0"/>
              </a:rPr>
              <a:t>Một</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số</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loại</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máy</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tính</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thông</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dụng</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khác</a:t>
            </a:r>
            <a:endParaRPr lang="en-US" sz="2500" dirty="0">
              <a:solidFill>
                <a:schemeClr val="tx2">
                  <a:lumMod val="50000"/>
                </a:schemeClr>
              </a:solidFill>
              <a:latin typeface="Arial" panose="020B0604020202020204" pitchFamily="34" charset="0"/>
              <a:cs typeface="Arial" panose="020B0604020202020204" pitchFamily="34" charset="0"/>
            </a:endParaRPr>
          </a:p>
        </p:txBody>
      </p:sp>
      <p:sp>
        <p:nvSpPr>
          <p:cNvPr id="50" name="Rectangle 49"/>
          <p:cNvSpPr/>
          <p:nvPr/>
        </p:nvSpPr>
        <p:spPr>
          <a:xfrm>
            <a:off x="5073022" y="3366289"/>
            <a:ext cx="3247313" cy="1205854"/>
          </a:xfrm>
          <a:prstGeom prst="rect">
            <a:avLst/>
          </a:prstGeom>
        </p:spPr>
        <p:txBody>
          <a:bodyPr wrap="square" lIns="51191" tIns="25596" rIns="51191" bIns="25596">
            <a:spAutoFit/>
          </a:bodyPr>
          <a:lstStyle/>
          <a:p>
            <a:pPr algn="just">
              <a:lnSpc>
                <a:spcPct val="150000"/>
              </a:lnSpc>
            </a:pPr>
            <a:r>
              <a:rPr lang="en-US" sz="2500" dirty="0">
                <a:solidFill>
                  <a:schemeClr val="tx2">
                    <a:lumMod val="50000"/>
                  </a:schemeClr>
                </a:solidFill>
                <a:latin typeface="Arial" panose="020B0604020202020204" pitchFamily="34" charset="0"/>
                <a:cs typeface="Arial" panose="020B0604020202020204" pitchFamily="34" charset="0"/>
              </a:rPr>
              <a:t>3. An </a:t>
            </a:r>
            <a:r>
              <a:rPr lang="en-US" sz="2500" dirty="0" err="1">
                <a:solidFill>
                  <a:schemeClr val="tx2">
                    <a:lumMod val="50000"/>
                  </a:schemeClr>
                </a:solidFill>
                <a:latin typeface="Arial" panose="020B0604020202020204" pitchFamily="34" charset="0"/>
                <a:cs typeface="Arial" panose="020B0604020202020204" pitchFamily="34" charset="0"/>
              </a:rPr>
              <a:t>toàn</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về</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điện</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khi</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sử</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dụng</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máy</a:t>
            </a:r>
            <a:r>
              <a:rPr lang="en-US" sz="2500" dirty="0">
                <a:solidFill>
                  <a:schemeClr val="tx2">
                    <a:lumMod val="50000"/>
                  </a:schemeClr>
                </a:solidFill>
                <a:latin typeface="Arial" panose="020B0604020202020204" pitchFamily="34" charset="0"/>
                <a:cs typeface="Arial" panose="020B0604020202020204" pitchFamily="34" charset="0"/>
              </a:rPr>
              <a:t> </a:t>
            </a:r>
            <a:r>
              <a:rPr lang="en-US" sz="2500" dirty="0" err="1">
                <a:solidFill>
                  <a:schemeClr val="tx2">
                    <a:lumMod val="50000"/>
                  </a:schemeClr>
                </a:solidFill>
                <a:latin typeface="Arial" panose="020B0604020202020204" pitchFamily="34" charset="0"/>
                <a:cs typeface="Arial" panose="020B0604020202020204" pitchFamily="34" charset="0"/>
              </a:rPr>
              <a:t>tính</a:t>
            </a:r>
            <a:endParaRPr lang="en-US" sz="25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0948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barn(inVertical)">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down)">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33952">
            <a:off x="7238982" y="4125391"/>
            <a:ext cx="1849569" cy="83693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932446">
            <a:off x="8108654" y="233708"/>
            <a:ext cx="793857" cy="76065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833455">
            <a:off x="112429" y="4092805"/>
            <a:ext cx="949040" cy="909354"/>
          </a:xfrm>
          <a:prstGeom prst="rect">
            <a:avLst/>
          </a:prstGeom>
        </p:spPr>
      </p:pic>
      <p:sp>
        <p:nvSpPr>
          <p:cNvPr id="8" name="Rectangle 7"/>
          <p:cNvSpPr/>
          <p:nvPr/>
        </p:nvSpPr>
        <p:spPr>
          <a:xfrm>
            <a:off x="586948" y="421672"/>
            <a:ext cx="6709357" cy="436413"/>
          </a:xfrm>
          <a:prstGeom prst="rect">
            <a:avLst/>
          </a:prstGeom>
        </p:spPr>
        <p:txBody>
          <a:bodyPr wrap="none" lIns="51191" tIns="25596" rIns="51191" bIns="25596">
            <a:spAutoFit/>
          </a:bodyPr>
          <a:lstStyle/>
          <a:p>
            <a:r>
              <a:rPr lang="vi-VN" sz="2500" b="1" dirty="0">
                <a:solidFill>
                  <a:srgbClr val="C00000"/>
                </a:solidFill>
                <a:latin typeface="Arial" panose="020B0604020202020204" pitchFamily="34" charset="0"/>
                <a:cs typeface="Arial" panose="020B0604020202020204" pitchFamily="34" charset="0"/>
              </a:rPr>
              <a:t>1. Các bộ phận cơ bản của máy tính để bàn</a:t>
            </a:r>
            <a:endParaRPr lang="en-US" sz="25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1676402" y="958727"/>
            <a:ext cx="5813862" cy="1644436"/>
          </a:xfrm>
          <a:prstGeom prst="rect">
            <a:avLst/>
          </a:prstGeom>
        </p:spPr>
        <p:txBody>
          <a:bodyPr wrap="square" lIns="51191" tIns="25596" rIns="51191" bIns="25596">
            <a:spAutoFit/>
          </a:bodyPr>
          <a:lstStyle/>
          <a:p>
            <a:pPr algn="just">
              <a:lnSpc>
                <a:spcPct val="150000"/>
              </a:lnSpc>
            </a:pPr>
            <a:r>
              <a:rPr lang="en-US" sz="2300" b="1" dirty="0" err="1">
                <a:solidFill>
                  <a:srgbClr val="002060"/>
                </a:solidFill>
                <a:latin typeface="Arial" panose="020B0604020202020204" pitchFamily="34" charset="0"/>
                <a:cs typeface="Arial" panose="020B0604020202020204" pitchFamily="34" charset="0"/>
              </a:rPr>
              <a:t>Hoạt</a:t>
            </a:r>
            <a:r>
              <a:rPr lang="en-US" sz="2300" b="1" dirty="0">
                <a:solidFill>
                  <a:srgbClr val="002060"/>
                </a:solidFill>
                <a:latin typeface="Arial" panose="020B0604020202020204" pitchFamily="34" charset="0"/>
                <a:cs typeface="Arial" panose="020B0604020202020204" pitchFamily="34" charset="0"/>
              </a:rPr>
              <a:t> </a:t>
            </a:r>
            <a:r>
              <a:rPr lang="en-US" sz="2300" b="1" dirty="0" err="1">
                <a:solidFill>
                  <a:srgbClr val="002060"/>
                </a:solidFill>
                <a:latin typeface="Arial" panose="020B0604020202020204" pitchFamily="34" charset="0"/>
                <a:cs typeface="Arial" panose="020B0604020202020204" pitchFamily="34" charset="0"/>
              </a:rPr>
              <a:t>động</a:t>
            </a:r>
            <a:r>
              <a:rPr lang="en-US" sz="2300" b="1" dirty="0">
                <a:solidFill>
                  <a:srgbClr val="002060"/>
                </a:solidFill>
                <a:latin typeface="Arial" panose="020B0604020202020204" pitchFamily="34" charset="0"/>
                <a:cs typeface="Arial" panose="020B0604020202020204" pitchFamily="34" charset="0"/>
              </a:rPr>
              <a:t> 1: </a:t>
            </a:r>
            <a:r>
              <a:rPr lang="vi-VN" sz="2300" dirty="0">
                <a:latin typeface="Arial" panose="020B0604020202020204" pitchFamily="34" charset="0"/>
                <a:cs typeface="Arial" panose="020B0604020202020204" pitchFamily="34" charset="0"/>
              </a:rPr>
              <a:t>Em hãy gọi tên các bộ phận cơ bản của máy tính để bàn được đánh số trong Hình 8.</a:t>
            </a:r>
            <a:endParaRPr lang="en-US" sz="23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2057410" y="2066596"/>
            <a:ext cx="4635895" cy="2510492"/>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454" y="859041"/>
            <a:ext cx="914454" cy="1035111"/>
          </a:xfrm>
          <a:prstGeom prst="rect">
            <a:avLst/>
          </a:prstGeom>
        </p:spPr>
      </p:pic>
      <p:sp>
        <p:nvSpPr>
          <p:cNvPr id="12" name="TextBox 11"/>
          <p:cNvSpPr txBox="1"/>
          <p:nvPr/>
        </p:nvSpPr>
        <p:spPr>
          <a:xfrm>
            <a:off x="586939" y="2236006"/>
            <a:ext cx="1409700" cy="405635"/>
          </a:xfrm>
          <a:prstGeom prst="rect">
            <a:avLst/>
          </a:prstGeom>
          <a:solidFill>
            <a:schemeClr val="accent3">
              <a:lumMod val="60000"/>
              <a:lumOff val="40000"/>
            </a:schemeClr>
          </a:solidFill>
        </p:spPr>
        <p:txBody>
          <a:bodyPr wrap="square" lIns="51191" tIns="25596" rIns="51191" bIns="25596" rtlCol="0">
            <a:spAutoFit/>
          </a:bodyPr>
          <a:lstStyle/>
          <a:p>
            <a:pPr algn="ctr"/>
            <a:r>
              <a:rPr lang="en-US" sz="2300" dirty="0" err="1">
                <a:latin typeface="Arial" panose="020B0604020202020204" pitchFamily="34" charset="0"/>
                <a:cs typeface="Arial" panose="020B0604020202020204" pitchFamily="34" charset="0"/>
              </a:rPr>
              <a:t>Màn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hình</a:t>
            </a:r>
            <a:endParaRPr lang="en-US" sz="2300" dirty="0">
              <a:latin typeface="Arial" panose="020B0604020202020204" pitchFamily="34" charset="0"/>
              <a:cs typeface="Arial" panose="020B0604020202020204" pitchFamily="34" charset="0"/>
            </a:endParaRPr>
          </a:p>
        </p:txBody>
      </p:sp>
      <p:sp>
        <p:nvSpPr>
          <p:cNvPr id="13" name="TextBox 12"/>
          <p:cNvSpPr txBox="1"/>
          <p:nvPr/>
        </p:nvSpPr>
        <p:spPr>
          <a:xfrm>
            <a:off x="6754056" y="2184346"/>
            <a:ext cx="1409700" cy="405635"/>
          </a:xfrm>
          <a:prstGeom prst="rect">
            <a:avLst/>
          </a:prstGeom>
          <a:solidFill>
            <a:schemeClr val="accent6">
              <a:lumMod val="60000"/>
              <a:lumOff val="40000"/>
            </a:schemeClr>
          </a:solidFill>
        </p:spPr>
        <p:txBody>
          <a:bodyPr wrap="square" lIns="51191" tIns="25596" rIns="51191" bIns="25596" rtlCol="0">
            <a:spAutoFit/>
          </a:bodyPr>
          <a:lstStyle/>
          <a:p>
            <a:pPr algn="ctr"/>
            <a:r>
              <a:rPr lang="en-US" sz="2300" dirty="0" err="1">
                <a:latin typeface="Arial" panose="020B0604020202020204" pitchFamily="34" charset="0"/>
                <a:cs typeface="Arial" panose="020B0604020202020204" pitchFamily="34" charset="0"/>
              </a:rPr>
              <a:t>Thân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máy</a:t>
            </a:r>
            <a:endParaRPr lang="en-US" sz="2300" dirty="0">
              <a:latin typeface="Arial" panose="020B0604020202020204" pitchFamily="34" charset="0"/>
              <a:cs typeface="Arial" panose="020B0604020202020204" pitchFamily="34" charset="0"/>
            </a:endParaRPr>
          </a:p>
        </p:txBody>
      </p:sp>
      <p:sp>
        <p:nvSpPr>
          <p:cNvPr id="14" name="TextBox 13"/>
          <p:cNvSpPr txBox="1"/>
          <p:nvPr/>
        </p:nvSpPr>
        <p:spPr>
          <a:xfrm>
            <a:off x="586939" y="3486157"/>
            <a:ext cx="1409700" cy="405635"/>
          </a:xfrm>
          <a:prstGeom prst="rect">
            <a:avLst/>
          </a:prstGeom>
          <a:solidFill>
            <a:schemeClr val="accent4">
              <a:lumMod val="60000"/>
              <a:lumOff val="40000"/>
            </a:schemeClr>
          </a:solidFill>
        </p:spPr>
        <p:txBody>
          <a:bodyPr wrap="square" lIns="51191" tIns="25596" rIns="51191" bIns="25596" rtlCol="0">
            <a:spAutoFit/>
          </a:bodyPr>
          <a:lstStyle/>
          <a:p>
            <a:pPr algn="ctr"/>
            <a:r>
              <a:rPr lang="en-US" sz="2300" dirty="0" err="1">
                <a:latin typeface="Arial" panose="020B0604020202020204" pitchFamily="34" charset="0"/>
                <a:cs typeface="Arial" panose="020B0604020202020204" pitchFamily="34" charset="0"/>
              </a:rPr>
              <a:t>Bàn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phím</a:t>
            </a:r>
            <a:endParaRPr lang="en-US" sz="2300" dirty="0">
              <a:latin typeface="Arial" panose="020B0604020202020204" pitchFamily="34" charset="0"/>
              <a:cs typeface="Arial" panose="020B0604020202020204" pitchFamily="34" charset="0"/>
            </a:endParaRPr>
          </a:p>
        </p:txBody>
      </p:sp>
      <p:sp>
        <p:nvSpPr>
          <p:cNvPr id="15" name="TextBox 14"/>
          <p:cNvSpPr txBox="1"/>
          <p:nvPr/>
        </p:nvSpPr>
        <p:spPr>
          <a:xfrm>
            <a:off x="6754056" y="3481745"/>
            <a:ext cx="1409700" cy="405635"/>
          </a:xfrm>
          <a:prstGeom prst="rect">
            <a:avLst/>
          </a:prstGeom>
          <a:solidFill>
            <a:schemeClr val="accent5">
              <a:lumMod val="60000"/>
              <a:lumOff val="40000"/>
            </a:schemeClr>
          </a:solidFill>
        </p:spPr>
        <p:txBody>
          <a:bodyPr wrap="square" lIns="51191" tIns="25596" rIns="51191" bIns="25596" rtlCol="0">
            <a:spAutoFit/>
          </a:bodyPr>
          <a:lstStyle/>
          <a:p>
            <a:pPr algn="ctr"/>
            <a:r>
              <a:rPr lang="en-US" sz="2300" dirty="0" err="1">
                <a:latin typeface="Arial" panose="020B0604020202020204" pitchFamily="34" charset="0"/>
                <a:cs typeface="Arial" panose="020B0604020202020204" pitchFamily="34" charset="0"/>
              </a:rPr>
              <a:t>Chuột</a:t>
            </a:r>
            <a:endParaRPr lang="en-US" sz="2300" dirty="0">
              <a:latin typeface="Arial" panose="020B0604020202020204" pitchFamily="34" charset="0"/>
              <a:cs typeface="Arial" panose="020B0604020202020204" pitchFamily="34" charset="0"/>
            </a:endParaRPr>
          </a:p>
        </p:txBody>
      </p:sp>
      <p:sp>
        <p:nvSpPr>
          <p:cNvPr id="16" name="Rectangle 15"/>
          <p:cNvSpPr/>
          <p:nvPr/>
        </p:nvSpPr>
        <p:spPr>
          <a:xfrm>
            <a:off x="3771900" y="0"/>
            <a:ext cx="2171700" cy="381000"/>
          </a:xfrm>
          <a:prstGeom prst="rect">
            <a:avLst/>
          </a:prstGeom>
          <a:solidFill>
            <a:srgbClr val="FF99FF"/>
          </a:solidFill>
        </p:spPr>
        <p:style>
          <a:lnRef idx="2">
            <a:schemeClr val="accent6"/>
          </a:lnRef>
          <a:fillRef idx="1">
            <a:schemeClr val="lt1"/>
          </a:fillRef>
          <a:effectRef idx="0">
            <a:schemeClr val="accent6"/>
          </a:effectRef>
          <a:fontRef idx="minor">
            <a:schemeClr val="dk1"/>
          </a:fontRef>
        </p:style>
        <p:txBody>
          <a:bodyPr lIns="51191" tIns="25596" rIns="51191" bIns="25596" rtlCol="0" anchor="ctr"/>
          <a:lstStyle/>
          <a:p>
            <a:pPr algn="ctr"/>
            <a:r>
              <a:rPr lang="en-US" sz="2300" b="1" dirty="0"/>
              <a:t>KHÁM PHÁ</a:t>
            </a:r>
          </a:p>
        </p:txBody>
      </p:sp>
    </p:spTree>
    <p:extLst>
      <p:ext uri="{BB962C8B-B14F-4D97-AF65-F5344CB8AC3E}">
        <p14:creationId xmlns:p14="http://schemas.microsoft.com/office/powerpoint/2010/main" val="3944652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9144000" cy="5143500"/>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7659"/>
            <a:ext cx="8458200" cy="5048188"/>
          </a:xfrm>
          <a:prstGeom prst="rect">
            <a:avLst/>
          </a:prstGeom>
        </p:spPr>
      </p:pic>
      <p:sp>
        <p:nvSpPr>
          <p:cNvPr id="36" name="Rectangle 35"/>
          <p:cNvSpPr/>
          <p:nvPr/>
        </p:nvSpPr>
        <p:spPr>
          <a:xfrm>
            <a:off x="1047750" y="1314450"/>
            <a:ext cx="7048500" cy="2175350"/>
          </a:xfrm>
          <a:prstGeom prst="rect">
            <a:avLst/>
          </a:prstGeom>
        </p:spPr>
        <p:txBody>
          <a:bodyPr wrap="square" lIns="51191" tIns="25596" rIns="51191" bIns="25596">
            <a:spAutoFit/>
          </a:bodyPr>
          <a:lstStyle/>
          <a:p>
            <a:pPr algn="just">
              <a:lnSpc>
                <a:spcPct val="150000"/>
              </a:lnSpc>
            </a:pPr>
            <a:r>
              <a:rPr lang="en-US" sz="2300" dirty="0">
                <a:latin typeface="Arial" panose="020B0604020202020204" pitchFamily="34" charset="0"/>
                <a:cs typeface="Arial" panose="020B0604020202020204" pitchFamily="34" charset="0"/>
              </a:rPr>
              <a:t>C</a:t>
            </a:r>
            <a:r>
              <a:rPr lang="vi-VN" sz="2300" dirty="0">
                <a:latin typeface="Arial" panose="020B0604020202020204" pitchFamily="34" charset="0"/>
                <a:cs typeface="Arial" panose="020B0604020202020204" pitchFamily="34" charset="0"/>
              </a:rPr>
              <a:t>hia lớp thành các nhóm nhỏ, thảo luận và trả lời câu hỏi:</a:t>
            </a:r>
            <a:endParaRPr lang="en-US" sz="2300" dirty="0">
              <a:latin typeface="Arial" panose="020B0604020202020204" pitchFamily="34" charset="0"/>
              <a:cs typeface="Arial" panose="020B0604020202020204" pitchFamily="34" charset="0"/>
            </a:endParaRPr>
          </a:p>
          <a:p>
            <a:pPr algn="just">
              <a:lnSpc>
                <a:spcPct val="150000"/>
              </a:lnSpc>
            </a:pPr>
            <a:r>
              <a:rPr lang="vi-VN" sz="2300" b="1" i="1" dirty="0">
                <a:solidFill>
                  <a:schemeClr val="tx2">
                    <a:lumMod val="75000"/>
                  </a:schemeClr>
                </a:solidFill>
                <a:latin typeface="Arial" panose="020B0604020202020204" pitchFamily="34" charset="0"/>
                <a:cs typeface="Arial" panose="020B0604020202020204" pitchFamily="34" charset="0"/>
              </a:rPr>
              <a:t>Em hãy cho biết các chức năng của từng bộ phận cơ bản của máy tính.</a:t>
            </a:r>
            <a:endParaRPr lang="en-US" sz="2300" b="1" i="1" dirty="0">
              <a:solidFill>
                <a:schemeClr val="tx2">
                  <a:lumMod val="75000"/>
                </a:schemeClr>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443" y="2046548"/>
            <a:ext cx="3493135" cy="3493135"/>
          </a:xfrm>
          <a:prstGeom prst="rect">
            <a:avLst/>
          </a:prstGeom>
        </p:spPr>
      </p:pic>
    </p:spTree>
    <p:extLst>
      <p:ext uri="{BB962C8B-B14F-4D97-AF65-F5344CB8AC3E}">
        <p14:creationId xmlns:p14="http://schemas.microsoft.com/office/powerpoint/2010/main" val="197401796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arn(inVertic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 calcmode="lin" valueType="num">
                                      <p:cBhvr additive="base">
                                        <p:cTn id="12" dur="500"/>
                                        <p:tgtEl>
                                          <p:spTgt spid="36">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54EF39F-6AC7-4663-B06C-2F6820332171}"/>
              </a:ext>
            </a:extLst>
          </p:cNvPr>
          <p:cNvPicPr>
            <a:picLocks noChangeAspect="1"/>
          </p:cNvPicPr>
          <p:nvPr/>
        </p:nvPicPr>
        <p:blipFill>
          <a:blip r:embed="rId2"/>
          <a:stretch>
            <a:fillRect/>
          </a:stretch>
        </p:blipFill>
        <p:spPr>
          <a:xfrm>
            <a:off x="311798" y="356810"/>
            <a:ext cx="668713" cy="622989"/>
          </a:xfrm>
          <a:prstGeom prst="rect">
            <a:avLst/>
          </a:prstGeom>
        </p:spPr>
      </p:pic>
      <p:sp>
        <p:nvSpPr>
          <p:cNvPr id="3" name="Rectangle 2">
            <a:extLst>
              <a:ext uri="{FF2B5EF4-FFF2-40B4-BE49-F238E27FC236}">
                <a16:creationId xmlns="" xmlns:a16="http://schemas.microsoft.com/office/drawing/2014/main" id="{D396B0B4-54F1-4626-84A8-501CDEF4056D}"/>
              </a:ext>
            </a:extLst>
          </p:cNvPr>
          <p:cNvSpPr/>
          <p:nvPr/>
        </p:nvSpPr>
        <p:spPr>
          <a:xfrm>
            <a:off x="1022586" y="423993"/>
            <a:ext cx="4589874" cy="539217"/>
          </a:xfrm>
          <a:prstGeom prst="rect">
            <a:avLst/>
          </a:prstGeom>
        </p:spPr>
        <p:txBody>
          <a:bodyPr wrap="square" lIns="76801" tIns="38401" rIns="76801" bIns="38401">
            <a:spAutoFit/>
          </a:bodyPr>
          <a:lstStyle/>
          <a:p>
            <a:pPr defTabSz="287993">
              <a:lnSpc>
                <a:spcPct val="150000"/>
              </a:lnSpc>
            </a:pPr>
            <a:r>
              <a:rPr lang="en-US" sz="2000" b="1" dirty="0" err="1">
                <a:latin typeface="UTM Avo" panose="02040603050506020204" pitchFamily="18" charset="0"/>
                <a:cs typeface="Times New Roman" panose="02020603050405020304" pitchFamily="18" charset="0"/>
              </a:rPr>
              <a:t>Các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bộ</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phận</a:t>
            </a:r>
            <a:r>
              <a:rPr lang="en-US" sz="2000" b="1" dirty="0">
                <a:latin typeface="UTM Avo" panose="02040603050506020204" pitchFamily="18" charset="0"/>
                <a:cs typeface="Times New Roman" panose="02020603050405020304" pitchFamily="18" charset="0"/>
              </a:rPr>
              <a:t> c</a:t>
            </a:r>
            <a:r>
              <a:rPr lang="vi-VN" sz="2000" b="1" dirty="0">
                <a:latin typeface="UTM Avo" panose="02040603050506020204" pitchFamily="18" charset="0"/>
                <a:cs typeface="Times New Roman" panose="02020603050405020304" pitchFamily="18" charset="0"/>
              </a:rPr>
              <a:t>ơ</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của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endParaRPr lang="vi-VN" sz="2000" b="1"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D9B17D0-D5D6-441C-9BDF-101B3BA5C732}"/>
              </a:ext>
            </a:extLst>
          </p:cNvPr>
          <p:cNvPicPr>
            <a:picLocks noChangeAspect="1"/>
          </p:cNvPicPr>
          <p:nvPr/>
        </p:nvPicPr>
        <p:blipFill rotWithShape="1">
          <a:blip r:embed="rId3"/>
          <a:srcRect l="13462" r="17366" b="12731"/>
          <a:stretch/>
        </p:blipFill>
        <p:spPr>
          <a:xfrm>
            <a:off x="6983964" y="423990"/>
            <a:ext cx="1308618" cy="2384206"/>
          </a:xfrm>
          <a:prstGeom prst="rect">
            <a:avLst/>
          </a:prstGeom>
        </p:spPr>
      </p:pic>
      <p:pic>
        <p:nvPicPr>
          <p:cNvPr id="5" name="Picture 4">
            <a:extLst>
              <a:ext uri="{FF2B5EF4-FFF2-40B4-BE49-F238E27FC236}">
                <a16:creationId xmlns="" xmlns:a16="http://schemas.microsoft.com/office/drawing/2014/main" id="{6A6D35BD-C026-432A-B63A-CFF8E6C4A7DA}"/>
              </a:ext>
            </a:extLst>
          </p:cNvPr>
          <p:cNvPicPr>
            <a:picLocks noChangeAspect="1"/>
          </p:cNvPicPr>
          <p:nvPr/>
        </p:nvPicPr>
        <p:blipFill rotWithShape="1">
          <a:blip r:embed="rId4"/>
          <a:srcRect t="-597" b="15807"/>
          <a:stretch/>
        </p:blipFill>
        <p:spPr>
          <a:xfrm>
            <a:off x="523814" y="2756482"/>
            <a:ext cx="2634843" cy="1986939"/>
          </a:xfrm>
          <a:prstGeom prst="rect">
            <a:avLst/>
          </a:prstGeom>
        </p:spPr>
      </p:pic>
      <p:sp>
        <p:nvSpPr>
          <p:cNvPr id="6" name="Rectangle 5">
            <a:extLst>
              <a:ext uri="{FF2B5EF4-FFF2-40B4-BE49-F238E27FC236}">
                <a16:creationId xmlns="" xmlns:a16="http://schemas.microsoft.com/office/drawing/2014/main" id="{3D9E9FE7-9B4E-44B0-A981-F77FD81AD30E}"/>
              </a:ext>
            </a:extLst>
          </p:cNvPr>
          <p:cNvSpPr/>
          <p:nvPr/>
        </p:nvSpPr>
        <p:spPr>
          <a:xfrm>
            <a:off x="767416" y="1161141"/>
            <a:ext cx="6057901" cy="1462547"/>
          </a:xfrm>
          <a:prstGeom prst="rect">
            <a:avLst/>
          </a:prstGeom>
        </p:spPr>
        <p:txBody>
          <a:bodyPr wrap="square" lIns="76801" tIns="38401" rIns="76801" bIns="38401">
            <a:spAutoFit/>
          </a:bodyPr>
          <a:lstStyle/>
          <a:p>
            <a:pPr algn="ctr" defTabSz="287993">
              <a:lnSpc>
                <a:spcPct val="150000"/>
              </a:lnSpc>
            </a:pPr>
            <a:r>
              <a:rPr lang="en-US" sz="2000" b="1" dirty="0" err="1">
                <a:solidFill>
                  <a:srgbClr val="FF9900"/>
                </a:solidFill>
                <a:latin typeface="UTM Avo" panose="02040603050506020204" pitchFamily="18" charset="0"/>
                <a:cs typeface="Times New Roman" panose="02020603050405020304" pitchFamily="18" charset="0"/>
              </a:rPr>
              <a:t>Thân</a:t>
            </a:r>
            <a:r>
              <a:rPr lang="en-US" sz="2000" b="1" dirty="0">
                <a:solidFill>
                  <a:srgbClr val="FF9900"/>
                </a:solidFill>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máy</a:t>
            </a:r>
            <a:r>
              <a:rPr lang="en-US" sz="2000" b="1" dirty="0">
                <a:solidFill>
                  <a:srgbClr val="FF9900"/>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bộ</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phận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quan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trọng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thân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bộ</a:t>
            </a:r>
            <a:r>
              <a:rPr lang="en-US" sz="2000" b="1" dirty="0">
                <a:solidFill>
                  <a:srgbClr val="FF9900"/>
                </a:solidFill>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xử</a:t>
            </a:r>
            <a:r>
              <a:rPr lang="en-US" sz="2000" b="1" dirty="0">
                <a:solidFill>
                  <a:srgbClr val="FF9900"/>
                </a:solidFill>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lí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t>
            </a:r>
            <a:r>
              <a:rPr lang="vi-VN" sz="2000" dirty="0">
                <a:latin typeface="UTM Avo" panose="02040603050506020204" pitchFamily="18" charset="0"/>
                <a:cs typeface="Times New Roman" panose="02020603050405020304" pitchFamily="18" charset="0"/>
              </a:rPr>
              <a:t>ư</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bộ</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E850280C-7C06-42D4-98C4-BE81AEC8DC5C}"/>
              </a:ext>
            </a:extLst>
          </p:cNvPr>
          <p:cNvSpPr/>
          <p:nvPr/>
        </p:nvSpPr>
        <p:spPr>
          <a:xfrm>
            <a:off x="3514512" y="3196215"/>
            <a:ext cx="4195917" cy="1462547"/>
          </a:xfrm>
          <a:prstGeom prst="rect">
            <a:avLst/>
          </a:prstGeom>
        </p:spPr>
        <p:txBody>
          <a:bodyPr wrap="square" lIns="76801" tIns="38401" rIns="76801" bIns="38401">
            <a:spAutoFit/>
          </a:bodyPr>
          <a:lstStyle/>
          <a:p>
            <a:pPr algn="ctr" defTabSz="287993">
              <a:lnSpc>
                <a:spcPct val="150000"/>
              </a:lnSpc>
            </a:pPr>
            <a:r>
              <a:rPr lang="en-US" sz="2000" b="1" dirty="0" err="1">
                <a:solidFill>
                  <a:srgbClr val="FF9900"/>
                </a:solidFill>
                <a:latin typeface="UTM Avo" panose="02040603050506020204" pitchFamily="18" charset="0"/>
                <a:cs typeface="Times New Roman" panose="02020603050405020304" pitchFamily="18" charset="0"/>
              </a:rPr>
              <a:t>Màn</a:t>
            </a:r>
            <a:r>
              <a:rPr lang="en-US" sz="2000" b="1" dirty="0">
                <a:solidFill>
                  <a:srgbClr val="FF9900"/>
                </a:solidFill>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hình</a:t>
            </a:r>
            <a:r>
              <a:rPr lang="en-US" sz="2000" b="1" dirty="0">
                <a:solidFill>
                  <a:srgbClr val="FF9900"/>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t>
            </a:r>
            <a:r>
              <a:rPr lang="vi-VN" sz="2000" dirty="0">
                <a:latin typeface="UTM Avo" panose="02040603050506020204" pitchFamily="18" charset="0"/>
                <a:cs typeface="Times New Roman" panose="02020603050405020304" pitchFamily="18" charset="0"/>
              </a:rPr>
              <a:t>ư</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tivi</a:t>
            </a:r>
            <a:r>
              <a:rPr lang="en-US" sz="2000" dirty="0">
                <a:latin typeface="UTM Avo" panose="02040603050506020204" pitchFamily="18" charset="0"/>
                <a:cs typeface="Times New Roman" panose="02020603050405020304" pitchFamily="18" charset="0"/>
              </a:rPr>
              <a:t>. </a:t>
            </a:r>
          </a:p>
          <a:p>
            <a:pPr algn="ctr" defTabSz="287993">
              <a:lnSpc>
                <a:spcPct val="150000"/>
              </a:lnSpc>
            </a:pP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n</a:t>
            </a:r>
            <a:r>
              <a:rPr lang="vi-VN" sz="2000" dirty="0">
                <a:latin typeface="UTM Avo" panose="02040603050506020204" pitchFamily="18" charset="0"/>
                <a:cs typeface="Times New Roman" panose="02020603050405020304" pitchFamily="18" charset="0"/>
              </a:rPr>
              <a:t>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thị</a:t>
            </a:r>
            <a:r>
              <a:rPr lang="en-US" sz="2000" dirty="0">
                <a:latin typeface="UTM Avo" panose="02040603050506020204" pitchFamily="18" charset="0"/>
                <a:cs typeface="Times New Roman" panose="02020603050405020304" pitchFamily="18" charset="0"/>
              </a:rPr>
              <a:t> </a:t>
            </a:r>
          </a:p>
          <a:p>
            <a:pPr algn="ctr" defTabSz="287993">
              <a:lnSpc>
                <a:spcPct val="150000"/>
              </a:lnSpc>
            </a:pP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quả</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45551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DF593A-C884-406B-9039-D91B9840041B}"/>
              </a:ext>
            </a:extLst>
          </p:cNvPr>
          <p:cNvPicPr>
            <a:picLocks noChangeAspect="1"/>
          </p:cNvPicPr>
          <p:nvPr/>
        </p:nvPicPr>
        <p:blipFill>
          <a:blip r:embed="rId2"/>
          <a:stretch>
            <a:fillRect/>
          </a:stretch>
        </p:blipFill>
        <p:spPr>
          <a:xfrm>
            <a:off x="311797" y="356810"/>
            <a:ext cx="668713" cy="622989"/>
          </a:xfrm>
          <a:prstGeom prst="rect">
            <a:avLst/>
          </a:prstGeom>
        </p:spPr>
      </p:pic>
      <p:sp>
        <p:nvSpPr>
          <p:cNvPr id="4" name="Rectangle 3">
            <a:extLst>
              <a:ext uri="{FF2B5EF4-FFF2-40B4-BE49-F238E27FC236}">
                <a16:creationId xmlns="" xmlns:a16="http://schemas.microsoft.com/office/drawing/2014/main" id="{1A0AB273-FC35-4319-BF6C-BED95CD8DE51}"/>
              </a:ext>
            </a:extLst>
          </p:cNvPr>
          <p:cNvSpPr/>
          <p:nvPr/>
        </p:nvSpPr>
        <p:spPr>
          <a:xfrm>
            <a:off x="980502" y="391879"/>
            <a:ext cx="4589874" cy="539225"/>
          </a:xfrm>
          <a:prstGeom prst="rect">
            <a:avLst/>
          </a:prstGeom>
        </p:spPr>
        <p:txBody>
          <a:bodyPr wrap="square" lIns="76810" tIns="38405" rIns="76810" bIns="38405">
            <a:spAutoFit/>
          </a:bodyPr>
          <a:lstStyle/>
          <a:p>
            <a:pPr defTabSz="288024">
              <a:lnSpc>
                <a:spcPct val="150000"/>
              </a:lnSpc>
            </a:pPr>
            <a:r>
              <a:rPr lang="en-US" sz="2000" b="1" dirty="0" err="1">
                <a:latin typeface="UTM Avo" panose="02040603050506020204" pitchFamily="18" charset="0"/>
                <a:cs typeface="Times New Roman" panose="02020603050405020304" pitchFamily="18" charset="0"/>
              </a:rPr>
              <a:t>Các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bộ</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phận</a:t>
            </a:r>
            <a:r>
              <a:rPr lang="en-US" sz="2000" b="1" dirty="0">
                <a:latin typeface="UTM Avo" panose="02040603050506020204" pitchFamily="18" charset="0"/>
                <a:cs typeface="Times New Roman" panose="02020603050405020304" pitchFamily="18" charset="0"/>
              </a:rPr>
              <a:t> c</a:t>
            </a:r>
            <a:r>
              <a:rPr lang="vi-VN" sz="2000" b="1" dirty="0">
                <a:latin typeface="UTM Avo" panose="02040603050506020204" pitchFamily="18" charset="0"/>
                <a:cs typeface="Times New Roman" panose="02020603050405020304" pitchFamily="18" charset="0"/>
              </a:rPr>
              <a:t>ơ</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của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endParaRPr lang="vi-VN" sz="2000" b="1" dirty="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43726385-0556-498C-A4FD-B09233B38A65}"/>
              </a:ext>
            </a:extLst>
          </p:cNvPr>
          <p:cNvGrpSpPr/>
          <p:nvPr/>
        </p:nvGrpSpPr>
        <p:grpSpPr>
          <a:xfrm>
            <a:off x="459099" y="1298686"/>
            <a:ext cx="5632695" cy="1145403"/>
            <a:chOff x="861526" y="4305094"/>
            <a:chExt cx="7510260" cy="1527205"/>
          </a:xfrm>
        </p:grpSpPr>
        <p:grpSp>
          <p:nvGrpSpPr>
            <p:cNvPr id="6" name="Group 9">
              <a:extLst>
                <a:ext uri="{FF2B5EF4-FFF2-40B4-BE49-F238E27FC236}">
                  <a16:creationId xmlns="" xmlns:a16="http://schemas.microsoft.com/office/drawing/2014/main" id="{7BC0CC60-96C9-447E-9F36-85695C322086}"/>
                </a:ext>
              </a:extLst>
            </p:cNvPr>
            <p:cNvGrpSpPr/>
            <p:nvPr/>
          </p:nvGrpSpPr>
          <p:grpSpPr>
            <a:xfrm>
              <a:off x="1047203" y="4305094"/>
              <a:ext cx="7324583" cy="1504675"/>
              <a:chOff x="1856791" y="4430315"/>
              <a:chExt cx="7324583" cy="2267266"/>
            </a:xfrm>
          </p:grpSpPr>
          <p:sp>
            <p:nvSpPr>
              <p:cNvPr id="11" name="Speech Bubble: Rectangle with Corners Rounded 10">
                <a:extLst>
                  <a:ext uri="{FF2B5EF4-FFF2-40B4-BE49-F238E27FC236}">
                    <a16:creationId xmlns="" xmlns:a16="http://schemas.microsoft.com/office/drawing/2014/main" id="{33DB2C45-CBF5-4401-8034-578B7C3D64FA}"/>
                  </a:ext>
                </a:extLst>
              </p:cNvPr>
              <p:cNvSpPr/>
              <p:nvPr/>
            </p:nvSpPr>
            <p:spPr>
              <a:xfrm>
                <a:off x="1968811" y="4430315"/>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 xmlns:a16="http://schemas.microsoft.com/office/drawing/2014/main" id="{1AC0C9E8-D72D-40E5-84EB-E609487ECB80}"/>
                  </a:ext>
                </a:extLst>
              </p:cNvPr>
              <p:cNvSpPr/>
              <p:nvPr/>
            </p:nvSpPr>
            <p:spPr>
              <a:xfrm>
                <a:off x="1856791" y="4552258"/>
                <a:ext cx="7212563" cy="2145323"/>
              </a:xfrm>
              <a:prstGeom prst="wedgeRoundRectCallout">
                <a:avLst>
                  <a:gd name="adj1" fmla="val -637"/>
                  <a:gd name="adj2" fmla="val 74496"/>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 xmlns:a16="http://schemas.microsoft.com/office/drawing/2014/main" id="{61004FEF-F45A-41DD-A74E-84C8EC840177}"/>
                </a:ext>
              </a:extLst>
            </p:cNvPr>
            <p:cNvSpPr/>
            <p:nvPr/>
          </p:nvSpPr>
          <p:spPr>
            <a:xfrm>
              <a:off x="861526" y="4478081"/>
              <a:ext cx="7495893" cy="1354218"/>
            </a:xfrm>
            <a:prstGeom prst="rect">
              <a:avLst/>
            </a:prstGeom>
          </p:spPr>
          <p:txBody>
            <a:bodyPr wrap="square">
              <a:spAutoFit/>
            </a:bodyPr>
            <a:lstStyle/>
            <a:p>
              <a:pPr algn="ctr" defTabSz="288024">
                <a:lnSpc>
                  <a:spcPct val="150000"/>
                </a:lnSpc>
              </a:pPr>
              <a:r>
                <a:rPr lang="en-US" sz="2000" b="1" dirty="0" err="1">
                  <a:solidFill>
                    <a:srgbClr val="FF9900"/>
                  </a:solidFill>
                  <a:latin typeface="UTM Avo" panose="02040603050506020204" pitchFamily="18" charset="0"/>
                  <a:cs typeface="Times New Roman" panose="02020603050405020304" pitchFamily="18" charset="0"/>
                </a:rPr>
                <a:t>Bàn</a:t>
              </a:r>
              <a:r>
                <a:rPr lang="en-US" sz="2000" b="1" dirty="0">
                  <a:solidFill>
                    <a:srgbClr val="FF9900"/>
                  </a:solidFill>
                  <a:latin typeface="UTM Avo" panose="02040603050506020204" pitchFamily="18" charset="0"/>
                  <a:cs typeface="Times New Roman" panose="02020603050405020304" pitchFamily="18" charset="0"/>
                </a:rPr>
                <a:t> </a:t>
              </a:r>
              <a:r>
                <a:rPr lang="en-US" sz="2000" b="1" dirty="0" err="1">
                  <a:solidFill>
                    <a:srgbClr val="FF9900"/>
                  </a:solidFill>
                  <a:latin typeface="UTM Avo" panose="02040603050506020204" pitchFamily="18" charset="0"/>
                  <a:cs typeface="Times New Roman" panose="02020603050405020304" pitchFamily="18" charset="0"/>
                </a:rPr>
                <a:t>phím</a:t>
              </a:r>
              <a:r>
                <a:rPr lang="en-US" sz="2000" b="1" dirty="0">
                  <a:solidFill>
                    <a:srgbClr val="FF9900"/>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gồm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endParaRPr lang="en-US" sz="2000" dirty="0">
                <a:latin typeface="UTM Avo" panose="02040603050506020204" pitchFamily="18" charset="0"/>
                <a:cs typeface="Times New Roman" panose="02020603050405020304" pitchFamily="18" charset="0"/>
              </a:endParaRPr>
            </a:p>
            <a:p>
              <a:pPr algn="ctr" defTabSz="288024">
                <a:lnSpc>
                  <a:spcPct val="150000"/>
                </a:lnSpc>
              </a:pP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gửi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endParaRPr lang="vi-VN" sz="2000" dirty="0">
                <a:latin typeface="UTM Avo" panose="02040603050506020204" pitchFamily="18" charset="0"/>
                <a:cs typeface="Times New Roman" panose="02020603050405020304" pitchFamily="18" charset="0"/>
              </a:endParaRPr>
            </a:p>
          </p:txBody>
        </p:sp>
      </p:grpSp>
      <p:grpSp>
        <p:nvGrpSpPr>
          <p:cNvPr id="8" name="Group 5">
            <a:extLst>
              <a:ext uri="{FF2B5EF4-FFF2-40B4-BE49-F238E27FC236}">
                <a16:creationId xmlns="" xmlns:a16="http://schemas.microsoft.com/office/drawing/2014/main" id="{8274B48C-4112-4B7C-BE8D-B77E6914B568}"/>
              </a:ext>
            </a:extLst>
          </p:cNvPr>
          <p:cNvGrpSpPr/>
          <p:nvPr/>
        </p:nvGrpSpPr>
        <p:grpSpPr>
          <a:xfrm>
            <a:off x="6676484" y="726305"/>
            <a:ext cx="2155518" cy="2785081"/>
            <a:chOff x="8998611" y="1651893"/>
            <a:chExt cx="2874023" cy="3325837"/>
          </a:xfrm>
        </p:grpSpPr>
        <p:grpSp>
          <p:nvGrpSpPr>
            <p:cNvPr id="10" name="Group 13">
              <a:extLst>
                <a:ext uri="{FF2B5EF4-FFF2-40B4-BE49-F238E27FC236}">
                  <a16:creationId xmlns="" xmlns:a16="http://schemas.microsoft.com/office/drawing/2014/main" id="{A051DF6C-20E1-4205-A948-0F652F824A79}"/>
                </a:ext>
              </a:extLst>
            </p:cNvPr>
            <p:cNvGrpSpPr/>
            <p:nvPr/>
          </p:nvGrpSpPr>
          <p:grpSpPr>
            <a:xfrm>
              <a:off x="8998611" y="1651893"/>
              <a:ext cx="2874023" cy="3111955"/>
              <a:chOff x="1856791" y="4552258"/>
              <a:chExt cx="7393821" cy="2200615"/>
            </a:xfrm>
          </p:grpSpPr>
          <p:sp>
            <p:nvSpPr>
              <p:cNvPr id="17" name="Speech Bubble: Rectangle with Corners Rounded 16">
                <a:extLst>
                  <a:ext uri="{FF2B5EF4-FFF2-40B4-BE49-F238E27FC236}">
                    <a16:creationId xmlns="" xmlns:a16="http://schemas.microsoft.com/office/drawing/2014/main" id="{3EE37DCF-D853-4383-B9E5-DE892BD5AAE4}"/>
                  </a:ext>
                </a:extLst>
              </p:cNvPr>
              <p:cNvSpPr/>
              <p:nvPr/>
            </p:nvSpPr>
            <p:spPr>
              <a:xfrm>
                <a:off x="2038049" y="4607550"/>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 xmlns:a16="http://schemas.microsoft.com/office/drawing/2014/main" id="{5C0BB69F-E813-4FB2-801F-450E32FC1DA7}"/>
                  </a:ext>
                </a:extLst>
              </p:cNvPr>
              <p:cNvSpPr/>
              <p:nvPr/>
            </p:nvSpPr>
            <p:spPr>
              <a:xfrm>
                <a:off x="1856791" y="4552258"/>
                <a:ext cx="7212563" cy="2145323"/>
              </a:xfrm>
              <a:prstGeom prst="wedgeRoundRectCallout">
                <a:avLst>
                  <a:gd name="adj1" fmla="val -58084"/>
                  <a:gd name="adj2" fmla="val 46410"/>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 xmlns:a16="http://schemas.microsoft.com/office/drawing/2014/main" id="{79A56168-C270-4437-B309-D101DDB9A9DF}"/>
                </a:ext>
              </a:extLst>
            </p:cNvPr>
            <p:cNvSpPr/>
            <p:nvPr/>
          </p:nvSpPr>
          <p:spPr>
            <a:xfrm>
              <a:off x="9219636" y="1776854"/>
              <a:ext cx="2502428" cy="3200876"/>
            </a:xfrm>
            <a:prstGeom prst="rect">
              <a:avLst/>
            </a:prstGeom>
          </p:spPr>
          <p:txBody>
            <a:bodyPr wrap="square">
              <a:spAutoFit/>
            </a:bodyPr>
            <a:lstStyle/>
            <a:p>
              <a:pPr algn="ctr" defTabSz="288024">
                <a:lnSpc>
                  <a:spcPct val="150000"/>
                </a:lnSpc>
              </a:pPr>
              <a:r>
                <a:rPr lang="en-US" sz="2000" b="1" dirty="0" err="1">
                  <a:solidFill>
                    <a:srgbClr val="FF9900"/>
                  </a:solidFill>
                  <a:latin typeface="UTM Avo" panose="02040603050506020204" pitchFamily="18" charset="0"/>
                  <a:cs typeface="Times New Roman" panose="02020603050405020304" pitchFamily="18" charset="0"/>
                </a:rPr>
                <a:t>Chuột</a:t>
              </a:r>
              <a:r>
                <a:rPr lang="en-US" sz="2000" b="1" dirty="0">
                  <a:solidFill>
                    <a:srgbClr val="FF9900"/>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p>
            <a:p>
              <a:pPr algn="ctr" defTabSz="288024">
                <a:lnSpc>
                  <a:spcPct val="150000"/>
                </a:lnSpc>
              </a:pPr>
              <a:r>
                <a:rPr lang="en-US" sz="2000" dirty="0" err="1">
                  <a:latin typeface="UTM Avo" panose="02040603050506020204" pitchFamily="18" charset="0"/>
                  <a:cs typeface="Times New Roman" panose="02020603050405020304" pitchFamily="18" charset="0"/>
                </a:rPr>
                <a:t>điều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khiển</a:t>
              </a:r>
              <a:r>
                <a:rPr lang="en-US" sz="2000" dirty="0">
                  <a:latin typeface="UTM Avo" panose="02040603050506020204" pitchFamily="18" charset="0"/>
                  <a:cs typeface="Times New Roman" panose="02020603050405020304" pitchFamily="18" charset="0"/>
                </a:rPr>
                <a:t> </a:t>
              </a:r>
            </a:p>
            <a:p>
              <a:pPr algn="ctr" defTabSz="288024">
                <a:lnSpc>
                  <a:spcPct val="150000"/>
                </a:lnSpc>
              </a:pP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 </a:t>
              </a:r>
            </a:p>
            <a:p>
              <a:pPr algn="ctr" defTabSz="288024">
                <a:lnSpc>
                  <a:spcPct val="150000"/>
                </a:lnSpc>
              </a:pPr>
              <a:r>
                <a:rPr lang="en-US" sz="2000" dirty="0" err="1">
                  <a:latin typeface="UTM Avo" panose="02040603050506020204" pitchFamily="18" charset="0"/>
                  <a:cs typeface="Times New Roman" panose="02020603050405020304" pitchFamily="18" charset="0"/>
                </a:rPr>
                <a:t>thuận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tiện</a:t>
              </a:r>
              <a:r>
                <a:rPr lang="en-US" sz="2000" dirty="0">
                  <a:latin typeface="UTM Avo" panose="02040603050506020204" pitchFamily="18" charset="0"/>
                  <a:cs typeface="Times New Roman" panose="02020603050405020304" pitchFamily="18" charset="0"/>
                </a:rPr>
                <a:t> h</a:t>
              </a:r>
              <a:r>
                <a:rPr lang="vi-VN" sz="2000" dirty="0">
                  <a:latin typeface="UTM Avo" panose="02040603050506020204" pitchFamily="18" charset="0"/>
                  <a:cs typeface="Times New Roman" panose="02020603050405020304" pitchFamily="18" charset="0"/>
                </a:rPr>
                <a:t>ơ</a:t>
              </a:r>
              <a:r>
                <a:rPr lang="en-US" sz="2000" dirty="0">
                  <a:latin typeface="UTM Avo" panose="02040603050506020204" pitchFamily="18" charset="0"/>
                  <a:cs typeface="Times New Roman" panose="02020603050405020304" pitchFamily="18" charset="0"/>
                </a:rPr>
                <a:t>n.</a:t>
              </a:r>
              <a:endParaRPr lang="vi-VN" sz="2000" dirty="0">
                <a:latin typeface="UTM Avo" panose="02040603050506020204" pitchFamily="18" charset="0"/>
                <a:cs typeface="Times New Roman" panose="02020603050405020304" pitchFamily="18" charset="0"/>
              </a:endParaRPr>
            </a:p>
          </p:txBody>
        </p:sp>
      </p:grpSp>
      <p:pic>
        <p:nvPicPr>
          <p:cNvPr id="9" name="Picture 8" descr="A keyboard and mouse&#10;&#10;Description automatically generated with low confidence">
            <a:extLst>
              <a:ext uri="{FF2B5EF4-FFF2-40B4-BE49-F238E27FC236}">
                <a16:creationId xmlns="" xmlns:a16="http://schemas.microsoft.com/office/drawing/2014/main" id="{90646A88-4880-4E1E-A018-0484A349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34" y="1879272"/>
            <a:ext cx="5921362" cy="3264228"/>
          </a:xfrm>
          <a:prstGeom prst="rect">
            <a:avLst/>
          </a:prstGeom>
        </p:spPr>
      </p:pic>
    </p:spTree>
    <p:extLst>
      <p:ext uri="{BB962C8B-B14F-4D97-AF65-F5344CB8AC3E}">
        <p14:creationId xmlns:p14="http://schemas.microsoft.com/office/powerpoint/2010/main" val="344348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999</Words>
  <Application>Microsoft Office PowerPoint</Application>
  <PresentationFormat>On-screen Show (16:9)</PresentationFormat>
  <Paragraphs>96</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24</cp:revision>
  <dcterms:created xsi:type="dcterms:W3CDTF">2022-10-09T15:20:01Z</dcterms:created>
  <dcterms:modified xsi:type="dcterms:W3CDTF">2024-10-27T14:37:42Z</dcterms:modified>
</cp:coreProperties>
</file>