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787" r:id="rId2"/>
    <p:sldMasterId id="2147483816" r:id="rId3"/>
  </p:sldMasterIdLst>
  <p:notesMasterIdLst>
    <p:notesMasterId r:id="rId33"/>
  </p:notesMasterIdLst>
  <p:sldIdLst>
    <p:sldId id="1578" r:id="rId4"/>
    <p:sldId id="1174" r:id="rId5"/>
    <p:sldId id="1177" r:id="rId6"/>
    <p:sldId id="1176" r:id="rId7"/>
    <p:sldId id="1206" r:id="rId8"/>
    <p:sldId id="1579" r:id="rId9"/>
    <p:sldId id="1205" r:id="rId10"/>
    <p:sldId id="1179" r:id="rId11"/>
    <p:sldId id="1207" r:id="rId12"/>
    <p:sldId id="1572" r:id="rId13"/>
    <p:sldId id="1573" r:id="rId14"/>
    <p:sldId id="1182" r:id="rId15"/>
    <p:sldId id="1574" r:id="rId16"/>
    <p:sldId id="1575" r:id="rId17"/>
    <p:sldId id="1178" r:id="rId18"/>
    <p:sldId id="1577" r:id="rId19"/>
    <p:sldId id="1576" r:id="rId20"/>
    <p:sldId id="1581" r:id="rId21"/>
    <p:sldId id="1582" r:id="rId22"/>
    <p:sldId id="1583" r:id="rId23"/>
    <p:sldId id="1580" r:id="rId24"/>
    <p:sldId id="263" r:id="rId25"/>
    <p:sldId id="257" r:id="rId26"/>
    <p:sldId id="258" r:id="rId27"/>
    <p:sldId id="259" r:id="rId28"/>
    <p:sldId id="260" r:id="rId29"/>
    <p:sldId id="261" r:id="rId30"/>
    <p:sldId id="262" r:id="rId31"/>
    <p:sldId id="120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5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829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80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6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9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3" y="3795778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8" y="3651798"/>
            <a:ext cx="175400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24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9627374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7418403" y="6587928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8083479" y="6552184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9071202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63080" y="91392"/>
            <a:ext cx="11954777" cy="6721505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948567" y="720000"/>
            <a:ext cx="102948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2140433" y="2943584"/>
            <a:ext cx="7911200" cy="177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5476584" y="1693767"/>
            <a:ext cx="12388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2140533" y="4721184"/>
            <a:ext cx="79112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42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80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3" y="720000"/>
            <a:ext cx="5113200" cy="81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638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80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5" y="960925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2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2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8763769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063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900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291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1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497174" y="3592578"/>
            <a:ext cx="2390217" cy="2318351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9773835" y="3448598"/>
            <a:ext cx="1754004" cy="2655631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229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63080" y="91392"/>
            <a:ext cx="11954777" cy="6721505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3189200" y="1800333"/>
            <a:ext cx="5813600" cy="1488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3189233" y="3436067"/>
            <a:ext cx="5813600" cy="1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920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80" y="91392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4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448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9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80" y="91392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7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408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63079" y="91391"/>
            <a:ext cx="11860749" cy="6623228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3181000" y="3854967"/>
            <a:ext cx="5830000" cy="709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3180867" y="2442967"/>
            <a:ext cx="5830000" cy="1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958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80" y="91392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7" y="4952427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7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2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9" y="5155624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199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6"/>
          <p:cNvGrpSpPr/>
          <p:nvPr/>
        </p:nvGrpSpPr>
        <p:grpSpPr>
          <a:xfrm flipH="1">
            <a:off x="163079" y="91391"/>
            <a:ext cx="11860749" cy="6623228"/>
            <a:chOff x="135794" y="68542"/>
            <a:chExt cx="8895562" cy="4967421"/>
          </a:xfrm>
        </p:grpSpPr>
        <p:grpSp>
          <p:nvGrpSpPr>
            <p:cNvPr id="1042" name="Google Shape;1042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43" name="Google Shape;1043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44" name="Google Shape;1044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45" name="Google Shape;1045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6" name="Google Shape;1046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7" name="Google Shape;1047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48" name="Google Shape;1048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9" name="Google Shape;1049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50" name="Google Shape;1050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51" name="Google Shape;1051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2" name="Google Shape;1052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3" name="Google Shape;1053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4" name="Google Shape;1054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55" name="Google Shape;1055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6" name="Google Shape;1056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7" name="Google Shape;1057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58" name="Google Shape;1058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9" name="Google Shape;1059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0" name="Google Shape;1060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1" name="Google Shape;1061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2" name="Google Shape;1062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3" name="Google Shape;1063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4" name="Google Shape;1064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5" name="Google Shape;1065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6" name="Google Shape;1066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7" name="Google Shape;1067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-10594826" flipH="1">
                      <a:off x="2806268" y="40259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8631314" y="11247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8100000" flipH="1">
                      <a:off x="8826469" y="3708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097" name="Google Shape;1097;p16"/>
                  <p:cNvGrpSpPr/>
                  <p:nvPr/>
                </p:nvGrpSpPr>
                <p:grpSpPr>
                  <a:xfrm rot="10800000">
                    <a:off x="1132858" y="911298"/>
                    <a:ext cx="1533329" cy="1542048"/>
                    <a:chOff x="-1235806" y="3683092"/>
                    <a:chExt cx="1533329" cy="1542048"/>
                  </a:xfrm>
                </p:grpSpPr>
                <p:sp>
                  <p:nvSpPr>
                    <p:cNvPr id="1098" name="Google Shape;1098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6300406">
                      <a:off x="2072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01" name="Google Shape;1101;p16"/>
              <p:cNvSpPr/>
              <p:nvPr/>
            </p:nvSpPr>
            <p:spPr>
              <a:xfrm>
                <a:off x="623250" y="43764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03" name="Google Shape;1103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4" name="Google Shape;1104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5" name="Google Shape;1105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06" name="Google Shape;1106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7" name="Google Shape;1107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8" name="Google Shape;1108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09" name="Google Shape;1109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10" name="Google Shape;1110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11" name="Google Shape;1111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12" name="Google Shape;1112;p1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3" name="Google Shape;1113;p16"/>
          <p:cNvSpPr txBox="1">
            <a:spLocks noGrp="1"/>
          </p:cNvSpPr>
          <p:nvPr>
            <p:ph type="subTitle" idx="1"/>
          </p:nvPr>
        </p:nvSpPr>
        <p:spPr>
          <a:xfrm>
            <a:off x="1297533" y="3746200"/>
            <a:ext cx="48620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title"/>
          </p:nvPr>
        </p:nvSpPr>
        <p:spPr>
          <a:xfrm>
            <a:off x="1297533" y="1579000"/>
            <a:ext cx="4862000" cy="2167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071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17"/>
          <p:cNvGrpSpPr/>
          <p:nvPr/>
        </p:nvGrpSpPr>
        <p:grpSpPr>
          <a:xfrm flipH="1">
            <a:off x="163079" y="91391"/>
            <a:ext cx="11860749" cy="6623228"/>
            <a:chOff x="135794" y="68542"/>
            <a:chExt cx="8895562" cy="4967421"/>
          </a:xfrm>
        </p:grpSpPr>
        <p:grpSp>
          <p:nvGrpSpPr>
            <p:cNvPr id="1117" name="Google Shape;1117;p17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18" name="Google Shape;1118;p17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119" name="Google Shape;1119;p17"/>
                <p:cNvGrpSpPr/>
                <p:nvPr/>
              </p:nvGrpSpPr>
              <p:grpSpPr>
                <a:xfrm rot="10800000">
                  <a:off x="7132792" y="855600"/>
                  <a:ext cx="1192813" cy="2492662"/>
                  <a:chOff x="8524342" y="1674075"/>
                  <a:chExt cx="1192813" cy="2492662"/>
                </a:xfrm>
              </p:grpSpPr>
              <p:sp>
                <p:nvSpPr>
                  <p:cNvPr id="1120" name="Google Shape;1120;p17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121" name="Google Shape;1121;p1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122" name="Google Shape;1122;p1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123" name="Google Shape;1123;p17"/>
                  <p:cNvSpPr/>
                  <p:nvPr/>
                </p:nvSpPr>
                <p:spPr>
                  <a:xfrm rot="-5400000">
                    <a:off x="9640228" y="4089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124" name="Google Shape;1124;p17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25" name="Google Shape;1125;p17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26" name="Google Shape;1126;p17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27" name="Google Shape;1127;p17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28" name="Google Shape;1128;p17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29" name="Google Shape;1129;p17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30" name="Google Shape;1130;p17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1" name="Google Shape;1131;p17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2" name="Google Shape;1132;p17"/>
                    <p:cNvSpPr/>
                    <p:nvPr/>
                  </p:nvSpPr>
                  <p:spPr>
                    <a:xfrm rot="-900406" flipH="1">
                      <a:off x="5002410" y="10146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3" name="Google Shape;1133;p17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34" name="Google Shape;1134;p17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35" name="Google Shape;1135;p17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36" name="Google Shape;1136;p17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7" name="Google Shape;1137;p17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8" name="Google Shape;1138;p17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9" name="Google Shape;1139;p17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0" name="Google Shape;1140;p17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1" name="Google Shape;1141;p17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42" name="Google Shape;1142;p17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43" name="Google Shape;1143;p17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4" name="Google Shape;1144;p17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45" name="Google Shape;1145;p17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6" name="Google Shape;1146;p17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47" name="Google Shape;1147;p17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8" name="Google Shape;1148;p17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49" name="Google Shape;1149;p17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0" name="Google Shape;1150;p17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51" name="Google Shape;1151;p17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2" name="Google Shape;1152;p17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53" name="Google Shape;1153;p17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54" name="Google Shape;1154;p17"/>
                    <p:cNvSpPr/>
                    <p:nvPr/>
                  </p:nvSpPr>
                  <p:spPr>
                    <a:xfrm rot="8100000" flipH="1">
                      <a:off x="8826469" y="42418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5" name="Google Shape;1155;p17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56" name="Google Shape;1156;p17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57" name="Google Shape;1157;p17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8" name="Google Shape;1158;p17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59" name="Google Shape;1159;p17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60" name="Google Shape;1160;p17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61" name="Google Shape;1161;p17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2" name="Google Shape;1162;p17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63" name="Google Shape;1163;p17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64" name="Google Shape;1164;p17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5" name="Google Shape;1165;p17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66" name="Google Shape;1166;p17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67" name="Google Shape;1167;p17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8" name="Google Shape;1168;p17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69" name="Google Shape;1169;p17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70" name="Google Shape;1170;p17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171" name="Google Shape;1171;p17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172" name="Google Shape;1172;p17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73" name="Google Shape;1173;p17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74" name="Google Shape;1174;p17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75" name="Google Shape;1175;p17"/>
              <p:cNvSpPr/>
              <p:nvPr/>
            </p:nvSpPr>
            <p:spPr>
              <a:xfrm>
                <a:off x="1004250" y="41478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17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77" name="Google Shape;1177;p17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78" name="Google Shape;1178;p17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79" name="Google Shape;1179;p17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80" name="Google Shape;1180;p17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81" name="Google Shape;1181;p17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82" name="Google Shape;1182;p17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83" name="Google Shape;1183;p17"/>
          <p:cNvSpPr/>
          <p:nvPr/>
        </p:nvSpPr>
        <p:spPr>
          <a:xfrm>
            <a:off x="5476507" y="51183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7"/>
          <p:cNvSpPr/>
          <p:nvPr/>
        </p:nvSpPr>
        <p:spPr>
          <a:xfrm flipH="1">
            <a:off x="5966985" y="56321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85" name="Google Shape;1185;p17"/>
          <p:cNvGrpSpPr/>
          <p:nvPr/>
        </p:nvGrpSpPr>
        <p:grpSpPr>
          <a:xfrm flipH="1">
            <a:off x="1217285" y="827167"/>
            <a:ext cx="9648600" cy="346800"/>
            <a:chOff x="1004250" y="4147875"/>
            <a:chExt cx="7236450" cy="260100"/>
          </a:xfrm>
        </p:grpSpPr>
        <p:sp>
          <p:nvSpPr>
            <p:cNvPr id="1186" name="Google Shape;1186;p17"/>
            <p:cNvSpPr/>
            <p:nvPr/>
          </p:nvSpPr>
          <p:spPr>
            <a:xfrm>
              <a:off x="1004250" y="41478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8047200" y="42240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88" name="Google Shape;1188;p17"/>
          <p:cNvSpPr txBox="1">
            <a:spLocks noGrp="1"/>
          </p:cNvSpPr>
          <p:nvPr>
            <p:ph type="subTitle" idx="1"/>
          </p:nvPr>
        </p:nvSpPr>
        <p:spPr>
          <a:xfrm>
            <a:off x="1416200" y="3335851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7"/>
          <p:cNvSpPr txBox="1">
            <a:spLocks noGrp="1"/>
          </p:cNvSpPr>
          <p:nvPr>
            <p:ph type="title"/>
          </p:nvPr>
        </p:nvSpPr>
        <p:spPr>
          <a:xfrm>
            <a:off x="1416200" y="2140600"/>
            <a:ext cx="4278800" cy="1195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995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63079" y="192991"/>
            <a:ext cx="11860749" cy="6623228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6497000" y="3335851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6497000" y="2140584"/>
            <a:ext cx="4278800" cy="1195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034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Google Shape;1254;p19"/>
          <p:cNvGrpSpPr/>
          <p:nvPr/>
        </p:nvGrpSpPr>
        <p:grpSpPr>
          <a:xfrm flipH="1">
            <a:off x="163079" y="192991"/>
            <a:ext cx="11860749" cy="6610900"/>
            <a:chOff x="135794" y="68542"/>
            <a:chExt cx="8895562" cy="4958175"/>
          </a:xfrm>
        </p:grpSpPr>
        <p:grpSp>
          <p:nvGrpSpPr>
            <p:cNvPr id="1255" name="Google Shape;1255;p19"/>
            <p:cNvGrpSpPr/>
            <p:nvPr/>
          </p:nvGrpSpPr>
          <p:grpSpPr>
            <a:xfrm>
              <a:off x="135794" y="68542"/>
              <a:ext cx="8895562" cy="4958175"/>
              <a:chOff x="135794" y="68542"/>
              <a:chExt cx="8895562" cy="4958175"/>
            </a:xfrm>
          </p:grpSpPr>
          <p:sp>
            <p:nvSpPr>
              <p:cNvPr id="1256" name="Google Shape;1256;p19"/>
              <p:cNvSpPr/>
              <p:nvPr/>
            </p:nvSpPr>
            <p:spPr>
              <a:xfrm rot="5400000">
                <a:off x="7101033" y="88735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1257" name="Google Shape;1257;p19"/>
              <p:cNvGrpSpPr/>
              <p:nvPr/>
            </p:nvGrpSpPr>
            <p:grpSpPr>
              <a:xfrm>
                <a:off x="135794" y="68542"/>
                <a:ext cx="8895562" cy="4958175"/>
                <a:chOff x="135794" y="68542"/>
                <a:chExt cx="8895562" cy="4958175"/>
              </a:xfrm>
            </p:grpSpPr>
            <p:grpSp>
              <p:nvGrpSpPr>
                <p:cNvPr id="1258" name="Google Shape;1258;p19"/>
                <p:cNvGrpSpPr/>
                <p:nvPr/>
              </p:nvGrpSpPr>
              <p:grpSpPr>
                <a:xfrm>
                  <a:off x="135794" y="68542"/>
                  <a:ext cx="8895562" cy="4958175"/>
                  <a:chOff x="135794" y="68542"/>
                  <a:chExt cx="8895562" cy="4958175"/>
                </a:xfrm>
              </p:grpSpPr>
              <p:sp>
                <p:nvSpPr>
                  <p:cNvPr id="1259" name="Google Shape;1259;p1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60" name="Google Shape;1260;p19"/>
                  <p:cNvSpPr/>
                  <p:nvPr/>
                </p:nvSpPr>
                <p:spPr>
                  <a:xfrm rot="6300406">
                    <a:off x="356312" y="1220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61" name="Google Shape;1261;p1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62" name="Google Shape;1262;p1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63" name="Google Shape;1263;p1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64" name="Google Shape;1264;p19"/>
                  <p:cNvSpPr/>
                  <p:nvPr/>
                </p:nvSpPr>
                <p:spPr>
                  <a:xfrm rot="5400000" flipH="1">
                    <a:off x="470935" y="5785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65" name="Google Shape;1265;p19"/>
                  <p:cNvSpPr/>
                  <p:nvPr/>
                </p:nvSpPr>
                <p:spPr>
                  <a:xfrm rot="-900406" flipH="1">
                    <a:off x="4621410" y="5574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66" name="Google Shape;1266;p19"/>
                  <p:cNvSpPr/>
                  <p:nvPr/>
                </p:nvSpPr>
                <p:spPr>
                  <a:xfrm rot="8100000" flipH="1">
                    <a:off x="3899594" y="7694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67" name="Google Shape;1267;p19"/>
                  <p:cNvSpPr/>
                  <p:nvPr/>
                </p:nvSpPr>
                <p:spPr>
                  <a:xfrm rot="-5400000">
                    <a:off x="3039403" y="3713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68" name="Google Shape;1268;p19"/>
                  <p:cNvSpPr/>
                  <p:nvPr/>
                </p:nvSpPr>
                <p:spPr>
                  <a:xfrm>
                    <a:off x="1878594" y="1419994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69" name="Google Shape;1269;p19"/>
                  <p:cNvSpPr/>
                  <p:nvPr/>
                </p:nvSpPr>
                <p:spPr>
                  <a:xfrm rot="6300406">
                    <a:off x="23011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70" name="Google Shape;1270;p19"/>
                  <p:cNvSpPr/>
                  <p:nvPr/>
                </p:nvSpPr>
                <p:spPr>
                  <a:xfrm rot="-5400000">
                    <a:off x="1540615" y="8944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71" name="Google Shape;1271;p19"/>
                  <p:cNvSpPr/>
                  <p:nvPr/>
                </p:nvSpPr>
                <p:spPr>
                  <a:xfrm rot="2700000">
                    <a:off x="1049241" y="13227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72" name="Google Shape;1272;p19"/>
                  <p:cNvSpPr/>
                  <p:nvPr/>
                </p:nvSpPr>
                <p:spPr>
                  <a:xfrm rot="-5400000">
                    <a:off x="1720029" y="48066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73" name="Google Shape;1273;p1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74" name="Google Shape;1274;p1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75" name="Google Shape;1275;p19"/>
                  <p:cNvSpPr/>
                  <p:nvPr/>
                </p:nvSpPr>
                <p:spPr>
                  <a:xfrm rot="8100000" flipH="1">
                    <a:off x="75786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76" name="Google Shape;1276;p19"/>
                  <p:cNvSpPr/>
                  <p:nvPr/>
                </p:nvSpPr>
                <p:spPr>
                  <a:xfrm rot="8100000" flipH="1">
                    <a:off x="8836969" y="2203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77" name="Google Shape;1277;p19"/>
                  <p:cNvSpPr/>
                  <p:nvPr/>
                </p:nvSpPr>
                <p:spPr>
                  <a:xfrm>
                    <a:off x="8707514" y="8961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78" name="Google Shape;1278;p1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79" name="Google Shape;1279;p19"/>
                  <p:cNvSpPr/>
                  <p:nvPr/>
                </p:nvSpPr>
                <p:spPr>
                  <a:xfrm rot="8999773">
                    <a:off x="200884" y="37084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80" name="Google Shape;1280;p19"/>
                  <p:cNvSpPr/>
                  <p:nvPr/>
                </p:nvSpPr>
                <p:spPr>
                  <a:xfrm rot="2700000">
                    <a:off x="2087466" y="44972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81" name="Google Shape;1281;p1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82" name="Google Shape;1282;p19"/>
                  <p:cNvSpPr/>
                  <p:nvPr/>
                </p:nvSpPr>
                <p:spPr>
                  <a:xfrm rot="6300406">
                    <a:off x="359695" y="33070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83" name="Google Shape;1283;p19"/>
                  <p:cNvSpPr/>
                  <p:nvPr/>
                </p:nvSpPr>
                <p:spPr>
                  <a:xfrm rot="-2700000">
                    <a:off x="1041415" y="38810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84" name="Google Shape;1284;p1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85" name="Google Shape;1285;p1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86" name="Google Shape;1286;p19"/>
                  <p:cNvSpPr/>
                  <p:nvPr/>
                </p:nvSpPr>
                <p:spPr>
                  <a:xfrm rot="8100000" flipH="1">
                    <a:off x="8750269" y="40132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87" name="Google Shape;1287;p19"/>
                  <p:cNvSpPr/>
                  <p:nvPr/>
                </p:nvSpPr>
                <p:spPr>
                  <a:xfrm rot="2700000">
                    <a:off x="8598114" y="20295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88" name="Google Shape;1288;p1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89" name="Google Shape;1289;p19"/>
                  <p:cNvSpPr/>
                  <p:nvPr/>
                </p:nvSpPr>
                <p:spPr>
                  <a:xfrm>
                    <a:off x="3005139" y="48546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90" name="Google Shape;1290;p1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91" name="Google Shape;1291;p19"/>
                  <p:cNvSpPr/>
                  <p:nvPr/>
                </p:nvSpPr>
                <p:spPr>
                  <a:xfrm rot="5400000" flipH="1">
                    <a:off x="951610" y="48436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92" name="Google Shape;1292;p19"/>
                  <p:cNvSpPr/>
                  <p:nvPr/>
                </p:nvSpPr>
                <p:spPr>
                  <a:xfrm rot="-900406" flipH="1">
                    <a:off x="7769085" y="43654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93" name="Google Shape;1293;p19"/>
                  <p:cNvSpPr/>
                  <p:nvPr/>
                </p:nvSpPr>
                <p:spPr>
                  <a:xfrm rot="8100000" flipH="1">
                    <a:off x="3618269" y="4729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94" name="Google Shape;1294;p19"/>
                  <p:cNvSpPr/>
                  <p:nvPr/>
                </p:nvSpPr>
                <p:spPr>
                  <a:xfrm>
                    <a:off x="6923964" y="49305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95" name="Google Shape;1295;p19"/>
                  <p:cNvSpPr/>
                  <p:nvPr/>
                </p:nvSpPr>
                <p:spPr>
                  <a:xfrm rot="8999773">
                    <a:off x="6027097" y="40542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96" name="Google Shape;1296;p19"/>
                  <p:cNvSpPr/>
                  <p:nvPr/>
                </p:nvSpPr>
                <p:spPr>
                  <a:xfrm>
                    <a:off x="60153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97" name="Google Shape;1297;p19"/>
                  <p:cNvSpPr/>
                  <p:nvPr/>
                </p:nvSpPr>
                <p:spPr>
                  <a:xfrm rot="2700000">
                    <a:off x="6706364" y="4494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98" name="Google Shape;1298;p19"/>
                  <p:cNvSpPr/>
                  <p:nvPr/>
                </p:nvSpPr>
                <p:spPr>
                  <a:xfrm rot="8999773">
                    <a:off x="4313272" y="43692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99" name="Google Shape;1299;p19"/>
                  <p:cNvSpPr/>
                  <p:nvPr/>
                </p:nvSpPr>
                <p:spPr>
                  <a:xfrm>
                    <a:off x="81914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300" name="Google Shape;1300;p19"/>
                  <p:cNvSpPr/>
                  <p:nvPr/>
                </p:nvSpPr>
                <p:spPr>
                  <a:xfrm rot="8100000" flipH="1">
                    <a:off x="5259694" y="45105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301" name="Google Shape;1301;p19"/>
                  <p:cNvSpPr/>
                  <p:nvPr/>
                </p:nvSpPr>
                <p:spPr>
                  <a:xfrm rot="-900406" flipH="1">
                    <a:off x="8776360" y="47420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302" name="Google Shape;1302;p19"/>
                  <p:cNvSpPr/>
                  <p:nvPr/>
                </p:nvSpPr>
                <p:spPr>
                  <a:xfrm rot="-5400000">
                    <a:off x="8568653" y="32713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  <p:grpSp>
              <p:nvGrpSpPr>
                <p:cNvPr id="1303" name="Google Shape;1303;p19"/>
                <p:cNvGrpSpPr/>
                <p:nvPr/>
              </p:nvGrpSpPr>
              <p:grpSpPr>
                <a:xfrm rot="10800000">
                  <a:off x="657960" y="911298"/>
                  <a:ext cx="2985068" cy="3751848"/>
                  <a:chOff x="-2212647" y="1473292"/>
                  <a:chExt cx="2985068" cy="3751848"/>
                </a:xfrm>
              </p:grpSpPr>
              <p:sp>
                <p:nvSpPr>
                  <p:cNvPr id="1304" name="Google Shape;1304;p19"/>
                  <p:cNvSpPr/>
                  <p:nvPr/>
                </p:nvSpPr>
                <p:spPr>
                  <a:xfrm rot="8999773">
                    <a:off x="658084" y="1498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305" name="Google Shape;1305;p19"/>
                  <p:cNvSpPr/>
                  <p:nvPr/>
                </p:nvSpPr>
                <p:spPr>
                  <a:xfrm rot="2700000">
                    <a:off x="-1238234" y="51518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306" name="Google Shape;1306;p19"/>
                  <p:cNvSpPr/>
                  <p:nvPr/>
                </p:nvSpPr>
                <p:spPr>
                  <a:xfrm rot="6300406">
                    <a:off x="-2231105" y="49072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1307" name="Google Shape;1307;p19"/>
            <p:cNvSpPr/>
            <p:nvPr/>
          </p:nvSpPr>
          <p:spPr>
            <a:xfrm rot="6300406">
              <a:off x="1578295" y="38246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8" name="Google Shape;1308;p19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9" name="Google Shape;1309;p19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10" name="Google Shape;1310;p19"/>
            <p:cNvSpPr/>
            <p:nvPr/>
          </p:nvSpPr>
          <p:spPr>
            <a:xfrm rot="8100000">
              <a:off x="2648340" y="37623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11" name="Google Shape;1311;p19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312" name="Google Shape;1312;p19"/>
          <p:cNvSpPr txBox="1">
            <a:spLocks noGrp="1"/>
          </p:cNvSpPr>
          <p:nvPr>
            <p:ph type="subTitle" idx="1"/>
          </p:nvPr>
        </p:nvSpPr>
        <p:spPr>
          <a:xfrm>
            <a:off x="1416200" y="3335867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19"/>
          <p:cNvSpPr txBox="1">
            <a:spLocks noGrp="1"/>
          </p:cNvSpPr>
          <p:nvPr>
            <p:ph type="title"/>
          </p:nvPr>
        </p:nvSpPr>
        <p:spPr>
          <a:xfrm>
            <a:off x="1416200" y="2140600"/>
            <a:ext cx="4278800" cy="1195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14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63079" y="91391"/>
            <a:ext cx="11860749" cy="6623228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9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960000" y="717833"/>
            <a:ext cx="10272000" cy="5433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3385667" y="2436833"/>
            <a:ext cx="5420800" cy="1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768667" y="720000"/>
            <a:ext cx="6654800" cy="81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403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bg>
      <p:bgPr>
        <a:solidFill>
          <a:schemeClr val="lt1"/>
        </a:solid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8" name="Google Shape;1448;p22"/>
          <p:cNvSpPr txBox="1">
            <a:spLocks noGrp="1"/>
          </p:cNvSpPr>
          <p:nvPr>
            <p:ph type="title"/>
          </p:nvPr>
        </p:nvSpPr>
        <p:spPr>
          <a:xfrm>
            <a:off x="1235333" y="2501649"/>
            <a:ext cx="4674000" cy="650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449" name="Google Shape;1449;p22"/>
          <p:cNvSpPr txBox="1">
            <a:spLocks noGrp="1"/>
          </p:cNvSpPr>
          <p:nvPr>
            <p:ph type="subTitle" idx="1"/>
          </p:nvPr>
        </p:nvSpPr>
        <p:spPr>
          <a:xfrm>
            <a:off x="1235333" y="3122731"/>
            <a:ext cx="4674000" cy="11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R="6773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0" name="Google Shape;1450;p22"/>
          <p:cNvSpPr txBox="1">
            <a:spLocks noGrp="1"/>
          </p:cNvSpPr>
          <p:nvPr>
            <p:ph type="subTitle" idx="2"/>
          </p:nvPr>
        </p:nvSpPr>
        <p:spPr>
          <a:xfrm>
            <a:off x="1235333" y="1651933"/>
            <a:ext cx="4674000" cy="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1" name="Google Shape;1451;p22"/>
          <p:cNvGrpSpPr/>
          <p:nvPr/>
        </p:nvGrpSpPr>
        <p:grpSpPr>
          <a:xfrm rot="10800000">
            <a:off x="163080" y="91392"/>
            <a:ext cx="11954777" cy="6721505"/>
            <a:chOff x="122308" y="68542"/>
            <a:chExt cx="8966083" cy="5041129"/>
          </a:xfrm>
        </p:grpSpPr>
        <p:sp>
          <p:nvSpPr>
            <p:cNvPr id="1452" name="Google Shape;1452;p2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53" name="Google Shape;1453;p2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54" name="Google Shape;1454;p2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55" name="Google Shape;1455;p2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56" name="Google Shape;1456;p2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57" name="Google Shape;1457;p2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58" name="Google Shape;1458;p2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2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60" name="Google Shape;1460;p2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61" name="Google Shape;1461;p2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62" name="Google Shape;1462;p2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63" name="Google Shape;1463;p2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64" name="Google Shape;1464;p2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2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66" name="Google Shape;1466;p2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67" name="Google Shape;1467;p2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68" name="Google Shape;1468;p2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69" name="Google Shape;1469;p2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70" name="Google Shape;1470;p2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71" name="Google Shape;1471;p2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72" name="Google Shape;1472;p2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73" name="Google Shape;1473;p2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74" name="Google Shape;1474;p2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75" name="Google Shape;1475;p2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76" name="Google Shape;1476;p2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77" name="Google Shape;1477;p2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78" name="Google Shape;1478;p2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79" name="Google Shape;1479;p2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80" name="Google Shape;1480;p2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81" name="Google Shape;1481;p2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82" name="Google Shape;1482;p2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83" name="Google Shape;1483;p2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84" name="Google Shape;1484;p2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85" name="Google Shape;1485;p2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86" name="Google Shape;1486;p2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87" name="Google Shape;1487;p2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88" name="Google Shape;1488;p2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89" name="Google Shape;1489;p2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90" name="Google Shape;1490;p2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91" name="Google Shape;1491;p2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92" name="Google Shape;1492;p2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93" name="Google Shape;1493;p2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94" name="Google Shape;1494;p2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95" name="Google Shape;1495;p2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96" name="Google Shape;1496;p2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97" name="Google Shape;1497;p2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98" name="Google Shape;1498;p2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99" name="Google Shape;1499;p2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00" name="Google Shape;1500;p2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01" name="Google Shape;1501;p2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02" name="Google Shape;1502;p2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03" name="Google Shape;1503;p2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04" name="Google Shape;1504;p2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505" name="Google Shape;1505;p22"/>
          <p:cNvSpPr txBox="1">
            <a:spLocks noGrp="1"/>
          </p:cNvSpPr>
          <p:nvPr>
            <p:ph type="title" idx="3"/>
          </p:nvPr>
        </p:nvSpPr>
        <p:spPr>
          <a:xfrm>
            <a:off x="1235333" y="4313492"/>
            <a:ext cx="4674000" cy="650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06" name="Google Shape;1506;p22"/>
          <p:cNvSpPr txBox="1">
            <a:spLocks noGrp="1"/>
          </p:cNvSpPr>
          <p:nvPr>
            <p:ph type="subTitle" idx="4"/>
          </p:nvPr>
        </p:nvSpPr>
        <p:spPr>
          <a:xfrm>
            <a:off x="1235333" y="4934600"/>
            <a:ext cx="46740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>
                <a:solidFill>
                  <a:schemeClr val="dk1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7" name="Google Shape;1507;p22"/>
          <p:cNvSpPr txBox="1">
            <a:spLocks noGrp="1"/>
          </p:cNvSpPr>
          <p:nvPr>
            <p:ph type="title" idx="5"/>
          </p:nvPr>
        </p:nvSpPr>
        <p:spPr>
          <a:xfrm>
            <a:off x="6011967" y="2501633"/>
            <a:ext cx="5220000" cy="650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08" name="Google Shape;1508;p22"/>
          <p:cNvSpPr txBox="1">
            <a:spLocks noGrp="1"/>
          </p:cNvSpPr>
          <p:nvPr>
            <p:ph type="subTitle" idx="6"/>
          </p:nvPr>
        </p:nvSpPr>
        <p:spPr>
          <a:xfrm>
            <a:off x="6011967" y="3122800"/>
            <a:ext cx="5220000" cy="2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R="6773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9" name="Google Shape;1509;p22"/>
          <p:cNvSpPr txBox="1">
            <a:spLocks noGrp="1"/>
          </p:cNvSpPr>
          <p:nvPr>
            <p:ph type="title" idx="7"/>
          </p:nvPr>
        </p:nvSpPr>
        <p:spPr>
          <a:xfrm>
            <a:off x="3539433" y="720000"/>
            <a:ext cx="5113200" cy="81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917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3" name="Google Shape;1573;p24"/>
          <p:cNvGrpSpPr/>
          <p:nvPr/>
        </p:nvGrpSpPr>
        <p:grpSpPr>
          <a:xfrm>
            <a:off x="163077" y="91392"/>
            <a:ext cx="11878731" cy="6721505"/>
            <a:chOff x="122308" y="68542"/>
            <a:chExt cx="8909048" cy="5041129"/>
          </a:xfrm>
        </p:grpSpPr>
        <p:sp>
          <p:nvSpPr>
            <p:cNvPr id="1574" name="Google Shape;1574;p24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5" name="Google Shape;1575;p2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76" name="Google Shape;1576;p2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7" name="Google Shape;1577;p2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8" name="Google Shape;1578;p2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79" name="Google Shape;1579;p2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0" name="Google Shape;1580;p2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1" name="Google Shape;1581;p2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82" name="Google Shape;1582;p2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83" name="Google Shape;1583;p2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84" name="Google Shape;1584;p24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85" name="Google Shape;1585;p2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2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87" name="Google Shape;1587;p2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8" name="Google Shape;1588;p2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89" name="Google Shape;1589;p24"/>
            <p:cNvSpPr/>
            <p:nvPr/>
          </p:nvSpPr>
          <p:spPr>
            <a:xfrm rot="-5400000">
              <a:off x="1007215" y="1504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90" name="Google Shape;1590;p24"/>
            <p:cNvSpPr/>
            <p:nvPr/>
          </p:nvSpPr>
          <p:spPr>
            <a:xfrm rot="2700000">
              <a:off x="1582641" y="17037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91" name="Google Shape;1591;p2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2" name="Google Shape;1592;p24"/>
            <p:cNvSpPr/>
            <p:nvPr/>
          </p:nvSpPr>
          <p:spPr>
            <a:xfrm rot="8999773">
              <a:off x="447859" y="17799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3" name="Google Shape;1593;p24"/>
            <p:cNvSpPr/>
            <p:nvPr/>
          </p:nvSpPr>
          <p:spPr>
            <a:xfrm rot="6300406">
              <a:off x="237570" y="1266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94" name="Google Shape;1594;p2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95" name="Google Shape;1595;p2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96" name="Google Shape;1596;p24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7" name="Google Shape;1597;p2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98" name="Google Shape;1598;p2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99" name="Google Shape;1599;p2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0" name="Google Shape;1600;p24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01" name="Google Shape;1601;p2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2" name="Google Shape;1602;p2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03" name="Google Shape;1603;p24"/>
            <p:cNvSpPr/>
            <p:nvPr/>
          </p:nvSpPr>
          <p:spPr>
            <a:xfrm rot="2700000">
              <a:off x="133366" y="2256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4" name="Google Shape;1604;p2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05" name="Google Shape;1605;p2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6" name="Google Shape;1606;p2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7" name="Google Shape;1607;p2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8" name="Google Shape;1608;p24"/>
            <p:cNvSpPr/>
            <p:nvPr/>
          </p:nvSpPr>
          <p:spPr>
            <a:xfrm rot="8100000" flipH="1">
              <a:off x="88264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9" name="Google Shape;1609;p2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0" name="Google Shape;1610;p2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11" name="Google Shape;1611;p2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12" name="Google Shape;1612;p2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3" name="Google Shape;1613;p2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4" name="Google Shape;1614;p2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15" name="Google Shape;1615;p2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16" name="Google Shape;1616;p24"/>
            <p:cNvSpPr/>
            <p:nvPr/>
          </p:nvSpPr>
          <p:spPr>
            <a:xfrm>
              <a:off x="51713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17" name="Google Shape;1617;p24"/>
            <p:cNvSpPr/>
            <p:nvPr/>
          </p:nvSpPr>
          <p:spPr>
            <a:xfrm rot="8999773">
              <a:off x="5950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18" name="Google Shape;1618;p24"/>
            <p:cNvSpPr/>
            <p:nvPr/>
          </p:nvSpPr>
          <p:spPr>
            <a:xfrm>
              <a:off x="67011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19" name="Google Shape;1619;p2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20" name="Google Shape;1620;p2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21" name="Google Shape;1621;p2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22" name="Google Shape;1622;p2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23" name="Google Shape;1623;p2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24" name="Google Shape;1624;p2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25" name="Google Shape;1625;p2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626" name="Google Shape;1626;p24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4"/>
          <p:cNvSpPr txBox="1">
            <a:spLocks noGrp="1"/>
          </p:cNvSpPr>
          <p:nvPr>
            <p:ph type="title"/>
          </p:nvPr>
        </p:nvSpPr>
        <p:spPr>
          <a:xfrm>
            <a:off x="3539433" y="720000"/>
            <a:ext cx="5113200" cy="81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07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9" name="Google Shape;1629;p25"/>
          <p:cNvGrpSpPr/>
          <p:nvPr/>
        </p:nvGrpSpPr>
        <p:grpSpPr>
          <a:xfrm flipH="1">
            <a:off x="163079" y="192991"/>
            <a:ext cx="11860749" cy="6610900"/>
            <a:chOff x="135794" y="68542"/>
            <a:chExt cx="8895562" cy="4958175"/>
          </a:xfrm>
        </p:grpSpPr>
        <p:grpSp>
          <p:nvGrpSpPr>
            <p:cNvPr id="1630" name="Google Shape;1630;p25"/>
            <p:cNvGrpSpPr/>
            <p:nvPr/>
          </p:nvGrpSpPr>
          <p:grpSpPr>
            <a:xfrm>
              <a:off x="135794" y="68542"/>
              <a:ext cx="8895562" cy="4958175"/>
              <a:chOff x="135794" y="68542"/>
              <a:chExt cx="8895562" cy="4958175"/>
            </a:xfrm>
          </p:grpSpPr>
          <p:sp>
            <p:nvSpPr>
              <p:cNvPr id="1631" name="Google Shape;1631;p25"/>
              <p:cNvSpPr/>
              <p:nvPr/>
            </p:nvSpPr>
            <p:spPr>
              <a:xfrm rot="5400000">
                <a:off x="7101033" y="88735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1632" name="Google Shape;1632;p25"/>
              <p:cNvGrpSpPr/>
              <p:nvPr/>
            </p:nvGrpSpPr>
            <p:grpSpPr>
              <a:xfrm>
                <a:off x="135794" y="68542"/>
                <a:ext cx="8895562" cy="4958175"/>
                <a:chOff x="135794" y="68542"/>
                <a:chExt cx="8895562" cy="4958175"/>
              </a:xfrm>
            </p:grpSpPr>
            <p:grpSp>
              <p:nvGrpSpPr>
                <p:cNvPr id="1633" name="Google Shape;1633;p25"/>
                <p:cNvGrpSpPr/>
                <p:nvPr/>
              </p:nvGrpSpPr>
              <p:grpSpPr>
                <a:xfrm>
                  <a:off x="135794" y="68542"/>
                  <a:ext cx="8895562" cy="4958175"/>
                  <a:chOff x="135794" y="68542"/>
                  <a:chExt cx="8895562" cy="4958175"/>
                </a:xfrm>
              </p:grpSpPr>
              <p:sp>
                <p:nvSpPr>
                  <p:cNvPr id="1634" name="Google Shape;1634;p25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35" name="Google Shape;1635;p25"/>
                  <p:cNvSpPr/>
                  <p:nvPr/>
                </p:nvSpPr>
                <p:spPr>
                  <a:xfrm rot="6300406">
                    <a:off x="356312" y="1220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36" name="Google Shape;1636;p25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37" name="Google Shape;1637;p25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38" name="Google Shape;1638;p25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39" name="Google Shape;1639;p25"/>
                  <p:cNvSpPr/>
                  <p:nvPr/>
                </p:nvSpPr>
                <p:spPr>
                  <a:xfrm rot="5400000" flipH="1">
                    <a:off x="470935" y="5785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40" name="Google Shape;1640;p25"/>
                  <p:cNvSpPr/>
                  <p:nvPr/>
                </p:nvSpPr>
                <p:spPr>
                  <a:xfrm rot="-900406" flipH="1">
                    <a:off x="4621410" y="5574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41" name="Google Shape;1641;p25"/>
                  <p:cNvSpPr/>
                  <p:nvPr/>
                </p:nvSpPr>
                <p:spPr>
                  <a:xfrm rot="8100000" flipH="1">
                    <a:off x="3899594" y="7694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42" name="Google Shape;1642;p25"/>
                  <p:cNvSpPr/>
                  <p:nvPr/>
                </p:nvSpPr>
                <p:spPr>
                  <a:xfrm rot="-5400000">
                    <a:off x="3039403" y="3713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43" name="Google Shape;1643;p25"/>
                  <p:cNvSpPr/>
                  <p:nvPr/>
                </p:nvSpPr>
                <p:spPr>
                  <a:xfrm>
                    <a:off x="1878594" y="1419994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44" name="Google Shape;1644;p25"/>
                  <p:cNvSpPr/>
                  <p:nvPr/>
                </p:nvSpPr>
                <p:spPr>
                  <a:xfrm rot="6300406">
                    <a:off x="23011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45" name="Google Shape;1645;p25"/>
                  <p:cNvSpPr/>
                  <p:nvPr/>
                </p:nvSpPr>
                <p:spPr>
                  <a:xfrm rot="-5400000">
                    <a:off x="1540615" y="8944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46" name="Google Shape;1646;p25"/>
                  <p:cNvSpPr/>
                  <p:nvPr/>
                </p:nvSpPr>
                <p:spPr>
                  <a:xfrm rot="2700000">
                    <a:off x="1049241" y="13227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47" name="Google Shape;1647;p25"/>
                  <p:cNvSpPr/>
                  <p:nvPr/>
                </p:nvSpPr>
                <p:spPr>
                  <a:xfrm rot="-5400000">
                    <a:off x="1720029" y="48066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48" name="Google Shape;1648;p25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49" name="Google Shape;1649;p25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50" name="Google Shape;1650;p25"/>
                  <p:cNvSpPr/>
                  <p:nvPr/>
                </p:nvSpPr>
                <p:spPr>
                  <a:xfrm rot="8100000" flipH="1">
                    <a:off x="75786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51" name="Google Shape;1651;p25"/>
                  <p:cNvSpPr/>
                  <p:nvPr/>
                </p:nvSpPr>
                <p:spPr>
                  <a:xfrm rot="8100000" flipH="1">
                    <a:off x="8836969" y="2203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52" name="Google Shape;1652;p25"/>
                  <p:cNvSpPr/>
                  <p:nvPr/>
                </p:nvSpPr>
                <p:spPr>
                  <a:xfrm>
                    <a:off x="8707514" y="8961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53" name="Google Shape;1653;p25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54" name="Google Shape;1654;p25"/>
                  <p:cNvSpPr/>
                  <p:nvPr/>
                </p:nvSpPr>
                <p:spPr>
                  <a:xfrm rot="8999773">
                    <a:off x="200884" y="37084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55" name="Google Shape;1655;p25"/>
                  <p:cNvSpPr/>
                  <p:nvPr/>
                </p:nvSpPr>
                <p:spPr>
                  <a:xfrm rot="2700000">
                    <a:off x="2087466" y="44972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56" name="Google Shape;1656;p25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57" name="Google Shape;1657;p25"/>
                  <p:cNvSpPr/>
                  <p:nvPr/>
                </p:nvSpPr>
                <p:spPr>
                  <a:xfrm rot="6300406">
                    <a:off x="359695" y="33070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58" name="Google Shape;1658;p25"/>
                  <p:cNvSpPr/>
                  <p:nvPr/>
                </p:nvSpPr>
                <p:spPr>
                  <a:xfrm rot="-2700000">
                    <a:off x="1041415" y="38810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59" name="Google Shape;1659;p25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60" name="Google Shape;1660;p25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61" name="Google Shape;1661;p25"/>
                  <p:cNvSpPr/>
                  <p:nvPr/>
                </p:nvSpPr>
                <p:spPr>
                  <a:xfrm rot="8100000" flipH="1">
                    <a:off x="8750269" y="40132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62" name="Google Shape;1662;p25"/>
                  <p:cNvSpPr/>
                  <p:nvPr/>
                </p:nvSpPr>
                <p:spPr>
                  <a:xfrm rot="2700000">
                    <a:off x="8598114" y="20295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63" name="Google Shape;1663;p25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64" name="Google Shape;1664;p25"/>
                  <p:cNvSpPr/>
                  <p:nvPr/>
                </p:nvSpPr>
                <p:spPr>
                  <a:xfrm>
                    <a:off x="3005139" y="48546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65" name="Google Shape;1665;p25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66" name="Google Shape;1666;p25"/>
                  <p:cNvSpPr/>
                  <p:nvPr/>
                </p:nvSpPr>
                <p:spPr>
                  <a:xfrm rot="5400000" flipH="1">
                    <a:off x="951610" y="48436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67" name="Google Shape;1667;p25"/>
                  <p:cNvSpPr/>
                  <p:nvPr/>
                </p:nvSpPr>
                <p:spPr>
                  <a:xfrm rot="-900406" flipH="1">
                    <a:off x="7769085" y="43654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68" name="Google Shape;1668;p25"/>
                  <p:cNvSpPr/>
                  <p:nvPr/>
                </p:nvSpPr>
                <p:spPr>
                  <a:xfrm rot="8100000" flipH="1">
                    <a:off x="3618269" y="4729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69" name="Google Shape;1669;p25"/>
                  <p:cNvSpPr/>
                  <p:nvPr/>
                </p:nvSpPr>
                <p:spPr>
                  <a:xfrm>
                    <a:off x="6923964" y="49305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70" name="Google Shape;1670;p25"/>
                  <p:cNvSpPr/>
                  <p:nvPr/>
                </p:nvSpPr>
                <p:spPr>
                  <a:xfrm rot="8999773">
                    <a:off x="6027097" y="40542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71" name="Google Shape;1671;p25"/>
                  <p:cNvSpPr/>
                  <p:nvPr/>
                </p:nvSpPr>
                <p:spPr>
                  <a:xfrm>
                    <a:off x="60153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72" name="Google Shape;1672;p25"/>
                  <p:cNvSpPr/>
                  <p:nvPr/>
                </p:nvSpPr>
                <p:spPr>
                  <a:xfrm rot="2700000">
                    <a:off x="6706364" y="4494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73" name="Google Shape;1673;p25"/>
                  <p:cNvSpPr/>
                  <p:nvPr/>
                </p:nvSpPr>
                <p:spPr>
                  <a:xfrm rot="8999773">
                    <a:off x="4313272" y="43692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74" name="Google Shape;1674;p25"/>
                  <p:cNvSpPr/>
                  <p:nvPr/>
                </p:nvSpPr>
                <p:spPr>
                  <a:xfrm>
                    <a:off x="81914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75" name="Google Shape;1675;p25"/>
                  <p:cNvSpPr/>
                  <p:nvPr/>
                </p:nvSpPr>
                <p:spPr>
                  <a:xfrm rot="8100000" flipH="1">
                    <a:off x="5259694" y="45105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76" name="Google Shape;1676;p25"/>
                  <p:cNvSpPr/>
                  <p:nvPr/>
                </p:nvSpPr>
                <p:spPr>
                  <a:xfrm rot="-900406" flipH="1">
                    <a:off x="8776360" y="47420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77" name="Google Shape;1677;p25"/>
                  <p:cNvSpPr/>
                  <p:nvPr/>
                </p:nvSpPr>
                <p:spPr>
                  <a:xfrm rot="-5400000">
                    <a:off x="8568653" y="32713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  <p:grpSp>
              <p:nvGrpSpPr>
                <p:cNvPr id="1678" name="Google Shape;1678;p25"/>
                <p:cNvGrpSpPr/>
                <p:nvPr/>
              </p:nvGrpSpPr>
              <p:grpSpPr>
                <a:xfrm rot="10800000">
                  <a:off x="657960" y="911298"/>
                  <a:ext cx="2985068" cy="3751848"/>
                  <a:chOff x="-2212647" y="1473292"/>
                  <a:chExt cx="2985068" cy="3751848"/>
                </a:xfrm>
              </p:grpSpPr>
              <p:sp>
                <p:nvSpPr>
                  <p:cNvPr id="1679" name="Google Shape;1679;p25"/>
                  <p:cNvSpPr/>
                  <p:nvPr/>
                </p:nvSpPr>
                <p:spPr>
                  <a:xfrm rot="8999773">
                    <a:off x="658084" y="1498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80" name="Google Shape;1680;p25"/>
                  <p:cNvSpPr/>
                  <p:nvPr/>
                </p:nvSpPr>
                <p:spPr>
                  <a:xfrm rot="2700000">
                    <a:off x="-1238234" y="51518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81" name="Google Shape;1681;p25"/>
                  <p:cNvSpPr/>
                  <p:nvPr/>
                </p:nvSpPr>
                <p:spPr>
                  <a:xfrm rot="6300406">
                    <a:off x="-2231105" y="49072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1682" name="Google Shape;1682;p25"/>
            <p:cNvSpPr/>
            <p:nvPr/>
          </p:nvSpPr>
          <p:spPr>
            <a:xfrm rot="6300406">
              <a:off x="1578295" y="38246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83" name="Google Shape;1683;p25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84" name="Google Shape;1684;p25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85" name="Google Shape;1685;p25"/>
            <p:cNvSpPr/>
            <p:nvPr/>
          </p:nvSpPr>
          <p:spPr>
            <a:xfrm rot="8100000">
              <a:off x="2648340" y="37623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86" name="Google Shape;1686;p25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687" name="Google Shape;1687;p2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5"/>
          <p:cNvSpPr txBox="1">
            <a:spLocks noGrp="1"/>
          </p:cNvSpPr>
          <p:nvPr>
            <p:ph type="title"/>
          </p:nvPr>
        </p:nvSpPr>
        <p:spPr>
          <a:xfrm>
            <a:off x="2719067" y="720000"/>
            <a:ext cx="6754000" cy="81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66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6"/>
          <p:cNvGrpSpPr/>
          <p:nvPr/>
        </p:nvGrpSpPr>
        <p:grpSpPr>
          <a:xfrm rot="10800000" flipH="1">
            <a:off x="181059" y="91392"/>
            <a:ext cx="11936796" cy="6721505"/>
            <a:chOff x="135794" y="68542"/>
            <a:chExt cx="8952597" cy="5041129"/>
          </a:xfrm>
        </p:grpSpPr>
        <p:sp>
          <p:nvSpPr>
            <p:cNvPr id="1692" name="Google Shape;1692;p2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3" name="Google Shape;1693;p2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94" name="Google Shape;1694;p2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95" name="Google Shape;1695;p2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96" name="Google Shape;1696;p2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97" name="Google Shape;1697;p2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8" name="Google Shape;1698;p26"/>
            <p:cNvSpPr/>
            <p:nvPr/>
          </p:nvSpPr>
          <p:spPr>
            <a:xfrm>
              <a:off x="7924089" y="2072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9" name="Google Shape;1699;p2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0" name="Google Shape;1700;p2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1" name="Google Shape;1701;p2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2" name="Google Shape;1702;p2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03" name="Google Shape;1703;p2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05" name="Google Shape;1705;p2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06" name="Google Shape;1706;p2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7" name="Google Shape;1707;p26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8" name="Google Shape;1708;p2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9" name="Google Shape;1709;p2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0" name="Google Shape;1710;p2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1" name="Google Shape;1711;p2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2" name="Google Shape;1712;p2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13" name="Google Shape;1713;p2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4" name="Google Shape;1714;p2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5" name="Google Shape;1715;p2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16" name="Google Shape;1716;p26"/>
            <p:cNvSpPr/>
            <p:nvPr/>
          </p:nvSpPr>
          <p:spPr>
            <a:xfrm rot="-10594826" flipH="1">
              <a:off x="8826068" y="368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17" name="Google Shape;1717;p2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8" name="Google Shape;1718;p26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9" name="Google Shape;1719;p26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0" name="Google Shape;1720;p2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21" name="Google Shape;1721;p2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2" name="Google Shape;1722;p26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23" name="Google Shape;1723;p2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4" name="Google Shape;1724;p2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5" name="Google Shape;1725;p2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6" name="Google Shape;1726;p2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7" name="Google Shape;1727;p2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28" name="Google Shape;1728;p2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29" name="Google Shape;1729;p2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30" name="Google Shape;1730;p2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1" name="Google Shape;1731;p2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2" name="Google Shape;1732;p2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33" name="Google Shape;1733;p2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34" name="Google Shape;1734;p26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35" name="Google Shape;1735;p2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36" name="Google Shape;1736;p2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37" name="Google Shape;1737;p26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8" name="Google Shape;1738;p2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39" name="Google Shape;1739;p2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40" name="Google Shape;1740;p2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41" name="Google Shape;1741;p2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42" name="Google Shape;1742;p2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743" name="Google Shape;1743;p26"/>
          <p:cNvSpPr txBox="1">
            <a:spLocks noGrp="1"/>
          </p:cNvSpPr>
          <p:nvPr>
            <p:ph type="title"/>
          </p:nvPr>
        </p:nvSpPr>
        <p:spPr>
          <a:xfrm>
            <a:off x="2719067" y="720000"/>
            <a:ext cx="6754000" cy="81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735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5" name="Google Shape;1745;p27"/>
          <p:cNvGrpSpPr/>
          <p:nvPr/>
        </p:nvGrpSpPr>
        <p:grpSpPr>
          <a:xfrm rot="10800000">
            <a:off x="181059" y="91392"/>
            <a:ext cx="11936796" cy="6721505"/>
            <a:chOff x="135794" y="68542"/>
            <a:chExt cx="8952597" cy="5041129"/>
          </a:xfrm>
        </p:grpSpPr>
        <p:sp>
          <p:nvSpPr>
            <p:cNvPr id="1746" name="Google Shape;1746;p27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47" name="Google Shape;1747;p27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48" name="Google Shape;1748;p27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49" name="Google Shape;1749;p27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0" name="Google Shape;1750;p27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1" name="Google Shape;1751;p27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2" name="Google Shape;1752;p27"/>
            <p:cNvSpPr/>
            <p:nvPr/>
          </p:nvSpPr>
          <p:spPr>
            <a:xfrm>
              <a:off x="7924089" y="2072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3" name="Google Shape;1753;p27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4" name="Google Shape;1754;p27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5" name="Google Shape;1755;p27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6" name="Google Shape;1756;p27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7" name="Google Shape;1757;p27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27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9" name="Google Shape;1759;p27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0" name="Google Shape;1760;p27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1" name="Google Shape;1761;p27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2" name="Google Shape;1762;p27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3" name="Google Shape;1763;p27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4" name="Google Shape;1764;p27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5" name="Google Shape;1765;p27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6" name="Google Shape;1766;p27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7" name="Google Shape;1767;p27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8" name="Google Shape;1768;p27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9" name="Google Shape;1769;p27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0" name="Google Shape;1770;p27"/>
            <p:cNvSpPr/>
            <p:nvPr/>
          </p:nvSpPr>
          <p:spPr>
            <a:xfrm rot="-10594826" flipH="1">
              <a:off x="8826068" y="368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1" name="Google Shape;1771;p27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" name="Google Shape;1772;p27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3" name="Google Shape;1773;p27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4" name="Google Shape;1774;p27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5" name="Google Shape;1775;p27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6" name="Google Shape;1776;p27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7" name="Google Shape;1777;p27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8" name="Google Shape;1778;p27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9" name="Google Shape;1779;p27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0" name="Google Shape;1780;p27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1" name="Google Shape;1781;p27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2" name="Google Shape;1782;p27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83" name="Google Shape;1783;p27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4" name="Google Shape;1784;p27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5" name="Google Shape;1785;p27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6" name="Google Shape;1786;p27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87" name="Google Shape;1787;p27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8" name="Google Shape;1788;p27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9" name="Google Shape;1789;p27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0" name="Google Shape;1790;p27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1" name="Google Shape;1791;p27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92" name="Google Shape;1792;p27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3" name="Google Shape;1793;p27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94" name="Google Shape;1794;p27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5" name="Google Shape;1795;p27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796" name="Google Shape;1796;p27"/>
          <p:cNvSpPr/>
          <p:nvPr/>
        </p:nvSpPr>
        <p:spPr>
          <a:xfrm>
            <a:off x="937000" y="720000"/>
            <a:ext cx="10318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7" name="Google Shape;1797;p27"/>
          <p:cNvSpPr txBox="1">
            <a:spLocks noGrp="1"/>
          </p:cNvSpPr>
          <p:nvPr>
            <p:ph type="title"/>
          </p:nvPr>
        </p:nvSpPr>
        <p:spPr>
          <a:xfrm>
            <a:off x="2719067" y="720000"/>
            <a:ext cx="6754000" cy="81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67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lt1"/>
        </a:solidFill>
        <a:effectLst/>
      </p:bgPr>
    </p:bg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802;p29"/>
          <p:cNvGrpSpPr/>
          <p:nvPr/>
        </p:nvGrpSpPr>
        <p:grpSpPr>
          <a:xfrm rot="10800000">
            <a:off x="181059" y="91392"/>
            <a:ext cx="11936796" cy="6721505"/>
            <a:chOff x="135794" y="68542"/>
            <a:chExt cx="8952597" cy="5041129"/>
          </a:xfrm>
        </p:grpSpPr>
        <p:sp>
          <p:nvSpPr>
            <p:cNvPr id="1803" name="Google Shape;1803;p29"/>
            <p:cNvSpPr/>
            <p:nvPr/>
          </p:nvSpPr>
          <p:spPr>
            <a:xfrm rot="2700000">
              <a:off x="4721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04" name="Google Shape;1804;p2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05" name="Google Shape;1805;p2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06" name="Google Shape;1806;p2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07" name="Google Shape;1807;p2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08" name="Google Shape;1808;p2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09" name="Google Shape;1809;p29"/>
            <p:cNvSpPr/>
            <p:nvPr/>
          </p:nvSpPr>
          <p:spPr>
            <a:xfrm>
              <a:off x="8000289" y="3596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10" name="Google Shape;1810;p2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11" name="Google Shape;1811;p29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12" name="Google Shape;1812;p29"/>
            <p:cNvSpPr/>
            <p:nvPr/>
          </p:nvSpPr>
          <p:spPr>
            <a:xfrm rot="8100000" flipH="1">
              <a:off x="42805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13" name="Google Shape;1813;p29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2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15" name="Google Shape;1815;p2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16" name="Google Shape;1816;p29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17" name="Google Shape;1817;p29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18" name="Google Shape;1818;p29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19" name="Google Shape;1819;p29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20" name="Google Shape;1820;p2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21" name="Google Shape;1821;p29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22" name="Google Shape;1822;p29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23" name="Google Shape;1823;p29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24" name="Google Shape;1824;p29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25" name="Google Shape;1825;p29"/>
            <p:cNvSpPr/>
            <p:nvPr/>
          </p:nvSpPr>
          <p:spPr>
            <a:xfrm rot="8100000" flipH="1">
              <a:off x="8684569" y="2203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26" name="Google Shape;1826;p29"/>
            <p:cNvSpPr/>
            <p:nvPr/>
          </p:nvSpPr>
          <p:spPr>
            <a:xfrm rot="-10594826" flipH="1">
              <a:off x="88260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27" name="Google Shape;1827;p29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28" name="Google Shape;1828;p29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29" name="Google Shape;1829;p29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30" name="Google Shape;1830;p29"/>
            <p:cNvSpPr/>
            <p:nvPr/>
          </p:nvSpPr>
          <p:spPr>
            <a:xfrm rot="2700000">
              <a:off x="563466" y="38114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31" name="Google Shape;1831;p29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32" name="Google Shape;1832;p29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33" name="Google Shape;1833;p29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34" name="Google Shape;1834;p29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35" name="Google Shape;1835;p2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36" name="Google Shape;1836;p29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37" name="Google Shape;1837;p2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38" name="Google Shape;1838;p2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39" name="Google Shape;1839;p29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40" name="Google Shape;1840;p29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41" name="Google Shape;1841;p29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42" name="Google Shape;1842;p29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43" name="Google Shape;1843;p29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44" name="Google Shape;1844;p29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45" name="Google Shape;1845;p29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46" name="Google Shape;1846;p2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47" name="Google Shape;1847;p29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48" name="Google Shape;1848;p2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49" name="Google Shape;1849;p2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50" name="Google Shape;1850;p2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51" name="Google Shape;1851;p2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852" name="Google Shape;1852;p29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3" name="Google Shape;1853;p29"/>
          <p:cNvSpPr txBox="1">
            <a:spLocks noGrp="1"/>
          </p:cNvSpPr>
          <p:nvPr>
            <p:ph type="title"/>
          </p:nvPr>
        </p:nvSpPr>
        <p:spPr>
          <a:xfrm>
            <a:off x="2693400" y="720000"/>
            <a:ext cx="6805200" cy="81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47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1"/>
        </a:solidFill>
        <a:effectLst/>
      </p:bgPr>
    </p:bg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" name="Google Shape;1966;p32"/>
          <p:cNvGrpSpPr/>
          <p:nvPr/>
        </p:nvGrpSpPr>
        <p:grpSpPr>
          <a:xfrm flipH="1">
            <a:off x="163080" y="91392"/>
            <a:ext cx="11954777" cy="6721505"/>
            <a:chOff x="122308" y="68542"/>
            <a:chExt cx="8966083" cy="5041129"/>
          </a:xfrm>
        </p:grpSpPr>
        <p:sp>
          <p:nvSpPr>
            <p:cNvPr id="1967" name="Google Shape;1967;p3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68" name="Google Shape;1968;p3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69" name="Google Shape;1969;p3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0" name="Google Shape;1970;p3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1" name="Google Shape;1971;p3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72" name="Google Shape;1972;p3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73" name="Google Shape;1973;p3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3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75" name="Google Shape;1975;p3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76" name="Google Shape;1976;p3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77" name="Google Shape;1977;p3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78" name="Google Shape;1978;p3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9" name="Google Shape;1979;p3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3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1" name="Google Shape;1981;p3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2" name="Google Shape;1982;p3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83" name="Google Shape;1983;p3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84" name="Google Shape;1984;p3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85" name="Google Shape;1985;p3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86" name="Google Shape;1986;p3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7" name="Google Shape;1987;p3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8" name="Google Shape;1988;p3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89" name="Google Shape;1989;p3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0" name="Google Shape;1990;p3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91" name="Google Shape;1991;p3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2" name="Google Shape;1992;p3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3" name="Google Shape;1993;p3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94" name="Google Shape;1994;p3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5" name="Google Shape;1995;p3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96" name="Google Shape;1996;p3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7" name="Google Shape;1997;p3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98" name="Google Shape;1998;p3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9" name="Google Shape;1999;p3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00" name="Google Shape;2000;p3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1" name="Google Shape;2001;p3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02" name="Google Shape;2002;p3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03" name="Google Shape;2003;p3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4" name="Google Shape;2004;p3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5" name="Google Shape;2005;p3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06" name="Google Shape;2006;p3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7" name="Google Shape;2007;p3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8" name="Google Shape;2008;p3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9" name="Google Shape;2009;p3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0" name="Google Shape;2010;p3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1" name="Google Shape;2011;p3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12" name="Google Shape;2012;p3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13" name="Google Shape;2013;p3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4" name="Google Shape;2014;p3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15" name="Google Shape;2015;p3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16" name="Google Shape;2016;p3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7" name="Google Shape;2017;p3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18" name="Google Shape;2018;p3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9" name="Google Shape;2019;p3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20" name="Google Shape;2020;p3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21" name="Google Shape;2021;p32"/>
          <p:cNvSpPr/>
          <p:nvPr/>
        </p:nvSpPr>
        <p:spPr>
          <a:xfrm>
            <a:off x="1351631" y="1211369"/>
            <a:ext cx="278468" cy="115727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022" name="Google Shape;2022;p3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3" name="Google Shape;2023;p32"/>
          <p:cNvSpPr txBox="1">
            <a:spLocks noGrp="1"/>
          </p:cNvSpPr>
          <p:nvPr>
            <p:ph type="title"/>
          </p:nvPr>
        </p:nvSpPr>
        <p:spPr>
          <a:xfrm>
            <a:off x="1511200" y="3345833"/>
            <a:ext cx="28708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024" name="Google Shape;2024;p32"/>
          <p:cNvSpPr txBox="1">
            <a:spLocks noGrp="1"/>
          </p:cNvSpPr>
          <p:nvPr>
            <p:ph type="subTitle" idx="1"/>
          </p:nvPr>
        </p:nvSpPr>
        <p:spPr>
          <a:xfrm>
            <a:off x="1511200" y="4127867"/>
            <a:ext cx="2870800" cy="9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5" name="Google Shape;2025;p32"/>
          <p:cNvSpPr txBox="1">
            <a:spLocks noGrp="1"/>
          </p:cNvSpPr>
          <p:nvPr>
            <p:ph type="title" idx="2"/>
          </p:nvPr>
        </p:nvSpPr>
        <p:spPr>
          <a:xfrm>
            <a:off x="4622417" y="3345833"/>
            <a:ext cx="28708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026" name="Google Shape;2026;p32"/>
          <p:cNvSpPr txBox="1">
            <a:spLocks noGrp="1"/>
          </p:cNvSpPr>
          <p:nvPr>
            <p:ph type="subTitle" idx="3"/>
          </p:nvPr>
        </p:nvSpPr>
        <p:spPr>
          <a:xfrm>
            <a:off x="4622417" y="4127867"/>
            <a:ext cx="2870800" cy="9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7" name="Google Shape;2027;p32"/>
          <p:cNvSpPr txBox="1">
            <a:spLocks noGrp="1"/>
          </p:cNvSpPr>
          <p:nvPr>
            <p:ph type="title" idx="4"/>
          </p:nvPr>
        </p:nvSpPr>
        <p:spPr>
          <a:xfrm>
            <a:off x="7810067" y="3345833"/>
            <a:ext cx="28708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028" name="Google Shape;2028;p32"/>
          <p:cNvSpPr txBox="1">
            <a:spLocks noGrp="1"/>
          </p:cNvSpPr>
          <p:nvPr>
            <p:ph type="subTitle" idx="5"/>
          </p:nvPr>
        </p:nvSpPr>
        <p:spPr>
          <a:xfrm>
            <a:off x="7810067" y="4127867"/>
            <a:ext cx="2870800" cy="9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9" name="Google Shape;2029;p32"/>
          <p:cNvSpPr txBox="1">
            <a:spLocks noGrp="1"/>
          </p:cNvSpPr>
          <p:nvPr>
            <p:ph type="title" idx="6"/>
          </p:nvPr>
        </p:nvSpPr>
        <p:spPr>
          <a:xfrm>
            <a:off x="1244833" y="720000"/>
            <a:ext cx="9702400" cy="81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17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7" y="91392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657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5" name="Google Shape;2095;p34"/>
          <p:cNvGrpSpPr/>
          <p:nvPr/>
        </p:nvGrpSpPr>
        <p:grpSpPr>
          <a:xfrm rot="10800000" flipH="1">
            <a:off x="163080" y="140348"/>
            <a:ext cx="11954777" cy="6616741"/>
            <a:chOff x="122308" y="110399"/>
            <a:chExt cx="8966083" cy="4962556"/>
          </a:xfrm>
        </p:grpSpPr>
        <p:sp>
          <p:nvSpPr>
            <p:cNvPr id="2096" name="Google Shape;2096;p34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97" name="Google Shape;2097;p3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98" name="Google Shape;2098;p34"/>
            <p:cNvSpPr/>
            <p:nvPr/>
          </p:nvSpPr>
          <p:spPr>
            <a:xfrm rot="6300406">
              <a:off x="203912" y="13732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99" name="Google Shape;2099;p3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0" name="Google Shape;2100;p3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01" name="Google Shape;2101;p3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2" name="Google Shape;2102;p3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3" name="Google Shape;2103;p3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04" name="Google Shape;2104;p3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05" name="Google Shape;2105;p3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06" name="Google Shape;2106;p34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7" name="Google Shape;2107;p3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8" name="Google Shape;2108;p3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9" name="Google Shape;2109;p3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10" name="Google Shape;2110;p34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11" name="Google Shape;2111;p34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12" name="Google Shape;2112;p34"/>
            <p:cNvSpPr/>
            <p:nvPr/>
          </p:nvSpPr>
          <p:spPr>
            <a:xfrm rot="-5400000">
              <a:off x="12628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3" name="Google Shape;2113;p34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4" name="Google Shape;2114;p34"/>
            <p:cNvSpPr/>
            <p:nvPr/>
          </p:nvSpPr>
          <p:spPr>
            <a:xfrm rot="6300406">
              <a:off x="3137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15" name="Google Shape;2115;p3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16" name="Google Shape;2116;p34"/>
            <p:cNvSpPr/>
            <p:nvPr/>
          </p:nvSpPr>
          <p:spPr>
            <a:xfrm rot="8999773">
              <a:off x="66132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17" name="Google Shape;2117;p34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8" name="Google Shape;2118;p3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19" name="Google Shape;2119;p3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20" name="Google Shape;2120;p3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1" name="Google Shape;2121;p34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22" name="Google Shape;2122;p3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3" name="Google Shape;2123;p3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24" name="Google Shape;2124;p3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25" name="Google Shape;2125;p3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26" name="Google Shape;2126;p34"/>
            <p:cNvSpPr/>
            <p:nvPr/>
          </p:nvSpPr>
          <p:spPr>
            <a:xfrm rot="-2700000">
              <a:off x="1879615" y="48716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27" name="Google Shape;2127;p3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8" name="Google Shape;2128;p3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9" name="Google Shape;2129;p3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0" name="Google Shape;2130;p3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1" name="Google Shape;2131;p3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32" name="Google Shape;2132;p34"/>
            <p:cNvSpPr/>
            <p:nvPr/>
          </p:nvSpPr>
          <p:spPr>
            <a:xfrm>
              <a:off x="23955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3" name="Google Shape;2133;p34"/>
            <p:cNvSpPr/>
            <p:nvPr/>
          </p:nvSpPr>
          <p:spPr>
            <a:xfrm rot="2700000">
              <a:off x="64590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4" name="Google Shape;2134;p34"/>
            <p:cNvSpPr/>
            <p:nvPr/>
          </p:nvSpPr>
          <p:spPr>
            <a:xfrm rot="5400000" flipH="1">
              <a:off x="3009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5" name="Google Shape;2135;p34"/>
            <p:cNvSpPr/>
            <p:nvPr/>
          </p:nvSpPr>
          <p:spPr>
            <a:xfrm rot="-900406" flipH="1">
              <a:off x="6854685" y="49750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36" name="Google Shape;2136;p3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37" name="Google Shape;2137;p3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8" name="Google Shape;2138;p34"/>
            <p:cNvSpPr/>
            <p:nvPr/>
          </p:nvSpPr>
          <p:spPr>
            <a:xfrm rot="8999773">
              <a:off x="42744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39" name="Google Shape;2139;p34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0" name="Google Shape;2140;p3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41" name="Google Shape;2141;p3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42" name="Google Shape;2142;p3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3" name="Google Shape;2143;p3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44" name="Google Shape;2144;p34"/>
            <p:cNvSpPr/>
            <p:nvPr/>
          </p:nvSpPr>
          <p:spPr>
            <a:xfrm rot="-900406" flipH="1">
              <a:off x="8623960" y="35228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45" name="Google Shape;2145;p3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6" name="Google Shape;2146;p3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147" name="Google Shape;2147;p3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8" name="Google Shape;2148;p34"/>
          <p:cNvSpPr txBox="1">
            <a:spLocks noGrp="1"/>
          </p:cNvSpPr>
          <p:nvPr>
            <p:ph type="title"/>
          </p:nvPr>
        </p:nvSpPr>
        <p:spPr>
          <a:xfrm>
            <a:off x="2142400" y="2323900"/>
            <a:ext cx="2072800" cy="598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149" name="Google Shape;2149;p34"/>
          <p:cNvSpPr txBox="1">
            <a:spLocks noGrp="1"/>
          </p:cNvSpPr>
          <p:nvPr>
            <p:ph type="subTitle" idx="1"/>
          </p:nvPr>
        </p:nvSpPr>
        <p:spPr>
          <a:xfrm>
            <a:off x="2142400" y="2903115"/>
            <a:ext cx="2072800" cy="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0" name="Google Shape;2150;p34"/>
          <p:cNvSpPr txBox="1">
            <a:spLocks noGrp="1"/>
          </p:cNvSpPr>
          <p:nvPr>
            <p:ph type="title" idx="2"/>
          </p:nvPr>
        </p:nvSpPr>
        <p:spPr>
          <a:xfrm>
            <a:off x="5655149" y="2323900"/>
            <a:ext cx="2072800" cy="598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151" name="Google Shape;2151;p34"/>
          <p:cNvSpPr txBox="1">
            <a:spLocks noGrp="1"/>
          </p:cNvSpPr>
          <p:nvPr>
            <p:ph type="subTitle" idx="3"/>
          </p:nvPr>
        </p:nvSpPr>
        <p:spPr>
          <a:xfrm>
            <a:off x="5655149" y="2903115"/>
            <a:ext cx="2072800" cy="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2" name="Google Shape;2152;p34"/>
          <p:cNvSpPr txBox="1">
            <a:spLocks noGrp="1"/>
          </p:cNvSpPr>
          <p:nvPr>
            <p:ph type="title" idx="4"/>
          </p:nvPr>
        </p:nvSpPr>
        <p:spPr>
          <a:xfrm>
            <a:off x="2142400" y="4140160"/>
            <a:ext cx="2072800" cy="598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153" name="Google Shape;2153;p34"/>
          <p:cNvSpPr txBox="1">
            <a:spLocks noGrp="1"/>
          </p:cNvSpPr>
          <p:nvPr>
            <p:ph type="subTitle" idx="5"/>
          </p:nvPr>
        </p:nvSpPr>
        <p:spPr>
          <a:xfrm>
            <a:off x="2142400" y="4719375"/>
            <a:ext cx="2072800" cy="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4" name="Google Shape;2154;p34"/>
          <p:cNvSpPr txBox="1">
            <a:spLocks noGrp="1"/>
          </p:cNvSpPr>
          <p:nvPr>
            <p:ph type="title" idx="6"/>
          </p:nvPr>
        </p:nvSpPr>
        <p:spPr>
          <a:xfrm>
            <a:off x="5655149" y="4140160"/>
            <a:ext cx="2072800" cy="598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155" name="Google Shape;2155;p34"/>
          <p:cNvSpPr txBox="1">
            <a:spLocks noGrp="1"/>
          </p:cNvSpPr>
          <p:nvPr>
            <p:ph type="subTitle" idx="7"/>
          </p:nvPr>
        </p:nvSpPr>
        <p:spPr>
          <a:xfrm>
            <a:off x="5655149" y="4719375"/>
            <a:ext cx="2072800" cy="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6" name="Google Shape;2156;p34"/>
          <p:cNvSpPr txBox="1">
            <a:spLocks noGrp="1"/>
          </p:cNvSpPr>
          <p:nvPr>
            <p:ph type="title" idx="8"/>
          </p:nvPr>
        </p:nvSpPr>
        <p:spPr>
          <a:xfrm>
            <a:off x="9159200" y="2323900"/>
            <a:ext cx="2072800" cy="598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157" name="Google Shape;2157;p34"/>
          <p:cNvSpPr txBox="1">
            <a:spLocks noGrp="1"/>
          </p:cNvSpPr>
          <p:nvPr>
            <p:ph type="subTitle" idx="9"/>
          </p:nvPr>
        </p:nvSpPr>
        <p:spPr>
          <a:xfrm>
            <a:off x="9159200" y="2903115"/>
            <a:ext cx="2072800" cy="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8" name="Google Shape;2158;p34"/>
          <p:cNvSpPr txBox="1">
            <a:spLocks noGrp="1"/>
          </p:cNvSpPr>
          <p:nvPr>
            <p:ph type="title" idx="13"/>
          </p:nvPr>
        </p:nvSpPr>
        <p:spPr>
          <a:xfrm>
            <a:off x="9159200" y="4140160"/>
            <a:ext cx="2072800" cy="598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159" name="Google Shape;2159;p34"/>
          <p:cNvSpPr txBox="1">
            <a:spLocks noGrp="1"/>
          </p:cNvSpPr>
          <p:nvPr>
            <p:ph type="subTitle" idx="14"/>
          </p:nvPr>
        </p:nvSpPr>
        <p:spPr>
          <a:xfrm>
            <a:off x="9159200" y="4719375"/>
            <a:ext cx="2072800" cy="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34"/>
          <p:cNvSpPr txBox="1">
            <a:spLocks noGrp="1"/>
          </p:cNvSpPr>
          <p:nvPr>
            <p:ph type="title" idx="15"/>
          </p:nvPr>
        </p:nvSpPr>
        <p:spPr>
          <a:xfrm>
            <a:off x="2910167" y="720000"/>
            <a:ext cx="6371600" cy="81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222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9" y="105369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1" y="3592578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2" y="380469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1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1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197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4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5" y="2741406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3" y="1203255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1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4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55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59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78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44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04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20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61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17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06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3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37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47" Type="http://schemas.openxmlformats.org/officeDocument/2006/relationships/slideLayout" Target="../slideLayouts/slideLayout86.xml"/><Relationship Id="rId50" Type="http://schemas.openxmlformats.org/officeDocument/2006/relationships/slideLayout" Target="../slideLayouts/slideLayout89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45" Type="http://schemas.openxmlformats.org/officeDocument/2006/relationships/slideLayout" Target="../slideLayouts/slideLayout84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slideLayout" Target="../slideLayouts/slideLayout83.xml"/><Relationship Id="rId52" Type="http://schemas.openxmlformats.org/officeDocument/2006/relationships/slideLayout" Target="../slideLayouts/slideLayout91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slideLayout" Target="../slideLayouts/slideLayout82.xml"/><Relationship Id="rId48" Type="http://schemas.openxmlformats.org/officeDocument/2006/relationships/slideLayout" Target="../slideLayouts/slideLayout87.xml"/><Relationship Id="rId8" Type="http://schemas.openxmlformats.org/officeDocument/2006/relationships/slideLayout" Target="../slideLayouts/slideLayout47.xml"/><Relationship Id="rId51" Type="http://schemas.openxmlformats.org/officeDocument/2006/relationships/slideLayout" Target="../slideLayouts/slideLayout90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4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4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44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8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31" r:id="rId12"/>
    <p:sldLayoutId id="2147483832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70" r:id="rId19"/>
    <p:sldLayoutId id="2147483671" r:id="rId20"/>
    <p:sldLayoutId id="2147483672" r:id="rId21"/>
    <p:sldLayoutId id="2147483673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7" r:id="rId29"/>
    <p:sldLayoutId id="2147483728" r:id="rId30"/>
    <p:sldLayoutId id="2147483729" r:id="rId31"/>
    <p:sldLayoutId id="2147483730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9" r:id="rId39"/>
    <p:sldLayoutId id="2147483750" r:id="rId40"/>
    <p:sldLayoutId id="2147483751" r:id="rId41"/>
    <p:sldLayoutId id="2147483752" r:id="rId42"/>
    <p:sldLayoutId id="2147483762" r:id="rId43"/>
    <p:sldLayoutId id="2147483763" r:id="rId44"/>
    <p:sldLayoutId id="2147483764" r:id="rId45"/>
    <p:sldLayoutId id="2147483765" r:id="rId46"/>
    <p:sldLayoutId id="2147483766" r:id="rId47"/>
    <p:sldLayoutId id="2147483767" r:id="rId48"/>
    <p:sldLayoutId id="2147483771" r:id="rId49"/>
    <p:sldLayoutId id="2147483772" r:id="rId50"/>
    <p:sldLayoutId id="2147483773" r:id="rId51"/>
    <p:sldLayoutId id="2147483774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1.png"/><Relationship Id="rId11" Type="http://schemas.openxmlformats.org/officeDocument/2006/relationships/image" Target="../media/image53.png"/><Relationship Id="rId5" Type="http://schemas.openxmlformats.org/officeDocument/2006/relationships/image" Target="../media/image59.png"/><Relationship Id="rId10" Type="http://schemas.openxmlformats.org/officeDocument/2006/relationships/image" Target="../media/image52.png"/><Relationship Id="rId4" Type="http://schemas.openxmlformats.org/officeDocument/2006/relationships/image" Target="../media/image58.png"/><Relationship Id="rId9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emf"/><Relationship Id="rId11" Type="http://schemas.openxmlformats.org/officeDocument/2006/relationships/image" Target="../media/image53.png"/><Relationship Id="rId5" Type="http://schemas.openxmlformats.org/officeDocument/2006/relationships/image" Target="../media/image65.png"/><Relationship Id="rId10" Type="http://schemas.openxmlformats.org/officeDocument/2006/relationships/image" Target="../media/image52.png"/><Relationship Id="rId4" Type="http://schemas.openxmlformats.org/officeDocument/2006/relationships/image" Target="../media/image58.png"/><Relationship Id="rId9" Type="http://schemas.openxmlformats.org/officeDocument/2006/relationships/image" Target="../media/image6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11" Type="http://schemas.openxmlformats.org/officeDocument/2006/relationships/image" Target="../media/image53.png"/><Relationship Id="rId5" Type="http://schemas.openxmlformats.org/officeDocument/2006/relationships/image" Target="../media/image66.emf"/><Relationship Id="rId10" Type="http://schemas.openxmlformats.org/officeDocument/2006/relationships/image" Target="../media/image52.png"/><Relationship Id="rId4" Type="http://schemas.openxmlformats.org/officeDocument/2006/relationships/image" Target="../media/image58.png"/><Relationship Id="rId9" Type="http://schemas.openxmlformats.org/officeDocument/2006/relationships/image" Target="../media/image6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1.png"/><Relationship Id="rId11" Type="http://schemas.openxmlformats.org/officeDocument/2006/relationships/image" Target="../media/image53.png"/><Relationship Id="rId5" Type="http://schemas.openxmlformats.org/officeDocument/2006/relationships/image" Target="../media/image59.png"/><Relationship Id="rId10" Type="http://schemas.openxmlformats.org/officeDocument/2006/relationships/image" Target="../media/image52.png"/><Relationship Id="rId4" Type="http://schemas.openxmlformats.org/officeDocument/2006/relationships/image" Target="../media/image58.png"/><Relationship Id="rId9" Type="http://schemas.openxmlformats.org/officeDocument/2006/relationships/image" Target="../media/image6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image" Target="../media/image58.png"/><Relationship Id="rId15" Type="http://schemas.openxmlformats.org/officeDocument/2006/relationships/image" Target="../media/image68.gif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63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1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7" name="Google Shape;2657;p43"/>
          <p:cNvGrpSpPr/>
          <p:nvPr/>
        </p:nvGrpSpPr>
        <p:grpSpPr>
          <a:xfrm>
            <a:off x="3576637" y="1462570"/>
            <a:ext cx="5695433" cy="2816967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75922" y="-549045"/>
            <a:ext cx="12544196" cy="3428276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52" y="4414325"/>
            <a:ext cx="2589128" cy="1700323"/>
          </a:xfrm>
          <a:prstGeom prst="rect">
            <a:avLst/>
          </a:prstGeom>
        </p:spPr>
      </p:pic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2018938" y="781158"/>
            <a:ext cx="8323945" cy="48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5839" tIns="77921" rIns="155839" bIns="7792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2100" b="1" kern="0" dirty="0">
                <a:solidFill>
                  <a:srgbClr val="FF0000"/>
                </a:solidFill>
                <a:latin typeface="Times New Roman" pitchFamily="18" charset="0"/>
                <a:cs typeface="Arial"/>
                <a:sym typeface="Arial"/>
              </a:rPr>
              <a:t>TR</a:t>
            </a:r>
            <a:r>
              <a:rPr lang="vi-VN" altLang="en-US" sz="2100" b="1" kern="0" dirty="0">
                <a:solidFill>
                  <a:srgbClr val="FF0000"/>
                </a:solidFill>
                <a:latin typeface="Times New Roman" pitchFamily="18" charset="0"/>
                <a:cs typeface="Arial"/>
                <a:sym typeface="Arial"/>
              </a:rPr>
              <a:t>ƯỜ</a:t>
            </a:r>
            <a:r>
              <a:rPr lang="en-US" altLang="en-US" sz="2100" b="1" kern="0" dirty="0">
                <a:solidFill>
                  <a:srgbClr val="FF0000"/>
                </a:solidFill>
                <a:latin typeface="Times New Roman" pitchFamily="18" charset="0"/>
                <a:cs typeface="Arial"/>
                <a:sym typeface="Arial"/>
              </a:rPr>
              <a:t>NG TIỂU HỌC HỨA TẠO</a:t>
            </a:r>
          </a:p>
        </p:txBody>
      </p:sp>
      <p:sp>
        <p:nvSpPr>
          <p:cNvPr id="32" name="Minus 31"/>
          <p:cNvSpPr/>
          <p:nvPr/>
        </p:nvSpPr>
        <p:spPr>
          <a:xfrm>
            <a:off x="3934100" y="1140826"/>
            <a:ext cx="4432661" cy="246017"/>
          </a:xfrm>
          <a:prstGeom prst="mathMinu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55839" tIns="77921" rIns="155839" bIns="77921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2100" kern="0">
              <a:solidFill>
                <a:srgbClr val="413E3E"/>
              </a:solidFill>
              <a:sym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63391" y="2511338"/>
            <a:ext cx="6315892" cy="2776945"/>
          </a:xfrm>
          <a:prstGeom prst="rect">
            <a:avLst/>
          </a:prstGeom>
          <a:noFill/>
        </p:spPr>
        <p:txBody>
          <a:bodyPr wrap="none" lIns="182866" tIns="91434" rIns="182866" bIns="91434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700" b="1" kern="0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AB919">
                        <a:tint val="10000"/>
                        <a:satMod val="155000"/>
                      </a:srgbClr>
                    </a:gs>
                    <a:gs pos="60000">
                      <a:srgbClr val="FAB919">
                        <a:tint val="30000"/>
                        <a:satMod val="155000"/>
                      </a:srgbClr>
                    </a:gs>
                    <a:gs pos="100000">
                      <a:srgbClr val="FAB91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/>
                <a:sym typeface="Arial"/>
              </a:rPr>
              <a:t>CHÀO MỪNG CÁC EM ĐẾN VỚI TIẾT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700" b="1" kern="0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10000">
                    <a:srgbClr val="FAB919">
                      <a:tint val="10000"/>
                      <a:satMod val="155000"/>
                    </a:srgbClr>
                  </a:gs>
                  <a:gs pos="60000">
                    <a:srgbClr val="FAB919">
                      <a:tint val="30000"/>
                      <a:satMod val="155000"/>
                    </a:srgbClr>
                  </a:gs>
                  <a:gs pos="100000">
                    <a:srgbClr val="FAB91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cs typeface="Arial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45280" y="3307081"/>
            <a:ext cx="4754880" cy="595035"/>
          </a:xfrm>
          <a:prstGeom prst="rect">
            <a:avLst/>
          </a:prstGeom>
          <a:noFill/>
        </p:spPr>
        <p:txBody>
          <a:bodyPr wrap="square" lIns="182866" tIns="91434" rIns="182866" bIns="91434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7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CÔNG NGHỆ - LỚP 3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745679" y="6289316"/>
            <a:ext cx="7955303" cy="461653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182866" tIns="91434" rIns="182866" bIns="91434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50">
              <a:spcBef>
                <a:spcPct val="50000"/>
              </a:spcBef>
              <a:buClr>
                <a:srgbClr val="000000"/>
              </a:buClr>
            </a:pPr>
            <a:r>
              <a:rPr lang="en-US" altLang="vi-VN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alt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en-US" alt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Bùi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Hiếu</a:t>
            </a:r>
            <a:endParaRPr lang="en-US" altLang="vi-VN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6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xmlns="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xmlns="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xmlns="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xmlns="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xmlns="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xmlns="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xmlns="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xmlns="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xmlns="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xmlns="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72100" y="1808416"/>
            <a:ext cx="3541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13" y="1171871"/>
            <a:ext cx="9477766" cy="441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138516" y="4173794"/>
            <a:ext cx="648929" cy="663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9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5" y="1106129"/>
            <a:ext cx="10003944" cy="40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7007" y="228600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1755" y="3760838"/>
            <a:ext cx="2483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2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xmlns="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25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xmlns="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35" y="766915"/>
            <a:ext cx="9807678" cy="522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4482" y="2594168"/>
            <a:ext cx="419100" cy="405635"/>
          </a:xfrm>
          <a:prstGeom prst="rect">
            <a:avLst/>
          </a:prstGeom>
          <a:noFill/>
        </p:spPr>
        <p:txBody>
          <a:bodyPr wrap="square" lIns="51191" tIns="25596" rIns="51191" bIns="2559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5011" y="2594169"/>
            <a:ext cx="419100" cy="405635"/>
          </a:xfrm>
          <a:prstGeom prst="rect">
            <a:avLst/>
          </a:prstGeom>
          <a:noFill/>
        </p:spPr>
        <p:txBody>
          <a:bodyPr wrap="square" lIns="51191" tIns="25596" rIns="51191" bIns="2559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5011" y="3916607"/>
            <a:ext cx="419100" cy="405635"/>
          </a:xfrm>
          <a:prstGeom prst="rect">
            <a:avLst/>
          </a:prstGeom>
          <a:noFill/>
        </p:spPr>
        <p:txBody>
          <a:bodyPr wrap="square" lIns="51191" tIns="25596" rIns="51191" bIns="2559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1424" y="5317704"/>
            <a:ext cx="419100" cy="405635"/>
          </a:xfrm>
          <a:prstGeom prst="rect">
            <a:avLst/>
          </a:prstGeom>
          <a:noFill/>
        </p:spPr>
        <p:txBody>
          <a:bodyPr wrap="square" lIns="51191" tIns="25596" rIns="51191" bIns="2559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1212" y="5322328"/>
            <a:ext cx="419100" cy="405635"/>
          </a:xfrm>
          <a:prstGeom prst="rect">
            <a:avLst/>
          </a:prstGeom>
          <a:noFill/>
        </p:spPr>
        <p:txBody>
          <a:bodyPr wrap="square" lIns="51191" tIns="25596" rIns="51191" bIns="25596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sym typeface="Wingdings"/>
              </a:rPr>
              <a:t></a:t>
            </a:r>
            <a:endParaRPr lang="en-U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xmlns="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xmlns="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xmlns="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xmlns="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xmlns="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xmlns="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xmlns="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xmlns="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xmlns="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xmlns="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xmlns="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xmlns="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xmlns="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xmlns="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xmlns="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xmlns="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xmlns="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xmlns="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xmlns="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xmlns="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xmlns="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xmlns="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xmlns="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xmlns="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xmlns="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xmlns="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xmlns="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26F792-FE41-F982-A9FA-61A232614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628" y="1907277"/>
            <a:ext cx="6340292" cy="31420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EAD4FF9D-8E16-01B8-2582-F28E6B7505AD}"/>
              </a:ext>
            </a:extLst>
          </p:cNvPr>
          <p:cNvSpPr txBox="1">
            <a:spLocks/>
          </p:cNvSpPr>
          <p:nvPr/>
        </p:nvSpPr>
        <p:spPr>
          <a:xfrm>
            <a:off x="1978309" y="356727"/>
            <a:ext cx="4207805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i="1">
                <a:solidFill>
                  <a:srgbClr val="00B050"/>
                </a:solidFill>
                <a:latin typeface="Nunito Black" pitchFamily="2" charset="0"/>
              </a:rPr>
              <a:t>Quan sát tranh: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A6CAE8DD-BBDE-8B14-B948-B623DA6961A8}"/>
              </a:ext>
            </a:extLst>
          </p:cNvPr>
          <p:cNvSpPr txBox="1">
            <a:spLocks/>
          </p:cNvSpPr>
          <p:nvPr/>
        </p:nvSpPr>
        <p:spPr>
          <a:xfrm>
            <a:off x="775234" y="1195746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Ông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của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Minh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vừa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nhận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được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một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món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quà</a:t>
            </a:r>
            <a:r>
              <a:rPr lang="en-US" sz="2800" b="1" i="1" dirty="0" smtClean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. </a:t>
            </a:r>
            <a:r>
              <a:rPr lang="en-US" sz="2800" b="1" i="1" dirty="0" err="1" smtClean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Em</a:t>
            </a:r>
            <a:r>
              <a:rPr lang="en-US" sz="2800" b="1" i="1" dirty="0" smtClean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hãy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quan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sát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tranh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và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cho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biết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món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quà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đó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là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gì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9C6725BF-8AEC-F958-2986-C3EA924C28F7}"/>
              </a:ext>
            </a:extLst>
          </p:cNvPr>
          <p:cNvSpPr txBox="1">
            <a:spLocks/>
          </p:cNvSpPr>
          <p:nvPr/>
        </p:nvSpPr>
        <p:spPr>
          <a:xfrm>
            <a:off x="775235" y="1145680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i="1">
                <a:solidFill>
                  <a:srgbClr val="ED7D31">
                    <a:lumMod val="75000"/>
                  </a:srgbClr>
                </a:solidFill>
                <a:latin typeface="Gill Sans MT" panose="020B0502020104020203" pitchFamily="34" charset="0"/>
              </a:rPr>
              <a:t>Món quà của ông Minh là máy thu thanh.</a:t>
            </a:r>
          </a:p>
        </p:txBody>
      </p:sp>
    </p:spTree>
    <p:extLst>
      <p:ext uri="{BB962C8B-B14F-4D97-AF65-F5344CB8AC3E}">
        <p14:creationId xmlns:p14="http://schemas.microsoft.com/office/powerpoint/2010/main" val="8598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xmlns="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xmlns="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582</Words>
  <Application>Microsoft Office PowerPoint</Application>
  <PresentationFormat>Custom</PresentationFormat>
  <Paragraphs>80</Paragraphs>
  <Slides>29</Slides>
  <Notes>14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2_Office Theme</vt:lpstr>
      <vt:lpstr>Children's Day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37</cp:revision>
  <dcterms:created xsi:type="dcterms:W3CDTF">2022-07-21T10:38:28Z</dcterms:created>
  <dcterms:modified xsi:type="dcterms:W3CDTF">2024-10-27T14:36:00Z</dcterms:modified>
</cp:coreProperties>
</file>