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notesMasterIdLst>
    <p:notesMasterId r:id="rId24"/>
  </p:notesMasterIdLst>
  <p:sldIdLst>
    <p:sldId id="257" r:id="rId3"/>
    <p:sldId id="285" r:id="rId4"/>
    <p:sldId id="267" r:id="rId5"/>
    <p:sldId id="259" r:id="rId6"/>
    <p:sldId id="263" r:id="rId7"/>
    <p:sldId id="2007577211" r:id="rId8"/>
    <p:sldId id="2007577212" r:id="rId9"/>
    <p:sldId id="293" r:id="rId10"/>
    <p:sldId id="280" r:id="rId11"/>
    <p:sldId id="2007577213" r:id="rId12"/>
    <p:sldId id="2007577214" r:id="rId13"/>
    <p:sldId id="277" r:id="rId14"/>
    <p:sldId id="2007577215" r:id="rId15"/>
    <p:sldId id="2007577216" r:id="rId16"/>
    <p:sldId id="2007577217" r:id="rId17"/>
    <p:sldId id="2007577218" r:id="rId18"/>
    <p:sldId id="2007577219" r:id="rId19"/>
    <p:sldId id="2007577220" r:id="rId20"/>
    <p:sldId id="286" r:id="rId21"/>
    <p:sldId id="2007577221" r:id="rId22"/>
    <p:sldId id="27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EC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4" d="100"/>
          <a:sy n="64" d="100"/>
        </p:scale>
        <p:origin x="97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405AAC-2087-40A1-8CD1-D4135E68872F}" type="datetimeFigureOut">
              <a:rPr lang="en-US" smtClean="0"/>
              <a:t>10/21/2024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65117B-E5FC-44D8-BD02-DAD1FA92CC94}" type="slidenum">
              <a:rPr lang="en-US" smtClean="0"/>
              <a:t>‹#›</a:t>
            </a:fld>
            <a:endParaRPr lang="en-US"/>
          </a:p>
        </p:txBody>
      </p:sp>
    </p:spTree>
    <p:extLst>
      <p:ext uri="{BB962C8B-B14F-4D97-AF65-F5344CB8AC3E}">
        <p14:creationId xmlns:p14="http://schemas.microsoft.com/office/powerpoint/2010/main" val="1662218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33546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66584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79642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77131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67399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24064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40529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240887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179642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16689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75002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110945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190851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26101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52495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a:t>xám</a:t>
            </a: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27761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9D792-2D25-4255-B156-EECDAC306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3902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9D792-2D25-4255-B156-EECDAC306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1638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9D792-2D25-4255-B156-EECDAC306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9967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37531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19513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E2ED47-91D0-46AA-86EC-53ED889A161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6E66FF72-7395-4C6F-A777-8F6D6BC530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725193C-D694-4FEB-83C7-91152CF5B67F}"/>
              </a:ext>
            </a:extLst>
          </p:cNvPr>
          <p:cNvSpPr>
            <a:spLocks noGrp="1"/>
          </p:cNvSpPr>
          <p:nvPr>
            <p:ph type="dt" sz="half" idx="10"/>
          </p:nvPr>
        </p:nvSpPr>
        <p:spPr/>
        <p:txBody>
          <a:bodyPr/>
          <a:lstStyle/>
          <a:p>
            <a:fld id="{D25D2091-196F-4803-B9EB-E6EB5CE12A42}" type="datetimeFigureOut">
              <a:rPr lang="zh-CN" altLang="en-US" smtClean="0"/>
              <a:t>2024/10/21</a:t>
            </a:fld>
            <a:endParaRPr lang="zh-CN" altLang="en-US"/>
          </a:p>
        </p:txBody>
      </p:sp>
      <p:sp>
        <p:nvSpPr>
          <p:cNvPr id="5" name="页脚占位符 4">
            <a:extLst>
              <a:ext uri="{FF2B5EF4-FFF2-40B4-BE49-F238E27FC236}">
                <a16:creationId xmlns:a16="http://schemas.microsoft.com/office/drawing/2014/main" id="{51529A1A-DE6B-47F8-94BE-7991DB7A15C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81D4715-7521-4BB1-8EEA-7D772E8F9A94}"/>
              </a:ext>
            </a:extLst>
          </p:cNvPr>
          <p:cNvSpPr>
            <a:spLocks noGrp="1"/>
          </p:cNvSpPr>
          <p:nvPr>
            <p:ph type="sldNum" sz="quarter" idx="12"/>
          </p:nvPr>
        </p:nvSpPr>
        <p:spPr/>
        <p:txBody>
          <a:bodyPr/>
          <a:lstStyle/>
          <a:p>
            <a:fld id="{C225E1EC-C601-417C-B1AF-56556B499CF2}" type="slidenum">
              <a:rPr lang="zh-CN" altLang="en-US" smtClean="0"/>
              <a:t>‹#›</a:t>
            </a:fld>
            <a:endParaRPr lang="zh-CN" altLang="en-US"/>
          </a:p>
        </p:txBody>
      </p:sp>
    </p:spTree>
    <p:extLst>
      <p:ext uri="{BB962C8B-B14F-4D97-AF65-F5344CB8AC3E}">
        <p14:creationId xmlns:p14="http://schemas.microsoft.com/office/powerpoint/2010/main" val="29149968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B3365E-E16F-4875-94DA-9C5FD51AD56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C6D6D36-82E4-4016-99C8-BEDF9AC9F4D1}"/>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1C532AE-FBA5-4B96-ABE2-2E876A2224B7}"/>
              </a:ext>
            </a:extLst>
          </p:cNvPr>
          <p:cNvSpPr>
            <a:spLocks noGrp="1"/>
          </p:cNvSpPr>
          <p:nvPr>
            <p:ph type="dt" sz="half" idx="10"/>
          </p:nvPr>
        </p:nvSpPr>
        <p:spPr/>
        <p:txBody>
          <a:bodyPr/>
          <a:lstStyle/>
          <a:p>
            <a:fld id="{D25D2091-196F-4803-B9EB-E6EB5CE12A42}" type="datetimeFigureOut">
              <a:rPr lang="zh-CN" altLang="en-US" smtClean="0"/>
              <a:t>2024/10/21</a:t>
            </a:fld>
            <a:endParaRPr lang="zh-CN" altLang="en-US"/>
          </a:p>
        </p:txBody>
      </p:sp>
      <p:sp>
        <p:nvSpPr>
          <p:cNvPr id="5" name="页脚占位符 4">
            <a:extLst>
              <a:ext uri="{FF2B5EF4-FFF2-40B4-BE49-F238E27FC236}">
                <a16:creationId xmlns:a16="http://schemas.microsoft.com/office/drawing/2014/main" id="{6DD1D0B0-7A10-4390-A1DB-93921741063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1C96A51-9226-421C-9F76-2CDAEFA8892C}"/>
              </a:ext>
            </a:extLst>
          </p:cNvPr>
          <p:cNvSpPr>
            <a:spLocks noGrp="1"/>
          </p:cNvSpPr>
          <p:nvPr>
            <p:ph type="sldNum" sz="quarter" idx="12"/>
          </p:nvPr>
        </p:nvSpPr>
        <p:spPr/>
        <p:txBody>
          <a:bodyPr/>
          <a:lstStyle/>
          <a:p>
            <a:fld id="{C225E1EC-C601-417C-B1AF-56556B499CF2}" type="slidenum">
              <a:rPr lang="zh-CN" altLang="en-US" smtClean="0"/>
              <a:t>‹#›</a:t>
            </a:fld>
            <a:endParaRPr lang="zh-CN" altLang="en-US"/>
          </a:p>
        </p:txBody>
      </p:sp>
    </p:spTree>
    <p:extLst>
      <p:ext uri="{BB962C8B-B14F-4D97-AF65-F5344CB8AC3E}">
        <p14:creationId xmlns:p14="http://schemas.microsoft.com/office/powerpoint/2010/main" val="3551615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F3B91D46-63D5-4712-874F-89251782B5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571997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竖排标题与文本">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F3B91D46-63D5-4712-874F-89251782B5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a:extLst>
              <a:ext uri="{FF2B5EF4-FFF2-40B4-BE49-F238E27FC236}">
                <a16:creationId xmlns:a16="http://schemas.microsoft.com/office/drawing/2014/main" id="{B21519A0-EF9C-4CA5-BF00-BD935B804BE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 r="-1"/>
          <a:stretch/>
        </p:blipFill>
        <p:spPr>
          <a:xfrm rot="5400000">
            <a:off x="-2599812" y="2429806"/>
            <a:ext cx="6858001" cy="1808676"/>
          </a:xfrm>
          <a:prstGeom prst="rect">
            <a:avLst/>
          </a:prstGeom>
        </p:spPr>
      </p:pic>
      <p:pic>
        <p:nvPicPr>
          <p:cNvPr id="4" name="图片 3">
            <a:extLst>
              <a:ext uri="{FF2B5EF4-FFF2-40B4-BE49-F238E27FC236}">
                <a16:creationId xmlns:a16="http://schemas.microsoft.com/office/drawing/2014/main" id="{F34BF521-4DB0-4091-B30A-F8415FF9020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a:off x="3843241" y="-1389015"/>
            <a:ext cx="6857692" cy="9731541"/>
          </a:xfrm>
          <a:prstGeom prst="rect">
            <a:avLst/>
          </a:prstGeom>
        </p:spPr>
      </p:pic>
      <p:pic>
        <p:nvPicPr>
          <p:cNvPr id="5" name="图片 4">
            <a:extLst>
              <a:ext uri="{FF2B5EF4-FFF2-40B4-BE49-F238E27FC236}">
                <a16:creationId xmlns:a16="http://schemas.microsoft.com/office/drawing/2014/main" id="{A40C4413-9483-4A24-A2A7-B8ABEA1DB6D8}"/>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33385"/>
          <a:stretch/>
        </p:blipFill>
        <p:spPr>
          <a:xfrm>
            <a:off x="10447304" y="3567469"/>
            <a:ext cx="3279672" cy="3030493"/>
          </a:xfrm>
          <a:prstGeom prst="rect">
            <a:avLst/>
          </a:prstGeom>
        </p:spPr>
      </p:pic>
      <p:pic>
        <p:nvPicPr>
          <p:cNvPr id="6" name="图片 5">
            <a:extLst>
              <a:ext uri="{FF2B5EF4-FFF2-40B4-BE49-F238E27FC236}">
                <a16:creationId xmlns:a16="http://schemas.microsoft.com/office/drawing/2014/main" id="{B563EBE9-7E11-4170-9E44-ACC9D9BD7747}"/>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a:off x="-520855" y="4011391"/>
            <a:ext cx="2318824" cy="2142647"/>
          </a:xfrm>
          <a:prstGeom prst="rect">
            <a:avLst/>
          </a:prstGeom>
        </p:spPr>
      </p:pic>
      <p:sp>
        <p:nvSpPr>
          <p:cNvPr id="8" name="矩形: 圆角 7">
            <a:extLst>
              <a:ext uri="{FF2B5EF4-FFF2-40B4-BE49-F238E27FC236}">
                <a16:creationId xmlns:a16="http://schemas.microsoft.com/office/drawing/2014/main" id="{C78C6826-EB1F-4AB8-8978-8D6A82964590}"/>
              </a:ext>
            </a:extLst>
          </p:cNvPr>
          <p:cNvSpPr/>
          <p:nvPr userDrawn="1"/>
        </p:nvSpPr>
        <p:spPr>
          <a:xfrm>
            <a:off x="428626" y="190500"/>
            <a:ext cx="11496674" cy="6391275"/>
          </a:xfrm>
          <a:prstGeom prst="roundRect">
            <a:avLst>
              <a:gd name="adj" fmla="val 19369"/>
            </a:avLst>
          </a:prstGeom>
          <a:solidFill>
            <a:srgbClr val="FFFFFF"/>
          </a:solidFill>
          <a:ln w="69850" cmpd="sng">
            <a:solidFill>
              <a:srgbClr val="F5879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id="{A1C3C63D-8EE0-4842-B7E3-1D96AA656117}"/>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a:stretch/>
        </p:blipFill>
        <p:spPr>
          <a:xfrm>
            <a:off x="-422574" y="4625585"/>
            <a:ext cx="2705141" cy="2988442"/>
          </a:xfrm>
          <a:prstGeom prst="rect">
            <a:avLst/>
          </a:prstGeom>
        </p:spPr>
      </p:pic>
      <p:pic>
        <p:nvPicPr>
          <p:cNvPr id="11" name="图片 10">
            <a:extLst>
              <a:ext uri="{FF2B5EF4-FFF2-40B4-BE49-F238E27FC236}">
                <a16:creationId xmlns:a16="http://schemas.microsoft.com/office/drawing/2014/main" id="{EF2CF9AC-9B53-4D4D-83AD-2827BEB31E3A}"/>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33385"/>
          <a:stretch/>
        </p:blipFill>
        <p:spPr>
          <a:xfrm>
            <a:off x="-520855" y="-779874"/>
            <a:ext cx="2318824" cy="2142647"/>
          </a:xfrm>
          <a:prstGeom prst="rect">
            <a:avLst/>
          </a:prstGeom>
        </p:spPr>
      </p:pic>
    </p:spTree>
    <p:extLst>
      <p:ext uri="{BB962C8B-B14F-4D97-AF65-F5344CB8AC3E}">
        <p14:creationId xmlns:p14="http://schemas.microsoft.com/office/powerpoint/2010/main" val="36189872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750"/>
                                        <p:tgtEl>
                                          <p:spTgt spid="6"/>
                                        </p:tgtEl>
                                      </p:cBhvr>
                                    </p:animEffect>
                                    <p:anim calcmode="lin" valueType="num">
                                      <p:cBhvr>
                                        <p:cTn id="13" dur="750" fill="hold"/>
                                        <p:tgtEl>
                                          <p:spTgt spid="6"/>
                                        </p:tgtEl>
                                        <p:attrNameLst>
                                          <p:attrName>ppt_x</p:attrName>
                                        </p:attrNameLst>
                                      </p:cBhvr>
                                      <p:tavLst>
                                        <p:tav tm="0">
                                          <p:val>
                                            <p:strVal val="#ppt_x"/>
                                          </p:val>
                                        </p:tav>
                                        <p:tav tm="100000">
                                          <p:val>
                                            <p:strVal val="#ppt_x"/>
                                          </p:val>
                                        </p:tav>
                                      </p:tavLst>
                                    </p:anim>
                                    <p:anim calcmode="lin" valueType="num">
                                      <p:cBhvr>
                                        <p:cTn id="14" dur="75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750"/>
                                        <p:tgtEl>
                                          <p:spTgt spid="9"/>
                                        </p:tgtEl>
                                      </p:cBhvr>
                                    </p:animEffect>
                                    <p:anim calcmode="lin" valueType="num">
                                      <p:cBhvr>
                                        <p:cTn id="18" dur="750" fill="hold"/>
                                        <p:tgtEl>
                                          <p:spTgt spid="9"/>
                                        </p:tgtEl>
                                        <p:attrNameLst>
                                          <p:attrName>ppt_x</p:attrName>
                                        </p:attrNameLst>
                                      </p:cBhvr>
                                      <p:tavLst>
                                        <p:tav tm="0">
                                          <p:val>
                                            <p:strVal val="#ppt_x"/>
                                          </p:val>
                                        </p:tav>
                                        <p:tav tm="100000">
                                          <p:val>
                                            <p:strVal val="#ppt_x"/>
                                          </p:val>
                                        </p:tav>
                                      </p:tavLst>
                                    </p:anim>
                                    <p:anim calcmode="lin" valueType="num">
                                      <p:cBhvr>
                                        <p:cTn id="19" dur="75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750"/>
                                        <p:tgtEl>
                                          <p:spTgt spid="5"/>
                                        </p:tgtEl>
                                      </p:cBhvr>
                                    </p:animEffect>
                                    <p:anim calcmode="lin" valueType="num">
                                      <p:cBhvr>
                                        <p:cTn id="23" dur="750" fill="hold"/>
                                        <p:tgtEl>
                                          <p:spTgt spid="5"/>
                                        </p:tgtEl>
                                        <p:attrNameLst>
                                          <p:attrName>ppt_x</p:attrName>
                                        </p:attrNameLst>
                                      </p:cBhvr>
                                      <p:tavLst>
                                        <p:tav tm="0">
                                          <p:val>
                                            <p:strVal val="#ppt_x"/>
                                          </p:val>
                                        </p:tav>
                                        <p:tav tm="100000">
                                          <p:val>
                                            <p:strVal val="#ppt_x"/>
                                          </p:val>
                                        </p:tav>
                                      </p:tavLst>
                                    </p:anim>
                                    <p:anim calcmode="lin" valueType="num">
                                      <p:cBhvr>
                                        <p:cTn id="24" dur="750" fill="hold"/>
                                        <p:tgtEl>
                                          <p:spTgt spid="5"/>
                                        </p:tgtEl>
                                        <p:attrNameLst>
                                          <p:attrName>ppt_y</p:attrName>
                                        </p:attrNameLst>
                                      </p:cBhvr>
                                      <p:tavLst>
                                        <p:tav tm="0">
                                          <p:val>
                                            <p:strVal val="#ppt_y+.1"/>
                                          </p:val>
                                        </p:tav>
                                        <p:tav tm="100000">
                                          <p:val>
                                            <p:strVal val="#ppt_y"/>
                                          </p:val>
                                        </p:tav>
                                      </p:tavLst>
                                    </p:anim>
                                  </p:childTnLst>
                                </p:cTn>
                              </p:par>
                            </p:childTnLst>
                          </p:cTn>
                        </p:par>
                        <p:par>
                          <p:cTn id="25" fill="hold">
                            <p:stCondLst>
                              <p:cond delay="750"/>
                            </p:stCondLst>
                            <p:childTnLst>
                              <p:par>
                                <p:cTn id="26" presetID="6" presetClass="entr" presetSubtype="32"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ircle(out)">
                                      <p:cBhvr>
                                        <p:cTn id="28" dur="8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竖排标题与文本">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F3B91D46-63D5-4712-874F-89251782B5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a:extLst>
              <a:ext uri="{FF2B5EF4-FFF2-40B4-BE49-F238E27FC236}">
                <a16:creationId xmlns:a16="http://schemas.microsoft.com/office/drawing/2014/main" id="{B21519A0-EF9C-4CA5-BF00-BD935B804BE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 r="-1"/>
          <a:stretch/>
        </p:blipFill>
        <p:spPr>
          <a:xfrm rot="5400000">
            <a:off x="-2599812" y="2429806"/>
            <a:ext cx="6858001" cy="1808676"/>
          </a:xfrm>
          <a:prstGeom prst="rect">
            <a:avLst/>
          </a:prstGeom>
        </p:spPr>
      </p:pic>
      <p:pic>
        <p:nvPicPr>
          <p:cNvPr id="4" name="图片 3">
            <a:extLst>
              <a:ext uri="{FF2B5EF4-FFF2-40B4-BE49-F238E27FC236}">
                <a16:creationId xmlns:a16="http://schemas.microsoft.com/office/drawing/2014/main" id="{F34BF521-4DB0-4091-B30A-F8415FF9020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a:off x="3843241" y="-1389015"/>
            <a:ext cx="6857692" cy="9731541"/>
          </a:xfrm>
          <a:prstGeom prst="rect">
            <a:avLst/>
          </a:prstGeom>
        </p:spPr>
      </p:pic>
      <p:pic>
        <p:nvPicPr>
          <p:cNvPr id="5" name="图片 4">
            <a:extLst>
              <a:ext uri="{FF2B5EF4-FFF2-40B4-BE49-F238E27FC236}">
                <a16:creationId xmlns:a16="http://schemas.microsoft.com/office/drawing/2014/main" id="{A40C4413-9483-4A24-A2A7-B8ABEA1DB6D8}"/>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33385"/>
          <a:stretch/>
        </p:blipFill>
        <p:spPr>
          <a:xfrm>
            <a:off x="10447304" y="3567469"/>
            <a:ext cx="3279672" cy="3030493"/>
          </a:xfrm>
          <a:prstGeom prst="rect">
            <a:avLst/>
          </a:prstGeom>
        </p:spPr>
      </p:pic>
      <p:pic>
        <p:nvPicPr>
          <p:cNvPr id="6" name="图片 5">
            <a:extLst>
              <a:ext uri="{FF2B5EF4-FFF2-40B4-BE49-F238E27FC236}">
                <a16:creationId xmlns:a16="http://schemas.microsoft.com/office/drawing/2014/main" id="{B563EBE9-7E11-4170-9E44-ACC9D9BD7747}"/>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a:off x="-520855" y="4011391"/>
            <a:ext cx="2318824" cy="2142647"/>
          </a:xfrm>
          <a:prstGeom prst="rect">
            <a:avLst/>
          </a:prstGeom>
        </p:spPr>
      </p:pic>
      <p:sp>
        <p:nvSpPr>
          <p:cNvPr id="8" name="箭头: 五边形 7">
            <a:extLst>
              <a:ext uri="{FF2B5EF4-FFF2-40B4-BE49-F238E27FC236}">
                <a16:creationId xmlns:a16="http://schemas.microsoft.com/office/drawing/2014/main" id="{C78C6826-EB1F-4AB8-8978-8D6A82964590}"/>
              </a:ext>
            </a:extLst>
          </p:cNvPr>
          <p:cNvSpPr/>
          <p:nvPr userDrawn="1"/>
        </p:nvSpPr>
        <p:spPr>
          <a:xfrm>
            <a:off x="929920" y="1051231"/>
            <a:ext cx="10332160" cy="4755538"/>
          </a:xfrm>
          <a:prstGeom prst="homePlate">
            <a:avLst>
              <a:gd name="adj" fmla="val 31278"/>
            </a:avLst>
          </a:prstGeom>
          <a:solidFill>
            <a:srgbClr val="FFFFFF"/>
          </a:solidFill>
          <a:ln w="69850" cmpd="sng">
            <a:solidFill>
              <a:srgbClr val="F5879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id="{A1C3C63D-8EE0-4842-B7E3-1D96AA656117}"/>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a:stretch/>
        </p:blipFill>
        <p:spPr>
          <a:xfrm>
            <a:off x="1101426" y="4663685"/>
            <a:ext cx="2705141" cy="2988442"/>
          </a:xfrm>
          <a:prstGeom prst="rect">
            <a:avLst/>
          </a:prstGeom>
        </p:spPr>
      </p:pic>
      <p:pic>
        <p:nvPicPr>
          <p:cNvPr id="10" name="图片 9">
            <a:extLst>
              <a:ext uri="{FF2B5EF4-FFF2-40B4-BE49-F238E27FC236}">
                <a16:creationId xmlns:a16="http://schemas.microsoft.com/office/drawing/2014/main" id="{3C34014F-B8A4-4712-B62C-67773BF248EE}"/>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t="-1083"/>
          <a:stretch/>
        </p:blipFill>
        <p:spPr>
          <a:xfrm>
            <a:off x="104860" y="4663685"/>
            <a:ext cx="2705140" cy="2499612"/>
          </a:xfrm>
          <a:prstGeom prst="rect">
            <a:avLst/>
          </a:prstGeom>
        </p:spPr>
      </p:pic>
      <p:pic>
        <p:nvPicPr>
          <p:cNvPr id="11" name="图片 10">
            <a:extLst>
              <a:ext uri="{FF2B5EF4-FFF2-40B4-BE49-F238E27FC236}">
                <a16:creationId xmlns:a16="http://schemas.microsoft.com/office/drawing/2014/main" id="{EF2CF9AC-9B53-4D4D-83AD-2827BEB31E3A}"/>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r="-33385"/>
          <a:stretch/>
        </p:blipFill>
        <p:spPr>
          <a:xfrm>
            <a:off x="-520855" y="-779874"/>
            <a:ext cx="2318824" cy="2142647"/>
          </a:xfrm>
          <a:prstGeom prst="rect">
            <a:avLst/>
          </a:prstGeom>
        </p:spPr>
      </p:pic>
      <p:pic>
        <p:nvPicPr>
          <p:cNvPr id="12" name="图片 11">
            <a:extLst>
              <a:ext uri="{FF2B5EF4-FFF2-40B4-BE49-F238E27FC236}">
                <a16:creationId xmlns:a16="http://schemas.microsoft.com/office/drawing/2014/main" id="{E3645C22-5098-4759-8C4D-E48CD2EC4968}"/>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a:stretch/>
        </p:blipFill>
        <p:spPr>
          <a:xfrm>
            <a:off x="7612579" y="3061073"/>
            <a:ext cx="4854760" cy="4817592"/>
          </a:xfrm>
          <a:prstGeom prst="rect">
            <a:avLst/>
          </a:prstGeom>
        </p:spPr>
      </p:pic>
      <p:pic>
        <p:nvPicPr>
          <p:cNvPr id="13" name="图片 12">
            <a:extLst>
              <a:ext uri="{FF2B5EF4-FFF2-40B4-BE49-F238E27FC236}">
                <a16:creationId xmlns:a16="http://schemas.microsoft.com/office/drawing/2014/main" id="{85FE2D3D-53F9-42B2-AEF1-E4FE9F63F25C}"/>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rot="5400000">
            <a:off x="2633375" y="-1689325"/>
            <a:ext cx="7439134" cy="10332160"/>
          </a:xfrm>
          <a:prstGeom prst="rect">
            <a:avLst/>
          </a:prstGeom>
        </p:spPr>
      </p:pic>
      <p:grpSp>
        <p:nvGrpSpPr>
          <p:cNvPr id="23" name="组合 22">
            <a:extLst>
              <a:ext uri="{FF2B5EF4-FFF2-40B4-BE49-F238E27FC236}">
                <a16:creationId xmlns:a16="http://schemas.microsoft.com/office/drawing/2014/main" id="{DFAF61D5-11D6-4530-810C-7EA92D9ADC07}"/>
              </a:ext>
            </a:extLst>
          </p:cNvPr>
          <p:cNvGrpSpPr/>
          <p:nvPr userDrawn="1"/>
        </p:nvGrpSpPr>
        <p:grpSpPr>
          <a:xfrm>
            <a:off x="8147638" y="-2425197"/>
            <a:ext cx="5715000" cy="6858000"/>
            <a:chOff x="-1793153" y="-2765127"/>
            <a:chExt cx="5715000" cy="6858000"/>
          </a:xfrm>
        </p:grpSpPr>
        <p:pic>
          <p:nvPicPr>
            <p:cNvPr id="24" name="图片 23">
              <a:extLst>
                <a:ext uri="{FF2B5EF4-FFF2-40B4-BE49-F238E27FC236}">
                  <a16:creationId xmlns:a16="http://schemas.microsoft.com/office/drawing/2014/main" id="{1B7505DC-D709-43FC-B39F-E26FD8029EC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93153" y="-2765127"/>
              <a:ext cx="5715000" cy="6858000"/>
            </a:xfrm>
            <a:prstGeom prst="rect">
              <a:avLst/>
            </a:prstGeom>
          </p:spPr>
        </p:pic>
        <p:pic>
          <p:nvPicPr>
            <p:cNvPr id="25" name="图片 24">
              <a:extLst>
                <a:ext uri="{FF2B5EF4-FFF2-40B4-BE49-F238E27FC236}">
                  <a16:creationId xmlns:a16="http://schemas.microsoft.com/office/drawing/2014/main" id="{4F981AAE-E1C4-4BF3-96C9-6603C4CE5F4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36172" y="-1664165"/>
              <a:ext cx="3119677" cy="3743612"/>
            </a:xfrm>
            <a:prstGeom prst="rect">
              <a:avLst/>
            </a:prstGeom>
          </p:spPr>
        </p:pic>
      </p:grpSp>
    </p:spTree>
    <p:extLst>
      <p:ext uri="{BB962C8B-B14F-4D97-AF65-F5344CB8AC3E}">
        <p14:creationId xmlns:p14="http://schemas.microsoft.com/office/powerpoint/2010/main" val="634909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anim calcmode="lin" valueType="num">
                                      <p:cBhvr>
                                        <p:cTn id="8" dur="750" fill="hold"/>
                                        <p:tgtEl>
                                          <p:spTgt spid="9"/>
                                        </p:tgtEl>
                                        <p:attrNameLst>
                                          <p:attrName>ppt_x</p:attrName>
                                        </p:attrNameLst>
                                      </p:cBhvr>
                                      <p:tavLst>
                                        <p:tav tm="0">
                                          <p:val>
                                            <p:strVal val="#ppt_x"/>
                                          </p:val>
                                        </p:tav>
                                        <p:tav tm="100000">
                                          <p:val>
                                            <p:strVal val="#ppt_x"/>
                                          </p:val>
                                        </p:tav>
                                      </p:tavLst>
                                    </p:anim>
                                    <p:anim calcmode="lin" valueType="num">
                                      <p:cBhvr>
                                        <p:cTn id="9" dur="75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anim calcmode="lin" valueType="num">
                                      <p:cBhvr>
                                        <p:cTn id="13" dur="750" fill="hold"/>
                                        <p:tgtEl>
                                          <p:spTgt spid="10"/>
                                        </p:tgtEl>
                                        <p:attrNameLst>
                                          <p:attrName>ppt_x</p:attrName>
                                        </p:attrNameLst>
                                      </p:cBhvr>
                                      <p:tavLst>
                                        <p:tav tm="0">
                                          <p:val>
                                            <p:strVal val="#ppt_x"/>
                                          </p:val>
                                        </p:tav>
                                        <p:tav tm="100000">
                                          <p:val>
                                            <p:strVal val="#ppt_x"/>
                                          </p:val>
                                        </p:tav>
                                      </p:tavLst>
                                    </p:anim>
                                    <p:anim calcmode="lin" valueType="num">
                                      <p:cBhvr>
                                        <p:cTn id="14" dur="75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anim calcmode="lin" valueType="num">
                                      <p:cBhvr>
                                        <p:cTn id="18" dur="750" fill="hold"/>
                                        <p:tgtEl>
                                          <p:spTgt spid="6"/>
                                        </p:tgtEl>
                                        <p:attrNameLst>
                                          <p:attrName>ppt_x</p:attrName>
                                        </p:attrNameLst>
                                      </p:cBhvr>
                                      <p:tavLst>
                                        <p:tav tm="0">
                                          <p:val>
                                            <p:strVal val="#ppt_x"/>
                                          </p:val>
                                        </p:tav>
                                        <p:tav tm="100000">
                                          <p:val>
                                            <p:strVal val="#ppt_x"/>
                                          </p:val>
                                        </p:tav>
                                      </p:tavLst>
                                    </p:anim>
                                    <p:anim calcmode="lin" valueType="num">
                                      <p:cBhvr>
                                        <p:cTn id="19" dur="75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750"/>
                                        <p:tgtEl>
                                          <p:spTgt spid="11"/>
                                        </p:tgtEl>
                                      </p:cBhvr>
                                    </p:animEffect>
                                    <p:anim calcmode="lin" valueType="num">
                                      <p:cBhvr>
                                        <p:cTn id="23" dur="750" fill="hold"/>
                                        <p:tgtEl>
                                          <p:spTgt spid="11"/>
                                        </p:tgtEl>
                                        <p:attrNameLst>
                                          <p:attrName>ppt_x</p:attrName>
                                        </p:attrNameLst>
                                      </p:cBhvr>
                                      <p:tavLst>
                                        <p:tav tm="0">
                                          <p:val>
                                            <p:strVal val="#ppt_x"/>
                                          </p:val>
                                        </p:tav>
                                        <p:tav tm="100000">
                                          <p:val>
                                            <p:strVal val="#ppt_x"/>
                                          </p:val>
                                        </p:tav>
                                      </p:tavLst>
                                    </p:anim>
                                    <p:anim calcmode="lin" valueType="num">
                                      <p:cBhvr>
                                        <p:cTn id="24" dur="75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750"/>
                                        <p:tgtEl>
                                          <p:spTgt spid="5"/>
                                        </p:tgtEl>
                                      </p:cBhvr>
                                    </p:animEffect>
                                    <p:anim calcmode="lin" valueType="num">
                                      <p:cBhvr>
                                        <p:cTn id="28" dur="750" fill="hold"/>
                                        <p:tgtEl>
                                          <p:spTgt spid="5"/>
                                        </p:tgtEl>
                                        <p:attrNameLst>
                                          <p:attrName>ppt_x</p:attrName>
                                        </p:attrNameLst>
                                      </p:cBhvr>
                                      <p:tavLst>
                                        <p:tav tm="0">
                                          <p:val>
                                            <p:strVal val="#ppt_x"/>
                                          </p:val>
                                        </p:tav>
                                        <p:tav tm="100000">
                                          <p:val>
                                            <p:strVal val="#ppt_x"/>
                                          </p:val>
                                        </p:tav>
                                      </p:tavLst>
                                    </p:anim>
                                    <p:anim calcmode="lin" valueType="num">
                                      <p:cBhvr>
                                        <p:cTn id="29" dur="75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750"/>
                            </p:stCondLst>
                            <p:childTnLst>
                              <p:par>
                                <p:cTn id="31" presetID="2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par>
                                <p:cTn id="34" presetID="22" presetClass="entr" presetSubtype="1"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up)">
                                      <p:cBhvr>
                                        <p:cTn id="36" dur="500"/>
                                        <p:tgtEl>
                                          <p:spTgt spid="23"/>
                                        </p:tgtEl>
                                      </p:cBhvr>
                                    </p:animEffect>
                                  </p:childTnLst>
                                </p:cTn>
                              </p:par>
                            </p:childTnLst>
                          </p:cTn>
                        </p:par>
                        <p:par>
                          <p:cTn id="37" fill="hold">
                            <p:stCondLst>
                              <p:cond delay="1250"/>
                            </p:stCondLst>
                            <p:childTnLst>
                              <p:par>
                                <p:cTn id="38" presetID="2" presetClass="entr" presetSubtype="4"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childTnLst>
                          </p:cTn>
                        </p:par>
                        <p:par>
                          <p:cTn id="42" fill="hold">
                            <p:stCondLst>
                              <p:cond delay="1750"/>
                            </p:stCondLst>
                            <p:childTnLst>
                              <p:par>
                                <p:cTn id="43" presetID="21" presetClass="entr" presetSubtype="1"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heel(1)">
                                      <p:cBhvr>
                                        <p:cTn id="45"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竖排标题与文本">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F3B91D46-63D5-4712-874F-89251782B5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a:extLst>
              <a:ext uri="{FF2B5EF4-FFF2-40B4-BE49-F238E27FC236}">
                <a16:creationId xmlns:a16="http://schemas.microsoft.com/office/drawing/2014/main" id="{B21519A0-EF9C-4CA5-BF00-BD935B804BE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 r="-1"/>
          <a:stretch/>
        </p:blipFill>
        <p:spPr>
          <a:xfrm rot="5400000">
            <a:off x="-2599812" y="2429806"/>
            <a:ext cx="6858001" cy="1808676"/>
          </a:xfrm>
          <a:prstGeom prst="rect">
            <a:avLst/>
          </a:prstGeom>
        </p:spPr>
      </p:pic>
      <p:pic>
        <p:nvPicPr>
          <p:cNvPr id="4" name="图片 3">
            <a:extLst>
              <a:ext uri="{FF2B5EF4-FFF2-40B4-BE49-F238E27FC236}">
                <a16:creationId xmlns:a16="http://schemas.microsoft.com/office/drawing/2014/main" id="{F34BF521-4DB0-4091-B30A-F8415FF9020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a:off x="3843241" y="-1389015"/>
            <a:ext cx="6857692" cy="9731541"/>
          </a:xfrm>
          <a:prstGeom prst="rect">
            <a:avLst/>
          </a:prstGeom>
        </p:spPr>
      </p:pic>
      <p:pic>
        <p:nvPicPr>
          <p:cNvPr id="5" name="图片 4">
            <a:extLst>
              <a:ext uri="{FF2B5EF4-FFF2-40B4-BE49-F238E27FC236}">
                <a16:creationId xmlns:a16="http://schemas.microsoft.com/office/drawing/2014/main" id="{A40C4413-9483-4A24-A2A7-B8ABEA1DB6D8}"/>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33385"/>
          <a:stretch/>
        </p:blipFill>
        <p:spPr>
          <a:xfrm>
            <a:off x="10447304" y="3567469"/>
            <a:ext cx="3279672" cy="3030493"/>
          </a:xfrm>
          <a:prstGeom prst="rect">
            <a:avLst/>
          </a:prstGeom>
        </p:spPr>
      </p:pic>
      <p:pic>
        <p:nvPicPr>
          <p:cNvPr id="6" name="图片 5">
            <a:extLst>
              <a:ext uri="{FF2B5EF4-FFF2-40B4-BE49-F238E27FC236}">
                <a16:creationId xmlns:a16="http://schemas.microsoft.com/office/drawing/2014/main" id="{B563EBE9-7E11-4170-9E44-ACC9D9BD7747}"/>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a:off x="-520855" y="4011391"/>
            <a:ext cx="2318824" cy="2142647"/>
          </a:xfrm>
          <a:prstGeom prst="rect">
            <a:avLst/>
          </a:prstGeom>
        </p:spPr>
      </p:pic>
      <p:sp>
        <p:nvSpPr>
          <p:cNvPr id="8" name="流程图: 资料带 7">
            <a:extLst>
              <a:ext uri="{FF2B5EF4-FFF2-40B4-BE49-F238E27FC236}">
                <a16:creationId xmlns:a16="http://schemas.microsoft.com/office/drawing/2014/main" id="{C78C6826-EB1F-4AB8-8978-8D6A82964590}"/>
              </a:ext>
            </a:extLst>
          </p:cNvPr>
          <p:cNvSpPr/>
          <p:nvPr userDrawn="1"/>
        </p:nvSpPr>
        <p:spPr>
          <a:xfrm>
            <a:off x="1029137" y="908395"/>
            <a:ext cx="10332160" cy="4755538"/>
          </a:xfrm>
          <a:prstGeom prst="flowChartPunchedTape">
            <a:avLst/>
          </a:prstGeom>
          <a:solidFill>
            <a:srgbClr val="FFFFFF"/>
          </a:solidFill>
          <a:ln w="69850" cmpd="sng">
            <a:solidFill>
              <a:srgbClr val="F5879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id="{A1C3C63D-8EE0-4842-B7E3-1D96AA656117}"/>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a:stretch/>
        </p:blipFill>
        <p:spPr>
          <a:xfrm>
            <a:off x="1101426" y="4663685"/>
            <a:ext cx="2705141" cy="2988442"/>
          </a:xfrm>
          <a:prstGeom prst="rect">
            <a:avLst/>
          </a:prstGeom>
        </p:spPr>
      </p:pic>
      <p:pic>
        <p:nvPicPr>
          <p:cNvPr id="10" name="图片 9">
            <a:extLst>
              <a:ext uri="{FF2B5EF4-FFF2-40B4-BE49-F238E27FC236}">
                <a16:creationId xmlns:a16="http://schemas.microsoft.com/office/drawing/2014/main" id="{3C34014F-B8A4-4712-B62C-67773BF248EE}"/>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t="-1083"/>
          <a:stretch/>
        </p:blipFill>
        <p:spPr>
          <a:xfrm>
            <a:off x="104860" y="4663685"/>
            <a:ext cx="2705140" cy="2499612"/>
          </a:xfrm>
          <a:prstGeom prst="rect">
            <a:avLst/>
          </a:prstGeom>
        </p:spPr>
      </p:pic>
      <p:pic>
        <p:nvPicPr>
          <p:cNvPr id="11" name="图片 10">
            <a:extLst>
              <a:ext uri="{FF2B5EF4-FFF2-40B4-BE49-F238E27FC236}">
                <a16:creationId xmlns:a16="http://schemas.microsoft.com/office/drawing/2014/main" id="{EF2CF9AC-9B53-4D4D-83AD-2827BEB31E3A}"/>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r="-33385"/>
          <a:stretch/>
        </p:blipFill>
        <p:spPr>
          <a:xfrm>
            <a:off x="-304126" y="-468226"/>
            <a:ext cx="3234164" cy="2988442"/>
          </a:xfrm>
          <a:prstGeom prst="rect">
            <a:avLst/>
          </a:prstGeom>
        </p:spPr>
      </p:pic>
      <p:pic>
        <p:nvPicPr>
          <p:cNvPr id="12" name="图片 11">
            <a:extLst>
              <a:ext uri="{FF2B5EF4-FFF2-40B4-BE49-F238E27FC236}">
                <a16:creationId xmlns:a16="http://schemas.microsoft.com/office/drawing/2014/main" id="{E3645C22-5098-4759-8C4D-E48CD2EC4968}"/>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a:stretch/>
        </p:blipFill>
        <p:spPr>
          <a:xfrm>
            <a:off x="7612579" y="3061073"/>
            <a:ext cx="4854760" cy="4817592"/>
          </a:xfrm>
          <a:prstGeom prst="rect">
            <a:avLst/>
          </a:prstGeom>
        </p:spPr>
      </p:pic>
      <p:pic>
        <p:nvPicPr>
          <p:cNvPr id="13" name="图片 12">
            <a:extLst>
              <a:ext uri="{FF2B5EF4-FFF2-40B4-BE49-F238E27FC236}">
                <a16:creationId xmlns:a16="http://schemas.microsoft.com/office/drawing/2014/main" id="{85FE2D3D-53F9-42B2-AEF1-E4FE9F63F25C}"/>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rot="5400000">
            <a:off x="2831927" y="-1689325"/>
            <a:ext cx="7439134" cy="10332160"/>
          </a:xfrm>
          <a:prstGeom prst="rect">
            <a:avLst/>
          </a:prstGeom>
        </p:spPr>
      </p:pic>
      <p:grpSp>
        <p:nvGrpSpPr>
          <p:cNvPr id="23" name="组合 22">
            <a:extLst>
              <a:ext uri="{FF2B5EF4-FFF2-40B4-BE49-F238E27FC236}">
                <a16:creationId xmlns:a16="http://schemas.microsoft.com/office/drawing/2014/main" id="{4C1F24BC-2165-403C-A799-AD09EF236CF9}"/>
              </a:ext>
            </a:extLst>
          </p:cNvPr>
          <p:cNvGrpSpPr/>
          <p:nvPr userDrawn="1"/>
        </p:nvGrpSpPr>
        <p:grpSpPr>
          <a:xfrm>
            <a:off x="-1096192" y="-1841776"/>
            <a:ext cx="4607810" cy="5529372"/>
            <a:chOff x="-1793153" y="-2765127"/>
            <a:chExt cx="5715000" cy="6858000"/>
          </a:xfrm>
        </p:grpSpPr>
        <p:pic>
          <p:nvPicPr>
            <p:cNvPr id="24" name="图片 23">
              <a:extLst>
                <a:ext uri="{FF2B5EF4-FFF2-40B4-BE49-F238E27FC236}">
                  <a16:creationId xmlns:a16="http://schemas.microsoft.com/office/drawing/2014/main" id="{707759BC-095F-47C4-B171-FE86723FC12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93153" y="-2765127"/>
              <a:ext cx="5715000" cy="6858000"/>
            </a:xfrm>
            <a:prstGeom prst="rect">
              <a:avLst/>
            </a:prstGeom>
          </p:spPr>
        </p:pic>
        <p:pic>
          <p:nvPicPr>
            <p:cNvPr id="25" name="图片 24">
              <a:extLst>
                <a:ext uri="{FF2B5EF4-FFF2-40B4-BE49-F238E27FC236}">
                  <a16:creationId xmlns:a16="http://schemas.microsoft.com/office/drawing/2014/main" id="{389CA60B-72AE-453B-B68A-6D92924B658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36172" y="-1664165"/>
              <a:ext cx="3119677" cy="3743612"/>
            </a:xfrm>
            <a:prstGeom prst="rect">
              <a:avLst/>
            </a:prstGeom>
          </p:spPr>
        </p:pic>
      </p:grpSp>
    </p:spTree>
    <p:extLst>
      <p:ext uri="{BB962C8B-B14F-4D97-AF65-F5344CB8AC3E}">
        <p14:creationId xmlns:p14="http://schemas.microsoft.com/office/powerpoint/2010/main" val="5589660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anim calcmode="lin" valueType="num">
                                      <p:cBhvr>
                                        <p:cTn id="13" dur="750" fill="hold"/>
                                        <p:tgtEl>
                                          <p:spTgt spid="10"/>
                                        </p:tgtEl>
                                        <p:attrNameLst>
                                          <p:attrName>ppt_x</p:attrName>
                                        </p:attrNameLst>
                                      </p:cBhvr>
                                      <p:tavLst>
                                        <p:tav tm="0">
                                          <p:val>
                                            <p:strVal val="#ppt_x"/>
                                          </p:val>
                                        </p:tav>
                                        <p:tav tm="100000">
                                          <p:val>
                                            <p:strVal val="#ppt_x"/>
                                          </p:val>
                                        </p:tav>
                                      </p:tavLst>
                                    </p:anim>
                                    <p:anim calcmode="lin" valueType="num">
                                      <p:cBhvr>
                                        <p:cTn id="14" dur="75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anim calcmode="lin" valueType="num">
                                      <p:cBhvr>
                                        <p:cTn id="18" dur="750" fill="hold"/>
                                        <p:tgtEl>
                                          <p:spTgt spid="6"/>
                                        </p:tgtEl>
                                        <p:attrNameLst>
                                          <p:attrName>ppt_x</p:attrName>
                                        </p:attrNameLst>
                                      </p:cBhvr>
                                      <p:tavLst>
                                        <p:tav tm="0">
                                          <p:val>
                                            <p:strVal val="#ppt_x"/>
                                          </p:val>
                                        </p:tav>
                                        <p:tav tm="100000">
                                          <p:val>
                                            <p:strVal val="#ppt_x"/>
                                          </p:val>
                                        </p:tav>
                                      </p:tavLst>
                                    </p:anim>
                                    <p:anim calcmode="lin" valueType="num">
                                      <p:cBhvr>
                                        <p:cTn id="19" dur="75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750"/>
                                        <p:tgtEl>
                                          <p:spTgt spid="9"/>
                                        </p:tgtEl>
                                      </p:cBhvr>
                                    </p:animEffect>
                                    <p:anim calcmode="lin" valueType="num">
                                      <p:cBhvr>
                                        <p:cTn id="23" dur="750" fill="hold"/>
                                        <p:tgtEl>
                                          <p:spTgt spid="9"/>
                                        </p:tgtEl>
                                        <p:attrNameLst>
                                          <p:attrName>ppt_x</p:attrName>
                                        </p:attrNameLst>
                                      </p:cBhvr>
                                      <p:tavLst>
                                        <p:tav tm="0">
                                          <p:val>
                                            <p:strVal val="#ppt_x"/>
                                          </p:val>
                                        </p:tav>
                                        <p:tav tm="100000">
                                          <p:val>
                                            <p:strVal val="#ppt_x"/>
                                          </p:val>
                                        </p:tav>
                                      </p:tavLst>
                                    </p:anim>
                                    <p:anim calcmode="lin" valueType="num">
                                      <p:cBhvr>
                                        <p:cTn id="24" dur="75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750"/>
                                        <p:tgtEl>
                                          <p:spTgt spid="5"/>
                                        </p:tgtEl>
                                      </p:cBhvr>
                                    </p:animEffect>
                                    <p:anim calcmode="lin" valueType="num">
                                      <p:cBhvr>
                                        <p:cTn id="28" dur="750" fill="hold"/>
                                        <p:tgtEl>
                                          <p:spTgt spid="5"/>
                                        </p:tgtEl>
                                        <p:attrNameLst>
                                          <p:attrName>ppt_x</p:attrName>
                                        </p:attrNameLst>
                                      </p:cBhvr>
                                      <p:tavLst>
                                        <p:tav tm="0">
                                          <p:val>
                                            <p:strVal val="#ppt_x"/>
                                          </p:val>
                                        </p:tav>
                                        <p:tav tm="100000">
                                          <p:val>
                                            <p:strVal val="#ppt_x"/>
                                          </p:val>
                                        </p:tav>
                                      </p:tavLst>
                                    </p:anim>
                                    <p:anim calcmode="lin" valueType="num">
                                      <p:cBhvr>
                                        <p:cTn id="29" dur="75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750"/>
                            </p:stCondLst>
                            <p:childTnLst>
                              <p:par>
                                <p:cTn id="31" presetID="2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par>
                                <p:cTn id="34" presetID="22" presetClass="entr" presetSubtype="1"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up)">
                                      <p:cBhvr>
                                        <p:cTn id="36" dur="500"/>
                                        <p:tgtEl>
                                          <p:spTgt spid="23"/>
                                        </p:tgtEl>
                                      </p:cBhvr>
                                    </p:animEffect>
                                  </p:childTnLst>
                                </p:cTn>
                              </p:par>
                            </p:childTnLst>
                          </p:cTn>
                        </p:par>
                        <p:par>
                          <p:cTn id="37" fill="hold">
                            <p:stCondLst>
                              <p:cond delay="1250"/>
                            </p:stCondLst>
                            <p:childTnLst>
                              <p:par>
                                <p:cTn id="38" presetID="21" presetClass="entr" presetSubtype="1"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heel(1)">
                                      <p:cBhvr>
                                        <p:cTn id="40" dur="8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竖排标题与文本">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F3B91D46-63D5-4712-874F-89251782B5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a:extLst>
              <a:ext uri="{FF2B5EF4-FFF2-40B4-BE49-F238E27FC236}">
                <a16:creationId xmlns:a16="http://schemas.microsoft.com/office/drawing/2014/main" id="{B21519A0-EF9C-4CA5-BF00-BD935B804BE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 r="-1"/>
          <a:stretch/>
        </p:blipFill>
        <p:spPr>
          <a:xfrm rot="5400000">
            <a:off x="-2599812" y="2429806"/>
            <a:ext cx="6858001" cy="1808676"/>
          </a:xfrm>
          <a:prstGeom prst="rect">
            <a:avLst/>
          </a:prstGeom>
        </p:spPr>
      </p:pic>
      <p:pic>
        <p:nvPicPr>
          <p:cNvPr id="4" name="图片 3">
            <a:extLst>
              <a:ext uri="{FF2B5EF4-FFF2-40B4-BE49-F238E27FC236}">
                <a16:creationId xmlns:a16="http://schemas.microsoft.com/office/drawing/2014/main" id="{F34BF521-4DB0-4091-B30A-F8415FF9020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a:off x="3843241" y="-1389015"/>
            <a:ext cx="6857692" cy="9731541"/>
          </a:xfrm>
          <a:prstGeom prst="rect">
            <a:avLst/>
          </a:prstGeom>
        </p:spPr>
      </p:pic>
      <p:pic>
        <p:nvPicPr>
          <p:cNvPr id="5" name="图片 4">
            <a:extLst>
              <a:ext uri="{FF2B5EF4-FFF2-40B4-BE49-F238E27FC236}">
                <a16:creationId xmlns:a16="http://schemas.microsoft.com/office/drawing/2014/main" id="{A40C4413-9483-4A24-A2A7-B8ABEA1DB6D8}"/>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33385"/>
          <a:stretch/>
        </p:blipFill>
        <p:spPr>
          <a:xfrm>
            <a:off x="9317626" y="1913753"/>
            <a:ext cx="3279672" cy="3030493"/>
          </a:xfrm>
          <a:prstGeom prst="rect">
            <a:avLst/>
          </a:prstGeom>
        </p:spPr>
      </p:pic>
      <p:pic>
        <p:nvPicPr>
          <p:cNvPr id="6" name="图片 5">
            <a:extLst>
              <a:ext uri="{FF2B5EF4-FFF2-40B4-BE49-F238E27FC236}">
                <a16:creationId xmlns:a16="http://schemas.microsoft.com/office/drawing/2014/main" id="{B563EBE9-7E11-4170-9E44-ACC9D9BD7747}"/>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a:off x="298111" y="4158742"/>
            <a:ext cx="2318824" cy="2142647"/>
          </a:xfrm>
          <a:prstGeom prst="rect">
            <a:avLst/>
          </a:prstGeom>
        </p:spPr>
      </p:pic>
      <p:sp>
        <p:nvSpPr>
          <p:cNvPr id="8" name="矩形: 折角 7">
            <a:extLst>
              <a:ext uri="{FF2B5EF4-FFF2-40B4-BE49-F238E27FC236}">
                <a16:creationId xmlns:a16="http://schemas.microsoft.com/office/drawing/2014/main" id="{C78C6826-EB1F-4AB8-8978-8D6A82964590}"/>
              </a:ext>
            </a:extLst>
          </p:cNvPr>
          <p:cNvSpPr/>
          <p:nvPr userDrawn="1"/>
        </p:nvSpPr>
        <p:spPr>
          <a:xfrm>
            <a:off x="2865756" y="1130969"/>
            <a:ext cx="6549685" cy="4406350"/>
          </a:xfrm>
          <a:prstGeom prst="foldedCorner">
            <a:avLst/>
          </a:prstGeom>
          <a:solidFill>
            <a:srgbClr val="FFFFFF"/>
          </a:solidFill>
          <a:ln w="69850" cmpd="sng">
            <a:solidFill>
              <a:srgbClr val="F5879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id="{A1C3C63D-8EE0-4842-B7E3-1D96AA656117}"/>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a:stretch/>
        </p:blipFill>
        <p:spPr>
          <a:xfrm>
            <a:off x="2194349" y="4399846"/>
            <a:ext cx="2705141" cy="2988442"/>
          </a:xfrm>
          <a:prstGeom prst="rect">
            <a:avLst/>
          </a:prstGeom>
        </p:spPr>
      </p:pic>
      <p:pic>
        <p:nvPicPr>
          <p:cNvPr id="10" name="图片 9">
            <a:extLst>
              <a:ext uri="{FF2B5EF4-FFF2-40B4-BE49-F238E27FC236}">
                <a16:creationId xmlns:a16="http://schemas.microsoft.com/office/drawing/2014/main" id="{3C34014F-B8A4-4712-B62C-67773BF248EE}"/>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t="-1083"/>
          <a:stretch/>
        </p:blipFill>
        <p:spPr>
          <a:xfrm>
            <a:off x="1317889" y="4287334"/>
            <a:ext cx="2705140" cy="2499612"/>
          </a:xfrm>
          <a:prstGeom prst="rect">
            <a:avLst/>
          </a:prstGeom>
        </p:spPr>
      </p:pic>
      <p:pic>
        <p:nvPicPr>
          <p:cNvPr id="11" name="图片 10">
            <a:extLst>
              <a:ext uri="{FF2B5EF4-FFF2-40B4-BE49-F238E27FC236}">
                <a16:creationId xmlns:a16="http://schemas.microsoft.com/office/drawing/2014/main" id="{EF2CF9AC-9B53-4D4D-83AD-2827BEB31E3A}"/>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r="-33385"/>
          <a:stretch/>
        </p:blipFill>
        <p:spPr>
          <a:xfrm>
            <a:off x="-202129" y="-1208450"/>
            <a:ext cx="5210289" cy="4814428"/>
          </a:xfrm>
          <a:prstGeom prst="rect">
            <a:avLst/>
          </a:prstGeom>
        </p:spPr>
      </p:pic>
      <p:pic>
        <p:nvPicPr>
          <p:cNvPr id="12" name="图片 11">
            <a:extLst>
              <a:ext uri="{FF2B5EF4-FFF2-40B4-BE49-F238E27FC236}">
                <a16:creationId xmlns:a16="http://schemas.microsoft.com/office/drawing/2014/main" id="{E3645C22-5098-4759-8C4D-E48CD2EC4968}"/>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a:stretch/>
        </p:blipFill>
        <p:spPr>
          <a:xfrm>
            <a:off x="7700211" y="2608103"/>
            <a:ext cx="5399412" cy="5358074"/>
          </a:xfrm>
          <a:prstGeom prst="rect">
            <a:avLst/>
          </a:prstGeom>
        </p:spPr>
      </p:pic>
      <p:pic>
        <p:nvPicPr>
          <p:cNvPr id="13" name="图片 12">
            <a:extLst>
              <a:ext uri="{FF2B5EF4-FFF2-40B4-BE49-F238E27FC236}">
                <a16:creationId xmlns:a16="http://schemas.microsoft.com/office/drawing/2014/main" id="{85FE2D3D-53F9-42B2-AEF1-E4FE9F63F25C}"/>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rot="5400000">
            <a:off x="2945206" y="-1294958"/>
            <a:ext cx="7439134" cy="10332160"/>
          </a:xfrm>
          <a:prstGeom prst="rect">
            <a:avLst/>
          </a:prstGeom>
        </p:spPr>
      </p:pic>
      <p:pic>
        <p:nvPicPr>
          <p:cNvPr id="24" name="图片 23">
            <a:extLst>
              <a:ext uri="{FF2B5EF4-FFF2-40B4-BE49-F238E27FC236}">
                <a16:creationId xmlns:a16="http://schemas.microsoft.com/office/drawing/2014/main" id="{63CBAE3F-BC42-4E10-9527-9316549738B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84393" y="-2672395"/>
            <a:ext cx="6001605" cy="7201925"/>
          </a:xfrm>
          <a:prstGeom prst="rect">
            <a:avLst/>
          </a:prstGeom>
        </p:spPr>
      </p:pic>
    </p:spTree>
    <p:extLst>
      <p:ext uri="{BB962C8B-B14F-4D97-AF65-F5344CB8AC3E}">
        <p14:creationId xmlns:p14="http://schemas.microsoft.com/office/powerpoint/2010/main" val="21878805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anim calcmode="lin" valueType="num">
                                      <p:cBhvr>
                                        <p:cTn id="13" dur="750" fill="hold"/>
                                        <p:tgtEl>
                                          <p:spTgt spid="10"/>
                                        </p:tgtEl>
                                        <p:attrNameLst>
                                          <p:attrName>ppt_x</p:attrName>
                                        </p:attrNameLst>
                                      </p:cBhvr>
                                      <p:tavLst>
                                        <p:tav tm="0">
                                          <p:val>
                                            <p:strVal val="#ppt_x"/>
                                          </p:val>
                                        </p:tav>
                                        <p:tav tm="100000">
                                          <p:val>
                                            <p:strVal val="#ppt_x"/>
                                          </p:val>
                                        </p:tav>
                                      </p:tavLst>
                                    </p:anim>
                                    <p:anim calcmode="lin" valueType="num">
                                      <p:cBhvr>
                                        <p:cTn id="14" dur="75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anim calcmode="lin" valueType="num">
                                      <p:cBhvr>
                                        <p:cTn id="18" dur="750" fill="hold"/>
                                        <p:tgtEl>
                                          <p:spTgt spid="6"/>
                                        </p:tgtEl>
                                        <p:attrNameLst>
                                          <p:attrName>ppt_x</p:attrName>
                                        </p:attrNameLst>
                                      </p:cBhvr>
                                      <p:tavLst>
                                        <p:tav tm="0">
                                          <p:val>
                                            <p:strVal val="#ppt_x"/>
                                          </p:val>
                                        </p:tav>
                                        <p:tav tm="100000">
                                          <p:val>
                                            <p:strVal val="#ppt_x"/>
                                          </p:val>
                                        </p:tav>
                                      </p:tavLst>
                                    </p:anim>
                                    <p:anim calcmode="lin" valueType="num">
                                      <p:cBhvr>
                                        <p:cTn id="19" dur="75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750"/>
                                        <p:tgtEl>
                                          <p:spTgt spid="9"/>
                                        </p:tgtEl>
                                      </p:cBhvr>
                                    </p:animEffect>
                                    <p:anim calcmode="lin" valueType="num">
                                      <p:cBhvr>
                                        <p:cTn id="23" dur="750" fill="hold"/>
                                        <p:tgtEl>
                                          <p:spTgt spid="9"/>
                                        </p:tgtEl>
                                        <p:attrNameLst>
                                          <p:attrName>ppt_x</p:attrName>
                                        </p:attrNameLst>
                                      </p:cBhvr>
                                      <p:tavLst>
                                        <p:tav tm="0">
                                          <p:val>
                                            <p:strVal val="#ppt_x"/>
                                          </p:val>
                                        </p:tav>
                                        <p:tav tm="100000">
                                          <p:val>
                                            <p:strVal val="#ppt_x"/>
                                          </p:val>
                                        </p:tav>
                                      </p:tavLst>
                                    </p:anim>
                                    <p:anim calcmode="lin" valueType="num">
                                      <p:cBhvr>
                                        <p:cTn id="24" dur="75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750"/>
                                        <p:tgtEl>
                                          <p:spTgt spid="5"/>
                                        </p:tgtEl>
                                      </p:cBhvr>
                                    </p:animEffect>
                                    <p:anim calcmode="lin" valueType="num">
                                      <p:cBhvr>
                                        <p:cTn id="28" dur="750" fill="hold"/>
                                        <p:tgtEl>
                                          <p:spTgt spid="5"/>
                                        </p:tgtEl>
                                        <p:attrNameLst>
                                          <p:attrName>ppt_x</p:attrName>
                                        </p:attrNameLst>
                                      </p:cBhvr>
                                      <p:tavLst>
                                        <p:tav tm="0">
                                          <p:val>
                                            <p:strVal val="#ppt_x"/>
                                          </p:val>
                                        </p:tav>
                                        <p:tav tm="100000">
                                          <p:val>
                                            <p:strVal val="#ppt_x"/>
                                          </p:val>
                                        </p:tav>
                                      </p:tavLst>
                                    </p:anim>
                                    <p:anim calcmode="lin" valueType="num">
                                      <p:cBhvr>
                                        <p:cTn id="29" dur="75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750"/>
                            </p:stCondLst>
                            <p:childTnLst>
                              <p:par>
                                <p:cTn id="31" presetID="1" presetClass="entr" presetSubtype="0"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22" presetClass="entr" presetSubtype="1"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up)">
                                      <p:cBhvr>
                                        <p:cTn id="35" dur="500"/>
                                        <p:tgtEl>
                                          <p:spTgt spid="8"/>
                                        </p:tgtEl>
                                      </p:cBhvr>
                                    </p:animEffect>
                                  </p:childTnLst>
                                </p:cTn>
                              </p:par>
                              <p:par>
                                <p:cTn id="36" presetID="22" presetClass="entr" presetSubtype="4" fill="hold"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down)">
                                      <p:cBhvr>
                                        <p:cTn id="38" dur="500"/>
                                        <p:tgtEl>
                                          <p:spTgt spid="24"/>
                                        </p:tgtEl>
                                      </p:cBhvr>
                                    </p:animEffect>
                                  </p:childTnLst>
                                </p:cTn>
                              </p:par>
                            </p:childTnLst>
                          </p:cTn>
                        </p:par>
                        <p:par>
                          <p:cTn id="39" fill="hold">
                            <p:stCondLst>
                              <p:cond delay="1250"/>
                            </p:stCondLst>
                            <p:childTnLst>
                              <p:par>
                                <p:cTn id="40" presetID="2" presetClass="entr" presetSubtype="4"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CAF34-91B3-8C83-2393-DDC44026525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3A02A3-E305-4E86-F6CD-7EA4885EF72C}"/>
              </a:ext>
            </a:extLst>
          </p:cNvPr>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B75D49-F0FF-D55A-B8B3-BEB2E5B65D2B}"/>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10/21/2024</a:t>
            </a:fld>
            <a:endParaRPr lang="en-US"/>
          </a:p>
        </p:txBody>
      </p:sp>
      <p:sp>
        <p:nvSpPr>
          <p:cNvPr id="5" name="Footer Placeholder 4">
            <a:extLst>
              <a:ext uri="{FF2B5EF4-FFF2-40B4-BE49-F238E27FC236}">
                <a16:creationId xmlns:a16="http://schemas.microsoft.com/office/drawing/2014/main" id="{B9FB1298-7E7A-0C8B-EA8C-0F3EB527DC68}"/>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1EE0407-0D19-7E65-BA43-C997C31537CC}"/>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036187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827A1-BF89-2455-AB89-F891BAA2B9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D1C0ADF-63C7-C882-9FEA-FF9F582D83E9}"/>
              </a:ext>
            </a:extLst>
          </p:cNvPr>
          <p:cNvSpPr>
            <a:spLocks noGrp="1"/>
          </p:cNvSpPr>
          <p:nvPr>
            <p:ph idx="1"/>
          </p:nvPr>
        </p:nvSpPr>
        <p:spPr>
          <a:xfrm>
            <a:off x="838200"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264FB9-8C8E-2BD5-6637-2E1D9E76876E}"/>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10/21/2024</a:t>
            </a:fld>
            <a:endParaRPr lang="en-US"/>
          </a:p>
        </p:txBody>
      </p:sp>
      <p:sp>
        <p:nvSpPr>
          <p:cNvPr id="5" name="Footer Placeholder 4">
            <a:extLst>
              <a:ext uri="{FF2B5EF4-FFF2-40B4-BE49-F238E27FC236}">
                <a16:creationId xmlns:a16="http://schemas.microsoft.com/office/drawing/2014/main" id="{0749EC12-3029-8E25-A443-57F0EA26D2A1}"/>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7EBB34E-32E0-57C8-EE29-B32DFF07F486}"/>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877353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A1894-515C-08E3-4AD7-23FE4E963DEC}"/>
              </a:ext>
            </a:extLst>
          </p:cNvPr>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41B13C-6DC8-6F9E-A968-9E7FA9B890E1}"/>
              </a:ext>
            </a:extLst>
          </p:cNvPr>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279B02-76B0-FA52-6C1B-0F149689A907}"/>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10/21/2024</a:t>
            </a:fld>
            <a:endParaRPr lang="en-US"/>
          </a:p>
        </p:txBody>
      </p:sp>
      <p:sp>
        <p:nvSpPr>
          <p:cNvPr id="5" name="Footer Placeholder 4">
            <a:extLst>
              <a:ext uri="{FF2B5EF4-FFF2-40B4-BE49-F238E27FC236}">
                <a16:creationId xmlns:a16="http://schemas.microsoft.com/office/drawing/2014/main" id="{A4AC090C-5B44-D8AC-96D0-E0FBAD5EA443}"/>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D3C7C6D-15EF-3201-FE4B-99BF248A7D63}"/>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051178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B745-A084-1445-D899-59C31E3D4E2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7BCCA36-E201-09DB-9377-F5530820B9D6}"/>
              </a:ext>
            </a:extLst>
          </p:cNvPr>
          <p:cNvSpPr>
            <a:spLocks noGrp="1"/>
          </p:cNvSpPr>
          <p:nvPr>
            <p:ph sz="half" idx="1"/>
          </p:nvPr>
        </p:nvSpPr>
        <p:spPr>
          <a:xfrm>
            <a:off x="838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BB1626-38F6-351F-F73F-6C1E51868A3C}"/>
              </a:ext>
            </a:extLst>
          </p:cNvPr>
          <p:cNvSpPr>
            <a:spLocks noGrp="1"/>
          </p:cNvSpPr>
          <p:nvPr>
            <p:ph sz="half" idx="2"/>
          </p:nvPr>
        </p:nvSpPr>
        <p:spPr>
          <a:xfrm>
            <a:off x="6172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00D610-92C3-850D-F4CD-AF9A90C46A46}"/>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10/21/2024</a:t>
            </a:fld>
            <a:endParaRPr lang="en-US"/>
          </a:p>
        </p:txBody>
      </p:sp>
      <p:sp>
        <p:nvSpPr>
          <p:cNvPr id="6" name="Footer Placeholder 5">
            <a:extLst>
              <a:ext uri="{FF2B5EF4-FFF2-40B4-BE49-F238E27FC236}">
                <a16:creationId xmlns:a16="http://schemas.microsoft.com/office/drawing/2014/main" id="{254CDDFE-68E9-364F-242A-F583E74F88E6}"/>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1F9ABA-C2E9-4FAB-D5B6-6D8258E9A6B8}"/>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471360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17275E-1196-49A0-B39C-D7B68DBC04E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CBE015F-180F-418A-975E-B0B72CF511D1}"/>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A3929AD-C616-4EF1-A7F9-C8CD35BC6ECA}"/>
              </a:ext>
            </a:extLst>
          </p:cNvPr>
          <p:cNvSpPr>
            <a:spLocks noGrp="1"/>
          </p:cNvSpPr>
          <p:nvPr>
            <p:ph type="dt" sz="half" idx="10"/>
          </p:nvPr>
        </p:nvSpPr>
        <p:spPr/>
        <p:txBody>
          <a:bodyPr/>
          <a:lstStyle/>
          <a:p>
            <a:fld id="{D25D2091-196F-4803-B9EB-E6EB5CE12A42}" type="datetimeFigureOut">
              <a:rPr lang="zh-CN" altLang="en-US" smtClean="0"/>
              <a:t>2024/10/21</a:t>
            </a:fld>
            <a:endParaRPr lang="zh-CN" altLang="en-US"/>
          </a:p>
        </p:txBody>
      </p:sp>
      <p:sp>
        <p:nvSpPr>
          <p:cNvPr id="5" name="页脚占位符 4">
            <a:extLst>
              <a:ext uri="{FF2B5EF4-FFF2-40B4-BE49-F238E27FC236}">
                <a16:creationId xmlns:a16="http://schemas.microsoft.com/office/drawing/2014/main" id="{34523A01-F045-41D8-84EA-D319D5BEF39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805D1D2-6AA7-470E-87BC-ABB93C4BF888}"/>
              </a:ext>
            </a:extLst>
          </p:cNvPr>
          <p:cNvSpPr>
            <a:spLocks noGrp="1"/>
          </p:cNvSpPr>
          <p:nvPr>
            <p:ph type="sldNum" sz="quarter" idx="12"/>
          </p:nvPr>
        </p:nvSpPr>
        <p:spPr/>
        <p:txBody>
          <a:bodyPr/>
          <a:lstStyle/>
          <a:p>
            <a:fld id="{C225E1EC-C601-417C-B1AF-56556B499CF2}" type="slidenum">
              <a:rPr lang="zh-CN" altLang="en-US" smtClean="0"/>
              <a:t>‹#›</a:t>
            </a:fld>
            <a:endParaRPr lang="zh-CN" altLang="en-US"/>
          </a:p>
        </p:txBody>
      </p:sp>
    </p:spTree>
    <p:extLst>
      <p:ext uri="{BB962C8B-B14F-4D97-AF65-F5344CB8AC3E}">
        <p14:creationId xmlns:p14="http://schemas.microsoft.com/office/powerpoint/2010/main" val="20375154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60D21-4B13-587D-A2D9-5E99D2F001D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3F28D2F-BFB4-212E-7647-52AA8EC25FA9}"/>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20D926-A861-5970-4944-165DEDBD4E97}"/>
              </a:ext>
            </a:extLst>
          </p:cNvPr>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7A9D15-5D70-CDD4-0887-799F6A582287}"/>
              </a:ext>
            </a:extLst>
          </p:cNvPr>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72FD43-6A37-8FC7-C545-139625012F45}"/>
              </a:ext>
            </a:extLst>
          </p:cNvPr>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7EB626-EBDF-6887-EAF7-8D22DBF703D2}"/>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10/21/2024</a:t>
            </a:fld>
            <a:endParaRPr lang="en-US"/>
          </a:p>
        </p:txBody>
      </p:sp>
      <p:sp>
        <p:nvSpPr>
          <p:cNvPr id="8" name="Footer Placeholder 7">
            <a:extLst>
              <a:ext uri="{FF2B5EF4-FFF2-40B4-BE49-F238E27FC236}">
                <a16:creationId xmlns:a16="http://schemas.microsoft.com/office/drawing/2014/main" id="{19E26F4C-1B9E-B07B-7001-1CAA545037C3}"/>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8BC1DE3-6985-690E-8867-E64CC13629AD}"/>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4959166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4E3A7-E39D-86AC-0751-B35A47A10B4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C23343C-E329-6C15-486C-6EB1CD7D8AC0}"/>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10/21/2024</a:t>
            </a:fld>
            <a:endParaRPr lang="en-US"/>
          </a:p>
        </p:txBody>
      </p:sp>
      <p:sp>
        <p:nvSpPr>
          <p:cNvPr id="4" name="Footer Placeholder 3">
            <a:extLst>
              <a:ext uri="{FF2B5EF4-FFF2-40B4-BE49-F238E27FC236}">
                <a16:creationId xmlns:a16="http://schemas.microsoft.com/office/drawing/2014/main" id="{8AAA05C8-A432-3B2C-BAEA-3450B69FA12A}"/>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8B39B37-80E6-9B79-16D5-C0C38292FA59}"/>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2680834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3DAD47-7519-6897-44E5-DBAD98593E66}"/>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10/21/2024</a:t>
            </a:fld>
            <a:endParaRPr lang="en-US"/>
          </a:p>
        </p:txBody>
      </p:sp>
      <p:sp>
        <p:nvSpPr>
          <p:cNvPr id="3" name="Footer Placeholder 2">
            <a:extLst>
              <a:ext uri="{FF2B5EF4-FFF2-40B4-BE49-F238E27FC236}">
                <a16:creationId xmlns:a16="http://schemas.microsoft.com/office/drawing/2014/main" id="{9B5DB4A1-1E72-FDA3-EF0F-7A685EE8EA6E}"/>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243DD24-DC1D-09A2-28AA-CD866088404E}"/>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7160339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42576-CE0C-7FB4-CD1D-5CA710E4FA4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AEB1DD-7C7E-939D-BB12-F69CBE69E233}"/>
              </a:ext>
            </a:extLst>
          </p:cNvPr>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C54670-6DFB-1F09-C937-D8C22B22A90A}"/>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493E85-D607-76F9-666C-19B3C19817FD}"/>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10/21/2024</a:t>
            </a:fld>
            <a:endParaRPr lang="en-US"/>
          </a:p>
        </p:txBody>
      </p:sp>
      <p:sp>
        <p:nvSpPr>
          <p:cNvPr id="6" name="Footer Placeholder 5">
            <a:extLst>
              <a:ext uri="{FF2B5EF4-FFF2-40B4-BE49-F238E27FC236}">
                <a16:creationId xmlns:a16="http://schemas.microsoft.com/office/drawing/2014/main" id="{8FCB23E3-7E52-FF4E-AE0C-1EC8B57852A2}"/>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042456A-0C28-C079-DF99-31F8F5C3F5E6}"/>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2260284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75A14-B090-AB69-42CB-D351D3F85B7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8DD392-642F-DB51-97F3-5F27212564E1}"/>
              </a:ext>
            </a:extLst>
          </p:cNvPr>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B446B8F2-C8E8-7A53-F182-FF9A3CE6124C}"/>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E54AAE-A612-73A8-E5B2-B09266690370}"/>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10/21/2024</a:t>
            </a:fld>
            <a:endParaRPr lang="en-US"/>
          </a:p>
        </p:txBody>
      </p:sp>
      <p:sp>
        <p:nvSpPr>
          <p:cNvPr id="6" name="Footer Placeholder 5">
            <a:extLst>
              <a:ext uri="{FF2B5EF4-FFF2-40B4-BE49-F238E27FC236}">
                <a16:creationId xmlns:a16="http://schemas.microsoft.com/office/drawing/2014/main" id="{EBEE9846-34C6-3964-23C1-97F60A606DF4}"/>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FD3A427-039A-6988-4A08-E18C876758E3}"/>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227108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303B6-A4A6-87C3-B5BC-6816F0E1332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CFBDD2-3614-AD2F-D406-F6AA13CC1800}"/>
              </a:ext>
            </a:extLst>
          </p:cNvPr>
          <p:cNvSpPr>
            <a:spLocks noGrp="1"/>
          </p:cNvSpPr>
          <p:nvPr>
            <p:ph type="body" orient="vert" idx="1"/>
          </p:nvPr>
        </p:nvSpPr>
        <p:spPr>
          <a:xfrm>
            <a:off x="838200" y="1825625"/>
            <a:ext cx="10515600" cy="43513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0F1FEC-64A8-900C-EA7F-7602192E6820}"/>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10/21/2024</a:t>
            </a:fld>
            <a:endParaRPr lang="en-US"/>
          </a:p>
        </p:txBody>
      </p:sp>
      <p:sp>
        <p:nvSpPr>
          <p:cNvPr id="5" name="Footer Placeholder 4">
            <a:extLst>
              <a:ext uri="{FF2B5EF4-FFF2-40B4-BE49-F238E27FC236}">
                <a16:creationId xmlns:a16="http://schemas.microsoft.com/office/drawing/2014/main" id="{0A3BE049-F3A7-E6C5-EA40-43905CD4DA4E}"/>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E369D19-BBC5-2493-89D9-E663BA8F848A}"/>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326025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5BB4E2-0492-BBB1-95AD-83085A006ADD}"/>
              </a:ext>
            </a:extLst>
          </p:cNvPr>
          <p:cNvSpPr>
            <a:spLocks noGrp="1"/>
          </p:cNvSpPr>
          <p:nvPr>
            <p:ph type="title" orient="vert"/>
          </p:nvPr>
        </p:nvSpPr>
        <p:spPr>
          <a:xfrm>
            <a:off x="8724901" y="365126"/>
            <a:ext cx="2628900" cy="581183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14FDA3-608C-3E18-02DB-AC1A4B87BEA1}"/>
              </a:ext>
            </a:extLst>
          </p:cNvPr>
          <p:cNvSpPr>
            <a:spLocks noGrp="1"/>
          </p:cNvSpPr>
          <p:nvPr>
            <p:ph type="body" orient="vert" idx="1"/>
          </p:nvPr>
        </p:nvSpPr>
        <p:spPr>
          <a:xfrm>
            <a:off x="838201" y="365126"/>
            <a:ext cx="7734300" cy="58118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5D723B-2A73-F1DF-D7D1-519B200129B4}"/>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10/21/2024</a:t>
            </a:fld>
            <a:endParaRPr lang="en-US"/>
          </a:p>
        </p:txBody>
      </p:sp>
      <p:sp>
        <p:nvSpPr>
          <p:cNvPr id="5" name="Footer Placeholder 4">
            <a:extLst>
              <a:ext uri="{FF2B5EF4-FFF2-40B4-BE49-F238E27FC236}">
                <a16:creationId xmlns:a16="http://schemas.microsoft.com/office/drawing/2014/main" id="{A9BDE330-C6AF-4877-8C0E-5C7891315B9F}"/>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ECE8FC0-40C8-A484-88F5-BFF0616C98A5}"/>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445509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179502-B356-47B1-BE68-6DCF73FE0B23}"/>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8C6E885-16DF-49E3-9C79-223D5CBDA9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5E46D344-D2AD-42CB-9C59-26619DE42F04}"/>
              </a:ext>
            </a:extLst>
          </p:cNvPr>
          <p:cNvSpPr>
            <a:spLocks noGrp="1"/>
          </p:cNvSpPr>
          <p:nvPr>
            <p:ph type="dt" sz="half" idx="10"/>
          </p:nvPr>
        </p:nvSpPr>
        <p:spPr/>
        <p:txBody>
          <a:bodyPr/>
          <a:lstStyle/>
          <a:p>
            <a:fld id="{D25D2091-196F-4803-B9EB-E6EB5CE12A42}" type="datetimeFigureOut">
              <a:rPr lang="zh-CN" altLang="en-US" smtClean="0"/>
              <a:t>2024/10/21</a:t>
            </a:fld>
            <a:endParaRPr lang="zh-CN" altLang="en-US"/>
          </a:p>
        </p:txBody>
      </p:sp>
      <p:sp>
        <p:nvSpPr>
          <p:cNvPr id="5" name="页脚占位符 4">
            <a:extLst>
              <a:ext uri="{FF2B5EF4-FFF2-40B4-BE49-F238E27FC236}">
                <a16:creationId xmlns:a16="http://schemas.microsoft.com/office/drawing/2014/main" id="{52145717-C690-4011-A155-4222DD3B5EF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0873A9C-F75B-4C4E-8F20-5D95C1044B4F}"/>
              </a:ext>
            </a:extLst>
          </p:cNvPr>
          <p:cNvSpPr>
            <a:spLocks noGrp="1"/>
          </p:cNvSpPr>
          <p:nvPr>
            <p:ph type="sldNum" sz="quarter" idx="12"/>
          </p:nvPr>
        </p:nvSpPr>
        <p:spPr/>
        <p:txBody>
          <a:bodyPr/>
          <a:lstStyle/>
          <a:p>
            <a:fld id="{C225E1EC-C601-417C-B1AF-56556B499CF2}" type="slidenum">
              <a:rPr lang="zh-CN" altLang="en-US" smtClean="0"/>
              <a:t>‹#›</a:t>
            </a:fld>
            <a:endParaRPr lang="zh-CN" altLang="en-US"/>
          </a:p>
        </p:txBody>
      </p:sp>
    </p:spTree>
    <p:extLst>
      <p:ext uri="{BB962C8B-B14F-4D97-AF65-F5344CB8AC3E}">
        <p14:creationId xmlns:p14="http://schemas.microsoft.com/office/powerpoint/2010/main" val="118716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C63A87-DD9C-470E-BFF3-8F5044048B4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5982C67-8EF6-4B50-B5BA-6B01DFDC80C5}"/>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69028EC3-511E-4454-B244-E4887E00925F}"/>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35BCC6C-148F-43C0-AD73-CC650D81EAE0}"/>
              </a:ext>
            </a:extLst>
          </p:cNvPr>
          <p:cNvSpPr>
            <a:spLocks noGrp="1"/>
          </p:cNvSpPr>
          <p:nvPr>
            <p:ph type="dt" sz="half" idx="10"/>
          </p:nvPr>
        </p:nvSpPr>
        <p:spPr/>
        <p:txBody>
          <a:bodyPr/>
          <a:lstStyle/>
          <a:p>
            <a:fld id="{D25D2091-196F-4803-B9EB-E6EB5CE12A42}" type="datetimeFigureOut">
              <a:rPr lang="zh-CN" altLang="en-US" smtClean="0"/>
              <a:t>2024/10/21</a:t>
            </a:fld>
            <a:endParaRPr lang="zh-CN" altLang="en-US"/>
          </a:p>
        </p:txBody>
      </p:sp>
      <p:sp>
        <p:nvSpPr>
          <p:cNvPr id="6" name="页脚占位符 5">
            <a:extLst>
              <a:ext uri="{FF2B5EF4-FFF2-40B4-BE49-F238E27FC236}">
                <a16:creationId xmlns:a16="http://schemas.microsoft.com/office/drawing/2014/main" id="{84B59F36-FF80-42BB-B82E-0D8633EC89A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A7137FE-5476-4CAD-94B3-A86330316F42}"/>
              </a:ext>
            </a:extLst>
          </p:cNvPr>
          <p:cNvSpPr>
            <a:spLocks noGrp="1"/>
          </p:cNvSpPr>
          <p:nvPr>
            <p:ph type="sldNum" sz="quarter" idx="12"/>
          </p:nvPr>
        </p:nvSpPr>
        <p:spPr/>
        <p:txBody>
          <a:bodyPr/>
          <a:lstStyle/>
          <a:p>
            <a:fld id="{C225E1EC-C601-417C-B1AF-56556B499CF2}" type="slidenum">
              <a:rPr lang="zh-CN" altLang="en-US" smtClean="0"/>
              <a:t>‹#›</a:t>
            </a:fld>
            <a:endParaRPr lang="zh-CN" altLang="en-US"/>
          </a:p>
        </p:txBody>
      </p:sp>
    </p:spTree>
    <p:extLst>
      <p:ext uri="{BB962C8B-B14F-4D97-AF65-F5344CB8AC3E}">
        <p14:creationId xmlns:p14="http://schemas.microsoft.com/office/powerpoint/2010/main" val="10161226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CFB921-F497-4E6C-8DF0-3AF1AD3DCA2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05408CF-D30C-4188-87BE-442EC556B6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E0127E3-B49C-464F-9811-8FD9CBE2B05B}"/>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5DD876C8-EE4D-4138-AB52-000AFB426F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8B900203-CB8F-42D0-A1A8-58884D3DB379}"/>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CF2334EF-B11A-4C4B-9A4C-6CCE0FC60C5E}"/>
              </a:ext>
            </a:extLst>
          </p:cNvPr>
          <p:cNvSpPr>
            <a:spLocks noGrp="1"/>
          </p:cNvSpPr>
          <p:nvPr>
            <p:ph type="dt" sz="half" idx="10"/>
          </p:nvPr>
        </p:nvSpPr>
        <p:spPr/>
        <p:txBody>
          <a:bodyPr/>
          <a:lstStyle/>
          <a:p>
            <a:fld id="{D25D2091-196F-4803-B9EB-E6EB5CE12A42}" type="datetimeFigureOut">
              <a:rPr lang="zh-CN" altLang="en-US" smtClean="0"/>
              <a:t>2024/10/21</a:t>
            </a:fld>
            <a:endParaRPr lang="zh-CN" altLang="en-US"/>
          </a:p>
        </p:txBody>
      </p:sp>
      <p:sp>
        <p:nvSpPr>
          <p:cNvPr id="8" name="页脚占位符 7">
            <a:extLst>
              <a:ext uri="{FF2B5EF4-FFF2-40B4-BE49-F238E27FC236}">
                <a16:creationId xmlns:a16="http://schemas.microsoft.com/office/drawing/2014/main" id="{21353096-B488-412C-A5D4-A56D2FB64274}"/>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C9B4ED08-15AA-4407-AC05-F31B7B8C5B85}"/>
              </a:ext>
            </a:extLst>
          </p:cNvPr>
          <p:cNvSpPr>
            <a:spLocks noGrp="1"/>
          </p:cNvSpPr>
          <p:nvPr>
            <p:ph type="sldNum" sz="quarter" idx="12"/>
          </p:nvPr>
        </p:nvSpPr>
        <p:spPr/>
        <p:txBody>
          <a:bodyPr/>
          <a:lstStyle/>
          <a:p>
            <a:fld id="{C225E1EC-C601-417C-B1AF-56556B499CF2}" type="slidenum">
              <a:rPr lang="zh-CN" altLang="en-US" smtClean="0"/>
              <a:t>‹#›</a:t>
            </a:fld>
            <a:endParaRPr lang="zh-CN" altLang="en-US"/>
          </a:p>
        </p:txBody>
      </p:sp>
    </p:spTree>
    <p:extLst>
      <p:ext uri="{BB962C8B-B14F-4D97-AF65-F5344CB8AC3E}">
        <p14:creationId xmlns:p14="http://schemas.microsoft.com/office/powerpoint/2010/main" val="18224830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383D5C-E58A-466F-ADD7-DFCAFD69FD7A}"/>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CDCC289-FFEE-4E76-9FC3-F2649A2F38D2}"/>
              </a:ext>
            </a:extLst>
          </p:cNvPr>
          <p:cNvSpPr>
            <a:spLocks noGrp="1"/>
          </p:cNvSpPr>
          <p:nvPr>
            <p:ph type="dt" sz="half" idx="10"/>
          </p:nvPr>
        </p:nvSpPr>
        <p:spPr/>
        <p:txBody>
          <a:bodyPr/>
          <a:lstStyle/>
          <a:p>
            <a:fld id="{D25D2091-196F-4803-B9EB-E6EB5CE12A42}" type="datetimeFigureOut">
              <a:rPr lang="zh-CN" altLang="en-US" smtClean="0"/>
              <a:t>2024/10/21</a:t>
            </a:fld>
            <a:endParaRPr lang="zh-CN" altLang="en-US"/>
          </a:p>
        </p:txBody>
      </p:sp>
      <p:sp>
        <p:nvSpPr>
          <p:cNvPr id="4" name="页脚占位符 3">
            <a:extLst>
              <a:ext uri="{FF2B5EF4-FFF2-40B4-BE49-F238E27FC236}">
                <a16:creationId xmlns:a16="http://schemas.microsoft.com/office/drawing/2014/main" id="{1F6930E2-6643-4182-B777-B71707FEE3F8}"/>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1E2E2C6-6CEC-42B0-A964-6E20DCBD9306}"/>
              </a:ext>
            </a:extLst>
          </p:cNvPr>
          <p:cNvSpPr>
            <a:spLocks noGrp="1"/>
          </p:cNvSpPr>
          <p:nvPr>
            <p:ph type="sldNum" sz="quarter" idx="12"/>
          </p:nvPr>
        </p:nvSpPr>
        <p:spPr/>
        <p:txBody>
          <a:bodyPr/>
          <a:lstStyle/>
          <a:p>
            <a:fld id="{C225E1EC-C601-417C-B1AF-56556B499CF2}" type="slidenum">
              <a:rPr lang="zh-CN" altLang="en-US" smtClean="0"/>
              <a:t>‹#›</a:t>
            </a:fld>
            <a:endParaRPr lang="zh-CN" altLang="en-US"/>
          </a:p>
        </p:txBody>
      </p:sp>
    </p:spTree>
    <p:extLst>
      <p:ext uri="{BB962C8B-B14F-4D97-AF65-F5344CB8AC3E}">
        <p14:creationId xmlns:p14="http://schemas.microsoft.com/office/powerpoint/2010/main" val="2770141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51CB2F1-BF02-40E9-AAB9-7F3D981D495C}"/>
              </a:ext>
            </a:extLst>
          </p:cNvPr>
          <p:cNvSpPr>
            <a:spLocks noGrp="1"/>
          </p:cNvSpPr>
          <p:nvPr>
            <p:ph type="dt" sz="half" idx="10"/>
          </p:nvPr>
        </p:nvSpPr>
        <p:spPr/>
        <p:txBody>
          <a:bodyPr/>
          <a:lstStyle/>
          <a:p>
            <a:fld id="{D25D2091-196F-4803-B9EB-E6EB5CE12A42}" type="datetimeFigureOut">
              <a:rPr lang="zh-CN" altLang="en-US" smtClean="0"/>
              <a:t>2024/10/21</a:t>
            </a:fld>
            <a:endParaRPr lang="zh-CN" altLang="en-US"/>
          </a:p>
        </p:txBody>
      </p:sp>
      <p:sp>
        <p:nvSpPr>
          <p:cNvPr id="3" name="页脚占位符 2">
            <a:extLst>
              <a:ext uri="{FF2B5EF4-FFF2-40B4-BE49-F238E27FC236}">
                <a16:creationId xmlns:a16="http://schemas.microsoft.com/office/drawing/2014/main" id="{0CA18037-0F1F-4CA7-BD02-D7B6FABC0ECB}"/>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07A1465-B560-4F4F-A1A3-8166F64A7E0F}"/>
              </a:ext>
            </a:extLst>
          </p:cNvPr>
          <p:cNvSpPr>
            <a:spLocks noGrp="1"/>
          </p:cNvSpPr>
          <p:nvPr>
            <p:ph type="sldNum" sz="quarter" idx="12"/>
          </p:nvPr>
        </p:nvSpPr>
        <p:spPr/>
        <p:txBody>
          <a:bodyPr/>
          <a:lstStyle/>
          <a:p>
            <a:fld id="{C225E1EC-C601-417C-B1AF-56556B499CF2}" type="slidenum">
              <a:rPr lang="zh-CN" altLang="en-US" smtClean="0"/>
              <a:t>‹#›</a:t>
            </a:fld>
            <a:endParaRPr lang="zh-CN" altLang="en-US"/>
          </a:p>
        </p:txBody>
      </p:sp>
    </p:spTree>
    <p:extLst>
      <p:ext uri="{BB962C8B-B14F-4D97-AF65-F5344CB8AC3E}">
        <p14:creationId xmlns:p14="http://schemas.microsoft.com/office/powerpoint/2010/main" val="30624922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DDBC93-B16E-4EEF-B78D-651DE995510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7D87CB3-94FA-444C-B7BF-46B0531AB8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D9FF8F7-E45F-40B2-AC48-0BB92A4CB9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F669280-99BA-4151-A20A-9612F99F6007}"/>
              </a:ext>
            </a:extLst>
          </p:cNvPr>
          <p:cNvSpPr>
            <a:spLocks noGrp="1"/>
          </p:cNvSpPr>
          <p:nvPr>
            <p:ph type="dt" sz="half" idx="10"/>
          </p:nvPr>
        </p:nvSpPr>
        <p:spPr/>
        <p:txBody>
          <a:bodyPr/>
          <a:lstStyle/>
          <a:p>
            <a:fld id="{D25D2091-196F-4803-B9EB-E6EB5CE12A42}" type="datetimeFigureOut">
              <a:rPr lang="zh-CN" altLang="en-US" smtClean="0"/>
              <a:t>2024/10/21</a:t>
            </a:fld>
            <a:endParaRPr lang="zh-CN" altLang="en-US"/>
          </a:p>
        </p:txBody>
      </p:sp>
      <p:sp>
        <p:nvSpPr>
          <p:cNvPr id="6" name="页脚占位符 5">
            <a:extLst>
              <a:ext uri="{FF2B5EF4-FFF2-40B4-BE49-F238E27FC236}">
                <a16:creationId xmlns:a16="http://schemas.microsoft.com/office/drawing/2014/main" id="{71A6F67B-4D95-47A9-BCAA-104EEDB0C51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2F5120C-2223-439B-856A-8B074E84A510}"/>
              </a:ext>
            </a:extLst>
          </p:cNvPr>
          <p:cNvSpPr>
            <a:spLocks noGrp="1"/>
          </p:cNvSpPr>
          <p:nvPr>
            <p:ph type="sldNum" sz="quarter" idx="12"/>
          </p:nvPr>
        </p:nvSpPr>
        <p:spPr/>
        <p:txBody>
          <a:bodyPr/>
          <a:lstStyle/>
          <a:p>
            <a:fld id="{C225E1EC-C601-417C-B1AF-56556B499CF2}" type="slidenum">
              <a:rPr lang="zh-CN" altLang="en-US" smtClean="0"/>
              <a:t>‹#›</a:t>
            </a:fld>
            <a:endParaRPr lang="zh-CN" altLang="en-US"/>
          </a:p>
        </p:txBody>
      </p:sp>
    </p:spTree>
    <p:extLst>
      <p:ext uri="{BB962C8B-B14F-4D97-AF65-F5344CB8AC3E}">
        <p14:creationId xmlns:p14="http://schemas.microsoft.com/office/powerpoint/2010/main" val="25082040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F3AE0E-7DF7-4E3B-A5DB-6D5FD3BC29C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19905BD3-B976-4C12-8460-0DFE8CFB3C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FBAA8EB1-522E-4A68-9596-06DB241A35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4E8A9BF-C64F-488A-8693-66B6D6E40CA2}"/>
              </a:ext>
            </a:extLst>
          </p:cNvPr>
          <p:cNvSpPr>
            <a:spLocks noGrp="1"/>
          </p:cNvSpPr>
          <p:nvPr>
            <p:ph type="dt" sz="half" idx="10"/>
          </p:nvPr>
        </p:nvSpPr>
        <p:spPr/>
        <p:txBody>
          <a:bodyPr/>
          <a:lstStyle/>
          <a:p>
            <a:fld id="{D25D2091-196F-4803-B9EB-E6EB5CE12A42}" type="datetimeFigureOut">
              <a:rPr lang="zh-CN" altLang="en-US" smtClean="0"/>
              <a:t>2024/10/21</a:t>
            </a:fld>
            <a:endParaRPr lang="zh-CN" altLang="en-US"/>
          </a:p>
        </p:txBody>
      </p:sp>
      <p:sp>
        <p:nvSpPr>
          <p:cNvPr id="6" name="页脚占位符 5">
            <a:extLst>
              <a:ext uri="{FF2B5EF4-FFF2-40B4-BE49-F238E27FC236}">
                <a16:creationId xmlns:a16="http://schemas.microsoft.com/office/drawing/2014/main" id="{BB1BE069-A8F1-4B72-A622-A6599DAD930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558D991-AB7F-4353-B839-5C07F72873F1}"/>
              </a:ext>
            </a:extLst>
          </p:cNvPr>
          <p:cNvSpPr>
            <a:spLocks noGrp="1"/>
          </p:cNvSpPr>
          <p:nvPr>
            <p:ph type="sldNum" sz="quarter" idx="12"/>
          </p:nvPr>
        </p:nvSpPr>
        <p:spPr/>
        <p:txBody>
          <a:bodyPr/>
          <a:lstStyle/>
          <a:p>
            <a:fld id="{C225E1EC-C601-417C-B1AF-56556B499CF2}" type="slidenum">
              <a:rPr lang="zh-CN" altLang="en-US" smtClean="0"/>
              <a:t>‹#›</a:t>
            </a:fld>
            <a:endParaRPr lang="zh-CN" altLang="en-US"/>
          </a:p>
        </p:txBody>
      </p:sp>
    </p:spTree>
    <p:extLst>
      <p:ext uri="{BB962C8B-B14F-4D97-AF65-F5344CB8AC3E}">
        <p14:creationId xmlns:p14="http://schemas.microsoft.com/office/powerpoint/2010/main" val="6648467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4.jp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1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92ED725-EE93-4768-AFB7-427F5375F3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E219874E-CE0C-49D1-A5A6-B4E8F63594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2735EEF7-52AC-4DDB-824A-D84971FBEC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D2091-196F-4803-B9EB-E6EB5CE12A42}" type="datetimeFigureOut">
              <a:rPr lang="zh-CN" altLang="en-US" smtClean="0"/>
              <a:t>2024/10/21</a:t>
            </a:fld>
            <a:endParaRPr lang="zh-CN" altLang="en-US"/>
          </a:p>
        </p:txBody>
      </p:sp>
      <p:sp>
        <p:nvSpPr>
          <p:cNvPr id="5" name="页脚占位符 4">
            <a:extLst>
              <a:ext uri="{FF2B5EF4-FFF2-40B4-BE49-F238E27FC236}">
                <a16:creationId xmlns:a16="http://schemas.microsoft.com/office/drawing/2014/main" id="{2BDA5C1A-5172-43A8-B6F2-3BBAC9FD44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8C95BC0-ADEE-4515-892C-53E57D60ED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25E1EC-C601-417C-B1AF-56556B499CF2}" type="slidenum">
              <a:rPr lang="zh-CN" altLang="en-US" smtClean="0"/>
              <a:t>‹#›</a:t>
            </a:fld>
            <a:endParaRPr lang="zh-CN" altLang="en-US"/>
          </a:p>
        </p:txBody>
      </p:sp>
    </p:spTree>
    <p:extLst>
      <p:ext uri="{BB962C8B-B14F-4D97-AF65-F5344CB8AC3E}">
        <p14:creationId xmlns:p14="http://schemas.microsoft.com/office/powerpoint/2010/main" val="2813763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17" name="9Slide.vn - 2019">
            <a:extLst>
              <a:ext uri="{FF2B5EF4-FFF2-40B4-BE49-F238E27FC236}">
                <a16:creationId xmlns:a16="http://schemas.microsoft.com/office/drawing/2014/main" id="{712C3415-C5CB-FA83-3039-180A41717C10}"/>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2" name="Picture 1" descr="A pink background with white leaves and black text&#10;&#10;Description automatically generated">
            <a:extLst>
              <a:ext uri="{FF2B5EF4-FFF2-40B4-BE49-F238E27FC236}">
                <a16:creationId xmlns:a16="http://schemas.microsoft.com/office/drawing/2014/main" id="{BF4A05AB-B6F4-23D6-C699-61C8BF4AA37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943101" y="76199"/>
            <a:ext cx="1590675" cy="1590675"/>
          </a:xfrm>
          <a:prstGeom prst="rect">
            <a:avLst/>
          </a:prstGeom>
        </p:spPr>
      </p:pic>
    </p:spTree>
    <p:extLst>
      <p:ext uri="{BB962C8B-B14F-4D97-AF65-F5344CB8AC3E}">
        <p14:creationId xmlns:p14="http://schemas.microsoft.com/office/powerpoint/2010/main" val="66972871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1.png"/><Relationship Id="rId3" Type="http://schemas.openxmlformats.org/officeDocument/2006/relationships/image" Target="../media/image1.jpeg"/><Relationship Id="rId7" Type="http://schemas.openxmlformats.org/officeDocument/2006/relationships/image" Target="../media/image17.png"/><Relationship Id="rId12"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9.png"/><Relationship Id="rId5" Type="http://schemas.openxmlformats.org/officeDocument/2006/relationships/image" Target="../media/image2.png"/><Relationship Id="rId10" Type="http://schemas.openxmlformats.org/officeDocument/2006/relationships/image" Target="../media/image11.png"/><Relationship Id="rId4" Type="http://schemas.openxmlformats.org/officeDocument/2006/relationships/image" Target="../media/image16.png"/><Relationship Id="rId9" Type="http://schemas.openxmlformats.org/officeDocument/2006/relationships/image" Target="../media/image18.png"/></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6.png"/><Relationship Id="rId7"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image" Target="../media/image47.png"/><Relationship Id="rId5" Type="http://schemas.openxmlformats.org/officeDocument/2006/relationships/image" Target="../media/image2.png"/><Relationship Id="rId10" Type="http://schemas.openxmlformats.org/officeDocument/2006/relationships/image" Target="../media/image51.png"/><Relationship Id="rId4" Type="http://schemas.openxmlformats.org/officeDocument/2006/relationships/image" Target="../media/image3.png"/><Relationship Id="rId9" Type="http://schemas.openxmlformats.org/officeDocument/2006/relationships/image" Target="../media/image50.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27.png"/><Relationship Id="rId9"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8" Type="http://schemas.openxmlformats.org/officeDocument/2006/relationships/image" Target="../media/image34.png"/><Relationship Id="rId3" Type="http://schemas.microsoft.com/office/2007/relationships/media" Target="../media/media2.mp3"/><Relationship Id="rId7" Type="http://schemas.openxmlformats.org/officeDocument/2006/relationships/image" Target="../media/image3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5.xml"/><Relationship Id="rId5" Type="http://schemas.openxmlformats.org/officeDocument/2006/relationships/slideLayout" Target="../slideLayouts/slideLayout22.xml"/><Relationship Id="rId4" Type="http://schemas.openxmlformats.org/officeDocument/2006/relationships/audio" Target="../media/media2.mp3"/><Relationship Id="rId9" Type="http://schemas.openxmlformats.org/officeDocument/2006/relationships/image" Target="../media/image35.png"/></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3" Type="http://schemas.microsoft.com/office/2007/relationships/media" Target="../media/media2.mp3"/><Relationship Id="rId7" Type="http://schemas.openxmlformats.org/officeDocument/2006/relationships/image" Target="../media/image3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6.xml"/><Relationship Id="rId5" Type="http://schemas.openxmlformats.org/officeDocument/2006/relationships/slideLayout" Target="../slideLayouts/slideLayout22.xml"/><Relationship Id="rId4" Type="http://schemas.openxmlformats.org/officeDocument/2006/relationships/audio" Target="../media/media2.mp3"/><Relationship Id="rId9" Type="http://schemas.openxmlformats.org/officeDocument/2006/relationships/image" Target="../media/image35.png"/></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3" Type="http://schemas.microsoft.com/office/2007/relationships/media" Target="../media/media2.mp3"/><Relationship Id="rId7" Type="http://schemas.openxmlformats.org/officeDocument/2006/relationships/image" Target="../media/image3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7.xml"/><Relationship Id="rId5" Type="http://schemas.openxmlformats.org/officeDocument/2006/relationships/slideLayout" Target="../slideLayouts/slideLayout22.xml"/><Relationship Id="rId4" Type="http://schemas.openxmlformats.org/officeDocument/2006/relationships/audio" Target="../media/media2.mp3"/><Relationship Id="rId9" Type="http://schemas.openxmlformats.org/officeDocument/2006/relationships/image" Target="../media/image35.png"/></Relationships>
</file>

<file path=ppt/slides/_rels/slide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7.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28.png"/><Relationship Id="rId5" Type="http://schemas.openxmlformats.org/officeDocument/2006/relationships/image" Target="../media/image8.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8C3B62EE-DE1B-4571-9849-328C3F70A6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a:extLst>
              <a:ext uri="{FF2B5EF4-FFF2-40B4-BE49-F238E27FC236}">
                <a16:creationId xmlns:a16="http://schemas.microsoft.com/office/drawing/2014/main" id="{F1E92D04-6B17-4065-9059-ED14F6C1E9F3}"/>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509823" y="-315405"/>
            <a:ext cx="9420447" cy="7487758"/>
          </a:xfrm>
          <a:prstGeom prst="rect">
            <a:avLst/>
          </a:prstGeom>
        </p:spPr>
      </p:pic>
      <p:pic>
        <p:nvPicPr>
          <p:cNvPr id="14" name="图片 13">
            <a:extLst>
              <a:ext uri="{FF2B5EF4-FFF2-40B4-BE49-F238E27FC236}">
                <a16:creationId xmlns:a16="http://schemas.microsoft.com/office/drawing/2014/main" id="{67F2C1C6-D1DB-4426-AACA-C355F091256D}"/>
              </a:ext>
            </a:extLst>
          </p:cNvPr>
          <p:cNvPicPr>
            <a:picLocks noChangeAspect="1"/>
          </p:cNvPicPr>
          <p:nvPr/>
        </p:nvPicPr>
        <p:blipFill rotWithShape="1">
          <a:blip r:embed="rId5">
            <a:extLst>
              <a:ext uri="{28A0092B-C50C-407E-A947-70E740481C1C}">
                <a14:useLocalDpi xmlns:a14="http://schemas.microsoft.com/office/drawing/2010/main" val="0"/>
              </a:ext>
            </a:extLst>
          </a:blip>
          <a:srcRect l="-4" r="-1"/>
          <a:stretch/>
        </p:blipFill>
        <p:spPr>
          <a:xfrm rot="5400000">
            <a:off x="-2524666" y="2524136"/>
            <a:ext cx="6858001" cy="1808676"/>
          </a:xfrm>
          <a:prstGeom prst="rect">
            <a:avLst/>
          </a:prstGeom>
        </p:spPr>
      </p:pic>
      <p:pic>
        <p:nvPicPr>
          <p:cNvPr id="18" name="图片 17">
            <a:extLst>
              <a:ext uri="{FF2B5EF4-FFF2-40B4-BE49-F238E27FC236}">
                <a16:creationId xmlns:a16="http://schemas.microsoft.com/office/drawing/2014/main" id="{A9016BD3-9F9A-4BCA-9C38-4CAAA407845C}"/>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2134562" y="5198773"/>
            <a:ext cx="1790742" cy="1978281"/>
          </a:xfrm>
          <a:prstGeom prst="rect">
            <a:avLst/>
          </a:prstGeom>
        </p:spPr>
      </p:pic>
      <p:pic>
        <p:nvPicPr>
          <p:cNvPr id="20" name="图片 19">
            <a:extLst>
              <a:ext uri="{FF2B5EF4-FFF2-40B4-BE49-F238E27FC236}">
                <a16:creationId xmlns:a16="http://schemas.microsoft.com/office/drawing/2014/main" id="{7A9E545A-6AF3-47D7-A542-B4AD87EF272C}"/>
              </a:ext>
            </a:extLst>
          </p:cNvPr>
          <p:cNvPicPr>
            <a:picLocks noChangeAspect="1"/>
          </p:cNvPicPr>
          <p:nvPr/>
        </p:nvPicPr>
        <p:blipFill rotWithShape="1">
          <a:blip r:embed="rId7">
            <a:extLst>
              <a:ext uri="{28A0092B-C50C-407E-A947-70E740481C1C}">
                <a14:useLocalDpi xmlns:a14="http://schemas.microsoft.com/office/drawing/2010/main" val="0"/>
              </a:ext>
            </a:extLst>
          </a:blip>
          <a:srcRect r="-3182"/>
          <a:stretch/>
        </p:blipFill>
        <p:spPr>
          <a:xfrm>
            <a:off x="9386246" y="2994918"/>
            <a:ext cx="3413633" cy="3771132"/>
          </a:xfrm>
          <a:prstGeom prst="rect">
            <a:avLst/>
          </a:prstGeom>
        </p:spPr>
      </p:pic>
      <p:pic>
        <p:nvPicPr>
          <p:cNvPr id="22" name="图片 21">
            <a:extLst>
              <a:ext uri="{FF2B5EF4-FFF2-40B4-BE49-F238E27FC236}">
                <a16:creationId xmlns:a16="http://schemas.microsoft.com/office/drawing/2014/main" id="{4141E8BC-49FA-4793-ACA7-8E3EAB125060}"/>
              </a:ext>
            </a:extLst>
          </p:cNvPr>
          <p:cNvPicPr>
            <a:picLocks noChangeAspect="1"/>
          </p:cNvPicPr>
          <p:nvPr/>
        </p:nvPicPr>
        <p:blipFill rotWithShape="1">
          <a:blip r:embed="rId8">
            <a:extLst>
              <a:ext uri="{28A0092B-C50C-407E-A947-70E740481C1C}">
                <a14:useLocalDpi xmlns:a14="http://schemas.microsoft.com/office/drawing/2010/main" val="0"/>
              </a:ext>
            </a:extLst>
          </a:blip>
          <a:srcRect r="-33385"/>
          <a:stretch/>
        </p:blipFill>
        <p:spPr>
          <a:xfrm>
            <a:off x="-810575" y="-1023722"/>
            <a:ext cx="2318824" cy="2142647"/>
          </a:xfrm>
          <a:prstGeom prst="rect">
            <a:avLst/>
          </a:prstGeom>
        </p:spPr>
      </p:pic>
      <p:pic>
        <p:nvPicPr>
          <p:cNvPr id="23" name="图片 22">
            <a:extLst>
              <a:ext uri="{FF2B5EF4-FFF2-40B4-BE49-F238E27FC236}">
                <a16:creationId xmlns:a16="http://schemas.microsoft.com/office/drawing/2014/main" id="{690B1C4F-B583-44DA-8392-80DF083EE835}"/>
              </a:ext>
            </a:extLst>
          </p:cNvPr>
          <p:cNvPicPr>
            <a:picLocks noChangeAspect="1"/>
          </p:cNvPicPr>
          <p:nvPr/>
        </p:nvPicPr>
        <p:blipFill rotWithShape="1">
          <a:blip r:embed="rId9">
            <a:extLst>
              <a:ext uri="{28A0092B-C50C-407E-A947-70E740481C1C}">
                <a14:useLocalDpi xmlns:a14="http://schemas.microsoft.com/office/drawing/2010/main" val="0"/>
              </a:ext>
            </a:extLst>
          </a:blip>
          <a:srcRect r="-33385"/>
          <a:stretch/>
        </p:blipFill>
        <p:spPr>
          <a:xfrm>
            <a:off x="440582" y="3145374"/>
            <a:ext cx="1574859" cy="1455206"/>
          </a:xfrm>
          <a:prstGeom prst="rect">
            <a:avLst/>
          </a:prstGeom>
        </p:spPr>
      </p:pic>
      <p:pic>
        <p:nvPicPr>
          <p:cNvPr id="24" name="图片 23">
            <a:extLst>
              <a:ext uri="{FF2B5EF4-FFF2-40B4-BE49-F238E27FC236}">
                <a16:creationId xmlns:a16="http://schemas.microsoft.com/office/drawing/2014/main" id="{053FE911-D40E-41CA-88F4-B19EDCCDA2A3}"/>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5919516" y="5441212"/>
            <a:ext cx="2705141" cy="2988442"/>
          </a:xfrm>
          <a:prstGeom prst="rect">
            <a:avLst/>
          </a:prstGeom>
        </p:spPr>
      </p:pic>
      <p:pic>
        <p:nvPicPr>
          <p:cNvPr id="25" name="图片 24">
            <a:extLst>
              <a:ext uri="{FF2B5EF4-FFF2-40B4-BE49-F238E27FC236}">
                <a16:creationId xmlns:a16="http://schemas.microsoft.com/office/drawing/2014/main" id="{8C87E405-B995-4F4B-B958-A02A3B193B9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54390" y="-693769"/>
            <a:ext cx="6293141" cy="7551769"/>
          </a:xfrm>
          <a:prstGeom prst="rect">
            <a:avLst/>
          </a:prstGeom>
        </p:spPr>
      </p:pic>
      <p:pic>
        <p:nvPicPr>
          <p:cNvPr id="27" name="图片 26">
            <a:extLst>
              <a:ext uri="{FF2B5EF4-FFF2-40B4-BE49-F238E27FC236}">
                <a16:creationId xmlns:a16="http://schemas.microsoft.com/office/drawing/2014/main" id="{90E070BB-994B-469A-8BC4-EC1644BFC69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9763728" y="-1606597"/>
            <a:ext cx="3442387" cy="4130864"/>
          </a:xfrm>
          <a:prstGeom prst="rect">
            <a:avLst/>
          </a:prstGeom>
        </p:spPr>
      </p:pic>
      <p:pic>
        <p:nvPicPr>
          <p:cNvPr id="6" name="Picture 5">
            <a:extLst>
              <a:ext uri="{FF2B5EF4-FFF2-40B4-BE49-F238E27FC236}">
                <a16:creationId xmlns:a16="http://schemas.microsoft.com/office/drawing/2014/main" id="{709F275C-6E1D-F18A-4081-512945DD91C0}"/>
              </a:ext>
            </a:extLst>
          </p:cNvPr>
          <p:cNvPicPr>
            <a:picLocks noChangeAspect="1"/>
          </p:cNvPicPr>
          <p:nvPr/>
        </p:nvPicPr>
        <p:blipFill>
          <a:blip r:embed="rId11"/>
          <a:stretch>
            <a:fillRect/>
          </a:stretch>
        </p:blipFill>
        <p:spPr>
          <a:xfrm>
            <a:off x="4741417" y="1631790"/>
            <a:ext cx="2956816" cy="755970"/>
          </a:xfrm>
          <a:prstGeom prst="rect">
            <a:avLst/>
          </a:prstGeom>
        </p:spPr>
      </p:pic>
      <p:pic>
        <p:nvPicPr>
          <p:cNvPr id="7" name="Picture 6">
            <a:extLst>
              <a:ext uri="{FF2B5EF4-FFF2-40B4-BE49-F238E27FC236}">
                <a16:creationId xmlns:a16="http://schemas.microsoft.com/office/drawing/2014/main" id="{BC7088CC-C116-1E0B-8F3F-805C0A541992}"/>
              </a:ext>
            </a:extLst>
          </p:cNvPr>
          <p:cNvPicPr>
            <a:picLocks noChangeAspect="1"/>
          </p:cNvPicPr>
          <p:nvPr/>
        </p:nvPicPr>
        <p:blipFill>
          <a:blip r:embed="rId12"/>
          <a:stretch>
            <a:fillRect/>
          </a:stretch>
        </p:blipFill>
        <p:spPr>
          <a:xfrm>
            <a:off x="3092292" y="2364736"/>
            <a:ext cx="6559865" cy="3023878"/>
          </a:xfrm>
          <a:prstGeom prst="rect">
            <a:avLst/>
          </a:prstGeom>
        </p:spPr>
      </p:pic>
      <p:pic>
        <p:nvPicPr>
          <p:cNvPr id="15" name="Picture 14">
            <a:extLst>
              <a:ext uri="{FF2B5EF4-FFF2-40B4-BE49-F238E27FC236}">
                <a16:creationId xmlns:a16="http://schemas.microsoft.com/office/drawing/2014/main" id="{4BEDE4E5-25ED-F107-0545-B02724A0DC11}"/>
              </a:ext>
            </a:extLst>
          </p:cNvPr>
          <p:cNvPicPr>
            <a:picLocks noChangeAspect="1"/>
          </p:cNvPicPr>
          <p:nvPr/>
        </p:nvPicPr>
        <p:blipFill>
          <a:blip r:embed="rId13"/>
          <a:stretch>
            <a:fillRect/>
          </a:stretch>
        </p:blipFill>
        <p:spPr>
          <a:xfrm>
            <a:off x="808011" y="471615"/>
            <a:ext cx="2060627" cy="1457070"/>
          </a:xfrm>
          <a:prstGeom prst="rect">
            <a:avLst/>
          </a:prstGeom>
        </p:spPr>
      </p:pic>
    </p:spTree>
    <p:extLst>
      <p:ext uri="{BB962C8B-B14F-4D97-AF65-F5344CB8AC3E}">
        <p14:creationId xmlns:p14="http://schemas.microsoft.com/office/powerpoint/2010/main" val="21372211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Arrow Connector 24">
            <a:extLst>
              <a:ext uri="{FF2B5EF4-FFF2-40B4-BE49-F238E27FC236}">
                <a16:creationId xmlns:a16="http://schemas.microsoft.com/office/drawing/2014/main" id="{822C285C-694F-45C6-40B7-E7035262DF5A}"/>
              </a:ext>
            </a:extLst>
          </p:cNvPr>
          <p:cNvCxnSpPr>
            <a:cxnSpLocks/>
          </p:cNvCxnSpPr>
          <p:nvPr/>
        </p:nvCxnSpPr>
        <p:spPr>
          <a:xfrm flipV="1">
            <a:off x="7186613" y="2486025"/>
            <a:ext cx="500062" cy="61912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276B8803-30D6-678C-FFFF-E192BFF15A55}"/>
              </a:ext>
            </a:extLst>
          </p:cNvPr>
          <p:cNvGrpSpPr/>
          <p:nvPr/>
        </p:nvGrpSpPr>
        <p:grpSpPr>
          <a:xfrm>
            <a:off x="7686675" y="1933575"/>
            <a:ext cx="4029075" cy="971550"/>
            <a:chOff x="4095750" y="1171575"/>
            <a:chExt cx="4029075" cy="971550"/>
          </a:xfrm>
        </p:grpSpPr>
        <p:sp>
          <p:nvSpPr>
            <p:cNvPr id="27" name="Rectangle: Rounded Corners 26">
              <a:extLst>
                <a:ext uri="{FF2B5EF4-FFF2-40B4-BE49-F238E27FC236}">
                  <a16:creationId xmlns:a16="http://schemas.microsoft.com/office/drawing/2014/main" id="{9D332A03-93B7-5DB4-504B-38A44CB2E598}"/>
                </a:ext>
              </a:extLst>
            </p:cNvPr>
            <p:cNvSpPr/>
            <p:nvPr/>
          </p:nvSpPr>
          <p:spPr>
            <a:xfrm>
              <a:off x="4095750" y="1171575"/>
              <a:ext cx="4029075" cy="97155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8" name="TextBox 27">
              <a:extLst>
                <a:ext uri="{FF2B5EF4-FFF2-40B4-BE49-F238E27FC236}">
                  <a16:creationId xmlns:a16="http://schemas.microsoft.com/office/drawing/2014/main" id="{9B0A1C66-BEE0-09EF-C204-85E74149AE4B}"/>
                </a:ext>
              </a:extLst>
            </p:cNvPr>
            <p:cNvSpPr txBox="1"/>
            <p:nvPr/>
          </p:nvSpPr>
          <p:spPr>
            <a:xfrm>
              <a:off x="4486275" y="1200150"/>
              <a:ext cx="338137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VAI TRÒ CỦA KHÔNG KHÍ</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err="1">
                  <a:solidFill>
                    <a:prstClr val="black"/>
                  </a:solidFill>
                  <a:latin typeface="Cambria" panose="02040503050406030204" pitchFamily="18" charset="0"/>
                  <a:ea typeface="Cambria" panose="02040503050406030204" pitchFamily="18" charset="0"/>
                </a:rPr>
                <a:t>đối</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với</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sự</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sống</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sự</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cháy</a:t>
              </a: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cxnSp>
        <p:nvCxnSpPr>
          <p:cNvPr id="31" name="Straight Arrow Connector 30">
            <a:extLst>
              <a:ext uri="{FF2B5EF4-FFF2-40B4-BE49-F238E27FC236}">
                <a16:creationId xmlns:a16="http://schemas.microsoft.com/office/drawing/2014/main" id="{0787A158-7C42-3DD5-B02E-4E90CE2564D6}"/>
              </a:ext>
            </a:extLst>
          </p:cNvPr>
          <p:cNvCxnSpPr>
            <a:cxnSpLocks/>
          </p:cNvCxnSpPr>
          <p:nvPr/>
        </p:nvCxnSpPr>
        <p:spPr>
          <a:xfrm>
            <a:off x="7029922" y="3864634"/>
            <a:ext cx="856778" cy="7359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78D0AEDD-1E13-0B17-9369-CFC793E0AC28}"/>
              </a:ext>
            </a:extLst>
          </p:cNvPr>
          <p:cNvGrpSpPr/>
          <p:nvPr/>
        </p:nvGrpSpPr>
        <p:grpSpPr>
          <a:xfrm>
            <a:off x="7877175" y="4352924"/>
            <a:ext cx="4029075" cy="1457325"/>
            <a:chOff x="4095750" y="1171574"/>
            <a:chExt cx="4029075" cy="1457325"/>
          </a:xfrm>
        </p:grpSpPr>
        <p:sp>
          <p:nvSpPr>
            <p:cNvPr id="33" name="Rectangle: Rounded Corners 32">
              <a:extLst>
                <a:ext uri="{FF2B5EF4-FFF2-40B4-BE49-F238E27FC236}">
                  <a16:creationId xmlns:a16="http://schemas.microsoft.com/office/drawing/2014/main" id="{33133678-593E-9CDA-6BBB-A3C45606D855}"/>
                </a:ext>
              </a:extLst>
            </p:cNvPr>
            <p:cNvSpPr/>
            <p:nvPr/>
          </p:nvSpPr>
          <p:spPr>
            <a:xfrm>
              <a:off x="4095750" y="1171574"/>
              <a:ext cx="4029075" cy="145732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34" name="TextBox 33">
              <a:extLst>
                <a:ext uri="{FF2B5EF4-FFF2-40B4-BE49-F238E27FC236}">
                  <a16:creationId xmlns:a16="http://schemas.microsoft.com/office/drawing/2014/main" id="{DF678BCA-8118-6C0F-F4A4-5E2F01BBD559}"/>
                </a:ext>
              </a:extLst>
            </p:cNvPr>
            <p:cNvSpPr txBox="1"/>
            <p:nvPr/>
          </p:nvSpPr>
          <p:spPr>
            <a:xfrm>
              <a:off x="4286251" y="1200150"/>
              <a:ext cx="358140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GIÓ</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Sự</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hình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thành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gió</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mức</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độ</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mạnh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gió</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err="1">
                  <a:solidFill>
                    <a:prstClr val="black"/>
                  </a:solidFill>
                  <a:latin typeface="Cambria" panose="02040503050406030204" pitchFamily="18" charset="0"/>
                  <a:ea typeface="Cambria" panose="02040503050406030204" pitchFamily="18" charset="0"/>
                </a:rPr>
                <a:t>Cách</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phòng</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chống</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bão</a:t>
              </a: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cxnSp>
        <p:nvCxnSpPr>
          <p:cNvPr id="37" name="Straight Arrow Connector 36">
            <a:extLst>
              <a:ext uri="{FF2B5EF4-FFF2-40B4-BE49-F238E27FC236}">
                <a16:creationId xmlns:a16="http://schemas.microsoft.com/office/drawing/2014/main" id="{A3107921-A13E-17BD-5D3E-AF6945B6D577}"/>
              </a:ext>
            </a:extLst>
          </p:cNvPr>
          <p:cNvCxnSpPr>
            <a:cxnSpLocks/>
          </p:cNvCxnSpPr>
          <p:nvPr/>
        </p:nvCxnSpPr>
        <p:spPr>
          <a:xfrm flipH="1">
            <a:off x="4362450" y="3740809"/>
            <a:ext cx="981547" cy="6216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D29FFE33-2D2A-508C-90F9-EAB369FD6DA8}"/>
              </a:ext>
            </a:extLst>
          </p:cNvPr>
          <p:cNvGrpSpPr/>
          <p:nvPr/>
        </p:nvGrpSpPr>
        <p:grpSpPr>
          <a:xfrm>
            <a:off x="1219200" y="4400550"/>
            <a:ext cx="4029075" cy="1293849"/>
            <a:chOff x="4095750" y="1171575"/>
            <a:chExt cx="4029075" cy="971550"/>
          </a:xfrm>
        </p:grpSpPr>
        <p:sp>
          <p:nvSpPr>
            <p:cNvPr id="39" name="Rectangle: Rounded Corners 38">
              <a:extLst>
                <a:ext uri="{FF2B5EF4-FFF2-40B4-BE49-F238E27FC236}">
                  <a16:creationId xmlns:a16="http://schemas.microsoft.com/office/drawing/2014/main" id="{111F43C1-2DD2-856B-F8C1-30CF049341FD}"/>
                </a:ext>
              </a:extLst>
            </p:cNvPr>
            <p:cNvSpPr/>
            <p:nvPr/>
          </p:nvSpPr>
          <p:spPr>
            <a:xfrm>
              <a:off x="4095750" y="1171575"/>
              <a:ext cx="4029075" cy="97155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0" name="TextBox 39">
              <a:extLst>
                <a:ext uri="{FF2B5EF4-FFF2-40B4-BE49-F238E27FC236}">
                  <a16:creationId xmlns:a16="http://schemas.microsoft.com/office/drawing/2014/main" id="{66F6E463-4F1E-9213-15CC-F76E921A4C8D}"/>
                </a:ext>
              </a:extLst>
            </p:cNvPr>
            <p:cNvSpPr txBox="1"/>
            <p:nvPr/>
          </p:nvSpPr>
          <p:spPr>
            <a:xfrm>
              <a:off x="4286251" y="1235911"/>
              <a:ext cx="3581400" cy="762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prstClr val="black"/>
                  </a:solidFill>
                  <a:latin typeface="Cambria" panose="02040503050406030204" pitchFamily="18" charset="0"/>
                  <a:ea typeface="Cambria" panose="02040503050406030204" pitchFamily="18" charset="0"/>
                </a:rPr>
                <a:t>Ô NHIỄM KHÔNG KHÍ</a:t>
              </a:r>
              <a:endPar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err="1">
                  <a:solidFill>
                    <a:prstClr val="black"/>
                  </a:solidFill>
                  <a:latin typeface="Cambria" panose="02040503050406030204" pitchFamily="18" charset="0"/>
                  <a:ea typeface="Cambria" panose="02040503050406030204" pitchFamily="18" charset="0"/>
                </a:rPr>
                <a:t>Nguyên</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nhân</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tác</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hại</a:t>
              </a:r>
              <a:r>
                <a:rPr lang="en-US" sz="2000" dirty="0">
                  <a:solidFill>
                    <a:prstClr val="black"/>
                  </a:solidFill>
                  <a:latin typeface="Cambria" panose="02040503050406030204" pitchFamily="18" charset="0"/>
                  <a:ea typeface="Cambria" panose="020405030504060302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Việc</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làm</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bảo</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vệ</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bầu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không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khí</a:t>
              </a: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cxnSp>
        <p:nvCxnSpPr>
          <p:cNvPr id="43" name="Straight Arrow Connector 42">
            <a:extLst>
              <a:ext uri="{FF2B5EF4-FFF2-40B4-BE49-F238E27FC236}">
                <a16:creationId xmlns:a16="http://schemas.microsoft.com/office/drawing/2014/main" id="{240B22D8-BFD2-F8D8-607E-AC558A26D73F}"/>
              </a:ext>
            </a:extLst>
          </p:cNvPr>
          <p:cNvCxnSpPr>
            <a:cxnSpLocks/>
          </p:cNvCxnSpPr>
          <p:nvPr/>
        </p:nvCxnSpPr>
        <p:spPr>
          <a:xfrm flipH="1" flipV="1">
            <a:off x="4552950" y="2466975"/>
            <a:ext cx="657225" cy="65722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6BDA9558-9F1F-9096-08D6-3BE4829D8B58}"/>
              </a:ext>
            </a:extLst>
          </p:cNvPr>
          <p:cNvGrpSpPr/>
          <p:nvPr/>
        </p:nvGrpSpPr>
        <p:grpSpPr>
          <a:xfrm>
            <a:off x="514350" y="1857375"/>
            <a:ext cx="4048125" cy="1044238"/>
            <a:chOff x="4095750" y="1171575"/>
            <a:chExt cx="4048125" cy="1044238"/>
          </a:xfrm>
        </p:grpSpPr>
        <p:sp>
          <p:nvSpPr>
            <p:cNvPr id="45" name="Rectangle: Rounded Corners 44">
              <a:extLst>
                <a:ext uri="{FF2B5EF4-FFF2-40B4-BE49-F238E27FC236}">
                  <a16:creationId xmlns:a16="http://schemas.microsoft.com/office/drawing/2014/main" id="{FDE923D3-181C-A4AE-C517-3B6C6BF15825}"/>
                </a:ext>
              </a:extLst>
            </p:cNvPr>
            <p:cNvSpPr/>
            <p:nvPr/>
          </p:nvSpPr>
          <p:spPr>
            <a:xfrm>
              <a:off x="4095750" y="1171575"/>
              <a:ext cx="4029075" cy="97155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6" name="TextBox 45">
              <a:extLst>
                <a:ext uri="{FF2B5EF4-FFF2-40B4-BE49-F238E27FC236}">
                  <a16:creationId xmlns:a16="http://schemas.microsoft.com/office/drawing/2014/main" id="{1DEDA0AB-BE44-FB76-E2CD-42FD1F75AE6B}"/>
                </a:ext>
              </a:extLst>
            </p:cNvPr>
            <p:cNvSpPr txBox="1"/>
            <p:nvPr/>
          </p:nvSpPr>
          <p:spPr>
            <a:xfrm>
              <a:off x="4219575" y="1200150"/>
              <a:ext cx="39243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KH</a:t>
              </a:r>
              <a:r>
                <a:rPr lang="en-US" sz="2000" b="1" dirty="0">
                  <a:solidFill>
                    <a:prstClr val="black"/>
                  </a:solidFill>
                  <a:latin typeface="Cambria" panose="02040503050406030204" pitchFamily="18" charset="0"/>
                  <a:ea typeface="Cambria" panose="02040503050406030204" pitchFamily="18" charset="0"/>
                </a:rPr>
                <a:t>ÔNG KHÍ CÓ Ở ĐÂU?</a:t>
              </a:r>
              <a:endPar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Thành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phần</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tính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chất</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không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khí</a:t>
              </a: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6" name="Picture 5">
            <a:extLst>
              <a:ext uri="{FF2B5EF4-FFF2-40B4-BE49-F238E27FC236}">
                <a16:creationId xmlns:a16="http://schemas.microsoft.com/office/drawing/2014/main" id="{D643F26C-0856-D2D0-BF86-18D95302FF1B}"/>
              </a:ext>
            </a:extLst>
          </p:cNvPr>
          <p:cNvPicPr>
            <a:picLocks noChangeAspect="1"/>
          </p:cNvPicPr>
          <p:nvPr/>
        </p:nvPicPr>
        <p:blipFill>
          <a:blip r:embed="rId3"/>
          <a:stretch>
            <a:fillRect/>
          </a:stretch>
        </p:blipFill>
        <p:spPr>
          <a:xfrm>
            <a:off x="5098234" y="1781175"/>
            <a:ext cx="2255171" cy="3027568"/>
          </a:xfrm>
          <a:prstGeom prst="rect">
            <a:avLst/>
          </a:prstGeom>
        </p:spPr>
      </p:pic>
    </p:spTree>
    <p:extLst>
      <p:ext uri="{BB962C8B-B14F-4D97-AF65-F5344CB8AC3E}">
        <p14:creationId xmlns:p14="http://schemas.microsoft.com/office/powerpoint/2010/main" val="4299418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par>
                                <p:cTn id="13" presetID="22" presetClass="entr" presetSubtype="4"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left)">
                                      <p:cBhvr>
                                        <p:cTn id="20" dur="500"/>
                                        <p:tgtEl>
                                          <p:spTgt spid="31"/>
                                        </p:tgtEl>
                                      </p:cBhvr>
                                    </p:animEffect>
                                  </p:childTnLst>
                                </p:cTn>
                              </p:par>
                              <p:par>
                                <p:cTn id="21" presetID="22" presetClass="entr" presetSubtype="8"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left)">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wipe(right)">
                                      <p:cBhvr>
                                        <p:cTn id="28" dur="500"/>
                                        <p:tgtEl>
                                          <p:spTgt spid="37"/>
                                        </p:tgtEl>
                                      </p:cBhvr>
                                    </p:animEffect>
                                  </p:childTnLst>
                                </p:cTn>
                              </p:par>
                              <p:par>
                                <p:cTn id="29" presetID="22" presetClass="entr" presetSubtype="2"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right)">
                                      <p:cBhvr>
                                        <p:cTn id="31" dur="500"/>
                                        <p:tgtEl>
                                          <p:spTgt spid="3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wipe(right)">
                                      <p:cBhvr>
                                        <p:cTn id="36" dur="500"/>
                                        <p:tgtEl>
                                          <p:spTgt spid="43"/>
                                        </p:tgtEl>
                                      </p:cBhvr>
                                    </p:animEffect>
                                  </p:childTnLst>
                                </p:cTn>
                              </p:par>
                              <p:par>
                                <p:cTn id="37" presetID="22" presetClass="entr" presetSubtype="2" fill="hold" nodeType="with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wipe(right)">
                                      <p:cBhvr>
                                        <p:cTn id="3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4038C00-4325-6D80-BB2D-D4400D3167F6}"/>
              </a:ext>
            </a:extLst>
          </p:cNvPr>
          <p:cNvSpPr txBox="1"/>
          <p:nvPr/>
        </p:nvSpPr>
        <p:spPr>
          <a:xfrm>
            <a:off x="1685925" y="495300"/>
            <a:ext cx="9829800" cy="707886"/>
          </a:xfrm>
          <a:prstGeom prst="rect">
            <a:avLst/>
          </a:prstGeom>
          <a:noFill/>
        </p:spPr>
        <p:txBody>
          <a:bodyPr wrap="square" rtlCol="0">
            <a:spAutoFit/>
          </a:bodyPr>
          <a:lstStyle/>
          <a:p>
            <a:pPr lvl="0" algn="just"/>
            <a:r>
              <a:rPr lang="en-US" sz="4000" b="1" dirty="0">
                <a:solidFill>
                  <a:srgbClr val="002060"/>
                </a:solidFill>
                <a:latin typeface="Calibri" panose="020F0502020204030204" pitchFamily="34" charset="0"/>
                <a:cs typeface="Calibri" panose="020F0502020204030204" pitchFamily="34" charset="0"/>
              </a:rPr>
              <a:t>2. Quan </a:t>
            </a:r>
            <a:r>
              <a:rPr lang="en-US" sz="4000" b="1" dirty="0" err="1">
                <a:solidFill>
                  <a:srgbClr val="002060"/>
                </a:solidFill>
                <a:latin typeface="Calibri" panose="020F0502020204030204" pitchFamily="34" charset="0"/>
                <a:cs typeface="Calibri" panose="020F0502020204030204" pitchFamily="34" charset="0"/>
              </a:rPr>
              <a:t>sát</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hình</a:t>
            </a:r>
            <a:r>
              <a:rPr lang="en-US" sz="4000" b="1" dirty="0">
                <a:solidFill>
                  <a:srgbClr val="002060"/>
                </a:solidFill>
                <a:latin typeface="Calibri" panose="020F0502020204030204" pitchFamily="34" charset="0"/>
                <a:cs typeface="Calibri" panose="020F0502020204030204" pitchFamily="34" charset="0"/>
              </a:rPr>
              <a:t> 2 </a:t>
            </a:r>
            <a:r>
              <a:rPr lang="en-US" sz="4000" b="1" dirty="0" err="1">
                <a:solidFill>
                  <a:srgbClr val="002060"/>
                </a:solidFill>
                <a:latin typeface="Calibri" panose="020F0502020204030204" pitchFamily="34" charset="0"/>
                <a:cs typeface="Calibri" panose="020F0502020204030204" pitchFamily="34" charset="0"/>
              </a:rPr>
              <a:t>và</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cho</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biết</a:t>
            </a:r>
            <a:r>
              <a:rPr lang="en-US" sz="4000" b="1" dirty="0">
                <a:solidFill>
                  <a:srgbClr val="002060"/>
                </a:solidFill>
                <a:latin typeface="Calibri" panose="020F0502020204030204" pitchFamily="34" charset="0"/>
                <a:cs typeface="Calibri" panose="020F0502020204030204" pitchFamily="34" charset="0"/>
              </a:rPr>
              <a:t>:</a:t>
            </a:r>
          </a:p>
        </p:txBody>
      </p:sp>
      <p:pic>
        <p:nvPicPr>
          <p:cNvPr id="3" name="Picture 2">
            <a:extLst>
              <a:ext uri="{FF2B5EF4-FFF2-40B4-BE49-F238E27FC236}">
                <a16:creationId xmlns:a16="http://schemas.microsoft.com/office/drawing/2014/main" id="{E58495FF-CF8D-F615-4F4E-971B87B5B508}"/>
              </a:ext>
            </a:extLst>
          </p:cNvPr>
          <p:cNvPicPr>
            <a:picLocks noChangeAspect="1"/>
          </p:cNvPicPr>
          <p:nvPr/>
        </p:nvPicPr>
        <p:blipFill>
          <a:blip r:embed="rId3"/>
          <a:stretch>
            <a:fillRect/>
          </a:stretch>
        </p:blipFill>
        <p:spPr>
          <a:xfrm>
            <a:off x="6915149" y="1928812"/>
            <a:ext cx="4943475" cy="3317332"/>
          </a:xfrm>
          <a:prstGeom prst="rect">
            <a:avLst/>
          </a:prstGeom>
        </p:spPr>
      </p:pic>
      <p:grpSp>
        <p:nvGrpSpPr>
          <p:cNvPr id="4" name="Group 3">
            <a:extLst>
              <a:ext uri="{FF2B5EF4-FFF2-40B4-BE49-F238E27FC236}">
                <a16:creationId xmlns:a16="http://schemas.microsoft.com/office/drawing/2014/main" id="{4D080F17-9A6F-FB68-6A29-FDD9BF1B00DE}"/>
              </a:ext>
            </a:extLst>
          </p:cNvPr>
          <p:cNvGrpSpPr/>
          <p:nvPr/>
        </p:nvGrpSpPr>
        <p:grpSpPr>
          <a:xfrm>
            <a:off x="752475" y="1828800"/>
            <a:ext cx="5562600" cy="1077218"/>
            <a:chOff x="4095750" y="1162050"/>
            <a:chExt cx="4035986" cy="1077218"/>
          </a:xfrm>
        </p:grpSpPr>
        <p:sp>
          <p:nvSpPr>
            <p:cNvPr id="5" name="Rectangle: Rounded Corners 4">
              <a:extLst>
                <a:ext uri="{FF2B5EF4-FFF2-40B4-BE49-F238E27FC236}">
                  <a16:creationId xmlns:a16="http://schemas.microsoft.com/office/drawing/2014/main" id="{A2755E48-9081-7547-DB3C-074DB281DDEA}"/>
                </a:ext>
              </a:extLst>
            </p:cNvPr>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279C23E-D440-04A3-4141-353BE0A50AB1}"/>
                </a:ext>
              </a:extLst>
            </p:cNvPr>
            <p:cNvSpPr txBox="1"/>
            <p:nvPr/>
          </p:nvSpPr>
          <p:spPr>
            <a:xfrm>
              <a:off x="4344544" y="1162050"/>
              <a:ext cx="3787192" cy="1077218"/>
            </a:xfrm>
            <a:prstGeom prst="rect">
              <a:avLst/>
            </a:prstGeom>
            <a:noFill/>
          </p:spPr>
          <p:txBody>
            <a:bodyPr wrap="square" rtlCol="0">
              <a:spAutoFit/>
            </a:bodyPr>
            <a:lstStyle/>
            <a:p>
              <a:pPr algn="just"/>
              <a:r>
                <a:rPr lang="vi-VN" sz="3200" b="1" dirty="0">
                  <a:latin typeface="Cambria" panose="02040503050406030204" pitchFamily="18" charset="0"/>
                  <a:ea typeface="Cambria" panose="02040503050406030204" pitchFamily="18" charset="0"/>
                </a:rPr>
                <a:t>Vì sao người ta lại gác các thanh củi lên nhau?</a:t>
              </a:r>
              <a:endParaRPr lang="en-US" sz="3200" dirty="0">
                <a:latin typeface="Cambria" panose="02040503050406030204" pitchFamily="18" charset="0"/>
                <a:ea typeface="Cambria" panose="02040503050406030204" pitchFamily="18" charset="0"/>
              </a:endParaRPr>
            </a:p>
          </p:txBody>
        </p:sp>
      </p:grpSp>
      <p:grpSp>
        <p:nvGrpSpPr>
          <p:cNvPr id="7" name="Group 6">
            <a:extLst>
              <a:ext uri="{FF2B5EF4-FFF2-40B4-BE49-F238E27FC236}">
                <a16:creationId xmlns:a16="http://schemas.microsoft.com/office/drawing/2014/main" id="{07D0DE9E-B77A-B260-7519-2B31C466D7EF}"/>
              </a:ext>
            </a:extLst>
          </p:cNvPr>
          <p:cNvGrpSpPr/>
          <p:nvPr/>
        </p:nvGrpSpPr>
        <p:grpSpPr>
          <a:xfrm>
            <a:off x="847725" y="3295650"/>
            <a:ext cx="5562600" cy="1714499"/>
            <a:chOff x="4095750" y="1162050"/>
            <a:chExt cx="4035986" cy="1714499"/>
          </a:xfrm>
        </p:grpSpPr>
        <p:sp>
          <p:nvSpPr>
            <p:cNvPr id="8" name="Rectangle: Rounded Corners 7">
              <a:extLst>
                <a:ext uri="{FF2B5EF4-FFF2-40B4-BE49-F238E27FC236}">
                  <a16:creationId xmlns:a16="http://schemas.microsoft.com/office/drawing/2014/main" id="{AEF48FC3-6EF7-CC51-69C0-59BEF46E57BB}"/>
                </a:ext>
              </a:extLst>
            </p:cNvPr>
            <p:cNvSpPr/>
            <p:nvPr/>
          </p:nvSpPr>
          <p:spPr>
            <a:xfrm>
              <a:off x="4095750" y="1171574"/>
              <a:ext cx="4029075" cy="1704975"/>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sp>
          <p:nvSpPr>
            <p:cNvPr id="9" name="TextBox 8">
              <a:extLst>
                <a:ext uri="{FF2B5EF4-FFF2-40B4-BE49-F238E27FC236}">
                  <a16:creationId xmlns:a16="http://schemas.microsoft.com/office/drawing/2014/main" id="{887C4AC9-920D-D42B-4EE1-ECB97F7EC308}"/>
                </a:ext>
              </a:extLst>
            </p:cNvPr>
            <p:cNvSpPr txBox="1"/>
            <p:nvPr/>
          </p:nvSpPr>
          <p:spPr>
            <a:xfrm>
              <a:off x="4344544" y="1162050"/>
              <a:ext cx="3787192" cy="1569660"/>
            </a:xfrm>
            <a:prstGeom prst="rect">
              <a:avLst/>
            </a:prstGeom>
            <a:noFill/>
          </p:spPr>
          <p:txBody>
            <a:bodyPr wrap="square" rtlCol="0">
              <a:spAutoFit/>
            </a:bodyPr>
            <a:lstStyle/>
            <a:p>
              <a:pPr algn="just"/>
              <a:r>
                <a:rPr lang="vi-VN" sz="3200" b="1" dirty="0">
                  <a:latin typeface="Cambria" panose="02040503050406030204" pitchFamily="18" charset="0"/>
                  <a:ea typeface="Cambria" panose="02040503050406030204" pitchFamily="18" charset="0"/>
                </a:rPr>
                <a:t>Chuyện gì sẽ xảy ra nếu các thanh củi không được gác lên nhau? </a:t>
              </a:r>
              <a:endParaRPr lang="en-US" sz="3200"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11147298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D2A320-A630-E8EC-0ECF-07EB65DF6F68}"/>
              </a:ext>
            </a:extLst>
          </p:cNvPr>
          <p:cNvPicPr>
            <a:picLocks noChangeAspect="1"/>
          </p:cNvPicPr>
          <p:nvPr/>
        </p:nvPicPr>
        <p:blipFill>
          <a:blip r:embed="rId3"/>
          <a:stretch>
            <a:fillRect/>
          </a:stretch>
        </p:blipFill>
        <p:spPr>
          <a:xfrm>
            <a:off x="6915149" y="1928812"/>
            <a:ext cx="4943475" cy="3317332"/>
          </a:xfrm>
          <a:prstGeom prst="rect">
            <a:avLst/>
          </a:prstGeom>
        </p:spPr>
      </p:pic>
      <p:grpSp>
        <p:nvGrpSpPr>
          <p:cNvPr id="5" name="Group 4">
            <a:extLst>
              <a:ext uri="{FF2B5EF4-FFF2-40B4-BE49-F238E27FC236}">
                <a16:creationId xmlns:a16="http://schemas.microsoft.com/office/drawing/2014/main" id="{5148821D-1CE4-C639-32E7-B3CB2B8FADFF}"/>
              </a:ext>
            </a:extLst>
          </p:cNvPr>
          <p:cNvGrpSpPr/>
          <p:nvPr/>
        </p:nvGrpSpPr>
        <p:grpSpPr>
          <a:xfrm>
            <a:off x="695325" y="1095375"/>
            <a:ext cx="5562600" cy="1077218"/>
            <a:chOff x="4095750" y="1162050"/>
            <a:chExt cx="4035986" cy="1077218"/>
          </a:xfrm>
        </p:grpSpPr>
        <p:sp>
          <p:nvSpPr>
            <p:cNvPr id="7" name="Rectangle: Rounded Corners 6">
              <a:extLst>
                <a:ext uri="{FF2B5EF4-FFF2-40B4-BE49-F238E27FC236}">
                  <a16:creationId xmlns:a16="http://schemas.microsoft.com/office/drawing/2014/main" id="{E1CFA421-5138-8F5A-A150-25F8111E72DE}"/>
                </a:ext>
              </a:extLst>
            </p:cNvPr>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8B0962F-2375-DCE8-E526-7F0CA61371C4}"/>
                </a:ext>
              </a:extLst>
            </p:cNvPr>
            <p:cNvSpPr txBox="1"/>
            <p:nvPr/>
          </p:nvSpPr>
          <p:spPr>
            <a:xfrm>
              <a:off x="4344544" y="1162050"/>
              <a:ext cx="3787192" cy="1077218"/>
            </a:xfrm>
            <a:prstGeom prst="rect">
              <a:avLst/>
            </a:prstGeom>
            <a:noFill/>
          </p:spPr>
          <p:txBody>
            <a:bodyPr wrap="square" rtlCol="0">
              <a:spAutoFit/>
            </a:bodyPr>
            <a:lstStyle/>
            <a:p>
              <a:pPr algn="just"/>
              <a:r>
                <a:rPr lang="vi-VN" sz="3200" b="1" dirty="0">
                  <a:latin typeface="Cambria" panose="02040503050406030204" pitchFamily="18" charset="0"/>
                  <a:ea typeface="Cambria" panose="02040503050406030204" pitchFamily="18" charset="0"/>
                </a:rPr>
                <a:t>Vì sao người ta lại gác các thanh củi lên nhau?</a:t>
              </a:r>
              <a:endParaRPr lang="en-US" sz="3200" dirty="0">
                <a:latin typeface="Cambria" panose="02040503050406030204" pitchFamily="18" charset="0"/>
                <a:ea typeface="Cambria" panose="02040503050406030204" pitchFamily="18" charset="0"/>
              </a:endParaRPr>
            </a:p>
          </p:txBody>
        </p:sp>
      </p:grpSp>
      <p:sp>
        <p:nvSpPr>
          <p:cNvPr id="11" name="TextBox 10">
            <a:extLst>
              <a:ext uri="{FF2B5EF4-FFF2-40B4-BE49-F238E27FC236}">
                <a16:creationId xmlns:a16="http://schemas.microsoft.com/office/drawing/2014/main" id="{CAE3B832-D3B9-4EEE-95DF-902925F08666}"/>
              </a:ext>
            </a:extLst>
          </p:cNvPr>
          <p:cNvSpPr txBox="1"/>
          <p:nvPr/>
        </p:nvSpPr>
        <p:spPr>
          <a:xfrm>
            <a:off x="1581150" y="2981997"/>
            <a:ext cx="5334000" cy="2062103"/>
          </a:xfrm>
          <a:custGeom>
            <a:avLst/>
            <a:gdLst>
              <a:gd name="connsiteX0" fmla="*/ 0 w 5334000"/>
              <a:gd name="connsiteY0" fmla="*/ 0 h 2062103"/>
              <a:gd name="connsiteX1" fmla="*/ 5334000 w 5334000"/>
              <a:gd name="connsiteY1" fmla="*/ 0 h 2062103"/>
              <a:gd name="connsiteX2" fmla="*/ 5334000 w 5334000"/>
              <a:gd name="connsiteY2" fmla="*/ 2062103 h 2062103"/>
              <a:gd name="connsiteX3" fmla="*/ 0 w 5334000"/>
              <a:gd name="connsiteY3" fmla="*/ 2062103 h 2062103"/>
              <a:gd name="connsiteX4" fmla="*/ 0 w 5334000"/>
              <a:gd name="connsiteY4" fmla="*/ 0 h 2062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0" h="2062103" fill="none" extrusionOk="0">
                <a:moveTo>
                  <a:pt x="0" y="0"/>
                </a:moveTo>
                <a:cubicBezTo>
                  <a:pt x="1652325" y="5222"/>
                  <a:pt x="2745688" y="24918"/>
                  <a:pt x="5334000" y="0"/>
                </a:cubicBezTo>
                <a:cubicBezTo>
                  <a:pt x="5172755" y="602541"/>
                  <a:pt x="5290240" y="1321515"/>
                  <a:pt x="5334000" y="2062103"/>
                </a:cubicBezTo>
                <a:cubicBezTo>
                  <a:pt x="2905069" y="1897342"/>
                  <a:pt x="1133661" y="2180253"/>
                  <a:pt x="0" y="2062103"/>
                </a:cubicBezTo>
                <a:cubicBezTo>
                  <a:pt x="-55725" y="1736798"/>
                  <a:pt x="17072" y="843718"/>
                  <a:pt x="0" y="0"/>
                </a:cubicBezTo>
                <a:close/>
              </a:path>
              <a:path w="5334000" h="2062103" stroke="0" extrusionOk="0">
                <a:moveTo>
                  <a:pt x="0" y="0"/>
                </a:moveTo>
                <a:cubicBezTo>
                  <a:pt x="1299930" y="11849"/>
                  <a:pt x="3478452" y="-161459"/>
                  <a:pt x="5334000" y="0"/>
                </a:cubicBezTo>
                <a:cubicBezTo>
                  <a:pt x="5337130" y="760657"/>
                  <a:pt x="5232824" y="1587749"/>
                  <a:pt x="5334000" y="2062103"/>
                </a:cubicBezTo>
                <a:cubicBezTo>
                  <a:pt x="3269445" y="1916243"/>
                  <a:pt x="795474" y="1983779"/>
                  <a:pt x="0" y="2062103"/>
                </a:cubicBezTo>
                <a:cubicBezTo>
                  <a:pt x="74291" y="1594718"/>
                  <a:pt x="168006" y="462477"/>
                  <a:pt x="0" y="0"/>
                </a:cubicBezTo>
                <a:close/>
              </a:path>
            </a:pathLst>
          </a:custGeom>
          <a:solidFill>
            <a:schemeClr val="accent4">
              <a:lumMod val="40000"/>
              <a:lumOff val="60000"/>
            </a:schemeClr>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algn="just"/>
            <a:r>
              <a:rPr lang="vi-VN" sz="3200" dirty="0">
                <a:cs typeface="Arial" panose="020B0604020202020204" pitchFamily="34" charset="0"/>
              </a:rPr>
              <a:t>Để tạo thành nhiều khe trống giúp không khí được lưu thông để duy trì sự cháy.</a:t>
            </a:r>
          </a:p>
        </p:txBody>
      </p:sp>
      <p:sp>
        <p:nvSpPr>
          <p:cNvPr id="12" name="Freeform: Shape 34">
            <a:extLst>
              <a:ext uri="{FF2B5EF4-FFF2-40B4-BE49-F238E27FC236}">
                <a16:creationId xmlns:a16="http://schemas.microsoft.com/office/drawing/2014/main" id="{49E099D4-2E36-29C9-203F-0B5D30B0893F}"/>
              </a:ext>
            </a:extLst>
          </p:cNvPr>
          <p:cNvSpPr/>
          <p:nvPr/>
        </p:nvSpPr>
        <p:spPr>
          <a:xfrm>
            <a:off x="1368843" y="203513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11433885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D2A320-A630-E8EC-0ECF-07EB65DF6F68}"/>
              </a:ext>
            </a:extLst>
          </p:cNvPr>
          <p:cNvPicPr>
            <a:picLocks noChangeAspect="1"/>
          </p:cNvPicPr>
          <p:nvPr/>
        </p:nvPicPr>
        <p:blipFill>
          <a:blip r:embed="rId3"/>
          <a:stretch>
            <a:fillRect/>
          </a:stretch>
        </p:blipFill>
        <p:spPr>
          <a:xfrm>
            <a:off x="6915149" y="1928812"/>
            <a:ext cx="4943475" cy="3317332"/>
          </a:xfrm>
          <a:prstGeom prst="rect">
            <a:avLst/>
          </a:prstGeom>
        </p:spPr>
      </p:pic>
      <p:grpSp>
        <p:nvGrpSpPr>
          <p:cNvPr id="5" name="Group 4">
            <a:extLst>
              <a:ext uri="{FF2B5EF4-FFF2-40B4-BE49-F238E27FC236}">
                <a16:creationId xmlns:a16="http://schemas.microsoft.com/office/drawing/2014/main" id="{5148821D-1CE4-C639-32E7-B3CB2B8FADFF}"/>
              </a:ext>
            </a:extLst>
          </p:cNvPr>
          <p:cNvGrpSpPr/>
          <p:nvPr/>
        </p:nvGrpSpPr>
        <p:grpSpPr>
          <a:xfrm>
            <a:off x="600077" y="727310"/>
            <a:ext cx="6524624" cy="1642450"/>
            <a:chOff x="4087825" y="1171575"/>
            <a:chExt cx="4073646" cy="1209442"/>
          </a:xfrm>
        </p:grpSpPr>
        <p:sp>
          <p:nvSpPr>
            <p:cNvPr id="7" name="Rectangle: Rounded Corners 6">
              <a:extLst>
                <a:ext uri="{FF2B5EF4-FFF2-40B4-BE49-F238E27FC236}">
                  <a16:creationId xmlns:a16="http://schemas.microsoft.com/office/drawing/2014/main" id="{E1CFA421-5138-8F5A-A150-25F8111E72DE}"/>
                </a:ext>
              </a:extLst>
            </p:cNvPr>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TextBox 9">
              <a:extLst>
                <a:ext uri="{FF2B5EF4-FFF2-40B4-BE49-F238E27FC236}">
                  <a16:creationId xmlns:a16="http://schemas.microsoft.com/office/drawing/2014/main" id="{08B0962F-2375-DCE8-E526-7F0CA61371C4}"/>
                </a:ext>
              </a:extLst>
            </p:cNvPr>
            <p:cNvSpPr txBox="1"/>
            <p:nvPr/>
          </p:nvSpPr>
          <p:spPr>
            <a:xfrm>
              <a:off x="4087825" y="1225175"/>
              <a:ext cx="4073646" cy="115584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Chuyện gì sẽ xảy ra nếu các thanh củi không được gác lên nhau? </a:t>
              </a:r>
            </a:p>
          </p:txBody>
        </p:sp>
      </p:grpSp>
      <p:sp>
        <p:nvSpPr>
          <p:cNvPr id="11" name="TextBox 10">
            <a:extLst>
              <a:ext uri="{FF2B5EF4-FFF2-40B4-BE49-F238E27FC236}">
                <a16:creationId xmlns:a16="http://schemas.microsoft.com/office/drawing/2014/main" id="{CAE3B832-D3B9-4EEE-95DF-902925F08666}"/>
              </a:ext>
            </a:extLst>
          </p:cNvPr>
          <p:cNvSpPr txBox="1"/>
          <p:nvPr/>
        </p:nvSpPr>
        <p:spPr>
          <a:xfrm>
            <a:off x="1581150" y="2981997"/>
            <a:ext cx="5334000" cy="1323439"/>
          </a:xfrm>
          <a:custGeom>
            <a:avLst/>
            <a:gdLst>
              <a:gd name="connsiteX0" fmla="*/ 0 w 5334000"/>
              <a:gd name="connsiteY0" fmla="*/ 0 h 1323439"/>
              <a:gd name="connsiteX1" fmla="*/ 5334000 w 5334000"/>
              <a:gd name="connsiteY1" fmla="*/ 0 h 1323439"/>
              <a:gd name="connsiteX2" fmla="*/ 5334000 w 5334000"/>
              <a:gd name="connsiteY2" fmla="*/ 1323439 h 1323439"/>
              <a:gd name="connsiteX3" fmla="*/ 0 w 5334000"/>
              <a:gd name="connsiteY3" fmla="*/ 1323439 h 1323439"/>
              <a:gd name="connsiteX4" fmla="*/ 0 w 5334000"/>
              <a:gd name="connsiteY4" fmla="*/ 0 h 1323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0" h="1323439" fill="none" extrusionOk="0">
                <a:moveTo>
                  <a:pt x="0" y="0"/>
                </a:moveTo>
                <a:cubicBezTo>
                  <a:pt x="1652325" y="5222"/>
                  <a:pt x="2745688" y="24918"/>
                  <a:pt x="5334000" y="0"/>
                </a:cubicBezTo>
                <a:cubicBezTo>
                  <a:pt x="5271406" y="502581"/>
                  <a:pt x="5297042" y="742429"/>
                  <a:pt x="5334000" y="1323439"/>
                </a:cubicBezTo>
                <a:cubicBezTo>
                  <a:pt x="2905069" y="1158678"/>
                  <a:pt x="1133661" y="1441589"/>
                  <a:pt x="0" y="1323439"/>
                </a:cubicBezTo>
                <a:cubicBezTo>
                  <a:pt x="-52747" y="826522"/>
                  <a:pt x="-93581" y="659507"/>
                  <a:pt x="0" y="0"/>
                </a:cubicBezTo>
                <a:close/>
              </a:path>
              <a:path w="5334000" h="1323439" stroke="0" extrusionOk="0">
                <a:moveTo>
                  <a:pt x="0" y="0"/>
                </a:moveTo>
                <a:cubicBezTo>
                  <a:pt x="1299930" y="11849"/>
                  <a:pt x="3478452" y="-161459"/>
                  <a:pt x="5334000" y="0"/>
                </a:cubicBezTo>
                <a:cubicBezTo>
                  <a:pt x="5319340" y="501774"/>
                  <a:pt x="5254065" y="1007572"/>
                  <a:pt x="5334000" y="1323439"/>
                </a:cubicBezTo>
                <a:cubicBezTo>
                  <a:pt x="3269445" y="1177579"/>
                  <a:pt x="795474" y="1245115"/>
                  <a:pt x="0" y="1323439"/>
                </a:cubicBezTo>
                <a:cubicBezTo>
                  <a:pt x="-53371" y="1066481"/>
                  <a:pt x="-89897" y="500856"/>
                  <a:pt x="0" y="0"/>
                </a:cubicBezTo>
                <a:close/>
              </a:path>
            </a:pathLst>
          </a:custGeom>
          <a:solidFill>
            <a:schemeClr val="accent4">
              <a:lumMod val="40000"/>
              <a:lumOff val="60000"/>
            </a:schemeClr>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r>
              <a:rPr lang="vi-VN" sz="4000" dirty="0">
                <a:solidFill>
                  <a:prstClr val="black"/>
                </a:solidFill>
                <a:cs typeface="Arial" panose="020B0604020202020204" pitchFamily="34" charset="0"/>
              </a:rPr>
              <a:t>Củi sẽ cháy yếu hoặc bị tắt lửa.</a:t>
            </a:r>
            <a:endParaRPr kumimoji="0" lang="vi-VN"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2" name="Freeform: Shape 34">
            <a:extLst>
              <a:ext uri="{FF2B5EF4-FFF2-40B4-BE49-F238E27FC236}">
                <a16:creationId xmlns:a16="http://schemas.microsoft.com/office/drawing/2014/main" id="{49E099D4-2E36-29C9-203F-0B5D30B0893F}"/>
              </a:ext>
            </a:extLst>
          </p:cNvPr>
          <p:cNvSpPr/>
          <p:nvPr/>
        </p:nvSpPr>
        <p:spPr>
          <a:xfrm>
            <a:off x="1368843" y="203513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11245456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4038C00-4325-6D80-BB2D-D4400D3167F6}"/>
              </a:ext>
            </a:extLst>
          </p:cNvPr>
          <p:cNvSpPr txBox="1"/>
          <p:nvPr/>
        </p:nvSpPr>
        <p:spPr>
          <a:xfrm>
            <a:off x="1162050" y="276225"/>
            <a:ext cx="9829800" cy="1384995"/>
          </a:xfrm>
          <a:prstGeom prst="rect">
            <a:avLst/>
          </a:prstGeom>
          <a:noFill/>
        </p:spPr>
        <p:txBody>
          <a:bodyPr wrap="square" rtlCol="0">
            <a:spAutoFit/>
          </a:bodyPr>
          <a:lstStyle/>
          <a:p>
            <a:pPr lvl="0" algn="just"/>
            <a:r>
              <a:rPr lang="vi-VN" sz="2800" b="1" dirty="0">
                <a:solidFill>
                  <a:srgbClr val="002060"/>
                </a:solidFill>
                <a:latin typeface="Calibri" panose="020F0502020204030204" pitchFamily="34" charset="0"/>
                <a:cs typeface="Calibri" panose="020F0502020204030204" pitchFamily="34" charset="0"/>
              </a:rPr>
              <a:t>3</a:t>
            </a:r>
            <a:r>
              <a:rPr lang="en-US" sz="2800" b="1" dirty="0">
                <a:solidFill>
                  <a:srgbClr val="002060"/>
                </a:solidFill>
                <a:latin typeface="Calibri" panose="020F0502020204030204" pitchFamily="34" charset="0"/>
                <a:cs typeface="Calibri" panose="020F0502020204030204" pitchFamily="34" charset="0"/>
              </a:rPr>
              <a:t>.</a:t>
            </a:r>
            <a:r>
              <a:rPr lang="vi-VN" sz="2800" b="1" dirty="0">
                <a:solidFill>
                  <a:srgbClr val="002060"/>
                </a:solidFill>
                <a:latin typeface="Calibri" panose="020F0502020204030204" pitchFamily="34" charset="0"/>
                <a:cs typeface="Calibri" panose="020F0502020204030204" pitchFamily="34" charset="0"/>
              </a:rPr>
              <a:t> Trong câu chuyện Cáo, Thỏ và Gà Trống có chi tiết: Nhà của Cáo làm bằng băng, nhà của Thỏ làm bằng gỗ, mùa xuân đến nhà của Cáo tan ra thành nước (Hình 3).</a:t>
            </a:r>
            <a:endPar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3" name="Picture 2">
            <a:extLst>
              <a:ext uri="{FF2B5EF4-FFF2-40B4-BE49-F238E27FC236}">
                <a16:creationId xmlns:a16="http://schemas.microsoft.com/office/drawing/2014/main" id="{80AE2069-2894-B8FE-F8EA-9DBAA16A09A5}"/>
              </a:ext>
            </a:extLst>
          </p:cNvPr>
          <p:cNvPicPr>
            <a:picLocks noChangeAspect="1"/>
          </p:cNvPicPr>
          <p:nvPr/>
        </p:nvPicPr>
        <p:blipFill>
          <a:blip r:embed="rId3"/>
          <a:stretch>
            <a:fillRect/>
          </a:stretch>
        </p:blipFill>
        <p:spPr>
          <a:xfrm>
            <a:off x="5281612" y="2005012"/>
            <a:ext cx="6257925" cy="2924175"/>
          </a:xfrm>
          <a:prstGeom prst="rect">
            <a:avLst/>
          </a:prstGeom>
        </p:spPr>
      </p:pic>
      <p:grpSp>
        <p:nvGrpSpPr>
          <p:cNvPr id="4" name="Group 3">
            <a:extLst>
              <a:ext uri="{FF2B5EF4-FFF2-40B4-BE49-F238E27FC236}">
                <a16:creationId xmlns:a16="http://schemas.microsoft.com/office/drawing/2014/main" id="{F3121963-F2AE-5FAF-8C71-AB29C316E68C}"/>
              </a:ext>
            </a:extLst>
          </p:cNvPr>
          <p:cNvGrpSpPr/>
          <p:nvPr/>
        </p:nvGrpSpPr>
        <p:grpSpPr>
          <a:xfrm>
            <a:off x="895350" y="2209801"/>
            <a:ext cx="4114800" cy="2238374"/>
            <a:chOff x="4095750" y="1162050"/>
            <a:chExt cx="4035986" cy="981075"/>
          </a:xfrm>
        </p:grpSpPr>
        <p:sp>
          <p:nvSpPr>
            <p:cNvPr id="5" name="Rectangle: Rounded Corners 4">
              <a:extLst>
                <a:ext uri="{FF2B5EF4-FFF2-40B4-BE49-F238E27FC236}">
                  <a16:creationId xmlns:a16="http://schemas.microsoft.com/office/drawing/2014/main" id="{2D5FE592-B6ED-82ED-D977-2EAAA83B16C4}"/>
                </a:ext>
              </a:extLst>
            </p:cNvPr>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590F932-C481-6631-7CC0-B9C6FCBBEE71}"/>
                </a:ext>
              </a:extLst>
            </p:cNvPr>
            <p:cNvSpPr txBox="1"/>
            <p:nvPr/>
          </p:nvSpPr>
          <p:spPr>
            <a:xfrm>
              <a:off x="4344544" y="1162050"/>
              <a:ext cx="3787192" cy="677939"/>
            </a:xfrm>
            <a:prstGeom prst="rect">
              <a:avLst/>
            </a:prstGeom>
            <a:noFill/>
          </p:spPr>
          <p:txBody>
            <a:bodyPr wrap="square" rtlCol="0">
              <a:spAutoFit/>
            </a:bodyPr>
            <a:lstStyle/>
            <a:p>
              <a:pPr algn="just"/>
              <a:r>
                <a:rPr lang="vi-VN" sz="3200" b="1" dirty="0">
                  <a:latin typeface="Cambria" panose="02040503050406030204" pitchFamily="18" charset="0"/>
                  <a:ea typeface="Cambria" panose="02040503050406030204" pitchFamily="18" charset="0"/>
                </a:rPr>
                <a:t>Hãy cho biết nhà của Cáo đã xảy ra hiện tượng gì</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Vì</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sao</a:t>
              </a:r>
              <a:r>
                <a:rPr lang="en-US" sz="3200" b="1" dirty="0">
                  <a:latin typeface="Cambria" panose="02040503050406030204" pitchFamily="18" charset="0"/>
                  <a:ea typeface="Cambria" panose="02040503050406030204" pitchFamily="18" charset="0"/>
                </a:rPr>
                <a:t>?</a:t>
              </a:r>
              <a:endParaRPr lang="en-US" sz="3200" dirty="0">
                <a:latin typeface="Cambria" panose="02040503050406030204" pitchFamily="18" charset="0"/>
                <a:ea typeface="Cambria" panose="02040503050406030204" pitchFamily="18" charset="0"/>
              </a:endParaRPr>
            </a:p>
          </p:txBody>
        </p:sp>
      </p:grpSp>
      <p:grpSp>
        <p:nvGrpSpPr>
          <p:cNvPr id="9" name="Group 8">
            <a:extLst>
              <a:ext uri="{FF2B5EF4-FFF2-40B4-BE49-F238E27FC236}">
                <a16:creationId xmlns:a16="http://schemas.microsoft.com/office/drawing/2014/main" id="{8D5B7899-2EC3-B127-9A30-A4E8754E17AD}"/>
              </a:ext>
            </a:extLst>
          </p:cNvPr>
          <p:cNvGrpSpPr/>
          <p:nvPr/>
        </p:nvGrpSpPr>
        <p:grpSpPr>
          <a:xfrm>
            <a:off x="4267200" y="4143375"/>
            <a:ext cx="5532526" cy="2314575"/>
            <a:chOff x="3561100" y="3623389"/>
            <a:chExt cx="6238626" cy="2834561"/>
          </a:xfrm>
        </p:grpSpPr>
        <p:pic>
          <p:nvPicPr>
            <p:cNvPr id="7" name="Picture 318">
              <a:extLst>
                <a:ext uri="{FF2B5EF4-FFF2-40B4-BE49-F238E27FC236}">
                  <a16:creationId xmlns:a16="http://schemas.microsoft.com/office/drawing/2014/main" id="{4740CBAF-66FB-E204-D7FB-CB4533FBCF34}"/>
                </a:ext>
              </a:extLst>
            </p:cNvPr>
            <p:cNvPicPr>
              <a:picLocks noChangeAspect="1"/>
            </p:cNvPicPr>
            <p:nvPr/>
          </p:nvPicPr>
          <p:blipFill>
            <a:blip r:embed="rId4"/>
            <a:stretch>
              <a:fillRect/>
            </a:stretch>
          </p:blipFill>
          <p:spPr>
            <a:xfrm>
              <a:off x="3561100" y="3623389"/>
              <a:ext cx="6238626" cy="2834561"/>
            </a:xfrm>
            <a:prstGeom prst="rect">
              <a:avLst/>
            </a:prstGeom>
          </p:spPr>
        </p:pic>
        <p:sp>
          <p:nvSpPr>
            <p:cNvPr id="8" name="TextBox 7">
              <a:extLst>
                <a:ext uri="{FF2B5EF4-FFF2-40B4-BE49-F238E27FC236}">
                  <a16:creationId xmlns:a16="http://schemas.microsoft.com/office/drawing/2014/main" id="{056D96A0-D2A8-ABBA-E42B-6BBE479EF1FB}"/>
                </a:ext>
              </a:extLst>
            </p:cNvPr>
            <p:cNvSpPr txBox="1"/>
            <p:nvPr/>
          </p:nvSpPr>
          <p:spPr>
            <a:xfrm>
              <a:off x="5115739" y="5871680"/>
              <a:ext cx="3114675" cy="523220"/>
            </a:xfrm>
            <a:prstGeom prst="rect">
              <a:avLst/>
            </a:prstGeom>
            <a:noFill/>
          </p:spPr>
          <p:txBody>
            <a:bodyPr wrap="square" rtlCol="0">
              <a:spAutoFit/>
            </a:bodyPr>
            <a:lstStyle/>
            <a:p>
              <a:r>
                <a:rPr lang="en-US" sz="2800" dirty="0" err="1">
                  <a:latin typeface="Calibri" panose="020F0502020204030204" pitchFamily="34" charset="0"/>
                  <a:cs typeface="Calibri" panose="020F0502020204030204" pitchFamily="34" charset="0"/>
                </a:rPr>
                <a:t>Thảo</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luận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nhóm</a:t>
              </a:r>
              <a:endParaRPr lang="en-US" sz="280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0441557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AE2069-2894-B8FE-F8EA-9DBAA16A09A5}"/>
              </a:ext>
            </a:extLst>
          </p:cNvPr>
          <p:cNvPicPr>
            <a:picLocks noChangeAspect="1"/>
          </p:cNvPicPr>
          <p:nvPr/>
        </p:nvPicPr>
        <p:blipFill>
          <a:blip r:embed="rId3"/>
          <a:stretch>
            <a:fillRect/>
          </a:stretch>
        </p:blipFill>
        <p:spPr>
          <a:xfrm>
            <a:off x="5386387" y="481012"/>
            <a:ext cx="6257925" cy="2924175"/>
          </a:xfrm>
          <a:prstGeom prst="rect">
            <a:avLst/>
          </a:prstGeom>
        </p:spPr>
      </p:pic>
      <p:grpSp>
        <p:nvGrpSpPr>
          <p:cNvPr id="4" name="Group 3">
            <a:extLst>
              <a:ext uri="{FF2B5EF4-FFF2-40B4-BE49-F238E27FC236}">
                <a16:creationId xmlns:a16="http://schemas.microsoft.com/office/drawing/2014/main" id="{F3121963-F2AE-5FAF-8C71-AB29C316E68C}"/>
              </a:ext>
            </a:extLst>
          </p:cNvPr>
          <p:cNvGrpSpPr/>
          <p:nvPr/>
        </p:nvGrpSpPr>
        <p:grpSpPr>
          <a:xfrm>
            <a:off x="666750" y="952501"/>
            <a:ext cx="4114800" cy="2238374"/>
            <a:chOff x="4095750" y="1162050"/>
            <a:chExt cx="4035986" cy="981075"/>
          </a:xfrm>
        </p:grpSpPr>
        <p:sp>
          <p:nvSpPr>
            <p:cNvPr id="5" name="Rectangle: Rounded Corners 4">
              <a:extLst>
                <a:ext uri="{FF2B5EF4-FFF2-40B4-BE49-F238E27FC236}">
                  <a16:creationId xmlns:a16="http://schemas.microsoft.com/office/drawing/2014/main" id="{2D5FE592-B6ED-82ED-D977-2EAAA83B16C4}"/>
                </a:ext>
              </a:extLst>
            </p:cNvPr>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6" name="TextBox 5">
              <a:extLst>
                <a:ext uri="{FF2B5EF4-FFF2-40B4-BE49-F238E27FC236}">
                  <a16:creationId xmlns:a16="http://schemas.microsoft.com/office/drawing/2014/main" id="{0590F932-C481-6631-7CC0-B9C6FCBBEE71}"/>
                </a:ext>
              </a:extLst>
            </p:cNvPr>
            <p:cNvSpPr txBox="1"/>
            <p:nvPr/>
          </p:nvSpPr>
          <p:spPr>
            <a:xfrm>
              <a:off x="4344544" y="1162050"/>
              <a:ext cx="3787192" cy="6779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Hãy cho biết nhà của Cáo đã xảy ra hiện tượng gì</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Vì</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sao</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2" name="TextBox 1">
            <a:extLst>
              <a:ext uri="{FF2B5EF4-FFF2-40B4-BE49-F238E27FC236}">
                <a16:creationId xmlns:a16="http://schemas.microsoft.com/office/drawing/2014/main" id="{CDF4234F-5254-844F-070A-06D0CA5A4067}"/>
              </a:ext>
            </a:extLst>
          </p:cNvPr>
          <p:cNvSpPr txBox="1"/>
          <p:nvPr/>
        </p:nvSpPr>
        <p:spPr>
          <a:xfrm>
            <a:off x="2933700" y="4086897"/>
            <a:ext cx="6324600" cy="1569660"/>
          </a:xfrm>
          <a:custGeom>
            <a:avLst/>
            <a:gdLst>
              <a:gd name="connsiteX0" fmla="*/ 0 w 6324600"/>
              <a:gd name="connsiteY0" fmla="*/ 0 h 1569660"/>
              <a:gd name="connsiteX1" fmla="*/ 6324600 w 6324600"/>
              <a:gd name="connsiteY1" fmla="*/ 0 h 1569660"/>
              <a:gd name="connsiteX2" fmla="*/ 6324600 w 6324600"/>
              <a:gd name="connsiteY2" fmla="*/ 1569660 h 1569660"/>
              <a:gd name="connsiteX3" fmla="*/ 0 w 6324600"/>
              <a:gd name="connsiteY3" fmla="*/ 1569660 h 1569660"/>
              <a:gd name="connsiteX4" fmla="*/ 0 w 6324600"/>
              <a:gd name="connsiteY4" fmla="*/ 0 h 156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4600" h="1569660" fill="none" extrusionOk="0">
                <a:moveTo>
                  <a:pt x="0" y="0"/>
                </a:moveTo>
                <a:cubicBezTo>
                  <a:pt x="2025829" y="5222"/>
                  <a:pt x="4582343" y="24918"/>
                  <a:pt x="6324600" y="0"/>
                </a:cubicBezTo>
                <a:cubicBezTo>
                  <a:pt x="6422161" y="257633"/>
                  <a:pt x="6276209" y="890565"/>
                  <a:pt x="6324600" y="1569660"/>
                </a:cubicBezTo>
                <a:cubicBezTo>
                  <a:pt x="3491599" y="1404899"/>
                  <a:pt x="2726087" y="1687810"/>
                  <a:pt x="0" y="1569660"/>
                </a:cubicBezTo>
                <a:cubicBezTo>
                  <a:pt x="-74708" y="1232144"/>
                  <a:pt x="128259" y="683735"/>
                  <a:pt x="0" y="0"/>
                </a:cubicBezTo>
                <a:close/>
              </a:path>
              <a:path w="6324600" h="1569660" stroke="0" extrusionOk="0">
                <a:moveTo>
                  <a:pt x="0" y="0"/>
                </a:moveTo>
                <a:cubicBezTo>
                  <a:pt x="2862050" y="11849"/>
                  <a:pt x="3638709" y="-161459"/>
                  <a:pt x="6324600" y="0"/>
                </a:cubicBezTo>
                <a:cubicBezTo>
                  <a:pt x="6298712" y="662121"/>
                  <a:pt x="6394012" y="1402874"/>
                  <a:pt x="6324600" y="1569660"/>
                </a:cubicBezTo>
                <a:cubicBezTo>
                  <a:pt x="4983849" y="1423800"/>
                  <a:pt x="1382043" y="1491336"/>
                  <a:pt x="0" y="1569660"/>
                </a:cubicBezTo>
                <a:cubicBezTo>
                  <a:pt x="-36542" y="1287094"/>
                  <a:pt x="-117217" y="561160"/>
                  <a:pt x="0" y="0"/>
                </a:cubicBezTo>
                <a:close/>
              </a:path>
            </a:pathLst>
          </a:custGeom>
          <a:solidFill>
            <a:schemeClr val="accent4">
              <a:lumMod val="40000"/>
              <a:lumOff val="60000"/>
            </a:schemeClr>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algn="just"/>
            <a:r>
              <a:rPr lang="vi-VN" sz="3200" dirty="0">
                <a:cs typeface="Arial" panose="020B0604020202020204" pitchFamily="34" charset="0"/>
              </a:rPr>
              <a:t>Nhà của Cáo xảy ra hiện tượng nóng chảy vì nước từ thể rắn chuyển sang thể lỏng.</a:t>
            </a:r>
          </a:p>
        </p:txBody>
      </p:sp>
      <p:sp>
        <p:nvSpPr>
          <p:cNvPr id="11" name="Freeform: Shape 34">
            <a:extLst>
              <a:ext uri="{FF2B5EF4-FFF2-40B4-BE49-F238E27FC236}">
                <a16:creationId xmlns:a16="http://schemas.microsoft.com/office/drawing/2014/main" id="{6E0ECD26-AFCD-8A14-69D9-AE6CF3AF4535}"/>
              </a:ext>
            </a:extLst>
          </p:cNvPr>
          <p:cNvSpPr/>
          <p:nvPr/>
        </p:nvSpPr>
        <p:spPr>
          <a:xfrm>
            <a:off x="2721393" y="314003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28139849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4038C00-4325-6D80-BB2D-D4400D3167F6}"/>
              </a:ext>
            </a:extLst>
          </p:cNvPr>
          <p:cNvSpPr txBox="1"/>
          <p:nvPr/>
        </p:nvSpPr>
        <p:spPr>
          <a:xfrm>
            <a:off x="1104900" y="276225"/>
            <a:ext cx="9829800" cy="1938992"/>
          </a:xfrm>
          <a:prstGeom prst="rect">
            <a:avLst/>
          </a:prstGeom>
          <a:noFill/>
        </p:spPr>
        <p:txBody>
          <a:bodyPr wrap="square" rtlCol="0">
            <a:spAutoFit/>
          </a:bodyPr>
          <a:lstStyle/>
          <a:p>
            <a:pPr lvl="0" algn="just"/>
            <a:r>
              <a:rPr lang="vi-VN" sz="2400" b="1" dirty="0">
                <a:solidFill>
                  <a:srgbClr val="002060"/>
                </a:solidFill>
                <a:latin typeface="Calibri" panose="020F0502020204030204" pitchFamily="34" charset="0"/>
                <a:cs typeface="Calibri" panose="020F0502020204030204" pitchFamily="34" charset="0"/>
              </a:rPr>
              <a:t>b) Hồ Bai-can (Baikal) ở Nga là hồ sâu và lâu đời nhất thế giới, nó được UNESCO công nhận là di sản thế giới vào năm 1996. Vào mùa đông và mùa xuân, mặt hồ đóng băng từ bốn đến năm tháng nên người ta có thể trượt băng trên hồ. Mùa hè ở đây có nhiệt độ trung bình là 11 °C. Theo em, chúng ta có nên trượt tuyết trên hồ Bai-can vào mùa hè không? Vì sao?</a:t>
            </a:r>
          </a:p>
        </p:txBody>
      </p:sp>
      <p:pic>
        <p:nvPicPr>
          <p:cNvPr id="1026" name="Picture 2" descr="Chiêm ngưỡng vẻ đẹp hoang sơ của hồ Baikal - Hồ nước ngọt lớn nhất thế giới">
            <a:extLst>
              <a:ext uri="{FF2B5EF4-FFF2-40B4-BE49-F238E27FC236}">
                <a16:creationId xmlns:a16="http://schemas.microsoft.com/office/drawing/2014/main" id="{823340C3-CF00-DD71-2058-99306B4F67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5475" y="2258650"/>
            <a:ext cx="5761144" cy="387545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3C16AD7B-637B-CC6A-8D8D-0802CF2B9EF2}"/>
              </a:ext>
            </a:extLst>
          </p:cNvPr>
          <p:cNvGrpSpPr/>
          <p:nvPr/>
        </p:nvGrpSpPr>
        <p:grpSpPr>
          <a:xfrm>
            <a:off x="742950" y="3429000"/>
            <a:ext cx="5532526" cy="2314575"/>
            <a:chOff x="3561100" y="3623389"/>
            <a:chExt cx="6238626" cy="2834561"/>
          </a:xfrm>
        </p:grpSpPr>
        <p:pic>
          <p:nvPicPr>
            <p:cNvPr id="13" name="Picture 318">
              <a:extLst>
                <a:ext uri="{FF2B5EF4-FFF2-40B4-BE49-F238E27FC236}">
                  <a16:creationId xmlns:a16="http://schemas.microsoft.com/office/drawing/2014/main" id="{60B002FE-1C96-3F89-E435-8E0994904F15}"/>
                </a:ext>
              </a:extLst>
            </p:cNvPr>
            <p:cNvPicPr>
              <a:picLocks noChangeAspect="1"/>
            </p:cNvPicPr>
            <p:nvPr/>
          </p:nvPicPr>
          <p:blipFill>
            <a:blip r:embed="rId4"/>
            <a:stretch>
              <a:fillRect/>
            </a:stretch>
          </p:blipFill>
          <p:spPr>
            <a:xfrm>
              <a:off x="3561100" y="3623389"/>
              <a:ext cx="6238626" cy="2834561"/>
            </a:xfrm>
            <a:prstGeom prst="rect">
              <a:avLst/>
            </a:prstGeom>
          </p:spPr>
        </p:pic>
        <p:sp>
          <p:nvSpPr>
            <p:cNvPr id="14" name="TextBox 13">
              <a:extLst>
                <a:ext uri="{FF2B5EF4-FFF2-40B4-BE49-F238E27FC236}">
                  <a16:creationId xmlns:a16="http://schemas.microsoft.com/office/drawing/2014/main" id="{C53D8D46-B455-914E-BD92-7CA162F46625}"/>
                </a:ext>
              </a:extLst>
            </p:cNvPr>
            <p:cNvSpPr txBox="1"/>
            <p:nvPr/>
          </p:nvSpPr>
          <p:spPr>
            <a:xfrm>
              <a:off x="5115739" y="5871680"/>
              <a:ext cx="3114675" cy="523220"/>
            </a:xfrm>
            <a:prstGeom prst="rect">
              <a:avLst/>
            </a:prstGeom>
            <a:noFill/>
          </p:spPr>
          <p:txBody>
            <a:bodyPr wrap="square" rtlCol="0">
              <a:spAutoFit/>
            </a:bodyPr>
            <a:lstStyle/>
            <a:p>
              <a:r>
                <a:rPr lang="en-US" sz="2800" dirty="0" err="1">
                  <a:latin typeface="Calibri" panose="020F0502020204030204" pitchFamily="34" charset="0"/>
                  <a:cs typeface="Calibri" panose="020F0502020204030204" pitchFamily="34" charset="0"/>
                </a:rPr>
                <a:t>Thảo</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luận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nhóm</a:t>
              </a:r>
              <a:endParaRPr lang="en-US" sz="280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875041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arn(inVertical)">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hiêm ngưỡng vẻ đẹp hoang sơ của hồ Baikal - Hồ nước ngọt lớn nhất thế giới">
            <a:extLst>
              <a:ext uri="{FF2B5EF4-FFF2-40B4-BE49-F238E27FC236}">
                <a16:creationId xmlns:a16="http://schemas.microsoft.com/office/drawing/2014/main" id="{4AFDB00F-BD78-80DD-82E3-B54CE22C92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1506" y="963250"/>
            <a:ext cx="3764638" cy="253242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B7357EE1-1EF5-F7D5-8356-FD5832917700}"/>
              </a:ext>
            </a:extLst>
          </p:cNvPr>
          <p:cNvGrpSpPr/>
          <p:nvPr/>
        </p:nvGrpSpPr>
        <p:grpSpPr>
          <a:xfrm>
            <a:off x="666749" y="952501"/>
            <a:ext cx="4733925" cy="2554545"/>
            <a:chOff x="4095750" y="1162050"/>
            <a:chExt cx="4035986" cy="1119652"/>
          </a:xfrm>
        </p:grpSpPr>
        <p:sp>
          <p:nvSpPr>
            <p:cNvPr id="4" name="Rectangle: Rounded Corners 3">
              <a:extLst>
                <a:ext uri="{FF2B5EF4-FFF2-40B4-BE49-F238E27FC236}">
                  <a16:creationId xmlns:a16="http://schemas.microsoft.com/office/drawing/2014/main" id="{8750B549-D61F-1639-D38F-A547A80D2A00}"/>
                </a:ext>
              </a:extLst>
            </p:cNvPr>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5" name="TextBox 4">
              <a:extLst>
                <a:ext uri="{FF2B5EF4-FFF2-40B4-BE49-F238E27FC236}">
                  <a16:creationId xmlns:a16="http://schemas.microsoft.com/office/drawing/2014/main" id="{309952DC-46DA-6EB2-3466-DD1064C05277}"/>
                </a:ext>
              </a:extLst>
            </p:cNvPr>
            <p:cNvSpPr txBox="1"/>
            <p:nvPr/>
          </p:nvSpPr>
          <p:spPr>
            <a:xfrm>
              <a:off x="4344544" y="1162050"/>
              <a:ext cx="3787192" cy="111965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Theo em, chúng ta có nên trượt tuyết trên hồ Bai-can vào mùa hè không? Vì sao?</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6" name="TextBox 5">
            <a:extLst>
              <a:ext uri="{FF2B5EF4-FFF2-40B4-BE49-F238E27FC236}">
                <a16:creationId xmlns:a16="http://schemas.microsoft.com/office/drawing/2014/main" id="{7B42C1CC-A85F-3A6E-70F5-F33446561912}"/>
              </a:ext>
            </a:extLst>
          </p:cNvPr>
          <p:cNvSpPr txBox="1"/>
          <p:nvPr/>
        </p:nvSpPr>
        <p:spPr>
          <a:xfrm>
            <a:off x="2933699" y="4086897"/>
            <a:ext cx="6543675" cy="1569660"/>
          </a:xfrm>
          <a:custGeom>
            <a:avLst/>
            <a:gdLst>
              <a:gd name="connsiteX0" fmla="*/ 0 w 6543675"/>
              <a:gd name="connsiteY0" fmla="*/ 0 h 1569660"/>
              <a:gd name="connsiteX1" fmla="*/ 6543675 w 6543675"/>
              <a:gd name="connsiteY1" fmla="*/ 0 h 1569660"/>
              <a:gd name="connsiteX2" fmla="*/ 6543675 w 6543675"/>
              <a:gd name="connsiteY2" fmla="*/ 1569660 h 1569660"/>
              <a:gd name="connsiteX3" fmla="*/ 0 w 6543675"/>
              <a:gd name="connsiteY3" fmla="*/ 1569660 h 1569660"/>
              <a:gd name="connsiteX4" fmla="*/ 0 w 6543675"/>
              <a:gd name="connsiteY4" fmla="*/ 0 h 156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3675" h="1569660" fill="none" extrusionOk="0">
                <a:moveTo>
                  <a:pt x="0" y="0"/>
                </a:moveTo>
                <a:cubicBezTo>
                  <a:pt x="1182889" y="5222"/>
                  <a:pt x="4036603" y="24918"/>
                  <a:pt x="6543675" y="0"/>
                </a:cubicBezTo>
                <a:cubicBezTo>
                  <a:pt x="6641236" y="257633"/>
                  <a:pt x="6495284" y="890565"/>
                  <a:pt x="6543675" y="1569660"/>
                </a:cubicBezTo>
                <a:cubicBezTo>
                  <a:pt x="5864240" y="1404899"/>
                  <a:pt x="2454597" y="1687810"/>
                  <a:pt x="0" y="1569660"/>
                </a:cubicBezTo>
                <a:cubicBezTo>
                  <a:pt x="-74708" y="1232144"/>
                  <a:pt x="128259" y="683735"/>
                  <a:pt x="0" y="0"/>
                </a:cubicBezTo>
                <a:close/>
              </a:path>
              <a:path w="6543675" h="1569660" stroke="0" extrusionOk="0">
                <a:moveTo>
                  <a:pt x="0" y="0"/>
                </a:moveTo>
                <a:cubicBezTo>
                  <a:pt x="1622851" y="11849"/>
                  <a:pt x="4395990" y="-161459"/>
                  <a:pt x="6543675" y="0"/>
                </a:cubicBezTo>
                <a:cubicBezTo>
                  <a:pt x="6517787" y="662121"/>
                  <a:pt x="6613087" y="1402874"/>
                  <a:pt x="6543675" y="1569660"/>
                </a:cubicBezTo>
                <a:cubicBezTo>
                  <a:pt x="3546509" y="1423800"/>
                  <a:pt x="1057210" y="1491336"/>
                  <a:pt x="0" y="1569660"/>
                </a:cubicBezTo>
                <a:cubicBezTo>
                  <a:pt x="-36542" y="1287094"/>
                  <a:pt x="-117217" y="561160"/>
                  <a:pt x="0" y="0"/>
                </a:cubicBezTo>
                <a:close/>
              </a:path>
            </a:pathLst>
          </a:custGeom>
          <a:solidFill>
            <a:schemeClr val="accent4">
              <a:lumMod val="40000"/>
              <a:lumOff val="60000"/>
            </a:schemeClr>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algn="just"/>
            <a:r>
              <a:rPr lang="vi-VN" sz="3200" dirty="0">
                <a:cs typeface="Arial" panose="020B0604020202020204" pitchFamily="34" charset="0"/>
              </a:rPr>
              <a:t>Chúng ta không thể trượt tuyết trên hồ Bai-can vào mùa hè vì nhiệt độ</a:t>
            </a:r>
            <a:r>
              <a:rPr lang="en-US" sz="3200">
                <a:cs typeface="Arial" panose="020B0604020202020204" pitchFamily="34" charset="0"/>
              </a:rPr>
              <a:t>11</a:t>
            </a:r>
            <a:r>
              <a:rPr lang="en-US" sz="3200" baseline="30000">
                <a:cs typeface="Arial" panose="020B0604020202020204" pitchFamily="34" charset="0"/>
              </a:rPr>
              <a:t>0</a:t>
            </a:r>
            <a:r>
              <a:rPr lang="en-US" sz="3200">
                <a:latin typeface="Times New Roman" panose="02020603050405020304" pitchFamily="18" charset="0"/>
                <a:cs typeface="Times New Roman" panose="02020603050405020304" pitchFamily="18" charset="0"/>
              </a:rPr>
              <a:t>C</a:t>
            </a:r>
            <a:r>
              <a:rPr lang="vi-VN" sz="3200" b="1" dirty="0">
                <a:latin typeface="Times New Roman" panose="02020603050405020304" pitchFamily="18" charset="0"/>
                <a:cs typeface="Times New Roman" panose="02020603050405020304" pitchFamily="18" charset="0"/>
              </a:rPr>
              <a:t> </a:t>
            </a:r>
            <a:r>
              <a:rPr lang="vi-VN" sz="3200" dirty="0">
                <a:cs typeface="Arial" panose="020B0604020202020204" pitchFamily="34" charset="0"/>
              </a:rPr>
              <a:t>thì khi đó băng đã tan.</a:t>
            </a:r>
          </a:p>
        </p:txBody>
      </p:sp>
      <p:sp>
        <p:nvSpPr>
          <p:cNvPr id="7" name="Freeform: Shape 34">
            <a:extLst>
              <a:ext uri="{FF2B5EF4-FFF2-40B4-BE49-F238E27FC236}">
                <a16:creationId xmlns:a16="http://schemas.microsoft.com/office/drawing/2014/main" id="{4E9FA522-08BC-F628-C090-D6F344E4F164}"/>
              </a:ext>
            </a:extLst>
          </p:cNvPr>
          <p:cNvSpPr/>
          <p:nvPr/>
        </p:nvSpPr>
        <p:spPr>
          <a:xfrm>
            <a:off x="2721393" y="314003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4096446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4038C00-4325-6D80-BB2D-D4400D3167F6}"/>
              </a:ext>
            </a:extLst>
          </p:cNvPr>
          <p:cNvSpPr txBox="1"/>
          <p:nvPr/>
        </p:nvSpPr>
        <p:spPr>
          <a:xfrm>
            <a:off x="1104900" y="276225"/>
            <a:ext cx="9829800" cy="2308324"/>
          </a:xfrm>
          <a:prstGeom prst="rect">
            <a:avLst/>
          </a:prstGeom>
          <a:noFill/>
        </p:spPr>
        <p:txBody>
          <a:bodyPr wrap="square" rtlCol="0">
            <a:spAutoFit/>
          </a:bodyPr>
          <a:lstStyle/>
          <a:p>
            <a:pPr lvl="0" algn="just"/>
            <a:r>
              <a:rPr lang="en-US" sz="2400" b="1" dirty="0">
                <a:solidFill>
                  <a:srgbClr val="002060"/>
                </a:solidFill>
                <a:latin typeface="Calibri" panose="020F0502020204030204" pitchFamily="34" charset="0"/>
                <a:cs typeface="Calibri" panose="020F0502020204030204" pitchFamily="34" charset="0"/>
              </a:rPr>
              <a:t>4. </a:t>
            </a:r>
            <a:r>
              <a:rPr lang="vi-VN" sz="2400" b="1" dirty="0">
                <a:solidFill>
                  <a:srgbClr val="002060"/>
                </a:solidFill>
                <a:latin typeface="Calibri" panose="020F0502020204030204" pitchFamily="34" charset="0"/>
                <a:cs typeface="Calibri" panose="020F0502020204030204" pitchFamily="34" charset="0"/>
              </a:rPr>
              <a:t>Hội nghị Môi trường thế giới lần đầu tiên được tổ chức vào ngày 5 tháng 6 năm 1972 tại Xtốc-khôm, Thụy Điển. Từ đó, Liên hợp quốc đã chọn ngày 5 tháng 6 hằng năm là ngày Môi trường thế giới để thúc đẩy nhận thức và hành động vì môi trường trên toàn thế giới.</a:t>
            </a:r>
          </a:p>
          <a:p>
            <a:pPr lvl="0" algn="just"/>
            <a:r>
              <a:rPr lang="vi-VN" sz="2400" b="1" dirty="0">
                <a:solidFill>
                  <a:srgbClr val="002060"/>
                </a:solidFill>
                <a:latin typeface="Calibri" panose="020F0502020204030204" pitchFamily="34" charset="0"/>
                <a:cs typeface="Calibri" panose="020F0502020204030204" pitchFamily="34" charset="0"/>
              </a:rPr>
              <a:t>Em hãy vẽ bức tranh cổ động bảo vệ bầu không khí trong lành cho ngày Môi trường thế giới.</a:t>
            </a:r>
            <a:endParaRPr kumimoji="0" lang="vi-VN"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3074" name="Picture 2" descr="Làm thế nào để Cách vẽ tranh bảo vệ môi trường đơn giản cho người mới bắt  đầu">
            <a:extLst>
              <a:ext uri="{FF2B5EF4-FFF2-40B4-BE49-F238E27FC236}">
                <a16:creationId xmlns:a16="http://schemas.microsoft.com/office/drawing/2014/main" id="{195CE83A-9ED6-400B-E83B-B36BF9FAA5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0" y="2655787"/>
            <a:ext cx="5695950" cy="356403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1853538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barn(inVertical)">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FDF4E591-4CD3-4FD6-B398-7B14A35F9B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089" y="-1434661"/>
            <a:ext cx="3418051" cy="4101661"/>
          </a:xfrm>
          <a:prstGeom prst="rect">
            <a:avLst/>
          </a:prstGeom>
        </p:spPr>
      </p:pic>
      <p:sp>
        <p:nvSpPr>
          <p:cNvPr id="4" name="TextBox 3">
            <a:extLst>
              <a:ext uri="{FF2B5EF4-FFF2-40B4-BE49-F238E27FC236}">
                <a16:creationId xmlns:a16="http://schemas.microsoft.com/office/drawing/2014/main" id="{83633989-AE42-FF1D-4B7D-58496E5464CE}"/>
              </a:ext>
            </a:extLst>
          </p:cNvPr>
          <p:cNvSpPr txBox="1"/>
          <p:nvPr/>
        </p:nvSpPr>
        <p:spPr>
          <a:xfrm>
            <a:off x="1918252" y="2236304"/>
            <a:ext cx="8468139" cy="1938992"/>
          </a:xfrm>
          <a:prstGeom prst="rect">
            <a:avLst/>
          </a:prstGeom>
          <a:noFill/>
        </p:spPr>
        <p:txBody>
          <a:bodyPr wrap="square" rtlCol="0">
            <a:spAutoFit/>
          </a:bodyPr>
          <a:lstStyle/>
          <a:p>
            <a:pPr algn="ct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Chia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sẻ</a:t>
            </a: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tác</a:t>
            </a: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phẩm</a:t>
            </a: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của</a:t>
            </a: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em</a:t>
            </a: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với</a:t>
            </a: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các</a:t>
            </a: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bạn</a:t>
            </a:r>
            <a:endPar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282641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8">
            <a:extLst>
              <a:ext uri="{FF2B5EF4-FFF2-40B4-BE49-F238E27FC236}">
                <a16:creationId xmlns:a16="http://schemas.microsoft.com/office/drawing/2014/main" id="{5286D8DB-966C-E4D0-67E0-5221E9155FD7}"/>
              </a:ext>
            </a:extLst>
          </p:cNvPr>
          <p:cNvPicPr>
            <a:picLocks noChangeAspect="1"/>
          </p:cNvPicPr>
          <p:nvPr/>
        </p:nvPicPr>
        <p:blipFill>
          <a:blip r:embed="rId3"/>
          <a:srcRect l="5801" t="35046" r="4094" b="30939"/>
          <a:stretch>
            <a:fillRect/>
          </a:stretch>
        </p:blipFill>
        <p:spPr>
          <a:xfrm>
            <a:off x="-152400" y="-233867"/>
            <a:ext cx="12749790" cy="2707280"/>
          </a:xfrm>
          <a:prstGeom prst="rect">
            <a:avLst/>
          </a:prstGeom>
        </p:spPr>
      </p:pic>
      <p:pic>
        <p:nvPicPr>
          <p:cNvPr id="23" name="Picture 6">
            <a:extLst>
              <a:ext uri="{FF2B5EF4-FFF2-40B4-BE49-F238E27FC236}">
                <a16:creationId xmlns:a16="http://schemas.microsoft.com/office/drawing/2014/main" id="{1F1C9C44-F365-7FD1-9C89-DE8533CC06FE}"/>
              </a:ext>
            </a:extLst>
          </p:cNvPr>
          <p:cNvPicPr>
            <a:picLocks noChangeAspect="1"/>
          </p:cNvPicPr>
          <p:nvPr/>
        </p:nvPicPr>
        <p:blipFill>
          <a:blip r:embed="rId4"/>
          <a:srcRect l="13162" t="11393" b="31764"/>
          <a:stretch>
            <a:fillRect/>
          </a:stretch>
        </p:blipFill>
        <p:spPr>
          <a:xfrm>
            <a:off x="4249626" y="100055"/>
            <a:ext cx="7936024" cy="2922076"/>
          </a:xfrm>
          <a:prstGeom prst="rect">
            <a:avLst/>
          </a:prstGeom>
        </p:spPr>
      </p:pic>
      <p:pic>
        <p:nvPicPr>
          <p:cNvPr id="26" name="Picture 25">
            <a:extLst>
              <a:ext uri="{FF2B5EF4-FFF2-40B4-BE49-F238E27FC236}">
                <a16:creationId xmlns:a16="http://schemas.microsoft.com/office/drawing/2014/main" id="{3038B088-D801-8537-8C64-AC56CFA4F42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5383" t="10165" r="30448" b="22425"/>
          <a:stretch/>
        </p:blipFill>
        <p:spPr>
          <a:xfrm>
            <a:off x="3914775" y="-250135"/>
            <a:ext cx="5362575" cy="1497910"/>
          </a:xfrm>
          <a:prstGeom prst="rect">
            <a:avLst/>
          </a:prstGeom>
        </p:spPr>
      </p:pic>
      <p:grpSp>
        <p:nvGrpSpPr>
          <p:cNvPr id="27" name="Group 26">
            <a:extLst>
              <a:ext uri="{FF2B5EF4-FFF2-40B4-BE49-F238E27FC236}">
                <a16:creationId xmlns:a16="http://schemas.microsoft.com/office/drawing/2014/main" id="{0DA3B482-9F49-B8E4-F0D1-840D84B6B18E}"/>
              </a:ext>
            </a:extLst>
          </p:cNvPr>
          <p:cNvGrpSpPr/>
          <p:nvPr/>
        </p:nvGrpSpPr>
        <p:grpSpPr>
          <a:xfrm>
            <a:off x="758825" y="1542542"/>
            <a:ext cx="9890124" cy="1457835"/>
            <a:chOff x="-396025" y="173453"/>
            <a:chExt cx="14835186" cy="2186752"/>
          </a:xfrm>
        </p:grpSpPr>
        <p:sp>
          <p:nvSpPr>
            <p:cNvPr id="28" name="Rounded Rectangle 18">
              <a:extLst>
                <a:ext uri="{FF2B5EF4-FFF2-40B4-BE49-F238E27FC236}">
                  <a16:creationId xmlns:a16="http://schemas.microsoft.com/office/drawing/2014/main" id="{C585A171-1EC3-ABD8-9CC0-24D041FC01BD}"/>
                </a:ext>
              </a:extLst>
            </p:cNvPr>
            <p:cNvSpPr/>
            <p:nvPr/>
          </p:nvSpPr>
          <p:spPr>
            <a:xfrm>
              <a:off x="1263117" y="439696"/>
              <a:ext cx="13176044" cy="1920509"/>
            </a:xfrm>
            <a:prstGeom prst="roundRect">
              <a:avLst/>
            </a:prstGeom>
            <a:solidFill>
              <a:schemeClr val="bg1"/>
            </a:solidFill>
            <a:ln w="41275">
              <a:solidFill>
                <a:schemeClr val="tx1">
                  <a:alpha val="99000"/>
                </a:schemeClr>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609630" rtl="0" eaLnBrk="1" fontAlgn="auto" latinLnBrk="0" hangingPunct="1">
                <a:spcBef>
                  <a:spcPts val="0"/>
                </a:spcBef>
                <a:spcAft>
                  <a:spcPts val="0"/>
                </a:spcAft>
                <a:buClrTx/>
                <a:buSzTx/>
                <a:buFontTx/>
                <a:buNone/>
                <a:tabLst/>
                <a:defRPr/>
              </a:pPr>
              <a:endParaRPr kumimoji="0" lang="en-US" b="1"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CDABE4A4-04F0-F331-11E2-DBEEF226EDAC}"/>
                </a:ext>
              </a:extLst>
            </p:cNvPr>
            <p:cNvSpPr txBox="1"/>
            <p:nvPr/>
          </p:nvSpPr>
          <p:spPr>
            <a:xfrm>
              <a:off x="1574432" y="496271"/>
              <a:ext cx="12707568" cy="1431160"/>
            </a:xfrm>
            <a:prstGeom prst="rect">
              <a:avLst/>
            </a:prstGeom>
            <a:noFill/>
          </p:spPr>
          <p:txBody>
            <a:bodyPr wrap="square" rtlCol="0">
              <a:spAutoFit/>
            </a:bodyPr>
            <a:lstStyle/>
            <a:p>
              <a:pPr marR="0" lvl="0" algn="just">
                <a:spcBef>
                  <a:spcPts val="0"/>
                </a:spcBef>
                <a:spcAft>
                  <a:spcPts val="0"/>
                </a:spcAft>
              </a:pPr>
              <a:r>
                <a:rPr lang="en-US" sz="2800" b="1" dirty="0" err="1">
                  <a:effectLst/>
                  <a:latin typeface="Calibri" panose="020F0502020204030204" pitchFamily="34" charset="0"/>
                  <a:ea typeface="Calibri" panose="020F0502020204030204" pitchFamily="34" charset="0"/>
                  <a:cs typeface="Calibri" panose="020F0502020204030204" pitchFamily="34" charset="0"/>
                </a:rPr>
                <a:t>Tóm</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tắt</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được</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những</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nội</a:t>
              </a:r>
              <a:r>
                <a:rPr lang="en-US" sz="2800" b="1" dirty="0">
                  <a:effectLst/>
                  <a:latin typeface="Calibri" panose="020F0502020204030204" pitchFamily="34" charset="0"/>
                  <a:ea typeface="Calibri" panose="020F0502020204030204" pitchFamily="34" charset="0"/>
                  <a:cs typeface="Calibri" panose="020F0502020204030204" pitchFamily="34" charset="0"/>
                </a:rPr>
                <a:t> dung </a:t>
              </a:r>
              <a:r>
                <a:rPr lang="en-US" sz="2800" b="1" dirty="0" err="1">
                  <a:effectLst/>
                  <a:latin typeface="Calibri" panose="020F0502020204030204" pitchFamily="34" charset="0"/>
                  <a:ea typeface="Calibri" panose="020F0502020204030204" pitchFamily="34" charset="0"/>
                  <a:cs typeface="Calibri" panose="020F0502020204030204" pitchFamily="34" charset="0"/>
                </a:rPr>
                <a:t>chính</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đã</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học</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được</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dưới</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dạng</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sơ</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đồ</a:t>
              </a:r>
              <a:r>
                <a:rPr lang="en-US" sz="2800" b="1" dirty="0">
                  <a:effectLst/>
                  <a:latin typeface="Calibri" panose="020F0502020204030204" pitchFamily="34" charset="0"/>
                  <a:ea typeface="Calibri" panose="020F0502020204030204" pitchFamily="34" charset="0"/>
                  <a:cs typeface="Calibri" panose="020F0502020204030204" pitchFamily="34" charset="0"/>
                </a:rPr>
                <a:t>.</a:t>
              </a:r>
            </a:p>
          </p:txBody>
        </p:sp>
        <p:pic>
          <p:nvPicPr>
            <p:cNvPr id="30" name="Picture 29">
              <a:extLst>
                <a:ext uri="{FF2B5EF4-FFF2-40B4-BE49-F238E27FC236}">
                  <a16:creationId xmlns:a16="http://schemas.microsoft.com/office/drawing/2014/main" id="{B21DC462-7904-BA1E-6077-11AD272FA29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6025" y="173453"/>
              <a:ext cx="2773250" cy="1559953"/>
            </a:xfrm>
            <a:prstGeom prst="rect">
              <a:avLst/>
            </a:prstGeom>
          </p:spPr>
        </p:pic>
      </p:grpSp>
      <p:pic>
        <p:nvPicPr>
          <p:cNvPr id="31" name="Picture 30">
            <a:extLst>
              <a:ext uri="{FF2B5EF4-FFF2-40B4-BE49-F238E27FC236}">
                <a16:creationId xmlns:a16="http://schemas.microsoft.com/office/drawing/2014/main" id="{999A6CE8-AA78-5A29-BE63-EBC231AA67A3}"/>
              </a:ext>
            </a:extLst>
          </p:cNvPr>
          <p:cNvPicPr>
            <a:picLocks noChangeAspect="1"/>
          </p:cNvPicPr>
          <p:nvPr/>
        </p:nvPicPr>
        <p:blipFill>
          <a:blip r:embed="rId7"/>
          <a:stretch>
            <a:fillRect/>
          </a:stretch>
        </p:blipFill>
        <p:spPr>
          <a:xfrm>
            <a:off x="4269676" y="403058"/>
            <a:ext cx="4395597" cy="908383"/>
          </a:xfrm>
          <a:prstGeom prst="rect">
            <a:avLst/>
          </a:prstGeom>
        </p:spPr>
      </p:pic>
      <p:grpSp>
        <p:nvGrpSpPr>
          <p:cNvPr id="32" name="Group 31">
            <a:extLst>
              <a:ext uri="{FF2B5EF4-FFF2-40B4-BE49-F238E27FC236}">
                <a16:creationId xmlns:a16="http://schemas.microsoft.com/office/drawing/2014/main" id="{8A812CD5-03F8-7469-C69A-B6BDA770B1CC}"/>
              </a:ext>
            </a:extLst>
          </p:cNvPr>
          <p:cNvGrpSpPr/>
          <p:nvPr/>
        </p:nvGrpSpPr>
        <p:grpSpPr>
          <a:xfrm>
            <a:off x="692150" y="3304667"/>
            <a:ext cx="9890125" cy="1600207"/>
            <a:chOff x="-396025" y="173453"/>
            <a:chExt cx="14835187" cy="2400310"/>
          </a:xfrm>
        </p:grpSpPr>
        <p:sp>
          <p:nvSpPr>
            <p:cNvPr id="33" name="Rounded Rectangle 18">
              <a:extLst>
                <a:ext uri="{FF2B5EF4-FFF2-40B4-BE49-F238E27FC236}">
                  <a16:creationId xmlns:a16="http://schemas.microsoft.com/office/drawing/2014/main" id="{E9C284C7-AEBE-7E3B-CF03-5D9F58A43906}"/>
                </a:ext>
              </a:extLst>
            </p:cNvPr>
            <p:cNvSpPr/>
            <p:nvPr/>
          </p:nvSpPr>
          <p:spPr>
            <a:xfrm>
              <a:off x="1263118" y="439694"/>
              <a:ext cx="13176044" cy="2077669"/>
            </a:xfrm>
            <a:prstGeom prst="roundRect">
              <a:avLst/>
            </a:prstGeom>
            <a:solidFill>
              <a:schemeClr val="bg1"/>
            </a:solidFill>
            <a:ln w="41275">
              <a:solidFill>
                <a:schemeClr val="tx1">
                  <a:alpha val="99000"/>
                </a:schemeClr>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609630" rtl="0" eaLnBrk="1" fontAlgn="auto" latinLnBrk="0" hangingPunct="1">
                <a:spcBef>
                  <a:spcPts val="0"/>
                </a:spcBef>
                <a:spcAft>
                  <a:spcPts val="0"/>
                </a:spcAft>
                <a:buClrTx/>
                <a:buSzTx/>
                <a:buFontTx/>
                <a:buNone/>
                <a:tabLst/>
                <a:defRPr/>
              </a:pPr>
              <a:endParaRPr kumimoji="0" lang="en-US"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2AF82255-9209-EDD0-8B50-69F60D75F41B}"/>
                </a:ext>
              </a:extLst>
            </p:cNvPr>
            <p:cNvSpPr txBox="1"/>
            <p:nvPr/>
          </p:nvSpPr>
          <p:spPr>
            <a:xfrm>
              <a:off x="1574432" y="496271"/>
              <a:ext cx="12707568" cy="2077492"/>
            </a:xfrm>
            <a:prstGeom prst="rect">
              <a:avLst/>
            </a:prstGeom>
            <a:noFill/>
          </p:spPr>
          <p:txBody>
            <a:bodyPr wrap="square" rtlCol="0">
              <a:spAutoFit/>
            </a:bodyPr>
            <a:lstStyle/>
            <a:p>
              <a:pPr marR="0" lvl="0" algn="just">
                <a:spcBef>
                  <a:spcPts val="0"/>
                </a:spcBef>
                <a:spcAft>
                  <a:spcPts val="0"/>
                </a:spcAft>
              </a:pPr>
              <a:r>
                <a:rPr lang="en-US" sz="2800" b="1" dirty="0" err="1">
                  <a:effectLst/>
                  <a:latin typeface="Calibri" panose="020F0502020204030204" pitchFamily="34" charset="0"/>
                  <a:ea typeface="Calibri" panose="020F0502020204030204" pitchFamily="34" charset="0"/>
                  <a:cs typeface="Calibri" panose="020F0502020204030204" pitchFamily="34" charset="0"/>
                </a:rPr>
                <a:t>Vận</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dụng</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được</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kiến</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thức</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về</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nước</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không</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khí</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để</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giải</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thích</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cũng</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như</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xử</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lí</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một</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số</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tình</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huống</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đơn</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giản</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trong</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đời</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sống</a:t>
              </a:r>
              <a:r>
                <a:rPr lang="en-US" sz="2800" b="1" dirty="0">
                  <a:effectLst/>
                  <a:latin typeface="Calibri" panose="020F0502020204030204" pitchFamily="34" charset="0"/>
                  <a:ea typeface="Calibri" panose="020F0502020204030204" pitchFamily="34" charset="0"/>
                  <a:cs typeface="Calibri" panose="020F0502020204030204" pitchFamily="34" charset="0"/>
                </a:rPr>
                <a:t>.</a:t>
              </a:r>
            </a:p>
          </p:txBody>
        </p:sp>
        <p:pic>
          <p:nvPicPr>
            <p:cNvPr id="35" name="Picture 34">
              <a:extLst>
                <a:ext uri="{FF2B5EF4-FFF2-40B4-BE49-F238E27FC236}">
                  <a16:creationId xmlns:a16="http://schemas.microsoft.com/office/drawing/2014/main" id="{43CF8F73-95C8-8036-CC4A-9D978198E3A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6025" y="173453"/>
              <a:ext cx="2773250" cy="1559953"/>
            </a:xfrm>
            <a:prstGeom prst="rect">
              <a:avLst/>
            </a:prstGeom>
          </p:spPr>
        </p:pic>
      </p:grpSp>
    </p:spTree>
    <p:extLst>
      <p:ext uri="{BB962C8B-B14F-4D97-AF65-F5344CB8AC3E}">
        <p14:creationId xmlns:p14="http://schemas.microsoft.com/office/powerpoint/2010/main" val="2206697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fill="hold" nodeType="withEffect">
                                  <p:stCondLst>
                                    <p:cond delay="0"/>
                                  </p:stCondLst>
                                  <p:childTnLst>
                                    <p:animMotion origin="layout" path="M 1.66667E-6 -3.45679E-6 L 1.66667E-6 0.69861 " pathEditMode="relative" rAng="0" ptsTypes="AA">
                                      <p:cBhvr>
                                        <p:cTn id="6" dur="3000" fill="hold"/>
                                        <p:tgtEl>
                                          <p:spTgt spid="23"/>
                                        </p:tgtEl>
                                        <p:attrNameLst>
                                          <p:attrName>ppt_x</p:attrName>
                                          <p:attrName>ppt_y</p:attrName>
                                        </p:attrNameLst>
                                      </p:cBhvr>
                                      <p:rCtr x="0" y="34923"/>
                                    </p:animMotion>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anim calcmode="lin" valueType="num">
                                      <p:cBhvr>
                                        <p:cTn id="12" dur="500" fill="hold"/>
                                        <p:tgtEl>
                                          <p:spTgt spid="27"/>
                                        </p:tgtEl>
                                        <p:attrNameLst>
                                          <p:attrName>ppt_x</p:attrName>
                                        </p:attrNameLst>
                                      </p:cBhvr>
                                      <p:tavLst>
                                        <p:tav tm="0">
                                          <p:val>
                                            <p:strVal val="#ppt_x"/>
                                          </p:val>
                                        </p:tav>
                                        <p:tav tm="100000">
                                          <p:val>
                                            <p:strVal val="#ppt_x"/>
                                          </p:val>
                                        </p:tav>
                                      </p:tavLst>
                                    </p:anim>
                                    <p:anim calcmode="lin" valueType="num">
                                      <p:cBhvr>
                                        <p:cTn id="13"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anim calcmode="lin" valueType="num">
                                      <p:cBhvr>
                                        <p:cTn id="19" dur="500" fill="hold"/>
                                        <p:tgtEl>
                                          <p:spTgt spid="32"/>
                                        </p:tgtEl>
                                        <p:attrNameLst>
                                          <p:attrName>ppt_x</p:attrName>
                                        </p:attrNameLst>
                                      </p:cBhvr>
                                      <p:tavLst>
                                        <p:tav tm="0">
                                          <p:val>
                                            <p:strVal val="#ppt_x"/>
                                          </p:val>
                                        </p:tav>
                                        <p:tav tm="100000">
                                          <p:val>
                                            <p:strVal val="#ppt_x"/>
                                          </p:val>
                                        </p:tav>
                                      </p:tavLst>
                                    </p:anim>
                                    <p:anim calcmode="lin" valueType="num">
                                      <p:cBhvr>
                                        <p:cTn id="20"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0A089739-A701-83EE-4A85-5D487A94F8A2}"/>
              </a:ext>
            </a:extLst>
          </p:cNvPr>
          <p:cNvSpPr/>
          <p:nvPr/>
        </p:nvSpPr>
        <p:spPr>
          <a:xfrm>
            <a:off x="710437" y="3039624"/>
            <a:ext cx="10527405"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Làm</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bài</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tập</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trong</a:t>
            </a:r>
            <a:r>
              <a:rPr lang="en-US" sz="4800" i="1" dirty="0">
                <a:solidFill>
                  <a:prstClr val="black"/>
                </a:solidFill>
                <a:latin typeface="Arial" panose="020B0604020202020204" pitchFamily="34" charset="0"/>
                <a:cs typeface="Arial" panose="020B0604020202020204" pitchFamily="34" charset="0"/>
              </a:rPr>
              <a:t> VBT.</a:t>
            </a:r>
            <a:endPar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Rectangle: Rounded Corners 4">
            <a:extLst>
              <a:ext uri="{FF2B5EF4-FFF2-40B4-BE49-F238E27FC236}">
                <a16:creationId xmlns:a16="http://schemas.microsoft.com/office/drawing/2014/main" id="{B6950E59-2C83-D3CE-BC2D-74ADB09F5B21}"/>
              </a:ext>
            </a:extLst>
          </p:cNvPr>
          <p:cNvSpPr/>
          <p:nvPr/>
        </p:nvSpPr>
        <p:spPr>
          <a:xfrm>
            <a:off x="710437" y="1801373"/>
            <a:ext cx="10527405"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Ôn</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tập</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kiến</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thức</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đã</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học</a:t>
            </a:r>
            <a:r>
              <a:rPr lang="en-US" sz="4800" i="1" dirty="0">
                <a:solidFill>
                  <a:prstClr val="black"/>
                </a:solidFill>
                <a:latin typeface="Arial" panose="020B0604020202020204" pitchFamily="34" charset="0"/>
                <a:cs typeface="Arial" panose="020B0604020202020204" pitchFamily="34" charset="0"/>
              </a:rPr>
              <a:t>.</a:t>
            </a:r>
            <a:endPar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ectangle: Rounded Corners 5">
            <a:extLst>
              <a:ext uri="{FF2B5EF4-FFF2-40B4-BE49-F238E27FC236}">
                <a16:creationId xmlns:a16="http://schemas.microsoft.com/office/drawing/2014/main" id="{6F064716-57D2-C8AB-79DE-83AA82BCBA1B}"/>
              </a:ext>
            </a:extLst>
          </p:cNvPr>
          <p:cNvSpPr/>
          <p:nvPr/>
        </p:nvSpPr>
        <p:spPr>
          <a:xfrm>
            <a:off x="710437" y="4277875"/>
            <a:ext cx="10527405"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4800" i="1" dirty="0">
                <a:solidFill>
                  <a:prstClr val="black"/>
                </a:solidFill>
                <a:latin typeface="Calibri" panose="020F0502020204030204" pitchFamily="34" charset="0"/>
                <a:cs typeface="Calibri" panose="020F0502020204030204" pitchFamily="34" charset="0"/>
              </a:rPr>
              <a:t>    </a:t>
            </a:r>
            <a:r>
              <a:rPr lang="vi-VN" sz="4800" i="1" dirty="0">
                <a:solidFill>
                  <a:prstClr val="black"/>
                </a:solidFill>
                <a:latin typeface="Calibri" panose="020F0502020204030204" pitchFamily="34" charset="0"/>
                <a:cs typeface="Calibri" panose="020F0502020204030204" pitchFamily="34" charset="0"/>
              </a:rPr>
              <a:t>Đọc trước nội dung bài </a:t>
            </a:r>
            <a:r>
              <a:rPr lang="en-US" sz="4800" i="1" dirty="0">
                <a:solidFill>
                  <a:prstClr val="black"/>
                </a:solidFill>
                <a:latin typeface="Calibri" panose="020F0502020204030204" pitchFamily="34" charset="0"/>
                <a:cs typeface="Calibri" panose="020F0502020204030204" pitchFamily="34" charset="0"/>
              </a:rPr>
              <a:t>8</a:t>
            </a:r>
            <a:r>
              <a:rPr lang="vi-VN" sz="4800" i="1" dirty="0">
                <a:solidFill>
                  <a:prstClr val="black"/>
                </a:solidFill>
                <a:latin typeface="Calibri" panose="020F0502020204030204" pitchFamily="34" charset="0"/>
                <a:cs typeface="Calibri" panose="020F0502020204030204" pitchFamily="34" charset="0"/>
              </a:rPr>
              <a:t>.</a:t>
            </a:r>
            <a:endParaRPr kumimoji="0" lang="en-US" sz="48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7" name="Picture 2">
            <a:extLst>
              <a:ext uri="{FF2B5EF4-FFF2-40B4-BE49-F238E27FC236}">
                <a16:creationId xmlns:a16="http://schemas.microsoft.com/office/drawing/2014/main" id="{F7537340-0C91-606A-0A80-59CC04BBD3C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01151" y="2084825"/>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D94929CD-3A0E-8440-C032-3BFD961A16AA}"/>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01151" y="3291852"/>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997DA108-5751-2C25-2087-3784E3FA86F8}"/>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01151" y="4546102"/>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0A1850BB-B987-AC1A-6457-E359FBBD46A5}"/>
              </a:ext>
            </a:extLst>
          </p:cNvPr>
          <p:cNvPicPr>
            <a:picLocks noChangeAspect="1"/>
          </p:cNvPicPr>
          <p:nvPr/>
        </p:nvPicPr>
        <p:blipFill>
          <a:blip r:embed="rId4"/>
          <a:stretch>
            <a:fillRect/>
          </a:stretch>
        </p:blipFill>
        <p:spPr>
          <a:xfrm>
            <a:off x="3303010" y="196537"/>
            <a:ext cx="6005080" cy="1359526"/>
          </a:xfrm>
          <a:prstGeom prst="rect">
            <a:avLst/>
          </a:prstGeom>
        </p:spPr>
      </p:pic>
    </p:spTree>
    <p:extLst>
      <p:ext uri="{BB962C8B-B14F-4D97-AF65-F5344CB8AC3E}">
        <p14:creationId xmlns:p14="http://schemas.microsoft.com/office/powerpoint/2010/main" val="1763666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10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22" presetClass="entr" presetSubtype="8" fill="hold" grpId="0" nodeType="withEffect">
                                  <p:stCondLst>
                                    <p:cond delay="10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par>
                                <p:cTn id="14" presetID="22" presetClass="entr" presetSubtype="8" fill="hold" nodeType="withEffect">
                                  <p:stCondLst>
                                    <p:cond delay="10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par>
                                <p:cTn id="17" presetID="22" presetClass="entr" presetSubtype="8" fill="hold" nodeType="withEffect">
                                  <p:stCondLst>
                                    <p:cond delay="10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par>
                                <p:cTn id="20" presetID="22" presetClass="entr" presetSubtype="8" fill="hold" nodeType="withEffect">
                                  <p:stCondLst>
                                    <p:cond delay="10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a:extLst>
              <a:ext uri="{FF2B5EF4-FFF2-40B4-BE49-F238E27FC236}">
                <a16:creationId xmlns:a16="http://schemas.microsoft.com/office/drawing/2014/main" id="{0B91F2D5-EAD1-4FF4-97D3-DD69A44235ED}"/>
              </a:ext>
            </a:extLst>
          </p:cNvPr>
          <p:cNvGrpSpPr/>
          <p:nvPr/>
        </p:nvGrpSpPr>
        <p:grpSpPr>
          <a:xfrm>
            <a:off x="-91801" y="-8503"/>
            <a:ext cx="13510190" cy="6820216"/>
            <a:chOff x="-91801" y="-8503"/>
            <a:chExt cx="13510190" cy="6820216"/>
          </a:xfrm>
        </p:grpSpPr>
        <p:pic>
          <p:nvPicPr>
            <p:cNvPr id="33" name="图片 32">
              <a:extLst>
                <a:ext uri="{FF2B5EF4-FFF2-40B4-BE49-F238E27FC236}">
                  <a16:creationId xmlns:a16="http://schemas.microsoft.com/office/drawing/2014/main" id="{49C1AA0B-08DB-452B-B4DD-0D62B09E5F96}"/>
                </a:ext>
              </a:extLst>
            </p:cNvPr>
            <p:cNvPicPr>
              <a:picLocks noChangeAspect="1"/>
            </p:cNvPicPr>
            <p:nvPr/>
          </p:nvPicPr>
          <p:blipFill rotWithShape="1">
            <a:blip r:embed="rId3">
              <a:extLst>
                <a:ext uri="{28A0092B-C50C-407E-A947-70E740481C1C}">
                  <a14:useLocalDpi xmlns:a14="http://schemas.microsoft.com/office/drawing/2010/main" val="0"/>
                </a:ext>
              </a:extLst>
            </a:blip>
            <a:srcRect t="33830" b="46540"/>
            <a:stretch/>
          </p:blipFill>
          <p:spPr>
            <a:xfrm rot="5400000">
              <a:off x="-2938469" y="3039789"/>
              <a:ext cx="6608550" cy="915213"/>
            </a:xfrm>
            <a:prstGeom prst="rect">
              <a:avLst/>
            </a:prstGeom>
          </p:spPr>
        </p:pic>
        <p:pic>
          <p:nvPicPr>
            <p:cNvPr id="34" name="图片 33">
              <a:extLst>
                <a:ext uri="{FF2B5EF4-FFF2-40B4-BE49-F238E27FC236}">
                  <a16:creationId xmlns:a16="http://schemas.microsoft.com/office/drawing/2014/main" id="{11142150-AB7C-439C-AB2F-617C90F9C05F}"/>
                </a:ext>
              </a:extLst>
            </p:cNvPr>
            <p:cNvPicPr>
              <a:picLocks noChangeAspect="1"/>
            </p:cNvPicPr>
            <p:nvPr/>
          </p:nvPicPr>
          <p:blipFill rotWithShape="1">
            <a:blip r:embed="rId3">
              <a:extLst>
                <a:ext uri="{28A0092B-C50C-407E-A947-70E740481C1C}">
                  <a14:useLocalDpi xmlns:a14="http://schemas.microsoft.com/office/drawing/2010/main" val="0"/>
                </a:ext>
              </a:extLst>
            </a:blip>
            <a:srcRect t="33830" b="46540"/>
            <a:stretch/>
          </p:blipFill>
          <p:spPr>
            <a:xfrm rot="16200000" flipH="1">
              <a:off x="8566882" y="3039790"/>
              <a:ext cx="6608550" cy="915213"/>
            </a:xfrm>
            <a:prstGeom prst="rect">
              <a:avLst/>
            </a:prstGeom>
          </p:spPr>
        </p:pic>
        <p:grpSp>
          <p:nvGrpSpPr>
            <p:cNvPr id="26" name="组合 25">
              <a:extLst>
                <a:ext uri="{FF2B5EF4-FFF2-40B4-BE49-F238E27FC236}">
                  <a16:creationId xmlns:a16="http://schemas.microsoft.com/office/drawing/2014/main" id="{C9E58D1E-214D-43C9-8959-7D95E84E8F2D}"/>
                </a:ext>
              </a:extLst>
            </p:cNvPr>
            <p:cNvGrpSpPr/>
            <p:nvPr/>
          </p:nvGrpSpPr>
          <p:grpSpPr>
            <a:xfrm>
              <a:off x="413052" y="-8503"/>
              <a:ext cx="13005337" cy="915214"/>
              <a:chOff x="413052" y="-8503"/>
              <a:chExt cx="13005337" cy="915214"/>
            </a:xfrm>
          </p:grpSpPr>
          <p:pic>
            <p:nvPicPr>
              <p:cNvPr id="35" name="图片 34">
                <a:extLst>
                  <a:ext uri="{FF2B5EF4-FFF2-40B4-BE49-F238E27FC236}">
                    <a16:creationId xmlns:a16="http://schemas.microsoft.com/office/drawing/2014/main" id="{A0AFDE2C-C1E6-4D51-80E9-1CD15B6F1885}"/>
                  </a:ext>
                </a:extLst>
              </p:cNvPr>
              <p:cNvPicPr>
                <a:picLocks noChangeAspect="1"/>
              </p:cNvPicPr>
              <p:nvPr/>
            </p:nvPicPr>
            <p:blipFill rotWithShape="1">
              <a:blip r:embed="rId3">
                <a:extLst>
                  <a:ext uri="{28A0092B-C50C-407E-A947-70E740481C1C}">
                    <a14:useLocalDpi xmlns:a14="http://schemas.microsoft.com/office/drawing/2010/main" val="0"/>
                  </a:ext>
                </a:extLst>
              </a:blip>
              <a:srcRect t="33830" b="46540"/>
              <a:stretch/>
            </p:blipFill>
            <p:spPr>
              <a:xfrm rot="10800000">
                <a:off x="413052" y="-8502"/>
                <a:ext cx="6608550" cy="915213"/>
              </a:xfrm>
              <a:prstGeom prst="rect">
                <a:avLst/>
              </a:prstGeom>
            </p:spPr>
          </p:pic>
          <p:pic>
            <p:nvPicPr>
              <p:cNvPr id="36" name="图片 35">
                <a:extLst>
                  <a:ext uri="{FF2B5EF4-FFF2-40B4-BE49-F238E27FC236}">
                    <a16:creationId xmlns:a16="http://schemas.microsoft.com/office/drawing/2014/main" id="{8AA94C1D-7A31-435E-8430-D3F17D6049DB}"/>
                  </a:ext>
                </a:extLst>
              </p:cNvPr>
              <p:cNvPicPr>
                <a:picLocks noChangeAspect="1"/>
              </p:cNvPicPr>
              <p:nvPr/>
            </p:nvPicPr>
            <p:blipFill rotWithShape="1">
              <a:blip r:embed="rId3">
                <a:extLst>
                  <a:ext uri="{28A0092B-C50C-407E-A947-70E740481C1C}">
                    <a14:useLocalDpi xmlns:a14="http://schemas.microsoft.com/office/drawing/2010/main" val="0"/>
                  </a:ext>
                </a:extLst>
              </a:blip>
              <a:srcRect t="33830" b="46540"/>
              <a:stretch/>
            </p:blipFill>
            <p:spPr>
              <a:xfrm rot="10800000">
                <a:off x="6809839" y="-8503"/>
                <a:ext cx="6608550" cy="915213"/>
              </a:xfrm>
              <a:prstGeom prst="rect">
                <a:avLst/>
              </a:prstGeom>
            </p:spPr>
          </p:pic>
        </p:grpSp>
        <p:grpSp>
          <p:nvGrpSpPr>
            <p:cNvPr id="37" name="组合 36">
              <a:extLst>
                <a:ext uri="{FF2B5EF4-FFF2-40B4-BE49-F238E27FC236}">
                  <a16:creationId xmlns:a16="http://schemas.microsoft.com/office/drawing/2014/main" id="{082DD493-5DE1-4647-9F2A-DBDEBD2155E1}"/>
                </a:ext>
              </a:extLst>
            </p:cNvPr>
            <p:cNvGrpSpPr/>
            <p:nvPr/>
          </p:nvGrpSpPr>
          <p:grpSpPr>
            <a:xfrm flipV="1">
              <a:off x="83762" y="5896499"/>
              <a:ext cx="13005337" cy="915214"/>
              <a:chOff x="413052" y="-8503"/>
              <a:chExt cx="13005337" cy="915214"/>
            </a:xfrm>
          </p:grpSpPr>
          <p:pic>
            <p:nvPicPr>
              <p:cNvPr id="38" name="图片 37">
                <a:extLst>
                  <a:ext uri="{FF2B5EF4-FFF2-40B4-BE49-F238E27FC236}">
                    <a16:creationId xmlns:a16="http://schemas.microsoft.com/office/drawing/2014/main" id="{933FDC70-ED12-4473-A5F0-8C071C031FA2}"/>
                  </a:ext>
                </a:extLst>
              </p:cNvPr>
              <p:cNvPicPr>
                <a:picLocks noChangeAspect="1"/>
              </p:cNvPicPr>
              <p:nvPr/>
            </p:nvPicPr>
            <p:blipFill rotWithShape="1">
              <a:blip r:embed="rId3">
                <a:extLst>
                  <a:ext uri="{28A0092B-C50C-407E-A947-70E740481C1C}">
                    <a14:useLocalDpi xmlns:a14="http://schemas.microsoft.com/office/drawing/2010/main" val="0"/>
                  </a:ext>
                </a:extLst>
              </a:blip>
              <a:srcRect t="33830" b="46540"/>
              <a:stretch/>
            </p:blipFill>
            <p:spPr>
              <a:xfrm rot="10800000">
                <a:off x="413052" y="-8502"/>
                <a:ext cx="6608550" cy="915213"/>
              </a:xfrm>
              <a:prstGeom prst="rect">
                <a:avLst/>
              </a:prstGeom>
            </p:spPr>
          </p:pic>
          <p:pic>
            <p:nvPicPr>
              <p:cNvPr id="39" name="图片 38">
                <a:extLst>
                  <a:ext uri="{FF2B5EF4-FFF2-40B4-BE49-F238E27FC236}">
                    <a16:creationId xmlns:a16="http://schemas.microsoft.com/office/drawing/2014/main" id="{5323427A-254A-45E1-B079-9EAC50A74861}"/>
                  </a:ext>
                </a:extLst>
              </p:cNvPr>
              <p:cNvPicPr>
                <a:picLocks noChangeAspect="1"/>
              </p:cNvPicPr>
              <p:nvPr/>
            </p:nvPicPr>
            <p:blipFill rotWithShape="1">
              <a:blip r:embed="rId3">
                <a:extLst>
                  <a:ext uri="{28A0092B-C50C-407E-A947-70E740481C1C}">
                    <a14:useLocalDpi xmlns:a14="http://schemas.microsoft.com/office/drawing/2010/main" val="0"/>
                  </a:ext>
                </a:extLst>
              </a:blip>
              <a:srcRect t="33830" b="46540"/>
              <a:stretch/>
            </p:blipFill>
            <p:spPr>
              <a:xfrm rot="10800000">
                <a:off x="6809839" y="-8503"/>
                <a:ext cx="6608550" cy="915213"/>
              </a:xfrm>
              <a:prstGeom prst="rect">
                <a:avLst/>
              </a:prstGeom>
            </p:spPr>
          </p:pic>
        </p:grpSp>
      </p:grpSp>
      <p:pic>
        <p:nvPicPr>
          <p:cNvPr id="19" name="图片 18">
            <a:extLst>
              <a:ext uri="{FF2B5EF4-FFF2-40B4-BE49-F238E27FC236}">
                <a16:creationId xmlns:a16="http://schemas.microsoft.com/office/drawing/2014/main" id="{3FDDAC45-1F90-49D1-9266-461D430FFA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669252" y="-1572421"/>
            <a:ext cx="6857692" cy="9731541"/>
          </a:xfrm>
          <a:prstGeom prst="rect">
            <a:avLst/>
          </a:prstGeom>
        </p:spPr>
      </p:pic>
      <p:pic>
        <p:nvPicPr>
          <p:cNvPr id="21" name="图片 20">
            <a:extLst>
              <a:ext uri="{FF2B5EF4-FFF2-40B4-BE49-F238E27FC236}">
                <a16:creationId xmlns:a16="http://schemas.microsoft.com/office/drawing/2014/main" id="{838F2092-E54C-469D-949E-52265839B015}"/>
              </a:ext>
            </a:extLst>
          </p:cNvPr>
          <p:cNvPicPr>
            <a:picLocks noChangeAspect="1"/>
          </p:cNvPicPr>
          <p:nvPr/>
        </p:nvPicPr>
        <p:blipFill rotWithShape="1">
          <a:blip r:embed="rId5">
            <a:extLst>
              <a:ext uri="{28A0092B-C50C-407E-A947-70E740481C1C}">
                <a14:useLocalDpi xmlns:a14="http://schemas.microsoft.com/office/drawing/2010/main" val="0"/>
              </a:ext>
            </a:extLst>
          </a:blip>
          <a:srcRect l="-4" r="-1"/>
          <a:stretch/>
        </p:blipFill>
        <p:spPr>
          <a:xfrm rot="5400000">
            <a:off x="-2795972" y="2572264"/>
            <a:ext cx="6858001" cy="1808676"/>
          </a:xfrm>
          <a:prstGeom prst="rect">
            <a:avLst/>
          </a:prstGeom>
        </p:spPr>
      </p:pic>
      <p:grpSp>
        <p:nvGrpSpPr>
          <p:cNvPr id="2" name="图形 1">
            <a:extLst>
              <a:ext uri="{FF2B5EF4-FFF2-40B4-BE49-F238E27FC236}">
                <a16:creationId xmlns:a16="http://schemas.microsoft.com/office/drawing/2014/main" id="{834AF82C-6485-4777-A7DC-8974450E7463}"/>
              </a:ext>
            </a:extLst>
          </p:cNvPr>
          <p:cNvGrpSpPr/>
          <p:nvPr/>
        </p:nvGrpSpPr>
        <p:grpSpPr>
          <a:xfrm>
            <a:off x="357809" y="258417"/>
            <a:ext cx="9939130" cy="6410740"/>
            <a:chOff x="2319610" y="0"/>
            <a:chExt cx="7546563" cy="6854547"/>
          </a:xfrm>
          <a:solidFill>
            <a:srgbClr val="FBFF86"/>
          </a:solidFill>
        </p:grpSpPr>
        <p:sp>
          <p:nvSpPr>
            <p:cNvPr id="3" name="任意多边形: 形状 2">
              <a:extLst>
                <a:ext uri="{FF2B5EF4-FFF2-40B4-BE49-F238E27FC236}">
                  <a16:creationId xmlns:a16="http://schemas.microsoft.com/office/drawing/2014/main" id="{5D4E9DFC-2D80-408D-9865-B5D4BBA19D84}"/>
                </a:ext>
              </a:extLst>
            </p:cNvPr>
            <p:cNvSpPr/>
            <p:nvPr/>
          </p:nvSpPr>
          <p:spPr>
            <a:xfrm>
              <a:off x="3317609" y="799178"/>
              <a:ext cx="5849674" cy="5221196"/>
            </a:xfrm>
            <a:custGeom>
              <a:avLst/>
              <a:gdLst>
                <a:gd name="connsiteX0" fmla="*/ 3925534 w 5849673"/>
                <a:gd name="connsiteY0" fmla="*/ 450870 h 5221196"/>
                <a:gd name="connsiteX1" fmla="*/ 5237049 w 5849673"/>
                <a:gd name="connsiteY1" fmla="*/ 1353529 h 5221196"/>
                <a:gd name="connsiteX2" fmla="*/ 5623804 w 5849673"/>
                <a:gd name="connsiteY2" fmla="*/ 2691979 h 5221196"/>
                <a:gd name="connsiteX3" fmla="*/ 5129310 w 5849673"/>
                <a:gd name="connsiteY3" fmla="*/ 4105017 h 5221196"/>
                <a:gd name="connsiteX4" fmla="*/ 3624417 w 5849673"/>
                <a:gd name="connsiteY4" fmla="*/ 4922038 h 5221196"/>
                <a:gd name="connsiteX5" fmla="*/ 1977254 w 5849673"/>
                <a:gd name="connsiteY5" fmla="*/ 4884743 h 5221196"/>
                <a:gd name="connsiteX6" fmla="*/ 598748 w 5849673"/>
                <a:gd name="connsiteY6" fmla="*/ 3957221 h 5221196"/>
                <a:gd name="connsiteX7" fmla="*/ 243762 w 5849673"/>
                <a:gd name="connsiteY7" fmla="*/ 2562140 h 5221196"/>
                <a:gd name="connsiteX8" fmla="*/ 759666 w 5849673"/>
                <a:gd name="connsiteY8" fmla="*/ 1296207 h 5221196"/>
                <a:gd name="connsiteX9" fmla="*/ 2122287 w 5849673"/>
                <a:gd name="connsiteY9" fmla="*/ 425317 h 5221196"/>
                <a:gd name="connsiteX10" fmla="*/ 3925534 w 5849673"/>
                <a:gd name="connsiteY10" fmla="*/ 450870 h 522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49673" h="5221196">
                  <a:moveTo>
                    <a:pt x="3925534" y="450870"/>
                  </a:moveTo>
                  <a:cubicBezTo>
                    <a:pt x="3925534" y="450870"/>
                    <a:pt x="4806784" y="-43624"/>
                    <a:pt x="5237049" y="1353529"/>
                  </a:cubicBezTo>
                  <a:cubicBezTo>
                    <a:pt x="5237049" y="1353529"/>
                    <a:pt x="6312367" y="1622877"/>
                    <a:pt x="5623804" y="2691979"/>
                  </a:cubicBezTo>
                  <a:cubicBezTo>
                    <a:pt x="5623804" y="2691979"/>
                    <a:pt x="6268857" y="3654033"/>
                    <a:pt x="5129310" y="4105017"/>
                  </a:cubicBezTo>
                  <a:cubicBezTo>
                    <a:pt x="5129310" y="4105017"/>
                    <a:pt x="5150720" y="5136825"/>
                    <a:pt x="3624417" y="4922038"/>
                  </a:cubicBezTo>
                  <a:cubicBezTo>
                    <a:pt x="3624417" y="4922038"/>
                    <a:pt x="2614019" y="5626485"/>
                    <a:pt x="1977254" y="4884743"/>
                  </a:cubicBezTo>
                  <a:cubicBezTo>
                    <a:pt x="1977254" y="4884743"/>
                    <a:pt x="832182" y="5247326"/>
                    <a:pt x="598748" y="3957221"/>
                  </a:cubicBezTo>
                  <a:cubicBezTo>
                    <a:pt x="598748" y="3957221"/>
                    <a:pt x="-465520" y="3465489"/>
                    <a:pt x="243762" y="2562140"/>
                  </a:cubicBezTo>
                  <a:cubicBezTo>
                    <a:pt x="243762" y="2562140"/>
                    <a:pt x="-368831" y="1473700"/>
                    <a:pt x="759666" y="1296207"/>
                  </a:cubicBezTo>
                  <a:cubicBezTo>
                    <a:pt x="759666" y="1296207"/>
                    <a:pt x="792125" y="111078"/>
                    <a:pt x="2122287" y="425317"/>
                  </a:cubicBezTo>
                  <a:cubicBezTo>
                    <a:pt x="2122287" y="426698"/>
                    <a:pt x="2839857" y="-549169"/>
                    <a:pt x="3925534" y="450870"/>
                  </a:cubicBezTo>
                  <a:close/>
                </a:path>
              </a:pathLst>
            </a:custGeom>
            <a:solidFill>
              <a:srgbClr val="FBFF86"/>
            </a:solid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 name="任意多边形: 形状 3">
              <a:extLst>
                <a:ext uri="{FF2B5EF4-FFF2-40B4-BE49-F238E27FC236}">
                  <a16:creationId xmlns:a16="http://schemas.microsoft.com/office/drawing/2014/main" id="{4004C6B5-946C-4CCA-8BE6-F859B7D1E8EF}"/>
                </a:ext>
              </a:extLst>
            </p:cNvPr>
            <p:cNvSpPr/>
            <p:nvPr/>
          </p:nvSpPr>
          <p:spPr>
            <a:xfrm>
              <a:off x="3792118" y="1222423"/>
              <a:ext cx="4903505" cy="4378622"/>
            </a:xfrm>
            <a:custGeom>
              <a:avLst/>
              <a:gdLst>
                <a:gd name="connsiteX0" fmla="*/ 3289417 w 4903504"/>
                <a:gd name="connsiteY0" fmla="*/ 377777 h 4378622"/>
                <a:gd name="connsiteX1" fmla="*/ 4388907 w 4903504"/>
                <a:gd name="connsiteY1" fmla="*/ 1134713 h 4378622"/>
                <a:gd name="connsiteX2" fmla="*/ 4713505 w 4903504"/>
                <a:gd name="connsiteY2" fmla="*/ 2256994 h 4378622"/>
                <a:gd name="connsiteX3" fmla="*/ 4299124 w 4903504"/>
                <a:gd name="connsiteY3" fmla="*/ 3441432 h 4378622"/>
                <a:gd name="connsiteX4" fmla="*/ 3038026 w 4903504"/>
                <a:gd name="connsiteY4" fmla="*/ 4125851 h 4378622"/>
                <a:gd name="connsiteX5" fmla="*/ 1657447 w 4903504"/>
                <a:gd name="connsiteY5" fmla="*/ 4094081 h 4378622"/>
                <a:gd name="connsiteX6" fmla="*/ 502016 w 4903504"/>
                <a:gd name="connsiteY6" fmla="*/ 3317118 h 4378622"/>
                <a:gd name="connsiteX7" fmla="*/ 204352 w 4903504"/>
                <a:gd name="connsiteY7" fmla="*/ 2147873 h 4378622"/>
                <a:gd name="connsiteX8" fmla="*/ 636690 w 4903504"/>
                <a:gd name="connsiteY8" fmla="*/ 1087059 h 4378622"/>
                <a:gd name="connsiteX9" fmla="*/ 1778999 w 4903504"/>
                <a:gd name="connsiteY9" fmla="*/ 357058 h 4378622"/>
                <a:gd name="connsiteX10" fmla="*/ 3289417 w 4903504"/>
                <a:gd name="connsiteY10" fmla="*/ 377777 h 437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03504" h="4378622">
                  <a:moveTo>
                    <a:pt x="3289417" y="377777"/>
                  </a:moveTo>
                  <a:cubicBezTo>
                    <a:pt x="3289417" y="377777"/>
                    <a:pt x="4028396" y="-36603"/>
                    <a:pt x="4388907" y="1134713"/>
                  </a:cubicBezTo>
                  <a:cubicBezTo>
                    <a:pt x="4388907" y="1134713"/>
                    <a:pt x="5290185" y="1360550"/>
                    <a:pt x="4713505" y="2256994"/>
                  </a:cubicBezTo>
                  <a:cubicBezTo>
                    <a:pt x="4713505" y="2256994"/>
                    <a:pt x="5254272" y="3062964"/>
                    <a:pt x="4299124" y="3441432"/>
                  </a:cubicBezTo>
                  <a:cubicBezTo>
                    <a:pt x="4299124" y="3441432"/>
                    <a:pt x="4317081" y="4306106"/>
                    <a:pt x="3038026" y="4125851"/>
                  </a:cubicBezTo>
                  <a:cubicBezTo>
                    <a:pt x="3038026" y="4125851"/>
                    <a:pt x="2191308" y="4715652"/>
                    <a:pt x="1657447" y="4094081"/>
                  </a:cubicBezTo>
                  <a:cubicBezTo>
                    <a:pt x="1657447" y="4094081"/>
                    <a:pt x="698156" y="4397961"/>
                    <a:pt x="502016" y="3317118"/>
                  </a:cubicBezTo>
                  <a:cubicBezTo>
                    <a:pt x="502016" y="3317118"/>
                    <a:pt x="-390284" y="2904809"/>
                    <a:pt x="204352" y="2147873"/>
                  </a:cubicBezTo>
                  <a:cubicBezTo>
                    <a:pt x="204352" y="2147873"/>
                    <a:pt x="-309480" y="1235545"/>
                    <a:pt x="636690" y="1087059"/>
                  </a:cubicBezTo>
                  <a:cubicBezTo>
                    <a:pt x="636690" y="1087059"/>
                    <a:pt x="663624" y="93927"/>
                    <a:pt x="1778999" y="357058"/>
                  </a:cubicBezTo>
                  <a:cubicBezTo>
                    <a:pt x="1777618" y="357058"/>
                    <a:pt x="2379161" y="-459962"/>
                    <a:pt x="3289417" y="377777"/>
                  </a:cubicBezTo>
                  <a:close/>
                </a:path>
              </a:pathLst>
            </a:custGeom>
            <a:solidFill>
              <a:srgbClr val="FFFFFF"/>
            </a:solidFill>
            <a:ln w="135001" cap="flat">
              <a:solidFill>
                <a:srgbClr val="F58791"/>
              </a:solidFill>
              <a:custDash>
                <a:ds d="188831" sp="188831"/>
              </a:custDash>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 name="任意多边形: 形状 4">
              <a:extLst>
                <a:ext uri="{FF2B5EF4-FFF2-40B4-BE49-F238E27FC236}">
                  <a16:creationId xmlns:a16="http://schemas.microsoft.com/office/drawing/2014/main" id="{041D3474-608E-46BB-88DD-4BC8D40B6E22}"/>
                </a:ext>
              </a:extLst>
            </p:cNvPr>
            <p:cNvSpPr/>
            <p:nvPr/>
          </p:nvSpPr>
          <p:spPr>
            <a:xfrm>
              <a:off x="3055827" y="5567895"/>
              <a:ext cx="863293" cy="642290"/>
            </a:xfrm>
            <a:custGeom>
              <a:avLst/>
              <a:gdLst>
                <a:gd name="connsiteX0" fmla="*/ 863984 w 863293"/>
                <a:gd name="connsiteY0" fmla="*/ 0 h 642290"/>
                <a:gd name="connsiteX1" fmla="*/ 207190 w 863293"/>
                <a:gd name="connsiteY1" fmla="*/ 646434 h 642290"/>
                <a:gd name="connsiteX2" fmla="*/ 0 w 863293"/>
                <a:gd name="connsiteY2" fmla="*/ 258988 h 642290"/>
              </a:gdLst>
              <a:ahLst/>
              <a:cxnLst>
                <a:cxn ang="0">
                  <a:pos x="connsiteX0" y="connsiteY0"/>
                </a:cxn>
                <a:cxn ang="0">
                  <a:pos x="connsiteX1" y="connsiteY1"/>
                </a:cxn>
                <a:cxn ang="0">
                  <a:pos x="connsiteX2" y="connsiteY2"/>
                </a:cxn>
              </a:cxnLst>
              <a:rect l="l" t="t" r="r" b="b"/>
              <a:pathLst>
                <a:path w="863293" h="642290">
                  <a:moveTo>
                    <a:pt x="863984" y="0"/>
                  </a:moveTo>
                  <a:lnTo>
                    <a:pt x="207190" y="646434"/>
                  </a:lnTo>
                  <a:lnTo>
                    <a:pt x="0" y="258988"/>
                  </a:lnTo>
                  <a:close/>
                </a:path>
              </a:pathLst>
            </a:custGeom>
            <a:grpFill/>
            <a:ln w="689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 name="任意多边形: 形状 5">
              <a:extLst>
                <a:ext uri="{FF2B5EF4-FFF2-40B4-BE49-F238E27FC236}">
                  <a16:creationId xmlns:a16="http://schemas.microsoft.com/office/drawing/2014/main" id="{AED819F5-9E11-4055-96B1-16D9A82BC49B}"/>
                </a:ext>
              </a:extLst>
            </p:cNvPr>
            <p:cNvSpPr/>
            <p:nvPr/>
          </p:nvSpPr>
          <p:spPr>
            <a:xfrm>
              <a:off x="3699498" y="5663893"/>
              <a:ext cx="345317" cy="745885"/>
            </a:xfrm>
            <a:custGeom>
              <a:avLst/>
              <a:gdLst>
                <a:gd name="connsiteX0" fmla="*/ 0 w 345317"/>
                <a:gd name="connsiteY0" fmla="*/ 745885 h 745885"/>
                <a:gd name="connsiteX1" fmla="*/ 293520 w 345317"/>
                <a:gd name="connsiteY1" fmla="*/ 0 h 745885"/>
                <a:gd name="connsiteX2" fmla="*/ 348080 w 345317"/>
                <a:gd name="connsiteY2" fmla="*/ 651959 h 745885"/>
              </a:gdLst>
              <a:ahLst/>
              <a:cxnLst>
                <a:cxn ang="0">
                  <a:pos x="connsiteX0" y="connsiteY0"/>
                </a:cxn>
                <a:cxn ang="0">
                  <a:pos x="connsiteX1" y="connsiteY1"/>
                </a:cxn>
                <a:cxn ang="0">
                  <a:pos x="connsiteX2" y="connsiteY2"/>
                </a:cxn>
              </a:cxnLst>
              <a:rect l="l" t="t" r="r" b="b"/>
              <a:pathLst>
                <a:path w="345317" h="745885">
                  <a:moveTo>
                    <a:pt x="0" y="745885"/>
                  </a:moveTo>
                  <a:lnTo>
                    <a:pt x="293520" y="0"/>
                  </a:lnTo>
                  <a:lnTo>
                    <a:pt x="348080" y="651959"/>
                  </a:lnTo>
                  <a:close/>
                </a:path>
              </a:pathLst>
            </a:custGeom>
            <a:grpFill/>
            <a:ln w="689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 name="任意多边形: 形状 6">
              <a:extLst>
                <a:ext uri="{FF2B5EF4-FFF2-40B4-BE49-F238E27FC236}">
                  <a16:creationId xmlns:a16="http://schemas.microsoft.com/office/drawing/2014/main" id="{621173FE-B660-47C7-9A99-33894113BF06}"/>
                </a:ext>
              </a:extLst>
            </p:cNvPr>
            <p:cNvSpPr/>
            <p:nvPr/>
          </p:nvSpPr>
          <p:spPr>
            <a:xfrm>
              <a:off x="8693476" y="5473968"/>
              <a:ext cx="379849" cy="663009"/>
            </a:xfrm>
            <a:custGeom>
              <a:avLst/>
              <a:gdLst>
                <a:gd name="connsiteX0" fmla="*/ 0 w 379848"/>
                <a:gd name="connsiteY0" fmla="*/ 0 h 663009"/>
                <a:gd name="connsiteX1" fmla="*/ 382612 w 379848"/>
                <a:gd name="connsiteY1" fmla="*/ 613284 h 663009"/>
                <a:gd name="connsiteX2" fmla="*/ 30388 w 379848"/>
                <a:gd name="connsiteY2" fmla="*/ 669225 h 663009"/>
              </a:gdLst>
              <a:ahLst/>
              <a:cxnLst>
                <a:cxn ang="0">
                  <a:pos x="connsiteX0" y="connsiteY0"/>
                </a:cxn>
                <a:cxn ang="0">
                  <a:pos x="connsiteX1" y="connsiteY1"/>
                </a:cxn>
                <a:cxn ang="0">
                  <a:pos x="connsiteX2" y="connsiteY2"/>
                </a:cxn>
              </a:cxnLst>
              <a:rect l="l" t="t" r="r" b="b"/>
              <a:pathLst>
                <a:path w="379848" h="663009">
                  <a:moveTo>
                    <a:pt x="0" y="0"/>
                  </a:moveTo>
                  <a:lnTo>
                    <a:pt x="382612" y="613284"/>
                  </a:lnTo>
                  <a:lnTo>
                    <a:pt x="30388" y="669225"/>
                  </a:lnTo>
                  <a:close/>
                </a:path>
              </a:pathLst>
            </a:custGeom>
            <a:grpFill/>
            <a:ln w="689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8" name="任意多边形: 形状 7">
              <a:extLst>
                <a:ext uri="{FF2B5EF4-FFF2-40B4-BE49-F238E27FC236}">
                  <a16:creationId xmlns:a16="http://schemas.microsoft.com/office/drawing/2014/main" id="{3CC7B04A-BFEA-40B2-B8B6-F4BCACA9F31A}"/>
                </a:ext>
              </a:extLst>
            </p:cNvPr>
            <p:cNvSpPr/>
            <p:nvPr/>
          </p:nvSpPr>
          <p:spPr>
            <a:xfrm>
              <a:off x="8873041" y="5313742"/>
              <a:ext cx="649196" cy="573227"/>
            </a:xfrm>
            <a:custGeom>
              <a:avLst/>
              <a:gdLst>
                <a:gd name="connsiteX0" fmla="*/ 541458 w 649196"/>
                <a:gd name="connsiteY0" fmla="*/ 577370 h 573226"/>
                <a:gd name="connsiteX1" fmla="*/ 0 w 649196"/>
                <a:gd name="connsiteY1" fmla="*/ 0 h 573226"/>
                <a:gd name="connsiteX2" fmla="*/ 654031 w 649196"/>
                <a:gd name="connsiteY2" fmla="*/ 160227 h 573226"/>
              </a:gdLst>
              <a:ahLst/>
              <a:cxnLst>
                <a:cxn ang="0">
                  <a:pos x="connsiteX0" y="connsiteY0"/>
                </a:cxn>
                <a:cxn ang="0">
                  <a:pos x="connsiteX1" y="connsiteY1"/>
                </a:cxn>
                <a:cxn ang="0">
                  <a:pos x="connsiteX2" y="connsiteY2"/>
                </a:cxn>
              </a:cxnLst>
              <a:rect l="l" t="t" r="r" b="b"/>
              <a:pathLst>
                <a:path w="649196" h="573226">
                  <a:moveTo>
                    <a:pt x="541458" y="577370"/>
                  </a:moveTo>
                  <a:lnTo>
                    <a:pt x="0" y="0"/>
                  </a:lnTo>
                  <a:lnTo>
                    <a:pt x="654031" y="160227"/>
                  </a:lnTo>
                  <a:close/>
                </a:path>
              </a:pathLst>
            </a:custGeom>
            <a:grpFill/>
            <a:ln w="689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9" name="任意多边形: 形状 8">
              <a:extLst>
                <a:ext uri="{FF2B5EF4-FFF2-40B4-BE49-F238E27FC236}">
                  <a16:creationId xmlns:a16="http://schemas.microsoft.com/office/drawing/2014/main" id="{E5FE7196-3AF7-40E3-A8B1-CF12676ADA6A}"/>
                </a:ext>
              </a:extLst>
            </p:cNvPr>
            <p:cNvSpPr/>
            <p:nvPr/>
          </p:nvSpPr>
          <p:spPr>
            <a:xfrm>
              <a:off x="4459196" y="253463"/>
              <a:ext cx="656103" cy="573227"/>
            </a:xfrm>
            <a:custGeom>
              <a:avLst/>
              <a:gdLst>
                <a:gd name="connsiteX0" fmla="*/ 212715 w 656102"/>
                <a:gd name="connsiteY0" fmla="*/ 0 h 573226"/>
                <a:gd name="connsiteX1" fmla="*/ 657484 w 656102"/>
                <a:gd name="connsiteY1" fmla="*/ 577370 h 573226"/>
                <a:gd name="connsiteX2" fmla="*/ 0 w 656102"/>
                <a:gd name="connsiteY2" fmla="*/ 353605 h 573226"/>
              </a:gdLst>
              <a:ahLst/>
              <a:cxnLst>
                <a:cxn ang="0">
                  <a:pos x="connsiteX0" y="connsiteY0"/>
                </a:cxn>
                <a:cxn ang="0">
                  <a:pos x="connsiteX1" y="connsiteY1"/>
                </a:cxn>
                <a:cxn ang="0">
                  <a:pos x="connsiteX2" y="connsiteY2"/>
                </a:cxn>
              </a:cxnLst>
              <a:rect l="l" t="t" r="r" b="b"/>
              <a:pathLst>
                <a:path w="656102" h="573226">
                  <a:moveTo>
                    <a:pt x="212715" y="0"/>
                  </a:moveTo>
                  <a:lnTo>
                    <a:pt x="657484" y="577370"/>
                  </a:lnTo>
                  <a:lnTo>
                    <a:pt x="0" y="353605"/>
                  </a:lnTo>
                  <a:close/>
                </a:path>
              </a:pathLst>
            </a:custGeom>
            <a:grpFill/>
            <a:ln w="689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0" name="任意多边形: 形状 9">
              <a:extLst>
                <a:ext uri="{FF2B5EF4-FFF2-40B4-BE49-F238E27FC236}">
                  <a16:creationId xmlns:a16="http://schemas.microsoft.com/office/drawing/2014/main" id="{8B6566D8-D749-47CB-A850-1CBE72F339A4}"/>
                </a:ext>
              </a:extLst>
            </p:cNvPr>
            <p:cNvSpPr/>
            <p:nvPr/>
          </p:nvSpPr>
          <p:spPr>
            <a:xfrm>
              <a:off x="5187815" y="0"/>
              <a:ext cx="414381" cy="794230"/>
            </a:xfrm>
            <a:custGeom>
              <a:avLst/>
              <a:gdLst>
                <a:gd name="connsiteX0" fmla="*/ 55941 w 414380"/>
                <a:gd name="connsiteY0" fmla="*/ 799064 h 794229"/>
                <a:gd name="connsiteX1" fmla="*/ 0 w 414380"/>
                <a:gd name="connsiteY1" fmla="*/ 0 h 794229"/>
                <a:gd name="connsiteX2" fmla="*/ 414381 w 414380"/>
                <a:gd name="connsiteY2" fmla="*/ 229981 h 794229"/>
              </a:gdLst>
              <a:ahLst/>
              <a:cxnLst>
                <a:cxn ang="0">
                  <a:pos x="connsiteX0" y="connsiteY0"/>
                </a:cxn>
                <a:cxn ang="0">
                  <a:pos x="connsiteX1" y="connsiteY1"/>
                </a:cxn>
                <a:cxn ang="0">
                  <a:pos x="connsiteX2" y="connsiteY2"/>
                </a:cxn>
              </a:cxnLst>
              <a:rect l="l" t="t" r="r" b="b"/>
              <a:pathLst>
                <a:path w="414380" h="794229">
                  <a:moveTo>
                    <a:pt x="55941" y="799064"/>
                  </a:moveTo>
                  <a:lnTo>
                    <a:pt x="0" y="0"/>
                  </a:lnTo>
                  <a:lnTo>
                    <a:pt x="414381" y="229981"/>
                  </a:lnTo>
                  <a:close/>
                </a:path>
              </a:pathLst>
            </a:custGeom>
            <a:grpFill/>
            <a:ln w="689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 name="任意多边形: 形状 10">
              <a:extLst>
                <a:ext uri="{FF2B5EF4-FFF2-40B4-BE49-F238E27FC236}">
                  <a16:creationId xmlns:a16="http://schemas.microsoft.com/office/drawing/2014/main" id="{37A1C99E-ECB7-4456-967E-736FFAED7536}"/>
                </a:ext>
              </a:extLst>
            </p:cNvPr>
            <p:cNvSpPr/>
            <p:nvPr/>
          </p:nvSpPr>
          <p:spPr>
            <a:xfrm>
              <a:off x="2319610" y="3754979"/>
              <a:ext cx="393662" cy="393662"/>
            </a:xfrm>
            <a:custGeom>
              <a:avLst/>
              <a:gdLst>
                <a:gd name="connsiteX0" fmla="*/ 397805 w 393661"/>
                <a:gd name="connsiteY0" fmla="*/ 198903 h 393661"/>
                <a:gd name="connsiteX1" fmla="*/ 198903 w 393661"/>
                <a:gd name="connsiteY1" fmla="*/ 397805 h 393661"/>
                <a:gd name="connsiteX2" fmla="*/ 0 w 393661"/>
                <a:gd name="connsiteY2" fmla="*/ 198903 h 393661"/>
                <a:gd name="connsiteX3" fmla="*/ 198903 w 393661"/>
                <a:gd name="connsiteY3" fmla="*/ 0 h 393661"/>
                <a:gd name="connsiteX4" fmla="*/ 397805 w 393661"/>
                <a:gd name="connsiteY4" fmla="*/ 198903 h 393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661" h="393661">
                  <a:moveTo>
                    <a:pt x="397805" y="198903"/>
                  </a:moveTo>
                  <a:cubicBezTo>
                    <a:pt x="397805" y="308754"/>
                    <a:pt x="308754" y="397805"/>
                    <a:pt x="198903" y="397805"/>
                  </a:cubicBezTo>
                  <a:cubicBezTo>
                    <a:pt x="89052" y="397805"/>
                    <a:pt x="0" y="308753"/>
                    <a:pt x="0" y="198903"/>
                  </a:cubicBezTo>
                  <a:cubicBezTo>
                    <a:pt x="0" y="89052"/>
                    <a:pt x="89052" y="0"/>
                    <a:pt x="198903" y="0"/>
                  </a:cubicBezTo>
                  <a:cubicBezTo>
                    <a:pt x="308754" y="0"/>
                    <a:pt x="397805" y="89052"/>
                    <a:pt x="397805" y="198903"/>
                  </a:cubicBezTo>
                  <a:close/>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2" name="任意多边形: 形状 11">
              <a:extLst>
                <a:ext uri="{FF2B5EF4-FFF2-40B4-BE49-F238E27FC236}">
                  <a16:creationId xmlns:a16="http://schemas.microsoft.com/office/drawing/2014/main" id="{1B76F1BF-A772-4534-A5EB-1D3C8684B382}"/>
                </a:ext>
              </a:extLst>
            </p:cNvPr>
            <p:cNvSpPr/>
            <p:nvPr/>
          </p:nvSpPr>
          <p:spPr>
            <a:xfrm>
              <a:off x="9472511" y="2294288"/>
              <a:ext cx="393662" cy="393662"/>
            </a:xfrm>
            <a:custGeom>
              <a:avLst/>
              <a:gdLst>
                <a:gd name="connsiteX0" fmla="*/ 397805 w 393661"/>
                <a:gd name="connsiteY0" fmla="*/ 198903 h 393661"/>
                <a:gd name="connsiteX1" fmla="*/ 198902 w 393661"/>
                <a:gd name="connsiteY1" fmla="*/ 397805 h 393661"/>
                <a:gd name="connsiteX2" fmla="*/ -1 w 393661"/>
                <a:gd name="connsiteY2" fmla="*/ 198903 h 393661"/>
                <a:gd name="connsiteX3" fmla="*/ 198902 w 393661"/>
                <a:gd name="connsiteY3" fmla="*/ 0 h 393661"/>
                <a:gd name="connsiteX4" fmla="*/ 397805 w 393661"/>
                <a:gd name="connsiteY4" fmla="*/ 198903 h 393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661" h="393661">
                  <a:moveTo>
                    <a:pt x="397805" y="198903"/>
                  </a:moveTo>
                  <a:cubicBezTo>
                    <a:pt x="397805" y="308754"/>
                    <a:pt x="308754" y="397805"/>
                    <a:pt x="198902" y="397805"/>
                  </a:cubicBezTo>
                  <a:cubicBezTo>
                    <a:pt x="89052" y="397805"/>
                    <a:pt x="-1" y="308754"/>
                    <a:pt x="-1" y="198903"/>
                  </a:cubicBezTo>
                  <a:cubicBezTo>
                    <a:pt x="-1" y="89052"/>
                    <a:pt x="89051" y="0"/>
                    <a:pt x="198902" y="0"/>
                  </a:cubicBezTo>
                  <a:cubicBezTo>
                    <a:pt x="308753" y="0"/>
                    <a:pt x="397805" y="89052"/>
                    <a:pt x="397805" y="198903"/>
                  </a:cubicBezTo>
                  <a:close/>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 name="任意多边形: 形状 12">
              <a:extLst>
                <a:ext uri="{FF2B5EF4-FFF2-40B4-BE49-F238E27FC236}">
                  <a16:creationId xmlns:a16="http://schemas.microsoft.com/office/drawing/2014/main" id="{D5AA9153-AD0A-4310-AFC6-08DCA5EB34F3}"/>
                </a:ext>
              </a:extLst>
            </p:cNvPr>
            <p:cNvSpPr/>
            <p:nvPr/>
          </p:nvSpPr>
          <p:spPr>
            <a:xfrm>
              <a:off x="3133178" y="1466908"/>
              <a:ext cx="352224" cy="276254"/>
            </a:xfrm>
            <a:custGeom>
              <a:avLst/>
              <a:gdLst>
                <a:gd name="connsiteX0" fmla="*/ 0 w 352223"/>
                <a:gd name="connsiteY0" fmla="*/ 0 h 276253"/>
                <a:gd name="connsiteX1" fmla="*/ 354986 w 352223"/>
                <a:gd name="connsiteY1" fmla="*/ 279016 h 276253"/>
              </a:gdLst>
              <a:ahLst/>
              <a:cxnLst>
                <a:cxn ang="0">
                  <a:pos x="connsiteX0" y="connsiteY0"/>
                </a:cxn>
                <a:cxn ang="0">
                  <a:pos x="connsiteX1" y="connsiteY1"/>
                </a:cxn>
              </a:cxnLst>
              <a:rect l="l" t="t" r="r" b="b"/>
              <a:pathLst>
                <a:path w="352223" h="276253">
                  <a:moveTo>
                    <a:pt x="0" y="0"/>
                  </a:moveTo>
                  <a:lnTo>
                    <a:pt x="354986" y="279016"/>
                  </a:lnTo>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4" name="任意多边形: 形状 13">
              <a:extLst>
                <a:ext uri="{FF2B5EF4-FFF2-40B4-BE49-F238E27FC236}">
                  <a16:creationId xmlns:a16="http://schemas.microsoft.com/office/drawing/2014/main" id="{AA8D8F0A-A13C-4737-A443-613F30F8B049}"/>
                </a:ext>
              </a:extLst>
            </p:cNvPr>
            <p:cNvSpPr/>
            <p:nvPr/>
          </p:nvSpPr>
          <p:spPr>
            <a:xfrm>
              <a:off x="2892837" y="1940683"/>
              <a:ext cx="414381" cy="103595"/>
            </a:xfrm>
            <a:custGeom>
              <a:avLst/>
              <a:gdLst>
                <a:gd name="connsiteX0" fmla="*/ 0 w 414380"/>
                <a:gd name="connsiteY0" fmla="*/ 0 h 103595"/>
                <a:gd name="connsiteX1" fmla="*/ 417834 w 414380"/>
                <a:gd name="connsiteY1" fmla="*/ 104977 h 103595"/>
              </a:gdLst>
              <a:ahLst/>
              <a:cxnLst>
                <a:cxn ang="0">
                  <a:pos x="connsiteX0" y="connsiteY0"/>
                </a:cxn>
                <a:cxn ang="0">
                  <a:pos x="connsiteX1" y="connsiteY1"/>
                </a:cxn>
              </a:cxnLst>
              <a:rect l="l" t="t" r="r" b="b"/>
              <a:pathLst>
                <a:path w="414380" h="103595">
                  <a:moveTo>
                    <a:pt x="0" y="0"/>
                  </a:moveTo>
                  <a:lnTo>
                    <a:pt x="417834" y="104977"/>
                  </a:lnTo>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5" name="任意多边形: 形状 14">
              <a:extLst>
                <a:ext uri="{FF2B5EF4-FFF2-40B4-BE49-F238E27FC236}">
                  <a16:creationId xmlns:a16="http://schemas.microsoft.com/office/drawing/2014/main" id="{98B901F3-5B18-426D-93B3-336CBECFF165}"/>
                </a:ext>
              </a:extLst>
            </p:cNvPr>
            <p:cNvSpPr/>
            <p:nvPr/>
          </p:nvSpPr>
          <p:spPr>
            <a:xfrm>
              <a:off x="6281780" y="6357290"/>
              <a:ext cx="6906" cy="497257"/>
            </a:xfrm>
            <a:custGeom>
              <a:avLst/>
              <a:gdLst>
                <a:gd name="connsiteX0" fmla="*/ 0 w 0"/>
                <a:gd name="connsiteY0" fmla="*/ 0 h 497256"/>
                <a:gd name="connsiteX1" fmla="*/ 0 w 0"/>
                <a:gd name="connsiteY1" fmla="*/ 497947 h 497256"/>
              </a:gdLst>
              <a:ahLst/>
              <a:cxnLst>
                <a:cxn ang="0">
                  <a:pos x="connsiteX0" y="connsiteY0"/>
                </a:cxn>
                <a:cxn ang="0">
                  <a:pos x="connsiteX1" y="connsiteY1"/>
                </a:cxn>
              </a:cxnLst>
              <a:rect l="l" t="t" r="r" b="b"/>
              <a:pathLst>
                <a:path h="497256">
                  <a:moveTo>
                    <a:pt x="0" y="0"/>
                  </a:moveTo>
                  <a:lnTo>
                    <a:pt x="0" y="497947"/>
                  </a:lnTo>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6" name="任意多边形: 形状 15">
              <a:extLst>
                <a:ext uri="{FF2B5EF4-FFF2-40B4-BE49-F238E27FC236}">
                  <a16:creationId xmlns:a16="http://schemas.microsoft.com/office/drawing/2014/main" id="{71F05251-6AF7-4E9C-91A4-DDB87BB98583}"/>
                </a:ext>
              </a:extLst>
            </p:cNvPr>
            <p:cNvSpPr/>
            <p:nvPr/>
          </p:nvSpPr>
          <p:spPr>
            <a:xfrm>
              <a:off x="6462036" y="6370412"/>
              <a:ext cx="158846" cy="366036"/>
            </a:xfrm>
            <a:custGeom>
              <a:avLst/>
              <a:gdLst>
                <a:gd name="connsiteX0" fmla="*/ 0 w 158845"/>
                <a:gd name="connsiteY0" fmla="*/ 0 h 366036"/>
                <a:gd name="connsiteX1" fmla="*/ 165062 w 158845"/>
                <a:gd name="connsiteY1" fmla="*/ 372252 h 366036"/>
              </a:gdLst>
              <a:ahLst/>
              <a:cxnLst>
                <a:cxn ang="0">
                  <a:pos x="connsiteX0" y="connsiteY0"/>
                </a:cxn>
                <a:cxn ang="0">
                  <a:pos x="connsiteX1" y="connsiteY1"/>
                </a:cxn>
              </a:cxnLst>
              <a:rect l="l" t="t" r="r" b="b"/>
              <a:pathLst>
                <a:path w="158845" h="366036">
                  <a:moveTo>
                    <a:pt x="0" y="0"/>
                  </a:moveTo>
                  <a:lnTo>
                    <a:pt x="165062" y="372252"/>
                  </a:lnTo>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7" name="任意多边形: 形状 16">
              <a:extLst>
                <a:ext uri="{FF2B5EF4-FFF2-40B4-BE49-F238E27FC236}">
                  <a16:creationId xmlns:a16="http://schemas.microsoft.com/office/drawing/2014/main" id="{7BCB6E61-426C-4B0A-8FF3-52E33CFA0730}"/>
                </a:ext>
              </a:extLst>
            </p:cNvPr>
            <p:cNvSpPr/>
            <p:nvPr/>
          </p:nvSpPr>
          <p:spPr>
            <a:xfrm>
              <a:off x="7788745" y="399877"/>
              <a:ext cx="269347" cy="476538"/>
            </a:xfrm>
            <a:custGeom>
              <a:avLst/>
              <a:gdLst>
                <a:gd name="connsiteX0" fmla="*/ 0 w 269347"/>
                <a:gd name="connsiteY0" fmla="*/ 479991 h 476537"/>
                <a:gd name="connsiteX1" fmla="*/ 270729 w 269347"/>
                <a:gd name="connsiteY1" fmla="*/ 0 h 476537"/>
              </a:gdLst>
              <a:ahLst/>
              <a:cxnLst>
                <a:cxn ang="0">
                  <a:pos x="connsiteX0" y="connsiteY0"/>
                </a:cxn>
                <a:cxn ang="0">
                  <a:pos x="connsiteX1" y="connsiteY1"/>
                </a:cxn>
              </a:cxnLst>
              <a:rect l="l" t="t" r="r" b="b"/>
              <a:pathLst>
                <a:path w="269347" h="476537">
                  <a:moveTo>
                    <a:pt x="0" y="479991"/>
                  </a:moveTo>
                  <a:lnTo>
                    <a:pt x="270729" y="0"/>
                  </a:lnTo>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8" name="任意多边形: 形状 17">
              <a:extLst>
                <a:ext uri="{FF2B5EF4-FFF2-40B4-BE49-F238E27FC236}">
                  <a16:creationId xmlns:a16="http://schemas.microsoft.com/office/drawing/2014/main" id="{64E8A0C8-CC40-45AA-B253-A4D32E72556E}"/>
                </a:ext>
              </a:extLst>
            </p:cNvPr>
            <p:cNvSpPr/>
            <p:nvPr/>
          </p:nvSpPr>
          <p:spPr>
            <a:xfrm>
              <a:off x="8059473" y="709282"/>
              <a:ext cx="386755" cy="234816"/>
            </a:xfrm>
            <a:custGeom>
              <a:avLst/>
              <a:gdLst>
                <a:gd name="connsiteX0" fmla="*/ 0 w 386755"/>
                <a:gd name="connsiteY0" fmla="*/ 240341 h 234815"/>
                <a:gd name="connsiteX1" fmla="*/ 390208 w 386755"/>
                <a:gd name="connsiteY1" fmla="*/ 0 h 234815"/>
              </a:gdLst>
              <a:ahLst/>
              <a:cxnLst>
                <a:cxn ang="0">
                  <a:pos x="connsiteX0" y="connsiteY0"/>
                </a:cxn>
                <a:cxn ang="0">
                  <a:pos x="connsiteX1" y="connsiteY1"/>
                </a:cxn>
              </a:cxnLst>
              <a:rect l="l" t="t" r="r" b="b"/>
              <a:pathLst>
                <a:path w="386755" h="234815">
                  <a:moveTo>
                    <a:pt x="0" y="240341"/>
                  </a:moveTo>
                  <a:lnTo>
                    <a:pt x="390208" y="0"/>
                  </a:lnTo>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sp>
        <p:nvSpPr>
          <p:cNvPr id="32" name="矩形 31">
            <a:extLst>
              <a:ext uri="{FF2B5EF4-FFF2-40B4-BE49-F238E27FC236}">
                <a16:creationId xmlns:a16="http://schemas.microsoft.com/office/drawing/2014/main" id="{0D95FDFC-741B-4D37-8E77-F6B058CB8259}"/>
              </a:ext>
            </a:extLst>
          </p:cNvPr>
          <p:cNvSpPr/>
          <p:nvPr/>
        </p:nvSpPr>
        <p:spPr>
          <a:xfrm>
            <a:off x="5918499" y="-477102"/>
            <a:ext cx="3566337" cy="2789123"/>
          </a:xfrm>
          <a:prstGeom prst="rect">
            <a:avLst/>
          </a:prstGeom>
          <a:blipFill>
            <a:blip r:embed="rId6">
              <a:alphaModFix amt="79000"/>
            </a:blip>
            <a:stretch>
              <a:fillRect b="-2439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2" name="图片 21">
            <a:extLst>
              <a:ext uri="{FF2B5EF4-FFF2-40B4-BE49-F238E27FC236}">
                <a16:creationId xmlns:a16="http://schemas.microsoft.com/office/drawing/2014/main" id="{2F68929C-CE83-4D4E-A717-74A4C7535676}"/>
              </a:ext>
            </a:extLst>
          </p:cNvPr>
          <p:cNvPicPr>
            <a:picLocks noChangeAspect="1"/>
          </p:cNvPicPr>
          <p:nvPr/>
        </p:nvPicPr>
        <p:blipFill rotWithShape="1">
          <a:blip r:embed="rId5">
            <a:extLst>
              <a:ext uri="{28A0092B-C50C-407E-A947-70E740481C1C}">
                <a14:useLocalDpi xmlns:a14="http://schemas.microsoft.com/office/drawing/2010/main" val="0"/>
              </a:ext>
            </a:extLst>
          </a:blip>
          <a:srcRect l="-4" r="-1"/>
          <a:stretch/>
        </p:blipFill>
        <p:spPr>
          <a:xfrm rot="5400000">
            <a:off x="7431091" y="251684"/>
            <a:ext cx="6858001" cy="1808676"/>
          </a:xfrm>
          <a:prstGeom prst="rect">
            <a:avLst/>
          </a:prstGeom>
        </p:spPr>
      </p:pic>
      <p:pic>
        <p:nvPicPr>
          <p:cNvPr id="24" name="图片 23">
            <a:extLst>
              <a:ext uri="{FF2B5EF4-FFF2-40B4-BE49-F238E27FC236}">
                <a16:creationId xmlns:a16="http://schemas.microsoft.com/office/drawing/2014/main" id="{080A02C2-C108-4433-BB17-315BA294751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37513" y="0"/>
            <a:ext cx="6666096" cy="4707590"/>
          </a:xfrm>
          <a:prstGeom prst="rect">
            <a:avLst/>
          </a:prstGeom>
        </p:spPr>
      </p:pic>
      <p:pic>
        <p:nvPicPr>
          <p:cNvPr id="25" name="图片 24">
            <a:extLst>
              <a:ext uri="{FF2B5EF4-FFF2-40B4-BE49-F238E27FC236}">
                <a16:creationId xmlns:a16="http://schemas.microsoft.com/office/drawing/2014/main" id="{55127B8F-AD36-4CB0-9FA9-65A7F31B6865}"/>
              </a:ext>
            </a:extLst>
          </p:cNvPr>
          <p:cNvPicPr>
            <a:picLocks noChangeAspect="1"/>
          </p:cNvPicPr>
          <p:nvPr/>
        </p:nvPicPr>
        <p:blipFill rotWithShape="1">
          <a:blip r:embed="rId8">
            <a:extLst>
              <a:ext uri="{28A0092B-C50C-407E-A947-70E740481C1C}">
                <a14:useLocalDpi xmlns:a14="http://schemas.microsoft.com/office/drawing/2010/main" val="0"/>
              </a:ext>
            </a:extLst>
          </a:blip>
          <a:srcRect l="-4" r="-1"/>
          <a:stretch/>
        </p:blipFill>
        <p:spPr>
          <a:xfrm rot="5400000">
            <a:off x="5652785" y="17899"/>
            <a:ext cx="5074447" cy="1338295"/>
          </a:xfrm>
          <a:prstGeom prst="rect">
            <a:avLst/>
          </a:prstGeom>
        </p:spPr>
      </p:pic>
      <p:sp>
        <p:nvSpPr>
          <p:cNvPr id="31" name="矩形 30">
            <a:extLst>
              <a:ext uri="{FF2B5EF4-FFF2-40B4-BE49-F238E27FC236}">
                <a16:creationId xmlns:a16="http://schemas.microsoft.com/office/drawing/2014/main" id="{1B4506AE-CB58-4AC0-AF84-3EBC4DB2CA48}"/>
              </a:ext>
            </a:extLst>
          </p:cNvPr>
          <p:cNvSpPr/>
          <p:nvPr/>
        </p:nvSpPr>
        <p:spPr>
          <a:xfrm>
            <a:off x="9955753" y="4447658"/>
            <a:ext cx="2382274" cy="2130672"/>
          </a:xfrm>
          <a:prstGeom prst="rect">
            <a:avLst/>
          </a:prstGeom>
          <a:blipFill dpi="0" rotWithShape="1">
            <a:blip r:embed="rId9">
              <a:alphaModFix amt="79000"/>
            </a:blip>
            <a:srcRect/>
            <a:stretch>
              <a:fillRect b="-2439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3" name="Picture 22">
            <a:extLst>
              <a:ext uri="{FF2B5EF4-FFF2-40B4-BE49-F238E27FC236}">
                <a16:creationId xmlns:a16="http://schemas.microsoft.com/office/drawing/2014/main" id="{B7E7FD57-3181-06C9-02F5-3F4C5AC84610}"/>
              </a:ext>
            </a:extLst>
          </p:cNvPr>
          <p:cNvPicPr>
            <a:picLocks noChangeAspect="1"/>
          </p:cNvPicPr>
          <p:nvPr/>
        </p:nvPicPr>
        <p:blipFill>
          <a:blip r:embed="rId10"/>
          <a:stretch>
            <a:fillRect/>
          </a:stretch>
        </p:blipFill>
        <p:spPr>
          <a:xfrm>
            <a:off x="1995217" y="2293017"/>
            <a:ext cx="7023201" cy="2780017"/>
          </a:xfrm>
          <a:prstGeom prst="rect">
            <a:avLst/>
          </a:prstGeom>
        </p:spPr>
      </p:pic>
    </p:spTree>
    <p:extLst>
      <p:ext uri="{BB962C8B-B14F-4D97-AF65-F5344CB8AC3E}">
        <p14:creationId xmlns:p14="http://schemas.microsoft.com/office/powerpoint/2010/main" val="23363069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out)">
                                      <p:cBhvr>
                                        <p:cTn id="11" dur="1250"/>
                                        <p:tgtEl>
                                          <p:spTgt spid="2"/>
                                        </p:tgtEl>
                                      </p:cBhvr>
                                    </p:animEffect>
                                  </p:childTnLst>
                                </p:cTn>
                              </p:par>
                            </p:childTnLst>
                          </p:cTn>
                        </p:par>
                        <p:par>
                          <p:cTn id="12" fill="hold">
                            <p:stCondLst>
                              <p:cond delay="1750"/>
                            </p:stCondLst>
                            <p:childTnLst>
                              <p:par>
                                <p:cTn id="13" presetID="22" presetClass="entr" presetSubtype="4"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arn(inVertical)">
                                      <p:cBhvr>
                                        <p:cTn id="2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ECEF205A-A515-4C60-96F2-3F3C6F0479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71551" y="-1355722"/>
            <a:ext cx="6857692" cy="9731541"/>
          </a:xfrm>
          <a:prstGeom prst="rect">
            <a:avLst/>
          </a:prstGeom>
        </p:spPr>
      </p:pic>
      <p:pic>
        <p:nvPicPr>
          <p:cNvPr id="17" name="图片 16">
            <a:extLst>
              <a:ext uri="{FF2B5EF4-FFF2-40B4-BE49-F238E27FC236}">
                <a16:creationId xmlns:a16="http://schemas.microsoft.com/office/drawing/2014/main" id="{A648CABA-6F90-4D90-9A73-03AA6F3EF8B5}"/>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1197756" y="5074440"/>
            <a:ext cx="1632144" cy="1508139"/>
          </a:xfrm>
          <a:prstGeom prst="rect">
            <a:avLst/>
          </a:prstGeom>
        </p:spPr>
      </p:pic>
      <p:pic>
        <p:nvPicPr>
          <p:cNvPr id="20" name="图片 19">
            <a:extLst>
              <a:ext uri="{FF2B5EF4-FFF2-40B4-BE49-F238E27FC236}">
                <a16:creationId xmlns:a16="http://schemas.microsoft.com/office/drawing/2014/main" id="{F1DE3441-F92E-4999-A06D-36FEE929EFE4}"/>
              </a:ext>
            </a:extLst>
          </p:cNvPr>
          <p:cNvPicPr>
            <a:picLocks noChangeAspect="1"/>
          </p:cNvPicPr>
          <p:nvPr/>
        </p:nvPicPr>
        <p:blipFill rotWithShape="1">
          <a:blip r:embed="rId5">
            <a:extLst>
              <a:ext uri="{28A0092B-C50C-407E-A947-70E740481C1C}">
                <a14:useLocalDpi xmlns:a14="http://schemas.microsoft.com/office/drawing/2010/main" val="0"/>
              </a:ext>
            </a:extLst>
          </a:blip>
          <a:srcRect l="-4" r="-1"/>
          <a:stretch/>
        </p:blipFill>
        <p:spPr>
          <a:xfrm rot="5400000">
            <a:off x="-3364366" y="3505351"/>
            <a:ext cx="6858001" cy="1808676"/>
          </a:xfrm>
          <a:prstGeom prst="rect">
            <a:avLst/>
          </a:prstGeom>
        </p:spPr>
      </p:pic>
      <p:pic>
        <p:nvPicPr>
          <p:cNvPr id="18" name="图片 17">
            <a:extLst>
              <a:ext uri="{FF2B5EF4-FFF2-40B4-BE49-F238E27FC236}">
                <a16:creationId xmlns:a16="http://schemas.microsoft.com/office/drawing/2014/main" id="{E23EFB3E-F1CC-4DC1-9095-2C059B77C9CD}"/>
              </a:ext>
            </a:extLst>
          </p:cNvPr>
          <p:cNvPicPr>
            <a:picLocks noChangeAspect="1"/>
          </p:cNvPicPr>
          <p:nvPr/>
        </p:nvPicPr>
        <p:blipFill rotWithShape="1">
          <a:blip r:embed="rId5">
            <a:extLst>
              <a:ext uri="{28A0092B-C50C-407E-A947-70E740481C1C}">
                <a14:useLocalDpi xmlns:a14="http://schemas.microsoft.com/office/drawing/2010/main" val="0"/>
              </a:ext>
            </a:extLst>
          </a:blip>
          <a:srcRect l="-4" r="-1"/>
          <a:stretch/>
        </p:blipFill>
        <p:spPr>
          <a:xfrm rot="5400000">
            <a:off x="-657362" y="2997789"/>
            <a:ext cx="6858001" cy="1808676"/>
          </a:xfrm>
          <a:prstGeom prst="rect">
            <a:avLst/>
          </a:prstGeom>
        </p:spPr>
      </p:pic>
      <p:pic>
        <p:nvPicPr>
          <p:cNvPr id="16" name="图片 15">
            <a:extLst>
              <a:ext uri="{FF2B5EF4-FFF2-40B4-BE49-F238E27FC236}">
                <a16:creationId xmlns:a16="http://schemas.microsoft.com/office/drawing/2014/main" id="{63ECB149-694B-46DE-BFFD-4DCD6473C815}"/>
              </a:ext>
            </a:extLst>
          </p:cNvPr>
          <p:cNvPicPr>
            <a:picLocks noChangeAspect="1"/>
          </p:cNvPicPr>
          <p:nvPr/>
        </p:nvPicPr>
        <p:blipFill rotWithShape="1">
          <a:blip r:embed="rId6">
            <a:extLst>
              <a:ext uri="{28A0092B-C50C-407E-A947-70E740481C1C}">
                <a14:useLocalDpi xmlns:a14="http://schemas.microsoft.com/office/drawing/2010/main" val="0"/>
              </a:ext>
            </a:extLst>
          </a:blip>
          <a:srcRect t="-1083"/>
          <a:stretch/>
        </p:blipFill>
        <p:spPr>
          <a:xfrm>
            <a:off x="10639560" y="5753847"/>
            <a:ext cx="1692886" cy="1564266"/>
          </a:xfrm>
          <a:prstGeom prst="rect">
            <a:avLst/>
          </a:prstGeom>
        </p:spPr>
      </p:pic>
      <p:pic>
        <p:nvPicPr>
          <p:cNvPr id="37" name="图片 36">
            <a:extLst>
              <a:ext uri="{FF2B5EF4-FFF2-40B4-BE49-F238E27FC236}">
                <a16:creationId xmlns:a16="http://schemas.microsoft.com/office/drawing/2014/main" id="{3361E72D-8BA4-4CC8-8FA8-2A4A0700A2E7}"/>
              </a:ext>
            </a:extLst>
          </p:cNvPr>
          <p:cNvPicPr>
            <a:picLocks noChangeAspect="1"/>
          </p:cNvPicPr>
          <p:nvPr/>
        </p:nvPicPr>
        <p:blipFill rotWithShape="1">
          <a:blip r:embed="rId5">
            <a:extLst>
              <a:ext uri="{28A0092B-C50C-407E-A947-70E740481C1C}">
                <a14:useLocalDpi xmlns:a14="http://schemas.microsoft.com/office/drawing/2010/main" val="0"/>
              </a:ext>
            </a:extLst>
          </a:blip>
          <a:srcRect l="-4" r="-1"/>
          <a:stretch/>
        </p:blipFill>
        <p:spPr>
          <a:xfrm rot="5400000">
            <a:off x="-2366714" y="2745090"/>
            <a:ext cx="6858001" cy="1808676"/>
          </a:xfrm>
          <a:prstGeom prst="rect">
            <a:avLst/>
          </a:prstGeom>
        </p:spPr>
      </p:pic>
      <p:grpSp>
        <p:nvGrpSpPr>
          <p:cNvPr id="44" name="组合 43">
            <a:extLst>
              <a:ext uri="{FF2B5EF4-FFF2-40B4-BE49-F238E27FC236}">
                <a16:creationId xmlns:a16="http://schemas.microsoft.com/office/drawing/2014/main" id="{22837A9C-9398-44B7-B966-2E1849C5391F}"/>
              </a:ext>
            </a:extLst>
          </p:cNvPr>
          <p:cNvGrpSpPr/>
          <p:nvPr/>
        </p:nvGrpSpPr>
        <p:grpSpPr>
          <a:xfrm>
            <a:off x="4257676" y="1618771"/>
            <a:ext cx="6610204" cy="4521363"/>
            <a:chOff x="3727084" y="1404845"/>
            <a:chExt cx="6201009" cy="5044527"/>
          </a:xfrm>
        </p:grpSpPr>
        <p:sp>
          <p:nvSpPr>
            <p:cNvPr id="24" name="思想气泡: 云 23">
              <a:extLst>
                <a:ext uri="{FF2B5EF4-FFF2-40B4-BE49-F238E27FC236}">
                  <a16:creationId xmlns:a16="http://schemas.microsoft.com/office/drawing/2014/main" id="{B2E7D29D-2D15-48E0-BAC7-03DE73D89F82}"/>
                </a:ext>
              </a:extLst>
            </p:cNvPr>
            <p:cNvSpPr/>
            <p:nvPr/>
          </p:nvSpPr>
          <p:spPr>
            <a:xfrm rot="788974">
              <a:off x="4045539" y="1718277"/>
              <a:ext cx="5564101" cy="4526402"/>
            </a:xfrm>
            <a:prstGeom prst="cloudCallout">
              <a:avLst>
                <a:gd name="adj1" fmla="val -12729"/>
                <a:gd name="adj2" fmla="val 29461"/>
              </a:avLst>
            </a:prstGeom>
            <a:solidFill>
              <a:srgbClr val="F58791"/>
            </a:solidFill>
            <a:ln>
              <a:solidFill>
                <a:srgbClr val="F58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2" name="思想气泡: 云 41">
              <a:extLst>
                <a:ext uri="{FF2B5EF4-FFF2-40B4-BE49-F238E27FC236}">
                  <a16:creationId xmlns:a16="http://schemas.microsoft.com/office/drawing/2014/main" id="{D08C6A42-172D-40B6-ACF7-E6A98F05D634}"/>
                </a:ext>
              </a:extLst>
            </p:cNvPr>
            <p:cNvSpPr/>
            <p:nvPr/>
          </p:nvSpPr>
          <p:spPr>
            <a:xfrm rot="788974">
              <a:off x="3727084" y="1404845"/>
              <a:ext cx="6201009" cy="5044527"/>
            </a:xfrm>
            <a:prstGeom prst="cloudCallout">
              <a:avLst>
                <a:gd name="adj1" fmla="val -43071"/>
                <a:gd name="adj2" fmla="val 29167"/>
              </a:avLst>
            </a:prstGeom>
            <a:noFill/>
            <a:ln w="79375">
              <a:solidFill>
                <a:srgbClr val="FBF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9" name="文本框 28">
            <a:extLst>
              <a:ext uri="{FF2B5EF4-FFF2-40B4-BE49-F238E27FC236}">
                <a16:creationId xmlns:a16="http://schemas.microsoft.com/office/drawing/2014/main" id="{7D786784-C322-4A87-824D-9B396AA24785}"/>
              </a:ext>
            </a:extLst>
          </p:cNvPr>
          <p:cNvSpPr txBox="1"/>
          <p:nvPr/>
        </p:nvSpPr>
        <p:spPr>
          <a:xfrm rot="332583">
            <a:off x="1910541" y="2395650"/>
            <a:ext cx="2810385" cy="264687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600" b="1" i="0" u="none" strike="noStrike" kern="1200" cap="none" spc="0" normalizeH="0" baseline="0" noProof="0" dirty="0">
                <a:ln w="82550">
                  <a:solidFill>
                    <a:srgbClr val="F58791"/>
                  </a:solidFill>
                </a:ln>
                <a:solidFill>
                  <a:prstClr val="white"/>
                </a:solidFill>
                <a:effectLst/>
                <a:uLnTx/>
                <a:uFillTx/>
                <a:latin typeface="字魂7号-温暖童稚体" panose="00000500000000000000" pitchFamily="2" charset="-122"/>
                <a:ea typeface="字魂7号-温暖童稚体" panose="00000500000000000000" pitchFamily="2" charset="-122"/>
                <a:cs typeface="+mn-cs"/>
              </a:rPr>
              <a:t>01</a:t>
            </a:r>
            <a:endParaRPr kumimoji="0" lang="zh-CN" altLang="en-US" sz="16600" b="1" i="0" u="none" strike="noStrike" kern="1200" cap="none" spc="0" normalizeH="0" baseline="0" noProof="0" dirty="0">
              <a:ln w="82550">
                <a:solidFill>
                  <a:srgbClr val="F58791"/>
                </a:solidFill>
              </a:ln>
              <a:solidFill>
                <a:prstClr val="white"/>
              </a:solidFill>
              <a:effectLst/>
              <a:uLnTx/>
              <a:uFillTx/>
              <a:latin typeface="字魂7号-温暖童稚体" panose="00000500000000000000" pitchFamily="2" charset="-122"/>
              <a:ea typeface="字魂7号-温暖童稚体" panose="00000500000000000000" pitchFamily="2" charset="-122"/>
              <a:cs typeface="+mn-cs"/>
            </a:endParaRPr>
          </a:p>
        </p:txBody>
      </p:sp>
      <p:sp>
        <p:nvSpPr>
          <p:cNvPr id="25" name="矩形 24">
            <a:extLst>
              <a:ext uri="{FF2B5EF4-FFF2-40B4-BE49-F238E27FC236}">
                <a16:creationId xmlns:a16="http://schemas.microsoft.com/office/drawing/2014/main" id="{10EE03F2-91E9-4629-86E5-42C120138859}"/>
              </a:ext>
            </a:extLst>
          </p:cNvPr>
          <p:cNvSpPr/>
          <p:nvPr/>
        </p:nvSpPr>
        <p:spPr>
          <a:xfrm flipH="1">
            <a:off x="9217836" y="4774535"/>
            <a:ext cx="2745009" cy="2449149"/>
          </a:xfrm>
          <a:prstGeom prst="rect">
            <a:avLst/>
          </a:prstGeom>
          <a:blipFill dpi="0" rotWithShape="1">
            <a:blip r:embed="rId7"/>
            <a:srcRect/>
            <a:stretch>
              <a:fillRect l="-27998" t="-38084" r="-40500" b="-336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nvGrpSpPr>
          <p:cNvPr id="52" name="组合 51">
            <a:extLst>
              <a:ext uri="{FF2B5EF4-FFF2-40B4-BE49-F238E27FC236}">
                <a16:creationId xmlns:a16="http://schemas.microsoft.com/office/drawing/2014/main" id="{BE87C237-D844-4B79-AA1C-D0B1AC5F0935}"/>
              </a:ext>
            </a:extLst>
          </p:cNvPr>
          <p:cNvGrpSpPr/>
          <p:nvPr/>
        </p:nvGrpSpPr>
        <p:grpSpPr>
          <a:xfrm>
            <a:off x="-1190313" y="-2723518"/>
            <a:ext cx="14197880" cy="5802020"/>
            <a:chOff x="-1281005" y="-2959342"/>
            <a:chExt cx="14197880" cy="5802020"/>
          </a:xfrm>
        </p:grpSpPr>
        <p:grpSp>
          <p:nvGrpSpPr>
            <p:cNvPr id="22" name="组合 21">
              <a:extLst>
                <a:ext uri="{FF2B5EF4-FFF2-40B4-BE49-F238E27FC236}">
                  <a16:creationId xmlns:a16="http://schemas.microsoft.com/office/drawing/2014/main" id="{27CDA480-FA43-4116-AC18-15C6B00831A6}"/>
                </a:ext>
              </a:extLst>
            </p:cNvPr>
            <p:cNvGrpSpPr/>
            <p:nvPr/>
          </p:nvGrpSpPr>
          <p:grpSpPr>
            <a:xfrm>
              <a:off x="439213" y="-2959342"/>
              <a:ext cx="5376255" cy="5802020"/>
              <a:chOff x="8777255" y="-1107494"/>
              <a:chExt cx="4165673" cy="4495567"/>
            </a:xfrm>
          </p:grpSpPr>
          <p:pic>
            <p:nvPicPr>
              <p:cNvPr id="30" name="图片 29">
                <a:extLst>
                  <a:ext uri="{FF2B5EF4-FFF2-40B4-BE49-F238E27FC236}">
                    <a16:creationId xmlns:a16="http://schemas.microsoft.com/office/drawing/2014/main" id="{F34B9F55-DC9B-4B5C-B71B-DDC2B41EA48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96622" y="-1107494"/>
                <a:ext cx="3746306" cy="4495567"/>
              </a:xfrm>
              <a:prstGeom prst="rect">
                <a:avLst/>
              </a:prstGeom>
            </p:spPr>
          </p:pic>
          <p:pic>
            <p:nvPicPr>
              <p:cNvPr id="33" name="图片 32">
                <a:extLst>
                  <a:ext uri="{FF2B5EF4-FFF2-40B4-BE49-F238E27FC236}">
                    <a16:creationId xmlns:a16="http://schemas.microsoft.com/office/drawing/2014/main" id="{ED99B4BF-219C-4138-9C8D-FF1E9B1341B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8777255" y="-579428"/>
                <a:ext cx="2336325" cy="2803590"/>
              </a:xfrm>
              <a:prstGeom prst="rect">
                <a:avLst/>
              </a:prstGeom>
            </p:spPr>
          </p:pic>
        </p:grpSp>
        <p:pic>
          <p:nvPicPr>
            <p:cNvPr id="38" name="图片 37">
              <a:extLst>
                <a:ext uri="{FF2B5EF4-FFF2-40B4-BE49-F238E27FC236}">
                  <a16:creationId xmlns:a16="http://schemas.microsoft.com/office/drawing/2014/main" id="{0F64DD0F-42CD-4108-A88F-2E741EBE605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81005" y="-2132597"/>
              <a:ext cx="3331668" cy="3998002"/>
            </a:xfrm>
            <a:prstGeom prst="rect">
              <a:avLst/>
            </a:prstGeom>
          </p:spPr>
        </p:pic>
        <p:pic>
          <p:nvPicPr>
            <p:cNvPr id="46" name="图片 45">
              <a:extLst>
                <a:ext uri="{FF2B5EF4-FFF2-40B4-BE49-F238E27FC236}">
                  <a16:creationId xmlns:a16="http://schemas.microsoft.com/office/drawing/2014/main" id="{6CF81F53-90AE-4E1D-9575-552117D779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85207" y="-1878151"/>
              <a:ext cx="3331668" cy="3998002"/>
            </a:xfrm>
            <a:prstGeom prst="rect">
              <a:avLst/>
            </a:prstGeom>
          </p:spPr>
        </p:pic>
        <p:pic>
          <p:nvPicPr>
            <p:cNvPr id="47" name="图片 46">
              <a:extLst>
                <a:ext uri="{FF2B5EF4-FFF2-40B4-BE49-F238E27FC236}">
                  <a16:creationId xmlns:a16="http://schemas.microsoft.com/office/drawing/2014/main" id="{FC7037A4-6CE8-489A-BC2A-C44A2CBDF51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78613" y="-1528521"/>
              <a:ext cx="2372429" cy="2846915"/>
            </a:xfrm>
            <a:prstGeom prst="rect">
              <a:avLst/>
            </a:prstGeom>
          </p:spPr>
        </p:pic>
        <p:grpSp>
          <p:nvGrpSpPr>
            <p:cNvPr id="48" name="组合 47">
              <a:extLst>
                <a:ext uri="{FF2B5EF4-FFF2-40B4-BE49-F238E27FC236}">
                  <a16:creationId xmlns:a16="http://schemas.microsoft.com/office/drawing/2014/main" id="{7FAE31A0-348A-4D81-8F8E-ACA0D2BD5F95}"/>
                </a:ext>
              </a:extLst>
            </p:cNvPr>
            <p:cNvGrpSpPr/>
            <p:nvPr/>
          </p:nvGrpSpPr>
          <p:grpSpPr>
            <a:xfrm>
              <a:off x="4837446" y="-1914234"/>
              <a:ext cx="3352818" cy="3618339"/>
              <a:chOff x="8777255" y="-1107494"/>
              <a:chExt cx="4165673" cy="4495567"/>
            </a:xfrm>
          </p:grpSpPr>
          <p:pic>
            <p:nvPicPr>
              <p:cNvPr id="49" name="图片 48">
                <a:extLst>
                  <a:ext uri="{FF2B5EF4-FFF2-40B4-BE49-F238E27FC236}">
                    <a16:creationId xmlns:a16="http://schemas.microsoft.com/office/drawing/2014/main" id="{8907AE1F-8641-48A4-908C-D056D39509B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96622" y="-1107494"/>
                <a:ext cx="3746306" cy="4495567"/>
              </a:xfrm>
              <a:prstGeom prst="rect">
                <a:avLst/>
              </a:prstGeom>
            </p:spPr>
          </p:pic>
          <p:pic>
            <p:nvPicPr>
              <p:cNvPr id="50" name="图片 49">
                <a:extLst>
                  <a:ext uri="{FF2B5EF4-FFF2-40B4-BE49-F238E27FC236}">
                    <a16:creationId xmlns:a16="http://schemas.microsoft.com/office/drawing/2014/main" id="{A68D9E08-B0BD-4D2F-A4C4-9D47B242C33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8777255" y="-579428"/>
                <a:ext cx="2336325" cy="2803590"/>
              </a:xfrm>
              <a:prstGeom prst="rect">
                <a:avLst/>
              </a:prstGeom>
            </p:spPr>
          </p:pic>
        </p:grpSp>
        <p:pic>
          <p:nvPicPr>
            <p:cNvPr id="51" name="图片 50">
              <a:extLst>
                <a:ext uri="{FF2B5EF4-FFF2-40B4-BE49-F238E27FC236}">
                  <a16:creationId xmlns:a16="http://schemas.microsoft.com/office/drawing/2014/main" id="{6DF64FDB-9191-498B-86F6-91603D3681A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8582195" y="-1518382"/>
              <a:ext cx="3422671" cy="4107206"/>
            </a:xfrm>
            <a:prstGeom prst="rect">
              <a:avLst/>
            </a:prstGeom>
          </p:spPr>
        </p:pic>
      </p:grpSp>
      <p:pic>
        <p:nvPicPr>
          <p:cNvPr id="2" name="Picture 1">
            <a:extLst>
              <a:ext uri="{FF2B5EF4-FFF2-40B4-BE49-F238E27FC236}">
                <a16:creationId xmlns:a16="http://schemas.microsoft.com/office/drawing/2014/main" id="{3D96B16A-F858-3C00-6062-AF218E1BA3BF}"/>
              </a:ext>
            </a:extLst>
          </p:cNvPr>
          <p:cNvPicPr>
            <a:picLocks noChangeAspect="1"/>
          </p:cNvPicPr>
          <p:nvPr/>
        </p:nvPicPr>
        <p:blipFill>
          <a:blip r:embed="rId9"/>
          <a:stretch>
            <a:fillRect/>
          </a:stretch>
        </p:blipFill>
        <p:spPr>
          <a:xfrm>
            <a:off x="5238552" y="2349481"/>
            <a:ext cx="4572396" cy="3359187"/>
          </a:xfrm>
          <a:prstGeom prst="rect">
            <a:avLst/>
          </a:prstGeom>
        </p:spPr>
      </p:pic>
    </p:spTree>
    <p:extLst>
      <p:ext uri="{BB962C8B-B14F-4D97-AF65-F5344CB8AC3E}">
        <p14:creationId xmlns:p14="http://schemas.microsoft.com/office/powerpoint/2010/main" val="18490242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22" presetClass="entr" presetSubtype="8"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childTnLst>
                          </p:cTn>
                        </p:par>
                        <p:par>
                          <p:cTn id="14" fill="hold">
                            <p:stCondLst>
                              <p:cond delay="500"/>
                            </p:stCondLst>
                            <p:childTnLst>
                              <p:par>
                                <p:cTn id="15" presetID="2" presetClass="entr" presetSubtype="8"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ppt_x"/>
                                          </p:val>
                                        </p:tav>
                                        <p:tav tm="100000">
                                          <p:val>
                                            <p:strVal val="#ppt_x"/>
                                          </p:val>
                                        </p:tav>
                                      </p:tavLst>
                                    </p:anim>
                                    <p:anim calcmode="lin" valueType="num">
                                      <p:cBhvr additive="base">
                                        <p:cTn id="2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思想气泡: 云 1">
            <a:extLst>
              <a:ext uri="{FF2B5EF4-FFF2-40B4-BE49-F238E27FC236}">
                <a16:creationId xmlns:a16="http://schemas.microsoft.com/office/drawing/2014/main" id="{E1AFE8FA-28E9-4050-9AFB-2B7EF47B7A65}"/>
              </a:ext>
            </a:extLst>
          </p:cNvPr>
          <p:cNvSpPr/>
          <p:nvPr/>
        </p:nvSpPr>
        <p:spPr>
          <a:xfrm>
            <a:off x="2713121" y="215665"/>
            <a:ext cx="9218154" cy="5767474"/>
          </a:xfrm>
          <a:prstGeom prst="cloudCallout">
            <a:avLst>
              <a:gd name="adj1" fmla="val 40503"/>
              <a:gd name="adj2" fmla="val 30172"/>
            </a:avLst>
          </a:prstGeom>
          <a:solidFill>
            <a:srgbClr val="FFFFFF"/>
          </a:solidFill>
          <a:ln w="69850" cmpd="sng">
            <a:solidFill>
              <a:srgbClr val="F5879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29" name="组合 28">
            <a:extLst>
              <a:ext uri="{FF2B5EF4-FFF2-40B4-BE49-F238E27FC236}">
                <a16:creationId xmlns:a16="http://schemas.microsoft.com/office/drawing/2014/main" id="{CD5996B7-49E5-4A41-8C64-B908E3B44A30}"/>
              </a:ext>
            </a:extLst>
          </p:cNvPr>
          <p:cNvGrpSpPr/>
          <p:nvPr/>
        </p:nvGrpSpPr>
        <p:grpSpPr>
          <a:xfrm>
            <a:off x="7770157" y="-2562508"/>
            <a:ext cx="6064551" cy="6544823"/>
            <a:chOff x="8777255" y="-1107494"/>
            <a:chExt cx="4165673" cy="4495567"/>
          </a:xfrm>
        </p:grpSpPr>
        <p:pic>
          <p:nvPicPr>
            <p:cNvPr id="30" name="图片 29">
              <a:extLst>
                <a:ext uri="{FF2B5EF4-FFF2-40B4-BE49-F238E27FC236}">
                  <a16:creationId xmlns:a16="http://schemas.microsoft.com/office/drawing/2014/main" id="{06A2E884-423A-4FD7-BF24-F89499ACE5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6622" y="-1107494"/>
              <a:ext cx="3746306" cy="4495567"/>
            </a:xfrm>
            <a:prstGeom prst="rect">
              <a:avLst/>
            </a:prstGeom>
          </p:spPr>
        </p:pic>
        <p:pic>
          <p:nvPicPr>
            <p:cNvPr id="31" name="图片 30">
              <a:extLst>
                <a:ext uri="{FF2B5EF4-FFF2-40B4-BE49-F238E27FC236}">
                  <a16:creationId xmlns:a16="http://schemas.microsoft.com/office/drawing/2014/main" id="{18EFED9E-A1AC-484A-B255-E8FDC38A92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777255" y="-579428"/>
              <a:ext cx="2336325" cy="2803590"/>
            </a:xfrm>
            <a:prstGeom prst="rect">
              <a:avLst/>
            </a:prstGeom>
          </p:spPr>
        </p:pic>
      </p:grpSp>
      <p:pic>
        <p:nvPicPr>
          <p:cNvPr id="11" name="Picture 10" descr="A couple of figurines next to a cake&#10;&#10;Description automatically generated with low confidence">
            <a:extLst>
              <a:ext uri="{FF2B5EF4-FFF2-40B4-BE49-F238E27FC236}">
                <a16:creationId xmlns:a16="http://schemas.microsoft.com/office/drawing/2014/main" id="{2B5C311B-D929-A3BE-3A97-3FC7DF0BB1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346" y="3180527"/>
            <a:ext cx="4486391" cy="3480047"/>
          </a:xfrm>
          <a:prstGeom prst="rect">
            <a:avLst/>
          </a:prstGeom>
        </p:spPr>
      </p:pic>
      <p:pic>
        <p:nvPicPr>
          <p:cNvPr id="32" name="Picture 31">
            <a:extLst>
              <a:ext uri="{FF2B5EF4-FFF2-40B4-BE49-F238E27FC236}">
                <a16:creationId xmlns:a16="http://schemas.microsoft.com/office/drawing/2014/main" id="{AFB37D67-FE72-46A4-7CB2-479515B15A44}"/>
              </a:ext>
            </a:extLst>
          </p:cNvPr>
          <p:cNvPicPr>
            <a:picLocks noChangeAspect="1"/>
          </p:cNvPicPr>
          <p:nvPr/>
        </p:nvPicPr>
        <p:blipFill>
          <a:blip r:embed="rId5"/>
          <a:stretch>
            <a:fillRect/>
          </a:stretch>
        </p:blipFill>
        <p:spPr>
          <a:xfrm>
            <a:off x="4741718" y="1245421"/>
            <a:ext cx="4804064" cy="1566808"/>
          </a:xfrm>
          <a:prstGeom prst="rect">
            <a:avLst/>
          </a:prstGeom>
        </p:spPr>
      </p:pic>
      <p:pic>
        <p:nvPicPr>
          <p:cNvPr id="33" name="Picture 32">
            <a:extLst>
              <a:ext uri="{FF2B5EF4-FFF2-40B4-BE49-F238E27FC236}">
                <a16:creationId xmlns:a16="http://schemas.microsoft.com/office/drawing/2014/main" id="{6FF42B28-D54D-F0AE-5204-C41A61689211}"/>
              </a:ext>
            </a:extLst>
          </p:cNvPr>
          <p:cNvPicPr>
            <a:picLocks noChangeAspect="1"/>
          </p:cNvPicPr>
          <p:nvPr/>
        </p:nvPicPr>
        <p:blipFill>
          <a:blip r:embed="rId6"/>
          <a:stretch>
            <a:fillRect/>
          </a:stretch>
        </p:blipFill>
        <p:spPr>
          <a:xfrm>
            <a:off x="4638450" y="2700812"/>
            <a:ext cx="5182049" cy="2237426"/>
          </a:xfrm>
          <a:prstGeom prst="rect">
            <a:avLst/>
          </a:prstGeom>
        </p:spPr>
      </p:pic>
    </p:spTree>
    <p:extLst>
      <p:ext uri="{BB962C8B-B14F-4D97-AF65-F5344CB8AC3E}">
        <p14:creationId xmlns:p14="http://schemas.microsoft.com/office/powerpoint/2010/main" val="33890377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1500"/>
                                        <p:tgtEl>
                                          <p:spTgt spid="2"/>
                                        </p:tgtEl>
                                      </p:cBhvr>
                                    </p:animEffect>
                                  </p:childTnLst>
                                </p:cTn>
                              </p:par>
                            </p:childTnLst>
                          </p:cTn>
                        </p:par>
                        <p:par>
                          <p:cTn id="8" fill="hold">
                            <p:stCondLst>
                              <p:cond delay="1500"/>
                            </p:stCondLst>
                            <p:childTnLst>
                              <p:par>
                                <p:cTn id="9" presetID="22" presetClass="entr" presetSubtype="1"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up)">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barn(inVertical)">
                                      <p:cBhvr>
                                        <p:cTn id="2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9E3021A-6607-E53E-AADC-18D1596E49BC}"/>
              </a:ext>
            </a:extLst>
          </p:cNvPr>
          <p:cNvSpPr/>
          <p:nvPr/>
        </p:nvSpPr>
        <p:spPr>
          <a:xfrm>
            <a:off x="1589087" y="473941"/>
            <a:ext cx="9527019" cy="1366839"/>
          </a:xfrm>
          <a:custGeom>
            <a:avLst/>
            <a:gdLst>
              <a:gd name="connsiteX0" fmla="*/ 0 w 9527019"/>
              <a:gd name="connsiteY0" fmla="*/ 227811 h 1366839"/>
              <a:gd name="connsiteX1" fmla="*/ 227811 w 9527019"/>
              <a:gd name="connsiteY1" fmla="*/ 0 h 1366839"/>
              <a:gd name="connsiteX2" fmla="*/ 744183 w 9527019"/>
              <a:gd name="connsiteY2" fmla="*/ 0 h 1366839"/>
              <a:gd name="connsiteX3" fmla="*/ 1169841 w 9527019"/>
              <a:gd name="connsiteY3" fmla="*/ 0 h 1366839"/>
              <a:gd name="connsiteX4" fmla="*/ 1958354 w 9527019"/>
              <a:gd name="connsiteY4" fmla="*/ 0 h 1366839"/>
              <a:gd name="connsiteX5" fmla="*/ 2837582 w 9527019"/>
              <a:gd name="connsiteY5" fmla="*/ 0 h 1366839"/>
              <a:gd name="connsiteX6" fmla="*/ 3626096 w 9527019"/>
              <a:gd name="connsiteY6" fmla="*/ 0 h 1366839"/>
              <a:gd name="connsiteX7" fmla="*/ 4233182 w 9527019"/>
              <a:gd name="connsiteY7" fmla="*/ 0 h 1366839"/>
              <a:gd name="connsiteX8" fmla="*/ 4840267 w 9527019"/>
              <a:gd name="connsiteY8" fmla="*/ 0 h 1366839"/>
              <a:gd name="connsiteX9" fmla="*/ 5356639 w 9527019"/>
              <a:gd name="connsiteY9" fmla="*/ 0 h 1366839"/>
              <a:gd name="connsiteX10" fmla="*/ 6054439 w 9527019"/>
              <a:gd name="connsiteY10" fmla="*/ 0 h 1366839"/>
              <a:gd name="connsiteX11" fmla="*/ 6752239 w 9527019"/>
              <a:gd name="connsiteY11" fmla="*/ 0 h 1366839"/>
              <a:gd name="connsiteX12" fmla="*/ 7177897 w 9527019"/>
              <a:gd name="connsiteY12" fmla="*/ 0 h 1366839"/>
              <a:gd name="connsiteX13" fmla="*/ 7875696 w 9527019"/>
              <a:gd name="connsiteY13" fmla="*/ 0 h 1366839"/>
              <a:gd name="connsiteX14" fmla="*/ 8664210 w 9527019"/>
              <a:gd name="connsiteY14" fmla="*/ 0 h 1366839"/>
              <a:gd name="connsiteX15" fmla="*/ 9299208 w 9527019"/>
              <a:gd name="connsiteY15" fmla="*/ 0 h 1366839"/>
              <a:gd name="connsiteX16" fmla="*/ 9527019 w 9527019"/>
              <a:gd name="connsiteY16" fmla="*/ 227811 h 1366839"/>
              <a:gd name="connsiteX17" fmla="*/ 9527019 w 9527019"/>
              <a:gd name="connsiteY17" fmla="*/ 656083 h 1366839"/>
              <a:gd name="connsiteX18" fmla="*/ 9527019 w 9527019"/>
              <a:gd name="connsiteY18" fmla="*/ 1139028 h 1366839"/>
              <a:gd name="connsiteX19" fmla="*/ 9299208 w 9527019"/>
              <a:gd name="connsiteY19" fmla="*/ 1366839 h 1366839"/>
              <a:gd name="connsiteX20" fmla="*/ 8692122 w 9527019"/>
              <a:gd name="connsiteY20" fmla="*/ 1366839 h 1366839"/>
              <a:gd name="connsiteX21" fmla="*/ 8085036 w 9527019"/>
              <a:gd name="connsiteY21" fmla="*/ 1366839 h 1366839"/>
              <a:gd name="connsiteX22" fmla="*/ 7205809 w 9527019"/>
              <a:gd name="connsiteY22" fmla="*/ 1366839 h 1366839"/>
              <a:gd name="connsiteX23" fmla="*/ 6689437 w 9527019"/>
              <a:gd name="connsiteY23" fmla="*/ 1366839 h 1366839"/>
              <a:gd name="connsiteX24" fmla="*/ 5991637 w 9527019"/>
              <a:gd name="connsiteY24" fmla="*/ 1366839 h 1366839"/>
              <a:gd name="connsiteX25" fmla="*/ 5565979 w 9527019"/>
              <a:gd name="connsiteY25" fmla="*/ 1366839 h 1366839"/>
              <a:gd name="connsiteX26" fmla="*/ 5140321 w 9527019"/>
              <a:gd name="connsiteY26" fmla="*/ 1366839 h 1366839"/>
              <a:gd name="connsiteX27" fmla="*/ 4714664 w 9527019"/>
              <a:gd name="connsiteY27" fmla="*/ 1366839 h 1366839"/>
              <a:gd name="connsiteX28" fmla="*/ 4016864 w 9527019"/>
              <a:gd name="connsiteY28" fmla="*/ 1366839 h 1366839"/>
              <a:gd name="connsiteX29" fmla="*/ 3591206 w 9527019"/>
              <a:gd name="connsiteY29" fmla="*/ 1366839 h 1366839"/>
              <a:gd name="connsiteX30" fmla="*/ 2711978 w 9527019"/>
              <a:gd name="connsiteY30" fmla="*/ 1366839 h 1366839"/>
              <a:gd name="connsiteX31" fmla="*/ 2014178 w 9527019"/>
              <a:gd name="connsiteY31" fmla="*/ 1366839 h 1366839"/>
              <a:gd name="connsiteX32" fmla="*/ 1407093 w 9527019"/>
              <a:gd name="connsiteY32" fmla="*/ 1366839 h 1366839"/>
              <a:gd name="connsiteX33" fmla="*/ 890721 w 9527019"/>
              <a:gd name="connsiteY33" fmla="*/ 1366839 h 1366839"/>
              <a:gd name="connsiteX34" fmla="*/ 227811 w 9527019"/>
              <a:gd name="connsiteY34" fmla="*/ 1366839 h 1366839"/>
              <a:gd name="connsiteX35" fmla="*/ 0 w 9527019"/>
              <a:gd name="connsiteY35" fmla="*/ 1139028 h 1366839"/>
              <a:gd name="connsiteX36" fmla="*/ 0 w 9527019"/>
              <a:gd name="connsiteY36" fmla="*/ 692532 h 1366839"/>
              <a:gd name="connsiteX37" fmla="*/ 0 w 9527019"/>
              <a:gd name="connsiteY37" fmla="*/ 227811 h 1366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527019" h="1366839" fill="none" extrusionOk="0">
                <a:moveTo>
                  <a:pt x="0" y="227811"/>
                </a:moveTo>
                <a:cubicBezTo>
                  <a:pt x="-29136" y="95063"/>
                  <a:pt x="92580" y="2282"/>
                  <a:pt x="227811" y="0"/>
                </a:cubicBezTo>
                <a:cubicBezTo>
                  <a:pt x="382544" y="-6710"/>
                  <a:pt x="602965" y="1659"/>
                  <a:pt x="744183" y="0"/>
                </a:cubicBezTo>
                <a:cubicBezTo>
                  <a:pt x="885401" y="-1659"/>
                  <a:pt x="980237" y="4734"/>
                  <a:pt x="1169841" y="0"/>
                </a:cubicBezTo>
                <a:cubicBezTo>
                  <a:pt x="1359445" y="-4734"/>
                  <a:pt x="1771454" y="-7273"/>
                  <a:pt x="1958354" y="0"/>
                </a:cubicBezTo>
                <a:cubicBezTo>
                  <a:pt x="2145254" y="7273"/>
                  <a:pt x="2443206" y="11793"/>
                  <a:pt x="2837582" y="0"/>
                </a:cubicBezTo>
                <a:cubicBezTo>
                  <a:pt x="3231958" y="-11793"/>
                  <a:pt x="3310405" y="-16961"/>
                  <a:pt x="3626096" y="0"/>
                </a:cubicBezTo>
                <a:cubicBezTo>
                  <a:pt x="3941787" y="16961"/>
                  <a:pt x="4015651" y="22123"/>
                  <a:pt x="4233182" y="0"/>
                </a:cubicBezTo>
                <a:cubicBezTo>
                  <a:pt x="4450713" y="-22123"/>
                  <a:pt x="4670614" y="2323"/>
                  <a:pt x="4840267" y="0"/>
                </a:cubicBezTo>
                <a:cubicBezTo>
                  <a:pt x="5009920" y="-2323"/>
                  <a:pt x="5221683" y="-4844"/>
                  <a:pt x="5356639" y="0"/>
                </a:cubicBezTo>
                <a:cubicBezTo>
                  <a:pt x="5491595" y="4844"/>
                  <a:pt x="5844702" y="19134"/>
                  <a:pt x="6054439" y="0"/>
                </a:cubicBezTo>
                <a:cubicBezTo>
                  <a:pt x="6264176" y="-19134"/>
                  <a:pt x="6442117" y="-1582"/>
                  <a:pt x="6752239" y="0"/>
                </a:cubicBezTo>
                <a:cubicBezTo>
                  <a:pt x="7062361" y="1582"/>
                  <a:pt x="7060804" y="-1910"/>
                  <a:pt x="7177897" y="0"/>
                </a:cubicBezTo>
                <a:cubicBezTo>
                  <a:pt x="7294990" y="1910"/>
                  <a:pt x="7617448" y="-11278"/>
                  <a:pt x="7875696" y="0"/>
                </a:cubicBezTo>
                <a:cubicBezTo>
                  <a:pt x="8133944" y="11278"/>
                  <a:pt x="8348455" y="-15699"/>
                  <a:pt x="8664210" y="0"/>
                </a:cubicBezTo>
                <a:cubicBezTo>
                  <a:pt x="8979965" y="15699"/>
                  <a:pt x="9043555" y="1324"/>
                  <a:pt x="9299208" y="0"/>
                </a:cubicBezTo>
                <a:cubicBezTo>
                  <a:pt x="9420289" y="27810"/>
                  <a:pt x="9536501" y="92377"/>
                  <a:pt x="9527019" y="227811"/>
                </a:cubicBezTo>
                <a:cubicBezTo>
                  <a:pt x="9545053" y="382538"/>
                  <a:pt x="9533603" y="529344"/>
                  <a:pt x="9527019" y="656083"/>
                </a:cubicBezTo>
                <a:cubicBezTo>
                  <a:pt x="9520435" y="782822"/>
                  <a:pt x="9547404" y="1035816"/>
                  <a:pt x="9527019" y="1139028"/>
                </a:cubicBezTo>
                <a:cubicBezTo>
                  <a:pt x="9523913" y="1267849"/>
                  <a:pt x="9420022" y="1346213"/>
                  <a:pt x="9299208" y="1366839"/>
                </a:cubicBezTo>
                <a:cubicBezTo>
                  <a:pt x="9043711" y="1344502"/>
                  <a:pt x="8857440" y="1349829"/>
                  <a:pt x="8692122" y="1366839"/>
                </a:cubicBezTo>
                <a:cubicBezTo>
                  <a:pt x="8526804" y="1383849"/>
                  <a:pt x="8334842" y="1395094"/>
                  <a:pt x="8085036" y="1366839"/>
                </a:cubicBezTo>
                <a:cubicBezTo>
                  <a:pt x="7835230" y="1338584"/>
                  <a:pt x="7382757" y="1381169"/>
                  <a:pt x="7205809" y="1366839"/>
                </a:cubicBezTo>
                <a:cubicBezTo>
                  <a:pt x="7028861" y="1352509"/>
                  <a:pt x="6855901" y="1375422"/>
                  <a:pt x="6689437" y="1366839"/>
                </a:cubicBezTo>
                <a:cubicBezTo>
                  <a:pt x="6522973" y="1358256"/>
                  <a:pt x="6162796" y="1375232"/>
                  <a:pt x="5991637" y="1366839"/>
                </a:cubicBezTo>
                <a:cubicBezTo>
                  <a:pt x="5820478" y="1358446"/>
                  <a:pt x="5731903" y="1369904"/>
                  <a:pt x="5565979" y="1366839"/>
                </a:cubicBezTo>
                <a:cubicBezTo>
                  <a:pt x="5400055" y="1363774"/>
                  <a:pt x="5312797" y="1378870"/>
                  <a:pt x="5140321" y="1366839"/>
                </a:cubicBezTo>
                <a:cubicBezTo>
                  <a:pt x="4967845" y="1354808"/>
                  <a:pt x="4843082" y="1359636"/>
                  <a:pt x="4714664" y="1366839"/>
                </a:cubicBezTo>
                <a:cubicBezTo>
                  <a:pt x="4586246" y="1374042"/>
                  <a:pt x="4251587" y="1384795"/>
                  <a:pt x="4016864" y="1366839"/>
                </a:cubicBezTo>
                <a:cubicBezTo>
                  <a:pt x="3782141" y="1348883"/>
                  <a:pt x="3735045" y="1379246"/>
                  <a:pt x="3591206" y="1366839"/>
                </a:cubicBezTo>
                <a:cubicBezTo>
                  <a:pt x="3447367" y="1354432"/>
                  <a:pt x="3127379" y="1348511"/>
                  <a:pt x="2711978" y="1366839"/>
                </a:cubicBezTo>
                <a:cubicBezTo>
                  <a:pt x="2296577" y="1385167"/>
                  <a:pt x="2246080" y="1378141"/>
                  <a:pt x="2014178" y="1366839"/>
                </a:cubicBezTo>
                <a:cubicBezTo>
                  <a:pt x="1782276" y="1355537"/>
                  <a:pt x="1659580" y="1356485"/>
                  <a:pt x="1407093" y="1366839"/>
                </a:cubicBezTo>
                <a:cubicBezTo>
                  <a:pt x="1154606" y="1377193"/>
                  <a:pt x="1101989" y="1349772"/>
                  <a:pt x="890721" y="1366839"/>
                </a:cubicBezTo>
                <a:cubicBezTo>
                  <a:pt x="679453" y="1383906"/>
                  <a:pt x="550851" y="1394570"/>
                  <a:pt x="227811" y="1366839"/>
                </a:cubicBezTo>
                <a:cubicBezTo>
                  <a:pt x="102665" y="1363727"/>
                  <a:pt x="2243" y="1247639"/>
                  <a:pt x="0" y="1139028"/>
                </a:cubicBezTo>
                <a:cubicBezTo>
                  <a:pt x="3651" y="983267"/>
                  <a:pt x="-20441" y="788483"/>
                  <a:pt x="0" y="692532"/>
                </a:cubicBezTo>
                <a:cubicBezTo>
                  <a:pt x="20441" y="596581"/>
                  <a:pt x="16095" y="459707"/>
                  <a:pt x="0" y="227811"/>
                </a:cubicBezTo>
                <a:close/>
              </a:path>
              <a:path w="9527019" h="1366839" stroke="0" extrusionOk="0">
                <a:moveTo>
                  <a:pt x="0" y="227811"/>
                </a:moveTo>
                <a:cubicBezTo>
                  <a:pt x="-1019" y="105303"/>
                  <a:pt x="71353" y="5866"/>
                  <a:pt x="227811" y="0"/>
                </a:cubicBezTo>
                <a:cubicBezTo>
                  <a:pt x="485713" y="-15171"/>
                  <a:pt x="493448" y="-25594"/>
                  <a:pt x="744183" y="0"/>
                </a:cubicBezTo>
                <a:cubicBezTo>
                  <a:pt x="994918" y="25594"/>
                  <a:pt x="1028990" y="8144"/>
                  <a:pt x="1260555" y="0"/>
                </a:cubicBezTo>
                <a:cubicBezTo>
                  <a:pt x="1492120" y="-8144"/>
                  <a:pt x="1629791" y="28215"/>
                  <a:pt x="1867640" y="0"/>
                </a:cubicBezTo>
                <a:cubicBezTo>
                  <a:pt x="2105489" y="-28215"/>
                  <a:pt x="2507771" y="38625"/>
                  <a:pt x="2746868" y="0"/>
                </a:cubicBezTo>
                <a:cubicBezTo>
                  <a:pt x="2985965" y="-38625"/>
                  <a:pt x="3398168" y="-7756"/>
                  <a:pt x="3626096" y="0"/>
                </a:cubicBezTo>
                <a:cubicBezTo>
                  <a:pt x="3854024" y="7756"/>
                  <a:pt x="4029480" y="8420"/>
                  <a:pt x="4142468" y="0"/>
                </a:cubicBezTo>
                <a:cubicBezTo>
                  <a:pt x="4255456" y="-8420"/>
                  <a:pt x="4598442" y="-40136"/>
                  <a:pt x="5021695" y="0"/>
                </a:cubicBezTo>
                <a:cubicBezTo>
                  <a:pt x="5444948" y="40136"/>
                  <a:pt x="5252035" y="14598"/>
                  <a:pt x="5447353" y="0"/>
                </a:cubicBezTo>
                <a:cubicBezTo>
                  <a:pt x="5642671" y="-14598"/>
                  <a:pt x="5759352" y="5243"/>
                  <a:pt x="5963725" y="0"/>
                </a:cubicBezTo>
                <a:cubicBezTo>
                  <a:pt x="6168098" y="-5243"/>
                  <a:pt x="6436407" y="20525"/>
                  <a:pt x="6661525" y="0"/>
                </a:cubicBezTo>
                <a:cubicBezTo>
                  <a:pt x="6886643" y="-20525"/>
                  <a:pt x="7015398" y="19724"/>
                  <a:pt x="7268611" y="0"/>
                </a:cubicBezTo>
                <a:cubicBezTo>
                  <a:pt x="7521824" y="-19724"/>
                  <a:pt x="7742689" y="-3970"/>
                  <a:pt x="7966410" y="0"/>
                </a:cubicBezTo>
                <a:cubicBezTo>
                  <a:pt x="8190131" y="3970"/>
                  <a:pt x="8238251" y="15022"/>
                  <a:pt x="8482782" y="0"/>
                </a:cubicBezTo>
                <a:cubicBezTo>
                  <a:pt x="8727313" y="-15022"/>
                  <a:pt x="8953432" y="-30676"/>
                  <a:pt x="9299208" y="0"/>
                </a:cubicBezTo>
                <a:cubicBezTo>
                  <a:pt x="9452626" y="8373"/>
                  <a:pt x="9536022" y="127210"/>
                  <a:pt x="9527019" y="227811"/>
                </a:cubicBezTo>
                <a:cubicBezTo>
                  <a:pt x="9543061" y="332803"/>
                  <a:pt x="9518787" y="454020"/>
                  <a:pt x="9527019" y="656083"/>
                </a:cubicBezTo>
                <a:cubicBezTo>
                  <a:pt x="9535251" y="858146"/>
                  <a:pt x="9517525" y="962850"/>
                  <a:pt x="9527019" y="1139028"/>
                </a:cubicBezTo>
                <a:cubicBezTo>
                  <a:pt x="9534932" y="1282694"/>
                  <a:pt x="9439216" y="1339071"/>
                  <a:pt x="9299208" y="1366839"/>
                </a:cubicBezTo>
                <a:cubicBezTo>
                  <a:pt x="9063574" y="1372451"/>
                  <a:pt x="8895593" y="1343814"/>
                  <a:pt x="8782836" y="1366839"/>
                </a:cubicBezTo>
                <a:cubicBezTo>
                  <a:pt x="8670079" y="1389864"/>
                  <a:pt x="8528815" y="1387648"/>
                  <a:pt x="8357178" y="1366839"/>
                </a:cubicBezTo>
                <a:cubicBezTo>
                  <a:pt x="8185541" y="1346030"/>
                  <a:pt x="8115607" y="1346956"/>
                  <a:pt x="7931520" y="1366839"/>
                </a:cubicBezTo>
                <a:cubicBezTo>
                  <a:pt x="7747433" y="1386722"/>
                  <a:pt x="7241822" y="1402960"/>
                  <a:pt x="7052293" y="1366839"/>
                </a:cubicBezTo>
                <a:cubicBezTo>
                  <a:pt x="6862764" y="1330718"/>
                  <a:pt x="6625897" y="1391670"/>
                  <a:pt x="6445207" y="1366839"/>
                </a:cubicBezTo>
                <a:cubicBezTo>
                  <a:pt x="6264517" y="1342008"/>
                  <a:pt x="5938600" y="1360703"/>
                  <a:pt x="5656693" y="1366839"/>
                </a:cubicBezTo>
                <a:cubicBezTo>
                  <a:pt x="5374786" y="1372975"/>
                  <a:pt x="5316775" y="1342876"/>
                  <a:pt x="5140321" y="1366839"/>
                </a:cubicBezTo>
                <a:cubicBezTo>
                  <a:pt x="4963867" y="1390802"/>
                  <a:pt x="4718835" y="1336701"/>
                  <a:pt x="4533236" y="1366839"/>
                </a:cubicBezTo>
                <a:cubicBezTo>
                  <a:pt x="4347637" y="1396977"/>
                  <a:pt x="4157902" y="1352758"/>
                  <a:pt x="3835436" y="1366839"/>
                </a:cubicBezTo>
                <a:cubicBezTo>
                  <a:pt x="3512970" y="1380920"/>
                  <a:pt x="3292752" y="1397763"/>
                  <a:pt x="3046922" y="1366839"/>
                </a:cubicBezTo>
                <a:cubicBezTo>
                  <a:pt x="2801092" y="1335915"/>
                  <a:pt x="2587518" y="1328327"/>
                  <a:pt x="2258408" y="1366839"/>
                </a:cubicBezTo>
                <a:cubicBezTo>
                  <a:pt x="1929298" y="1405351"/>
                  <a:pt x="1852530" y="1398637"/>
                  <a:pt x="1560609" y="1366839"/>
                </a:cubicBezTo>
                <a:cubicBezTo>
                  <a:pt x="1268688" y="1335041"/>
                  <a:pt x="1324433" y="1362141"/>
                  <a:pt x="1134951" y="1366839"/>
                </a:cubicBezTo>
                <a:cubicBezTo>
                  <a:pt x="945469" y="1371537"/>
                  <a:pt x="657788" y="1369508"/>
                  <a:pt x="227811" y="1366839"/>
                </a:cubicBezTo>
                <a:cubicBezTo>
                  <a:pt x="119541" y="1368711"/>
                  <a:pt x="-13913" y="1279720"/>
                  <a:pt x="0" y="1139028"/>
                </a:cubicBezTo>
                <a:cubicBezTo>
                  <a:pt x="11672" y="1027071"/>
                  <a:pt x="-5699" y="865871"/>
                  <a:pt x="0" y="710756"/>
                </a:cubicBezTo>
                <a:cubicBezTo>
                  <a:pt x="5699" y="555641"/>
                  <a:pt x="16992" y="339554"/>
                  <a:pt x="0" y="227811"/>
                </a:cubicBezTo>
                <a:close/>
              </a:path>
            </a:pathLst>
          </a:custGeom>
          <a:ln w="38100">
            <a:extLst>
              <a:ext uri="{C807C97D-BFC1-408E-A445-0C87EB9F89A2}">
                <ask:lineSketchStyleProps xmlns:ask="http://schemas.microsoft.com/office/drawing/2018/sketchyshapes" sd="2112517419">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3600" b="1" dirty="0" err="1">
                <a:solidFill>
                  <a:prstClr val="black"/>
                </a:solidFill>
                <a:latin typeface="Calibri" panose="020F0502020204030204"/>
              </a:rPr>
              <a:t>Câu</a:t>
            </a:r>
            <a:r>
              <a:rPr lang="en-US" sz="3600" b="1" dirty="0">
                <a:solidFill>
                  <a:prstClr val="black"/>
                </a:solidFill>
                <a:latin typeface="Calibri" panose="020F0502020204030204"/>
              </a:rPr>
              <a:t> 1: Ở </a:t>
            </a:r>
            <a:r>
              <a:rPr lang="en-US" sz="3600" b="1" dirty="0" err="1">
                <a:solidFill>
                  <a:prstClr val="black"/>
                </a:solidFill>
                <a:latin typeface="Calibri" panose="020F0502020204030204"/>
              </a:rPr>
              <a:t>cấp</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gió</a:t>
            </a:r>
            <a:r>
              <a:rPr lang="en-US" sz="3600" b="1" dirty="0">
                <a:solidFill>
                  <a:prstClr val="black"/>
                </a:solidFill>
                <a:latin typeface="Calibri" panose="020F0502020204030204"/>
              </a:rPr>
              <a:t> 0-3, </a:t>
            </a:r>
            <a:r>
              <a:rPr lang="en-US" sz="3600" b="1" dirty="0" err="1">
                <a:solidFill>
                  <a:prstClr val="black"/>
                </a:solidFill>
                <a:latin typeface="Calibri" panose="020F0502020204030204"/>
              </a:rPr>
              <a:t>tác</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động</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gió</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như</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thế</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nào</a:t>
            </a:r>
            <a:r>
              <a:rPr lang="en-US" sz="3600" b="1" dirty="0">
                <a:solidFill>
                  <a:prstClr val="black"/>
                </a:solidFill>
                <a:latin typeface="Calibri" panose="020F0502020204030204"/>
              </a:rPr>
              <a:t>?</a:t>
            </a:r>
          </a:p>
        </p:txBody>
      </p:sp>
      <p:sp>
        <p:nvSpPr>
          <p:cNvPr id="3" name="Flowchart: Terminator 2">
            <a:extLst>
              <a:ext uri="{FF2B5EF4-FFF2-40B4-BE49-F238E27FC236}">
                <a16:creationId xmlns:a16="http://schemas.microsoft.com/office/drawing/2014/main" id="{44331F29-DEEF-130E-9781-12449E0805D3}"/>
              </a:ext>
            </a:extLst>
          </p:cNvPr>
          <p:cNvSpPr/>
          <p:nvPr/>
        </p:nvSpPr>
        <p:spPr>
          <a:xfrm>
            <a:off x="536949" y="2593333"/>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extLst>
              <a:ext uri="{C807C97D-BFC1-408E-A445-0C87EB9F89A2}">
                <ask:lineSketchStyleProps xmlns:ask="http://schemas.microsoft.com/office/drawing/2018/sketchyshape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algn="ctr" defTabSz="914377"/>
            <a:r>
              <a:rPr lang="en-US" sz="3200" dirty="0">
                <a:solidFill>
                  <a:prstClr val="black"/>
                </a:solidFill>
                <a:latin typeface="Calibri" panose="020F0502020204030204"/>
              </a:rPr>
              <a:t>A. </a:t>
            </a:r>
            <a:r>
              <a:rPr lang="en-US" sz="3200" dirty="0" err="1">
                <a:solidFill>
                  <a:prstClr val="black"/>
                </a:solidFill>
                <a:latin typeface="Calibri" panose="020F0502020204030204"/>
              </a:rPr>
              <a:t>Gió</a:t>
            </a:r>
            <a:r>
              <a:rPr lang="en-US" sz="3200" dirty="0">
                <a:solidFill>
                  <a:prstClr val="black"/>
                </a:solidFill>
                <a:latin typeface="Calibri" panose="020F0502020204030204"/>
              </a:rPr>
              <a:t> </a:t>
            </a:r>
            <a:r>
              <a:rPr lang="en-US" sz="3200" dirty="0" err="1">
                <a:solidFill>
                  <a:prstClr val="black"/>
                </a:solidFill>
                <a:latin typeface="Calibri" panose="020F0502020204030204"/>
              </a:rPr>
              <a:t>nhẹ</a:t>
            </a:r>
            <a:endParaRPr lang="en-US" sz="3200" dirty="0">
              <a:solidFill>
                <a:prstClr val="black"/>
              </a:solidFill>
              <a:latin typeface="Calibri" panose="020F0502020204030204"/>
            </a:endParaRPr>
          </a:p>
        </p:txBody>
      </p:sp>
      <p:sp>
        <p:nvSpPr>
          <p:cNvPr id="6" name="Flowchart: Terminator 5">
            <a:extLst>
              <a:ext uri="{FF2B5EF4-FFF2-40B4-BE49-F238E27FC236}">
                <a16:creationId xmlns:a16="http://schemas.microsoft.com/office/drawing/2014/main" id="{6AF1B95A-803E-EFBA-67E8-22DC0515F4AE}"/>
              </a:ext>
            </a:extLst>
          </p:cNvPr>
          <p:cNvSpPr/>
          <p:nvPr/>
        </p:nvSpPr>
        <p:spPr>
          <a:xfrm>
            <a:off x="4502833" y="2539357"/>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extLst>
              <a:ext uri="{C807C97D-BFC1-408E-A445-0C87EB9F89A2}">
                <ask:lineSketchStyleProps xmlns:ask="http://schemas.microsoft.com/office/drawing/2018/sketchyshape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algn="ctr" defTabSz="914377"/>
            <a:r>
              <a:rPr lang="en-US" sz="3200" dirty="0">
                <a:solidFill>
                  <a:prstClr val="black"/>
                </a:solidFill>
                <a:latin typeface="Calibri" panose="020F0502020204030204"/>
              </a:rPr>
              <a:t>B. </a:t>
            </a:r>
            <a:r>
              <a:rPr lang="en-US" sz="3200" dirty="0" err="1">
                <a:solidFill>
                  <a:prstClr val="black"/>
                </a:solidFill>
                <a:latin typeface="Calibri" panose="020F0502020204030204"/>
              </a:rPr>
              <a:t>Cây</a:t>
            </a:r>
            <a:r>
              <a:rPr lang="en-US" sz="3200" dirty="0">
                <a:solidFill>
                  <a:prstClr val="black"/>
                </a:solidFill>
                <a:latin typeface="Calibri" panose="020F0502020204030204"/>
              </a:rPr>
              <a:t> </a:t>
            </a:r>
            <a:r>
              <a:rPr lang="en-US" sz="3200" dirty="0" err="1">
                <a:solidFill>
                  <a:prstClr val="black"/>
                </a:solidFill>
                <a:latin typeface="Calibri" panose="020F0502020204030204"/>
              </a:rPr>
              <a:t>nhỏ</a:t>
            </a:r>
            <a:r>
              <a:rPr lang="en-US" sz="3200" dirty="0">
                <a:solidFill>
                  <a:prstClr val="black"/>
                </a:solidFill>
                <a:latin typeface="Calibri" panose="020F0502020204030204"/>
              </a:rPr>
              <a:t> </a:t>
            </a:r>
            <a:r>
              <a:rPr lang="en-US" sz="3200" dirty="0" err="1">
                <a:solidFill>
                  <a:prstClr val="black"/>
                </a:solidFill>
                <a:latin typeface="Calibri" panose="020F0502020204030204"/>
              </a:rPr>
              <a:t>bắt</a:t>
            </a:r>
            <a:r>
              <a:rPr lang="en-US" sz="3200" dirty="0">
                <a:solidFill>
                  <a:prstClr val="black"/>
                </a:solidFill>
                <a:latin typeface="Calibri" panose="020F0502020204030204"/>
              </a:rPr>
              <a:t> </a:t>
            </a:r>
            <a:r>
              <a:rPr lang="en-US" sz="3200" dirty="0" err="1">
                <a:solidFill>
                  <a:prstClr val="black"/>
                </a:solidFill>
                <a:latin typeface="Calibri" panose="020F0502020204030204"/>
              </a:rPr>
              <a:t>đầu</a:t>
            </a:r>
            <a:r>
              <a:rPr lang="en-US" sz="3200" dirty="0">
                <a:solidFill>
                  <a:prstClr val="black"/>
                </a:solidFill>
                <a:latin typeface="Calibri" panose="020F0502020204030204"/>
              </a:rPr>
              <a:t> lay </a:t>
            </a:r>
            <a:r>
              <a:rPr lang="en-US" sz="3200" dirty="0" err="1">
                <a:solidFill>
                  <a:prstClr val="black"/>
                </a:solidFill>
                <a:latin typeface="Calibri" panose="020F0502020204030204"/>
              </a:rPr>
              <a:t>động</a:t>
            </a:r>
            <a:endParaRPr lang="en-US" sz="3200" dirty="0">
              <a:solidFill>
                <a:prstClr val="black"/>
              </a:solidFill>
              <a:latin typeface="Calibri" panose="020F0502020204030204"/>
            </a:endParaRPr>
          </a:p>
        </p:txBody>
      </p:sp>
      <p:grpSp>
        <p:nvGrpSpPr>
          <p:cNvPr id="115" name="Group 114">
            <a:extLst>
              <a:ext uri="{FF2B5EF4-FFF2-40B4-BE49-F238E27FC236}">
                <a16:creationId xmlns:a16="http://schemas.microsoft.com/office/drawing/2014/main" id="{090953B9-E25C-F62D-6395-DEDA3341011F}"/>
              </a:ext>
            </a:extLst>
          </p:cNvPr>
          <p:cNvGrpSpPr/>
          <p:nvPr/>
        </p:nvGrpSpPr>
        <p:grpSpPr>
          <a:xfrm>
            <a:off x="9209576" y="3803837"/>
            <a:ext cx="3219875" cy="3141555"/>
            <a:chOff x="9209575" y="3803838"/>
            <a:chExt cx="3219875" cy="3141554"/>
          </a:xfrm>
        </p:grpSpPr>
        <p:pic>
          <p:nvPicPr>
            <p:cNvPr id="114" name="Picture 113" descr="Background pattern&#10;&#10;Description automatically generated">
              <a:extLst>
                <a:ext uri="{FF2B5EF4-FFF2-40B4-BE49-F238E27FC236}">
                  <a16:creationId xmlns:a16="http://schemas.microsoft.com/office/drawing/2014/main" id="{B230548C-E840-9E4B-11D3-7E34F876558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09575" y="4680747"/>
              <a:ext cx="3219875" cy="2264645"/>
            </a:xfrm>
            <a:prstGeom prst="rect">
              <a:avLst/>
            </a:prstGeom>
          </p:spPr>
        </p:pic>
        <p:pic>
          <p:nvPicPr>
            <p:cNvPr id="112" name="Picture 111" descr="A picture containing text&#10;&#10;Description automatically generated">
              <a:extLst>
                <a:ext uri="{FF2B5EF4-FFF2-40B4-BE49-F238E27FC236}">
                  <a16:creationId xmlns:a16="http://schemas.microsoft.com/office/drawing/2014/main" id="{BCD17974-D0C9-0754-52F3-4F1F68C8866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60882" y="3803838"/>
              <a:ext cx="1191985" cy="1509635"/>
            </a:xfrm>
            <a:prstGeom prst="rect">
              <a:avLst/>
            </a:prstGeom>
          </p:spPr>
        </p:pic>
      </p:grpSp>
      <p:pic>
        <p:nvPicPr>
          <p:cNvPr id="9" name="Tieng-vo-tay-tra-loi-dung-www_tiengdong_com">
            <a:hlinkClick r:id="" action="ppaction://media"/>
            <a:extLst>
              <a:ext uri="{FF2B5EF4-FFF2-40B4-BE49-F238E27FC236}">
                <a16:creationId xmlns:a16="http://schemas.microsoft.com/office/drawing/2014/main" id="{C04B7B47-DDB2-706E-A1E4-EEDB0D1C8567}"/>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54676" y="2825900"/>
            <a:ext cx="487363" cy="487363"/>
          </a:xfrm>
          <a:prstGeom prst="rect">
            <a:avLst/>
          </a:prstGeom>
        </p:spPr>
      </p:pic>
      <p:pic>
        <p:nvPicPr>
          <p:cNvPr id="10" name="Am-thanh-tra-loi-sai-www_tiengdong_com">
            <a:hlinkClick r:id="" action="ppaction://media"/>
            <a:extLst>
              <a:ext uri="{FF2B5EF4-FFF2-40B4-BE49-F238E27FC236}">
                <a16:creationId xmlns:a16="http://schemas.microsoft.com/office/drawing/2014/main" id="{675B54E6-931F-9CA8-92A4-1111CE98EE02}"/>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315452" y="2839169"/>
            <a:ext cx="487363" cy="487363"/>
          </a:xfrm>
          <a:prstGeom prst="rect">
            <a:avLst/>
          </a:prstGeom>
        </p:spPr>
      </p:pic>
      <p:sp>
        <p:nvSpPr>
          <p:cNvPr id="4" name="Flowchart: Terminator 3">
            <a:extLst>
              <a:ext uri="{FF2B5EF4-FFF2-40B4-BE49-F238E27FC236}">
                <a16:creationId xmlns:a16="http://schemas.microsoft.com/office/drawing/2014/main" id="{FD53FEA5-6337-A852-59EB-BD7DB4FA5DBA}"/>
              </a:ext>
            </a:extLst>
          </p:cNvPr>
          <p:cNvSpPr/>
          <p:nvPr/>
        </p:nvSpPr>
        <p:spPr>
          <a:xfrm>
            <a:off x="8414187" y="2593333"/>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extLst>
              <a:ext uri="{C807C97D-BFC1-408E-A445-0C87EB9F89A2}">
                <ask:lineSketchStyleProps xmlns:ask="http://schemas.microsoft.com/office/drawing/2018/sketchyshape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algn="ctr" defTabSz="914377"/>
            <a:r>
              <a:rPr lang="en-US" sz="3200" dirty="0">
                <a:solidFill>
                  <a:prstClr val="black"/>
                </a:solidFill>
                <a:latin typeface="Calibri" panose="020F0502020204030204"/>
              </a:rPr>
              <a:t>C. </a:t>
            </a:r>
            <a:r>
              <a:rPr lang="en-US" sz="3200" dirty="0" err="1">
                <a:solidFill>
                  <a:prstClr val="black"/>
                </a:solidFill>
                <a:latin typeface="Calibri" panose="020F0502020204030204"/>
              </a:rPr>
              <a:t>Cây</a:t>
            </a:r>
            <a:r>
              <a:rPr lang="en-US" sz="3200" dirty="0">
                <a:solidFill>
                  <a:prstClr val="black"/>
                </a:solidFill>
                <a:latin typeface="Calibri" panose="020F0502020204030204"/>
              </a:rPr>
              <a:t> </a:t>
            </a:r>
            <a:r>
              <a:rPr lang="en-US" sz="3200" dirty="0" err="1">
                <a:solidFill>
                  <a:prstClr val="black"/>
                </a:solidFill>
                <a:latin typeface="Calibri" panose="020F0502020204030204"/>
              </a:rPr>
              <a:t>cối</a:t>
            </a:r>
            <a:r>
              <a:rPr lang="en-US" sz="3200" dirty="0">
                <a:solidFill>
                  <a:prstClr val="black"/>
                </a:solidFill>
                <a:latin typeface="Calibri" panose="020F0502020204030204"/>
              </a:rPr>
              <a:t> rung </a:t>
            </a:r>
            <a:r>
              <a:rPr lang="en-US" sz="3200" dirty="0" err="1">
                <a:solidFill>
                  <a:prstClr val="black"/>
                </a:solidFill>
                <a:latin typeface="Calibri" panose="020F0502020204030204"/>
              </a:rPr>
              <a:t>nhiều</a:t>
            </a:r>
            <a:endParaRPr lang="en-US" sz="3200" dirty="0">
              <a:solidFill>
                <a:prstClr val="black"/>
              </a:solidFill>
              <a:latin typeface="Calibri" panose="020F0502020204030204"/>
            </a:endParaRPr>
          </a:p>
        </p:txBody>
      </p:sp>
      <p:pic>
        <p:nvPicPr>
          <p:cNvPr id="5" name="Tieng-vo-tay-tra-loi-dung-www_tiengdong_com">
            <a:hlinkClick r:id="" action="ppaction://media"/>
            <a:extLst>
              <a:ext uri="{FF2B5EF4-FFF2-40B4-BE49-F238E27FC236}">
                <a16:creationId xmlns:a16="http://schemas.microsoft.com/office/drawing/2014/main" id="{B0FCBB54-6DD3-ADC9-E3E0-DA21E16CC73D}"/>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3084177" y="5265095"/>
            <a:ext cx="487363" cy="487363"/>
          </a:xfrm>
          <a:prstGeom prst="rect">
            <a:avLst/>
          </a:prstGeom>
        </p:spPr>
      </p:pic>
    </p:spTree>
    <p:extLst>
      <p:ext uri="{BB962C8B-B14F-4D97-AF65-F5344CB8AC3E}">
        <p14:creationId xmlns:p14="http://schemas.microsoft.com/office/powerpoint/2010/main" val="394103788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seq concurrent="1" nextAc="seek">
              <p:cTn id="3" restart="whenNotActive" fill="hold" evtFilter="cancelBubble" nodeType="interactiveSeq">
                <p:stCondLst>
                  <p:cond evt="onClick" delay="0">
                    <p:tgtEl>
                      <p:spTgt spid="3"/>
                    </p:tgtEl>
                  </p:cond>
                </p:stCondLst>
                <p:endSync evt="end" delay="0">
                  <p:rtn val="all"/>
                </p:endSync>
                <p:childTnLst>
                  <p:par>
                    <p:cTn id="4" fill="hold">
                      <p:stCondLst>
                        <p:cond delay="0"/>
                      </p:stCondLst>
                      <p:childTnLst>
                        <p:par>
                          <p:cTn id="5" fill="hold">
                            <p:stCondLst>
                              <p:cond delay="0"/>
                            </p:stCondLst>
                            <p:childTnLst>
                              <p:par>
                                <p:cTn id="6" presetID="32" presetClass="emph" presetSubtype="0" fill="hold" grpId="0" nodeType="clickEffect">
                                  <p:stCondLst>
                                    <p:cond delay="0"/>
                                  </p:stCondLst>
                                  <p:childTnLst>
                                    <p:animRot by="120000">
                                      <p:cBhvr>
                                        <p:cTn id="7" dur="100" fill="hold">
                                          <p:stCondLst>
                                            <p:cond delay="0"/>
                                          </p:stCondLst>
                                        </p:cTn>
                                        <p:tgtEl>
                                          <p:spTgt spid="3"/>
                                        </p:tgtEl>
                                        <p:attrNameLst>
                                          <p:attrName>r</p:attrName>
                                        </p:attrNameLst>
                                      </p:cBhvr>
                                    </p:animRot>
                                    <p:animRot by="-240000">
                                      <p:cBhvr>
                                        <p:cTn id="8" dur="200" fill="hold">
                                          <p:stCondLst>
                                            <p:cond delay="200"/>
                                          </p:stCondLst>
                                        </p:cTn>
                                        <p:tgtEl>
                                          <p:spTgt spid="3"/>
                                        </p:tgtEl>
                                        <p:attrNameLst>
                                          <p:attrName>r</p:attrName>
                                        </p:attrNameLst>
                                      </p:cBhvr>
                                    </p:animRot>
                                    <p:animRot by="240000">
                                      <p:cBhvr>
                                        <p:cTn id="9" dur="200" fill="hold">
                                          <p:stCondLst>
                                            <p:cond delay="400"/>
                                          </p:stCondLst>
                                        </p:cTn>
                                        <p:tgtEl>
                                          <p:spTgt spid="3"/>
                                        </p:tgtEl>
                                        <p:attrNameLst>
                                          <p:attrName>r</p:attrName>
                                        </p:attrNameLst>
                                      </p:cBhvr>
                                    </p:animRot>
                                    <p:animRot by="-240000">
                                      <p:cBhvr>
                                        <p:cTn id="10" dur="200" fill="hold">
                                          <p:stCondLst>
                                            <p:cond delay="600"/>
                                          </p:stCondLst>
                                        </p:cTn>
                                        <p:tgtEl>
                                          <p:spTgt spid="3"/>
                                        </p:tgtEl>
                                        <p:attrNameLst>
                                          <p:attrName>r</p:attrName>
                                        </p:attrNameLst>
                                      </p:cBhvr>
                                    </p:animRot>
                                    <p:animRot by="120000">
                                      <p:cBhvr>
                                        <p:cTn id="11" dur="200" fill="hold">
                                          <p:stCondLst>
                                            <p:cond delay="800"/>
                                          </p:stCondLst>
                                        </p:cTn>
                                        <p:tgtEl>
                                          <p:spTgt spid="3"/>
                                        </p:tgtEl>
                                        <p:attrNameLst>
                                          <p:attrName>r</p:attrName>
                                        </p:attrNameLst>
                                      </p:cBhvr>
                                    </p:animRot>
                                  </p:childTnLst>
                                </p:cTn>
                              </p:par>
                              <p:par>
                                <p:cTn id="12" presetID="1" presetClass="emph" presetSubtype="2" fill="hold" nodeType="withEffect">
                                  <p:stCondLst>
                                    <p:cond delay="0"/>
                                  </p:stCondLst>
                                  <p:childTnLst>
                                    <p:animClr clrSpc="rgb" dir="cw">
                                      <p:cBhvr>
                                        <p:cTn id="13" dur="2000" fill="hold"/>
                                        <p:tgtEl>
                                          <p:spTgt spid="3"/>
                                        </p:tgtEl>
                                        <p:attrNameLst>
                                          <p:attrName>fillcolor</p:attrName>
                                        </p:attrNameLst>
                                      </p:cBhvr>
                                      <p:to>
                                        <a:srgbClr val="99FF99"/>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par>
                                <p:cTn id="16" presetID="1" presetClass="mediacall" presetSubtype="0" fill="hold" nodeType="withEffect">
                                  <p:stCondLst>
                                    <p:cond delay="0"/>
                                  </p:stCondLst>
                                  <p:childTnLst>
                                    <p:cmd type="call" cmd="playFrom(0.0)">
                                      <p:cBhvr>
                                        <p:cTn id="17" dur="8085" fill="hold"/>
                                        <p:tgtEl>
                                          <p:spTgt spid="9"/>
                                        </p:tgtEl>
                                      </p:cBhvr>
                                    </p:cmd>
                                  </p:childTnLst>
                                </p:cTn>
                              </p:par>
                            </p:childTnLst>
                          </p:cTn>
                        </p:par>
                      </p:childTnLst>
                    </p:cTn>
                  </p:par>
                </p:childTnLst>
              </p:cTn>
              <p:nextCondLst>
                <p:cond evt="onClick" delay="0">
                  <p:tgtEl>
                    <p:spTgt spid="3"/>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1" presetClass="emph" presetSubtype="2" fill="hold" nodeType="clickEffect">
                                  <p:stCondLst>
                                    <p:cond delay="0"/>
                                  </p:stCondLst>
                                  <p:childTnLst>
                                    <p:animClr clrSpc="rgb" dir="cw">
                                      <p:cBhvr>
                                        <p:cTn id="22" dur="2000" fill="hold"/>
                                        <p:tgtEl>
                                          <p:spTgt spid="6"/>
                                        </p:tgtEl>
                                        <p:attrNameLst>
                                          <p:attrName>fillcolor</p:attrName>
                                        </p:attrNameLst>
                                      </p:cBhvr>
                                      <p:to>
                                        <a:schemeClr val="accent2"/>
                                      </p:to>
                                    </p:animClr>
                                    <p:set>
                                      <p:cBhvr>
                                        <p:cTn id="23" dur="2000" fill="hold"/>
                                        <p:tgtEl>
                                          <p:spTgt spid="6"/>
                                        </p:tgtEl>
                                        <p:attrNameLst>
                                          <p:attrName>fill.type</p:attrName>
                                        </p:attrNameLst>
                                      </p:cBhvr>
                                      <p:to>
                                        <p:strVal val="solid"/>
                                      </p:to>
                                    </p:set>
                                    <p:set>
                                      <p:cBhvr>
                                        <p:cTn id="24" dur="2000" fill="hold"/>
                                        <p:tgtEl>
                                          <p:spTgt spid="6"/>
                                        </p:tgtEl>
                                        <p:attrNameLst>
                                          <p:attrName>fill.on</p:attrName>
                                        </p:attrNameLst>
                                      </p:cBhvr>
                                      <p:to>
                                        <p:strVal val="true"/>
                                      </p:to>
                                    </p:set>
                                  </p:childTnLst>
                                </p:cTn>
                              </p:par>
                              <p:par>
                                <p:cTn id="25" presetID="1" presetClass="mediacall" presetSubtype="0" fill="hold" nodeType="withEffect">
                                  <p:stCondLst>
                                    <p:cond delay="0"/>
                                  </p:stCondLst>
                                  <p:childTnLst>
                                    <p:cmd type="call" cmd="playFrom(0.0)">
                                      <p:cBhvr>
                                        <p:cTn id="26" dur="5120" fill="hold"/>
                                        <p:tgtEl>
                                          <p:spTgt spid="10"/>
                                        </p:tgtEl>
                                      </p:cBhvr>
                                    </p:cmd>
                                  </p:childTnLst>
                                </p:cTn>
                              </p:par>
                            </p:childTnLst>
                          </p:cTn>
                        </p:par>
                      </p:childTnLst>
                    </p:cTn>
                  </p:par>
                </p:childTnLst>
              </p:cTn>
              <p:nextCondLst>
                <p:cond evt="onClick" delay="0">
                  <p:tgtEl>
                    <p:spTgt spid="6"/>
                  </p:tgtEl>
                </p:cond>
              </p:nextCondLst>
            </p:seq>
            <p:audio>
              <p:cMediaNode vol="80000">
                <p:cTn id="27" fill="hold" display="0">
                  <p:stCondLst>
                    <p:cond delay="indefinite"/>
                  </p:stCondLst>
                  <p:endCondLst>
                    <p:cond evt="onStopAudio" delay="0">
                      <p:tgtEl>
                        <p:sldTgt/>
                      </p:tgtEl>
                    </p:cond>
                  </p:endCondLst>
                </p:cTn>
                <p:tgtEl>
                  <p:spTgt spid="10"/>
                </p:tgtEl>
              </p:cMediaNode>
            </p:audio>
            <p:seq concurrent="1" nextAc="seek">
              <p:cTn id="28" restart="whenNotActive" fill="hold" evtFilter="cancelBubble" nodeType="interactiveSeq">
                <p:stCondLst>
                  <p:cond evt="onClick" delay="0">
                    <p:tgtEl>
                      <p:spTgt spid="4"/>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grpId="0" nodeType="clickEffect">
                                  <p:stCondLst>
                                    <p:cond delay="0"/>
                                  </p:stCondLst>
                                  <p:childTnLst>
                                    <p:animRot by="120000">
                                      <p:cBhvr>
                                        <p:cTn id="32" dur="100" fill="hold">
                                          <p:stCondLst>
                                            <p:cond delay="0"/>
                                          </p:stCondLst>
                                        </p:cTn>
                                        <p:tgtEl>
                                          <p:spTgt spid="4"/>
                                        </p:tgtEl>
                                        <p:attrNameLst>
                                          <p:attrName>r</p:attrName>
                                        </p:attrNameLst>
                                      </p:cBhvr>
                                    </p:animRot>
                                    <p:animRot by="-240000">
                                      <p:cBhvr>
                                        <p:cTn id="33" dur="200" fill="hold">
                                          <p:stCondLst>
                                            <p:cond delay="200"/>
                                          </p:stCondLst>
                                        </p:cTn>
                                        <p:tgtEl>
                                          <p:spTgt spid="4"/>
                                        </p:tgtEl>
                                        <p:attrNameLst>
                                          <p:attrName>r</p:attrName>
                                        </p:attrNameLst>
                                      </p:cBhvr>
                                    </p:animRot>
                                    <p:animRot by="240000">
                                      <p:cBhvr>
                                        <p:cTn id="34" dur="200" fill="hold">
                                          <p:stCondLst>
                                            <p:cond delay="400"/>
                                          </p:stCondLst>
                                        </p:cTn>
                                        <p:tgtEl>
                                          <p:spTgt spid="4"/>
                                        </p:tgtEl>
                                        <p:attrNameLst>
                                          <p:attrName>r</p:attrName>
                                        </p:attrNameLst>
                                      </p:cBhvr>
                                    </p:animRot>
                                    <p:animRot by="-240000">
                                      <p:cBhvr>
                                        <p:cTn id="35" dur="200" fill="hold">
                                          <p:stCondLst>
                                            <p:cond delay="600"/>
                                          </p:stCondLst>
                                        </p:cTn>
                                        <p:tgtEl>
                                          <p:spTgt spid="4"/>
                                        </p:tgtEl>
                                        <p:attrNameLst>
                                          <p:attrName>r</p:attrName>
                                        </p:attrNameLst>
                                      </p:cBhvr>
                                    </p:animRot>
                                    <p:animRot by="120000">
                                      <p:cBhvr>
                                        <p:cTn id="36" dur="200" fill="hold">
                                          <p:stCondLst>
                                            <p:cond delay="800"/>
                                          </p:stCondLst>
                                        </p:cTn>
                                        <p:tgtEl>
                                          <p:spTgt spid="4"/>
                                        </p:tgtEl>
                                        <p:attrNameLst>
                                          <p:attrName>r</p:attrName>
                                        </p:attrNameLst>
                                      </p:cBhvr>
                                    </p:animRot>
                                  </p:childTnLst>
                                </p:cTn>
                              </p:par>
                              <p:par>
                                <p:cTn id="37" presetID="1" presetClass="emph" presetSubtype="2" fill="hold" nodeType="withEffect">
                                  <p:stCondLst>
                                    <p:cond delay="0"/>
                                  </p:stCondLst>
                                  <p:childTnLst>
                                    <p:animClr clrSpc="rgb" dir="cw">
                                      <p:cBhvr>
                                        <p:cTn id="38" dur="2000" fill="hold"/>
                                        <p:tgtEl>
                                          <p:spTgt spid="4"/>
                                        </p:tgtEl>
                                        <p:attrNameLst>
                                          <p:attrName>fillcolor</p:attrName>
                                        </p:attrNameLst>
                                      </p:cBhvr>
                                      <p:to>
                                        <a:srgbClr val="99FF99"/>
                                      </p:to>
                                    </p:animClr>
                                    <p:set>
                                      <p:cBhvr>
                                        <p:cTn id="39" dur="2000" fill="hold"/>
                                        <p:tgtEl>
                                          <p:spTgt spid="4"/>
                                        </p:tgtEl>
                                        <p:attrNameLst>
                                          <p:attrName>fill.type</p:attrName>
                                        </p:attrNameLst>
                                      </p:cBhvr>
                                      <p:to>
                                        <p:strVal val="solid"/>
                                      </p:to>
                                    </p:set>
                                    <p:set>
                                      <p:cBhvr>
                                        <p:cTn id="40" dur="2000" fill="hold"/>
                                        <p:tgtEl>
                                          <p:spTgt spid="4"/>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8085" fill="hold"/>
                                        <p:tgtEl>
                                          <p:spTgt spid="5"/>
                                        </p:tgtEl>
                                      </p:cBhvr>
                                    </p:cmd>
                                  </p:childTnLst>
                                </p:cTn>
                              </p:par>
                            </p:childTnLst>
                          </p:cTn>
                        </p:par>
                      </p:childTnLst>
                    </p:cTn>
                  </p:par>
                </p:childTnLst>
              </p:cTn>
              <p:nextCondLst>
                <p:cond evt="onClick" delay="0">
                  <p:tgtEl>
                    <p:spTgt spid="4"/>
                  </p:tgtEl>
                </p:cond>
              </p:nextCondLst>
            </p:seq>
            <p:audio>
              <p:cMediaNode vol="80000">
                <p:cTn id="43" fill="hold" display="0">
                  <p:stCondLst>
                    <p:cond delay="indefinite"/>
                  </p:stCondLst>
                  <p:endCondLst>
                    <p:cond evt="onStopAudio" delay="0">
                      <p:tgtEl>
                        <p:sldTgt/>
                      </p:tgtEl>
                    </p:cond>
                  </p:endCondLst>
                </p:cTn>
                <p:tgtEl>
                  <p:spTgt spid="5"/>
                </p:tgtEl>
              </p:cMediaNode>
            </p:audio>
          </p:childTnLst>
        </p:cTn>
      </p:par>
    </p:tnLst>
    <p:bldLst>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9E3021A-6607-E53E-AADC-18D1596E49BC}"/>
              </a:ext>
            </a:extLst>
          </p:cNvPr>
          <p:cNvSpPr/>
          <p:nvPr/>
        </p:nvSpPr>
        <p:spPr>
          <a:xfrm>
            <a:off x="1589087" y="473941"/>
            <a:ext cx="9736138" cy="1366839"/>
          </a:xfrm>
          <a:custGeom>
            <a:avLst/>
            <a:gdLst>
              <a:gd name="connsiteX0" fmla="*/ 0 w 9736138"/>
              <a:gd name="connsiteY0" fmla="*/ 227811 h 1366839"/>
              <a:gd name="connsiteX1" fmla="*/ 227811 w 9736138"/>
              <a:gd name="connsiteY1" fmla="*/ 0 h 1366839"/>
              <a:gd name="connsiteX2" fmla="*/ 983510 w 9736138"/>
              <a:gd name="connsiteY2" fmla="*/ 0 h 1366839"/>
              <a:gd name="connsiteX3" fmla="*/ 1832014 w 9736138"/>
              <a:gd name="connsiteY3" fmla="*/ 0 h 1366839"/>
              <a:gd name="connsiteX4" fmla="*/ 2587714 w 9736138"/>
              <a:gd name="connsiteY4" fmla="*/ 0 h 1366839"/>
              <a:gd name="connsiteX5" fmla="*/ 3157802 w 9736138"/>
              <a:gd name="connsiteY5" fmla="*/ 0 h 1366839"/>
              <a:gd name="connsiteX6" fmla="*/ 3727891 w 9736138"/>
              <a:gd name="connsiteY6" fmla="*/ 0 h 1366839"/>
              <a:gd name="connsiteX7" fmla="*/ 4205175 w 9736138"/>
              <a:gd name="connsiteY7" fmla="*/ 0 h 1366839"/>
              <a:gd name="connsiteX8" fmla="*/ 4868069 w 9736138"/>
              <a:gd name="connsiteY8" fmla="*/ 0 h 1366839"/>
              <a:gd name="connsiteX9" fmla="*/ 5530963 w 9736138"/>
              <a:gd name="connsiteY9" fmla="*/ 0 h 1366839"/>
              <a:gd name="connsiteX10" fmla="*/ 5915442 w 9736138"/>
              <a:gd name="connsiteY10" fmla="*/ 0 h 1366839"/>
              <a:gd name="connsiteX11" fmla="*/ 6578336 w 9736138"/>
              <a:gd name="connsiteY11" fmla="*/ 0 h 1366839"/>
              <a:gd name="connsiteX12" fmla="*/ 7334035 w 9736138"/>
              <a:gd name="connsiteY12" fmla="*/ 0 h 1366839"/>
              <a:gd name="connsiteX13" fmla="*/ 8089734 w 9736138"/>
              <a:gd name="connsiteY13" fmla="*/ 0 h 1366839"/>
              <a:gd name="connsiteX14" fmla="*/ 8752628 w 9736138"/>
              <a:gd name="connsiteY14" fmla="*/ 0 h 1366839"/>
              <a:gd name="connsiteX15" fmla="*/ 9508327 w 9736138"/>
              <a:gd name="connsiteY15" fmla="*/ 0 h 1366839"/>
              <a:gd name="connsiteX16" fmla="*/ 9736138 w 9736138"/>
              <a:gd name="connsiteY16" fmla="*/ 227811 h 1366839"/>
              <a:gd name="connsiteX17" fmla="*/ 9736138 w 9736138"/>
              <a:gd name="connsiteY17" fmla="*/ 674307 h 1366839"/>
              <a:gd name="connsiteX18" fmla="*/ 9736138 w 9736138"/>
              <a:gd name="connsiteY18" fmla="*/ 1139028 h 1366839"/>
              <a:gd name="connsiteX19" fmla="*/ 9508327 w 9736138"/>
              <a:gd name="connsiteY19" fmla="*/ 1366839 h 1366839"/>
              <a:gd name="connsiteX20" fmla="*/ 8752628 w 9736138"/>
              <a:gd name="connsiteY20" fmla="*/ 1366839 h 1366839"/>
              <a:gd name="connsiteX21" fmla="*/ 8275344 w 9736138"/>
              <a:gd name="connsiteY21" fmla="*/ 1366839 h 1366839"/>
              <a:gd name="connsiteX22" fmla="*/ 7612450 w 9736138"/>
              <a:gd name="connsiteY22" fmla="*/ 1366839 h 1366839"/>
              <a:gd name="connsiteX23" fmla="*/ 7227972 w 9736138"/>
              <a:gd name="connsiteY23" fmla="*/ 1366839 h 1366839"/>
              <a:gd name="connsiteX24" fmla="*/ 6843493 w 9736138"/>
              <a:gd name="connsiteY24" fmla="*/ 1366839 h 1366839"/>
              <a:gd name="connsiteX25" fmla="*/ 6459015 w 9736138"/>
              <a:gd name="connsiteY25" fmla="*/ 1366839 h 1366839"/>
              <a:gd name="connsiteX26" fmla="*/ 5796121 w 9736138"/>
              <a:gd name="connsiteY26" fmla="*/ 1366839 h 1366839"/>
              <a:gd name="connsiteX27" fmla="*/ 5411642 w 9736138"/>
              <a:gd name="connsiteY27" fmla="*/ 1366839 h 1366839"/>
              <a:gd name="connsiteX28" fmla="*/ 4563138 w 9736138"/>
              <a:gd name="connsiteY28" fmla="*/ 1366839 h 1366839"/>
              <a:gd name="connsiteX29" fmla="*/ 3900244 w 9736138"/>
              <a:gd name="connsiteY29" fmla="*/ 1366839 h 1366839"/>
              <a:gd name="connsiteX30" fmla="*/ 3330155 w 9736138"/>
              <a:gd name="connsiteY30" fmla="*/ 1366839 h 1366839"/>
              <a:gd name="connsiteX31" fmla="*/ 2852871 w 9736138"/>
              <a:gd name="connsiteY31" fmla="*/ 1366839 h 1366839"/>
              <a:gd name="connsiteX32" fmla="*/ 2097172 w 9736138"/>
              <a:gd name="connsiteY32" fmla="*/ 1366839 h 1366839"/>
              <a:gd name="connsiteX33" fmla="*/ 1619888 w 9736138"/>
              <a:gd name="connsiteY33" fmla="*/ 1366839 h 1366839"/>
              <a:gd name="connsiteX34" fmla="*/ 864189 w 9736138"/>
              <a:gd name="connsiteY34" fmla="*/ 1366839 h 1366839"/>
              <a:gd name="connsiteX35" fmla="*/ 227811 w 9736138"/>
              <a:gd name="connsiteY35" fmla="*/ 1366839 h 1366839"/>
              <a:gd name="connsiteX36" fmla="*/ 0 w 9736138"/>
              <a:gd name="connsiteY36" fmla="*/ 1139028 h 1366839"/>
              <a:gd name="connsiteX37" fmla="*/ 0 w 9736138"/>
              <a:gd name="connsiteY37" fmla="*/ 674307 h 1366839"/>
              <a:gd name="connsiteX38" fmla="*/ 0 w 9736138"/>
              <a:gd name="connsiteY38" fmla="*/ 227811 h 1366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736138" h="1366839" fill="none" extrusionOk="0">
                <a:moveTo>
                  <a:pt x="0" y="227811"/>
                </a:moveTo>
                <a:cubicBezTo>
                  <a:pt x="5952" y="105906"/>
                  <a:pt x="100180" y="-16056"/>
                  <a:pt x="227811" y="0"/>
                </a:cubicBezTo>
                <a:cubicBezTo>
                  <a:pt x="540539" y="18358"/>
                  <a:pt x="825132" y="33077"/>
                  <a:pt x="983510" y="0"/>
                </a:cubicBezTo>
                <a:cubicBezTo>
                  <a:pt x="1141888" y="-33077"/>
                  <a:pt x="1434844" y="-31566"/>
                  <a:pt x="1832014" y="0"/>
                </a:cubicBezTo>
                <a:cubicBezTo>
                  <a:pt x="2229184" y="31566"/>
                  <a:pt x="2383634" y="21658"/>
                  <a:pt x="2587714" y="0"/>
                </a:cubicBezTo>
                <a:cubicBezTo>
                  <a:pt x="2791794" y="-21658"/>
                  <a:pt x="2901011" y="-22934"/>
                  <a:pt x="3157802" y="0"/>
                </a:cubicBezTo>
                <a:cubicBezTo>
                  <a:pt x="3414593" y="22934"/>
                  <a:pt x="3452772" y="-13923"/>
                  <a:pt x="3727891" y="0"/>
                </a:cubicBezTo>
                <a:cubicBezTo>
                  <a:pt x="4003010" y="13923"/>
                  <a:pt x="4087590" y="17293"/>
                  <a:pt x="4205175" y="0"/>
                </a:cubicBezTo>
                <a:cubicBezTo>
                  <a:pt x="4322760" y="-17293"/>
                  <a:pt x="4654930" y="14808"/>
                  <a:pt x="4868069" y="0"/>
                </a:cubicBezTo>
                <a:cubicBezTo>
                  <a:pt x="5081208" y="-14808"/>
                  <a:pt x="5247612" y="9214"/>
                  <a:pt x="5530963" y="0"/>
                </a:cubicBezTo>
                <a:cubicBezTo>
                  <a:pt x="5814314" y="-9214"/>
                  <a:pt x="5726731" y="16890"/>
                  <a:pt x="5915442" y="0"/>
                </a:cubicBezTo>
                <a:cubicBezTo>
                  <a:pt x="6104153" y="-16890"/>
                  <a:pt x="6270482" y="5221"/>
                  <a:pt x="6578336" y="0"/>
                </a:cubicBezTo>
                <a:cubicBezTo>
                  <a:pt x="6886190" y="-5221"/>
                  <a:pt x="6998005" y="5704"/>
                  <a:pt x="7334035" y="0"/>
                </a:cubicBezTo>
                <a:cubicBezTo>
                  <a:pt x="7670065" y="-5704"/>
                  <a:pt x="7868257" y="-31486"/>
                  <a:pt x="8089734" y="0"/>
                </a:cubicBezTo>
                <a:cubicBezTo>
                  <a:pt x="8311211" y="31486"/>
                  <a:pt x="8567284" y="-3728"/>
                  <a:pt x="8752628" y="0"/>
                </a:cubicBezTo>
                <a:cubicBezTo>
                  <a:pt x="8937972" y="3728"/>
                  <a:pt x="9218215" y="19356"/>
                  <a:pt x="9508327" y="0"/>
                </a:cubicBezTo>
                <a:cubicBezTo>
                  <a:pt x="9622654" y="-1386"/>
                  <a:pt x="9740715" y="114067"/>
                  <a:pt x="9736138" y="227811"/>
                </a:cubicBezTo>
                <a:cubicBezTo>
                  <a:pt x="9719419" y="397226"/>
                  <a:pt x="9742110" y="465858"/>
                  <a:pt x="9736138" y="674307"/>
                </a:cubicBezTo>
                <a:cubicBezTo>
                  <a:pt x="9730166" y="882756"/>
                  <a:pt x="9720225" y="1005190"/>
                  <a:pt x="9736138" y="1139028"/>
                </a:cubicBezTo>
                <a:cubicBezTo>
                  <a:pt x="9731942" y="1269132"/>
                  <a:pt x="9653809" y="1367607"/>
                  <a:pt x="9508327" y="1366839"/>
                </a:cubicBezTo>
                <a:cubicBezTo>
                  <a:pt x="9280057" y="1349995"/>
                  <a:pt x="8943024" y="1402126"/>
                  <a:pt x="8752628" y="1366839"/>
                </a:cubicBezTo>
                <a:cubicBezTo>
                  <a:pt x="8562232" y="1331552"/>
                  <a:pt x="8415453" y="1361384"/>
                  <a:pt x="8275344" y="1366839"/>
                </a:cubicBezTo>
                <a:cubicBezTo>
                  <a:pt x="8135235" y="1372294"/>
                  <a:pt x="7866116" y="1362405"/>
                  <a:pt x="7612450" y="1366839"/>
                </a:cubicBezTo>
                <a:cubicBezTo>
                  <a:pt x="7358784" y="1371273"/>
                  <a:pt x="7342220" y="1379510"/>
                  <a:pt x="7227972" y="1366839"/>
                </a:cubicBezTo>
                <a:cubicBezTo>
                  <a:pt x="7113724" y="1354168"/>
                  <a:pt x="6993307" y="1383002"/>
                  <a:pt x="6843493" y="1366839"/>
                </a:cubicBezTo>
                <a:cubicBezTo>
                  <a:pt x="6693679" y="1350676"/>
                  <a:pt x="6611153" y="1367355"/>
                  <a:pt x="6459015" y="1366839"/>
                </a:cubicBezTo>
                <a:cubicBezTo>
                  <a:pt x="6306877" y="1366323"/>
                  <a:pt x="5936777" y="1389236"/>
                  <a:pt x="5796121" y="1366839"/>
                </a:cubicBezTo>
                <a:cubicBezTo>
                  <a:pt x="5655465" y="1344442"/>
                  <a:pt x="5503821" y="1356620"/>
                  <a:pt x="5411642" y="1366839"/>
                </a:cubicBezTo>
                <a:cubicBezTo>
                  <a:pt x="5319463" y="1377058"/>
                  <a:pt x="4842872" y="1394384"/>
                  <a:pt x="4563138" y="1366839"/>
                </a:cubicBezTo>
                <a:cubicBezTo>
                  <a:pt x="4283404" y="1339294"/>
                  <a:pt x="4138508" y="1388141"/>
                  <a:pt x="3900244" y="1366839"/>
                </a:cubicBezTo>
                <a:cubicBezTo>
                  <a:pt x="3661980" y="1345537"/>
                  <a:pt x="3559434" y="1347495"/>
                  <a:pt x="3330155" y="1366839"/>
                </a:cubicBezTo>
                <a:cubicBezTo>
                  <a:pt x="3100876" y="1386183"/>
                  <a:pt x="2956126" y="1368222"/>
                  <a:pt x="2852871" y="1366839"/>
                </a:cubicBezTo>
                <a:cubicBezTo>
                  <a:pt x="2749616" y="1365456"/>
                  <a:pt x="2276443" y="1392078"/>
                  <a:pt x="2097172" y="1366839"/>
                </a:cubicBezTo>
                <a:cubicBezTo>
                  <a:pt x="1917901" y="1341600"/>
                  <a:pt x="1781333" y="1385359"/>
                  <a:pt x="1619888" y="1366839"/>
                </a:cubicBezTo>
                <a:cubicBezTo>
                  <a:pt x="1458443" y="1348319"/>
                  <a:pt x="1235985" y="1354292"/>
                  <a:pt x="864189" y="1366839"/>
                </a:cubicBezTo>
                <a:cubicBezTo>
                  <a:pt x="492393" y="1379386"/>
                  <a:pt x="378835" y="1383714"/>
                  <a:pt x="227811" y="1366839"/>
                </a:cubicBezTo>
                <a:cubicBezTo>
                  <a:pt x="101231" y="1347649"/>
                  <a:pt x="-6065" y="1283862"/>
                  <a:pt x="0" y="1139028"/>
                </a:cubicBezTo>
                <a:cubicBezTo>
                  <a:pt x="20091" y="971646"/>
                  <a:pt x="-444" y="839896"/>
                  <a:pt x="0" y="674307"/>
                </a:cubicBezTo>
                <a:cubicBezTo>
                  <a:pt x="444" y="508718"/>
                  <a:pt x="13805" y="424249"/>
                  <a:pt x="0" y="227811"/>
                </a:cubicBezTo>
                <a:close/>
              </a:path>
              <a:path w="9736138" h="1366839" stroke="0" extrusionOk="0">
                <a:moveTo>
                  <a:pt x="0" y="227811"/>
                </a:moveTo>
                <a:cubicBezTo>
                  <a:pt x="-1019" y="105303"/>
                  <a:pt x="71353" y="5866"/>
                  <a:pt x="227811" y="0"/>
                </a:cubicBezTo>
                <a:cubicBezTo>
                  <a:pt x="437167" y="21600"/>
                  <a:pt x="593443" y="-9935"/>
                  <a:pt x="705095" y="0"/>
                </a:cubicBezTo>
                <a:cubicBezTo>
                  <a:pt x="816747" y="9935"/>
                  <a:pt x="1014042" y="22399"/>
                  <a:pt x="1182378" y="0"/>
                </a:cubicBezTo>
                <a:cubicBezTo>
                  <a:pt x="1350714" y="-22399"/>
                  <a:pt x="1623846" y="-15524"/>
                  <a:pt x="1752467" y="0"/>
                </a:cubicBezTo>
                <a:cubicBezTo>
                  <a:pt x="1881088" y="15524"/>
                  <a:pt x="2215374" y="-11875"/>
                  <a:pt x="2600972" y="0"/>
                </a:cubicBezTo>
                <a:cubicBezTo>
                  <a:pt x="2986570" y="11875"/>
                  <a:pt x="3203839" y="3462"/>
                  <a:pt x="3449476" y="0"/>
                </a:cubicBezTo>
                <a:cubicBezTo>
                  <a:pt x="3695113" y="-3462"/>
                  <a:pt x="3830038" y="4404"/>
                  <a:pt x="3926760" y="0"/>
                </a:cubicBezTo>
                <a:cubicBezTo>
                  <a:pt x="4023482" y="-4404"/>
                  <a:pt x="4531180" y="-10046"/>
                  <a:pt x="4775264" y="0"/>
                </a:cubicBezTo>
                <a:cubicBezTo>
                  <a:pt x="5019348" y="10046"/>
                  <a:pt x="5073385" y="-6298"/>
                  <a:pt x="5159742" y="0"/>
                </a:cubicBezTo>
                <a:cubicBezTo>
                  <a:pt x="5246099" y="6298"/>
                  <a:pt x="5538132" y="-16321"/>
                  <a:pt x="5637026" y="0"/>
                </a:cubicBezTo>
                <a:cubicBezTo>
                  <a:pt x="5735920" y="16321"/>
                  <a:pt x="6096516" y="18287"/>
                  <a:pt x="6299920" y="0"/>
                </a:cubicBezTo>
                <a:cubicBezTo>
                  <a:pt x="6503324" y="-18287"/>
                  <a:pt x="6721491" y="-969"/>
                  <a:pt x="6870009" y="0"/>
                </a:cubicBezTo>
                <a:cubicBezTo>
                  <a:pt x="7018527" y="969"/>
                  <a:pt x="7380346" y="15106"/>
                  <a:pt x="7532903" y="0"/>
                </a:cubicBezTo>
                <a:cubicBezTo>
                  <a:pt x="7685460" y="-15106"/>
                  <a:pt x="7814657" y="-22796"/>
                  <a:pt x="8010187" y="0"/>
                </a:cubicBezTo>
                <a:cubicBezTo>
                  <a:pt x="8205717" y="22796"/>
                  <a:pt x="8351317" y="6713"/>
                  <a:pt x="8487470" y="0"/>
                </a:cubicBezTo>
                <a:cubicBezTo>
                  <a:pt x="8623623" y="-6713"/>
                  <a:pt x="9176926" y="38293"/>
                  <a:pt x="9508327" y="0"/>
                </a:cubicBezTo>
                <a:cubicBezTo>
                  <a:pt x="9642500" y="-17698"/>
                  <a:pt x="9715448" y="124093"/>
                  <a:pt x="9736138" y="227811"/>
                </a:cubicBezTo>
                <a:cubicBezTo>
                  <a:pt x="9734147" y="384519"/>
                  <a:pt x="9722299" y="586316"/>
                  <a:pt x="9736138" y="683420"/>
                </a:cubicBezTo>
                <a:cubicBezTo>
                  <a:pt x="9749977" y="780524"/>
                  <a:pt x="9742255" y="922845"/>
                  <a:pt x="9736138" y="1139028"/>
                </a:cubicBezTo>
                <a:cubicBezTo>
                  <a:pt x="9723324" y="1288990"/>
                  <a:pt x="9640232" y="1371563"/>
                  <a:pt x="9508327" y="1366839"/>
                </a:cubicBezTo>
                <a:cubicBezTo>
                  <a:pt x="9201664" y="1331148"/>
                  <a:pt x="9009729" y="1337444"/>
                  <a:pt x="8752628" y="1366839"/>
                </a:cubicBezTo>
                <a:cubicBezTo>
                  <a:pt x="8495527" y="1396234"/>
                  <a:pt x="8471722" y="1378120"/>
                  <a:pt x="8368149" y="1366839"/>
                </a:cubicBezTo>
                <a:cubicBezTo>
                  <a:pt x="8264576" y="1355558"/>
                  <a:pt x="7817476" y="1340818"/>
                  <a:pt x="7519645" y="1366839"/>
                </a:cubicBezTo>
                <a:cubicBezTo>
                  <a:pt x="7221814" y="1392860"/>
                  <a:pt x="7215078" y="1347258"/>
                  <a:pt x="6949556" y="1366839"/>
                </a:cubicBezTo>
                <a:cubicBezTo>
                  <a:pt x="6684034" y="1386420"/>
                  <a:pt x="6458273" y="1369733"/>
                  <a:pt x="6193857" y="1366839"/>
                </a:cubicBezTo>
                <a:cubicBezTo>
                  <a:pt x="5929441" y="1363945"/>
                  <a:pt x="5880147" y="1344769"/>
                  <a:pt x="5716573" y="1366839"/>
                </a:cubicBezTo>
                <a:cubicBezTo>
                  <a:pt x="5552999" y="1388909"/>
                  <a:pt x="5320837" y="1357253"/>
                  <a:pt x="5146484" y="1366839"/>
                </a:cubicBezTo>
                <a:cubicBezTo>
                  <a:pt x="4972131" y="1376425"/>
                  <a:pt x="4790430" y="1344392"/>
                  <a:pt x="4483590" y="1366839"/>
                </a:cubicBezTo>
                <a:cubicBezTo>
                  <a:pt x="4176750" y="1389286"/>
                  <a:pt x="4097643" y="1361491"/>
                  <a:pt x="3727891" y="1366839"/>
                </a:cubicBezTo>
                <a:cubicBezTo>
                  <a:pt x="3358139" y="1372187"/>
                  <a:pt x="3241338" y="1376017"/>
                  <a:pt x="2972192" y="1366839"/>
                </a:cubicBezTo>
                <a:cubicBezTo>
                  <a:pt x="2703046" y="1357661"/>
                  <a:pt x="2473768" y="1375094"/>
                  <a:pt x="2309298" y="1366839"/>
                </a:cubicBezTo>
                <a:cubicBezTo>
                  <a:pt x="2144828" y="1358584"/>
                  <a:pt x="2080326" y="1365385"/>
                  <a:pt x="1924820" y="1366839"/>
                </a:cubicBezTo>
                <a:cubicBezTo>
                  <a:pt x="1769314" y="1368293"/>
                  <a:pt x="1662726" y="1358460"/>
                  <a:pt x="1540341" y="1366839"/>
                </a:cubicBezTo>
                <a:cubicBezTo>
                  <a:pt x="1417956" y="1375218"/>
                  <a:pt x="1180988" y="1373095"/>
                  <a:pt x="970252" y="1366839"/>
                </a:cubicBezTo>
                <a:cubicBezTo>
                  <a:pt x="759516" y="1360583"/>
                  <a:pt x="500518" y="1344062"/>
                  <a:pt x="227811" y="1366839"/>
                </a:cubicBezTo>
                <a:cubicBezTo>
                  <a:pt x="94384" y="1373638"/>
                  <a:pt x="-7305" y="1275526"/>
                  <a:pt x="0" y="1139028"/>
                </a:cubicBezTo>
                <a:cubicBezTo>
                  <a:pt x="-12836" y="1022015"/>
                  <a:pt x="-5112" y="770562"/>
                  <a:pt x="0" y="674307"/>
                </a:cubicBezTo>
                <a:cubicBezTo>
                  <a:pt x="5112" y="578052"/>
                  <a:pt x="-10335" y="323638"/>
                  <a:pt x="0" y="227811"/>
                </a:cubicBezTo>
                <a:close/>
              </a:path>
            </a:pathLst>
          </a:custGeom>
          <a:ln w="38100">
            <a:extLst>
              <a:ext uri="{C807C97D-BFC1-408E-A445-0C87EB9F89A2}">
                <ask:lineSketchStyleProps xmlns:ask="http://schemas.microsoft.com/office/drawing/2018/sketchyshapes" sd="2112517419">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defRPr/>
            </a:pPr>
            <a:r>
              <a:rPr lang="vi-VN" sz="3600" b="1" dirty="0">
                <a:solidFill>
                  <a:prstClr val="black"/>
                </a:solidFill>
                <a:latin typeface="Calibri" panose="020F0502020204030204"/>
              </a:rPr>
              <a:t>Câu </a:t>
            </a:r>
            <a:r>
              <a:rPr lang="en-US" sz="3600" b="1" dirty="0">
                <a:solidFill>
                  <a:prstClr val="black"/>
                </a:solidFill>
                <a:latin typeface="Calibri" panose="020F0502020204030204"/>
              </a:rPr>
              <a:t>2</a:t>
            </a:r>
            <a:r>
              <a:rPr lang="vi-VN" sz="3600" b="1" dirty="0">
                <a:solidFill>
                  <a:prstClr val="black"/>
                </a:solidFill>
                <a:latin typeface="Calibri" panose="020F0502020204030204"/>
              </a:rPr>
              <a:t>: Ở cấp gió </a:t>
            </a:r>
            <a:r>
              <a:rPr lang="en-US" sz="3600" b="1" dirty="0">
                <a:solidFill>
                  <a:prstClr val="black"/>
                </a:solidFill>
                <a:latin typeface="Calibri" panose="020F0502020204030204"/>
              </a:rPr>
              <a:t>12-17</a:t>
            </a:r>
            <a:r>
              <a:rPr lang="vi-VN" sz="3600" b="1" dirty="0">
                <a:solidFill>
                  <a:prstClr val="black"/>
                </a:solidFill>
                <a:latin typeface="Calibri" panose="020F0502020204030204"/>
              </a:rPr>
              <a:t>, tác động gió như thế nào?</a:t>
            </a:r>
          </a:p>
        </p:txBody>
      </p:sp>
      <p:sp>
        <p:nvSpPr>
          <p:cNvPr id="3" name="Flowchart: Terminator 2">
            <a:extLst>
              <a:ext uri="{FF2B5EF4-FFF2-40B4-BE49-F238E27FC236}">
                <a16:creationId xmlns:a16="http://schemas.microsoft.com/office/drawing/2014/main" id="{44331F29-DEEF-130E-9781-12449E0805D3}"/>
              </a:ext>
            </a:extLst>
          </p:cNvPr>
          <p:cNvSpPr/>
          <p:nvPr/>
        </p:nvSpPr>
        <p:spPr>
          <a:xfrm>
            <a:off x="536949" y="2593333"/>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extLst>
              <a:ext uri="{C807C97D-BFC1-408E-A445-0C87EB9F89A2}">
                <ask:lineSketchStyleProps xmlns:ask="http://schemas.microsoft.com/office/drawing/2018/sketchyshape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algn="ctr" defTabSz="914377">
              <a:defRPr/>
            </a:pPr>
            <a:r>
              <a:rPr lang="en-US" sz="3200" dirty="0">
                <a:solidFill>
                  <a:prstClr val="black"/>
                </a:solidFill>
                <a:latin typeface="Calibri" panose="020F0502020204030204"/>
              </a:rPr>
              <a:t>A. </a:t>
            </a:r>
            <a:r>
              <a:rPr lang="en-US" sz="3200" dirty="0" err="1">
                <a:solidFill>
                  <a:prstClr val="black"/>
                </a:solidFill>
                <a:latin typeface="Calibri" panose="020F0502020204030204"/>
              </a:rPr>
              <a:t>Làm</a:t>
            </a:r>
            <a:r>
              <a:rPr lang="en-US" sz="3200" dirty="0">
                <a:solidFill>
                  <a:prstClr val="black"/>
                </a:solidFill>
                <a:latin typeface="Calibri" panose="020F0502020204030204"/>
              </a:rPr>
              <a:t> </a:t>
            </a:r>
            <a:r>
              <a:rPr lang="en-US" sz="3200" dirty="0" err="1">
                <a:solidFill>
                  <a:prstClr val="black"/>
                </a:solidFill>
                <a:latin typeface="Calibri" panose="020F0502020204030204"/>
              </a:rPr>
              <a:t>gãy</a:t>
            </a:r>
            <a:r>
              <a:rPr lang="en-US" sz="3200" dirty="0">
                <a:solidFill>
                  <a:prstClr val="black"/>
                </a:solidFill>
                <a:latin typeface="Calibri" panose="020F0502020204030204"/>
              </a:rPr>
              <a:t> </a:t>
            </a:r>
            <a:r>
              <a:rPr lang="en-US" sz="3200" dirty="0" err="1">
                <a:solidFill>
                  <a:prstClr val="black"/>
                </a:solidFill>
                <a:latin typeface="Calibri" panose="020F0502020204030204"/>
              </a:rPr>
              <a:t>cành</a:t>
            </a:r>
            <a:r>
              <a:rPr lang="en-US" sz="3200" dirty="0">
                <a:solidFill>
                  <a:prstClr val="black"/>
                </a:solidFill>
                <a:latin typeface="Calibri" panose="020F0502020204030204"/>
              </a:rPr>
              <a:t> </a:t>
            </a:r>
            <a:r>
              <a:rPr lang="en-US" sz="3200" dirty="0" err="1">
                <a:solidFill>
                  <a:prstClr val="black"/>
                </a:solidFill>
                <a:latin typeface="Calibri" panose="020F0502020204030204"/>
              </a:rPr>
              <a:t>cây</a:t>
            </a:r>
            <a:r>
              <a:rPr lang="en-US" sz="3200" dirty="0">
                <a:solidFill>
                  <a:prstClr val="black"/>
                </a:solidFill>
                <a:latin typeface="Calibri" panose="020F0502020204030204"/>
              </a:rPr>
              <a:t>, </a:t>
            </a:r>
            <a:r>
              <a:rPr lang="en-US" sz="3200" dirty="0" err="1">
                <a:solidFill>
                  <a:prstClr val="black"/>
                </a:solidFill>
                <a:latin typeface="Calibri" panose="020F0502020204030204"/>
              </a:rPr>
              <a:t>tốc</a:t>
            </a:r>
            <a:r>
              <a:rPr lang="en-US" sz="3200" dirty="0">
                <a:solidFill>
                  <a:prstClr val="black"/>
                </a:solidFill>
                <a:latin typeface="Calibri" panose="020F0502020204030204"/>
              </a:rPr>
              <a:t> </a:t>
            </a:r>
            <a:r>
              <a:rPr lang="en-US" sz="3200" dirty="0" err="1">
                <a:solidFill>
                  <a:prstClr val="black"/>
                </a:solidFill>
                <a:latin typeface="Calibri" panose="020F0502020204030204"/>
              </a:rPr>
              <a:t>mái</a:t>
            </a:r>
            <a:endParaRPr lang="en-US" sz="3200" dirty="0">
              <a:solidFill>
                <a:prstClr val="black"/>
              </a:solidFill>
              <a:latin typeface="Calibri" panose="020F0502020204030204"/>
            </a:endParaRPr>
          </a:p>
        </p:txBody>
      </p:sp>
      <p:sp>
        <p:nvSpPr>
          <p:cNvPr id="6" name="Flowchart: Terminator 5">
            <a:extLst>
              <a:ext uri="{FF2B5EF4-FFF2-40B4-BE49-F238E27FC236}">
                <a16:creationId xmlns:a16="http://schemas.microsoft.com/office/drawing/2014/main" id="{6AF1B95A-803E-EFBA-67E8-22DC0515F4AE}"/>
              </a:ext>
            </a:extLst>
          </p:cNvPr>
          <p:cNvSpPr/>
          <p:nvPr/>
        </p:nvSpPr>
        <p:spPr>
          <a:xfrm>
            <a:off x="4502833" y="2539357"/>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extLst>
              <a:ext uri="{C807C97D-BFC1-408E-A445-0C87EB9F89A2}">
                <ask:lineSketchStyleProps xmlns:ask="http://schemas.microsoft.com/office/drawing/2018/sketchyshape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algn="ctr" defTabSz="914377">
              <a:defRPr/>
            </a:pPr>
            <a:r>
              <a:rPr lang="en-US" sz="3200" dirty="0">
                <a:solidFill>
                  <a:prstClr val="black"/>
                </a:solidFill>
                <a:latin typeface="Calibri" panose="020F0502020204030204"/>
              </a:rPr>
              <a:t>B. </a:t>
            </a:r>
            <a:r>
              <a:rPr lang="en-US" sz="3200" dirty="0" err="1">
                <a:solidFill>
                  <a:prstClr val="black"/>
                </a:solidFill>
                <a:latin typeface="Calibri" panose="020F0502020204030204"/>
              </a:rPr>
              <a:t>Làm</a:t>
            </a:r>
            <a:r>
              <a:rPr lang="en-US" sz="3200" dirty="0">
                <a:solidFill>
                  <a:prstClr val="black"/>
                </a:solidFill>
                <a:latin typeface="Calibri" panose="020F0502020204030204"/>
              </a:rPr>
              <a:t> </a:t>
            </a:r>
            <a:r>
              <a:rPr lang="en-US" sz="3200" dirty="0" err="1">
                <a:solidFill>
                  <a:prstClr val="black"/>
                </a:solidFill>
                <a:latin typeface="Calibri" panose="020F0502020204030204"/>
              </a:rPr>
              <a:t>đổ</a:t>
            </a:r>
            <a:r>
              <a:rPr lang="en-US" sz="3200" dirty="0">
                <a:solidFill>
                  <a:prstClr val="black"/>
                </a:solidFill>
                <a:latin typeface="Calibri" panose="020F0502020204030204"/>
              </a:rPr>
              <a:t> </a:t>
            </a:r>
            <a:r>
              <a:rPr lang="en-US" sz="3200" dirty="0" err="1">
                <a:solidFill>
                  <a:prstClr val="black"/>
                </a:solidFill>
                <a:latin typeface="Calibri" panose="020F0502020204030204"/>
              </a:rPr>
              <a:t>cây</a:t>
            </a:r>
            <a:r>
              <a:rPr lang="en-US" sz="3200" dirty="0">
                <a:solidFill>
                  <a:prstClr val="black"/>
                </a:solidFill>
                <a:latin typeface="Calibri" panose="020F0502020204030204"/>
              </a:rPr>
              <a:t> </a:t>
            </a:r>
            <a:r>
              <a:rPr lang="en-US" sz="3200" dirty="0" err="1">
                <a:solidFill>
                  <a:prstClr val="black"/>
                </a:solidFill>
                <a:latin typeface="Calibri" panose="020F0502020204030204"/>
              </a:rPr>
              <a:t>cối</a:t>
            </a:r>
            <a:r>
              <a:rPr lang="en-US" sz="3200" dirty="0">
                <a:solidFill>
                  <a:prstClr val="black"/>
                </a:solidFill>
                <a:latin typeface="Calibri" panose="020F0502020204030204"/>
              </a:rPr>
              <a:t>, </a:t>
            </a:r>
            <a:r>
              <a:rPr lang="en-US" sz="3200" dirty="0" err="1">
                <a:solidFill>
                  <a:prstClr val="black"/>
                </a:solidFill>
                <a:latin typeface="Calibri" panose="020F0502020204030204"/>
              </a:rPr>
              <a:t>nhà</a:t>
            </a:r>
            <a:r>
              <a:rPr lang="en-US" sz="3200" dirty="0">
                <a:solidFill>
                  <a:prstClr val="black"/>
                </a:solidFill>
                <a:latin typeface="Calibri" panose="020F0502020204030204"/>
              </a:rPr>
              <a:t> </a:t>
            </a:r>
            <a:r>
              <a:rPr lang="en-US" sz="3200" dirty="0" err="1">
                <a:solidFill>
                  <a:prstClr val="black"/>
                </a:solidFill>
                <a:latin typeface="Calibri" panose="020F0502020204030204"/>
              </a:rPr>
              <a:t>cửa</a:t>
            </a:r>
            <a:endParaRPr lang="en-US" sz="3200" dirty="0">
              <a:solidFill>
                <a:prstClr val="black"/>
              </a:solidFill>
              <a:latin typeface="Calibri" panose="020F0502020204030204"/>
            </a:endParaRPr>
          </a:p>
        </p:txBody>
      </p:sp>
      <p:grpSp>
        <p:nvGrpSpPr>
          <p:cNvPr id="115" name="Group 114">
            <a:extLst>
              <a:ext uri="{FF2B5EF4-FFF2-40B4-BE49-F238E27FC236}">
                <a16:creationId xmlns:a16="http://schemas.microsoft.com/office/drawing/2014/main" id="{090953B9-E25C-F62D-6395-DEDA3341011F}"/>
              </a:ext>
            </a:extLst>
          </p:cNvPr>
          <p:cNvGrpSpPr/>
          <p:nvPr/>
        </p:nvGrpSpPr>
        <p:grpSpPr>
          <a:xfrm>
            <a:off x="9209576" y="3803837"/>
            <a:ext cx="3219875" cy="3141555"/>
            <a:chOff x="9209575" y="3803838"/>
            <a:chExt cx="3219875" cy="3141554"/>
          </a:xfrm>
        </p:grpSpPr>
        <p:pic>
          <p:nvPicPr>
            <p:cNvPr id="114" name="Picture 113" descr="Background pattern&#10;&#10;Description automatically generated">
              <a:extLst>
                <a:ext uri="{FF2B5EF4-FFF2-40B4-BE49-F238E27FC236}">
                  <a16:creationId xmlns:a16="http://schemas.microsoft.com/office/drawing/2014/main" id="{B230548C-E840-9E4B-11D3-7E34F876558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09575" y="4680747"/>
              <a:ext cx="3219875" cy="2264645"/>
            </a:xfrm>
            <a:prstGeom prst="rect">
              <a:avLst/>
            </a:prstGeom>
          </p:spPr>
        </p:pic>
        <p:pic>
          <p:nvPicPr>
            <p:cNvPr id="112" name="Picture 111" descr="A picture containing text&#10;&#10;Description automatically generated">
              <a:extLst>
                <a:ext uri="{FF2B5EF4-FFF2-40B4-BE49-F238E27FC236}">
                  <a16:creationId xmlns:a16="http://schemas.microsoft.com/office/drawing/2014/main" id="{BCD17974-D0C9-0754-52F3-4F1F68C8866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60882" y="3803838"/>
              <a:ext cx="1191985" cy="1509635"/>
            </a:xfrm>
            <a:prstGeom prst="rect">
              <a:avLst/>
            </a:prstGeom>
          </p:spPr>
        </p:pic>
      </p:grpSp>
      <p:pic>
        <p:nvPicPr>
          <p:cNvPr id="9" name="Tieng-vo-tay-tra-loi-dung-www_tiengdong_com">
            <a:hlinkClick r:id="" action="ppaction://media"/>
            <a:extLst>
              <a:ext uri="{FF2B5EF4-FFF2-40B4-BE49-F238E27FC236}">
                <a16:creationId xmlns:a16="http://schemas.microsoft.com/office/drawing/2014/main" id="{C04B7B47-DDB2-706E-A1E4-EEDB0D1C8567}"/>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54676" y="2825900"/>
            <a:ext cx="487363" cy="487363"/>
          </a:xfrm>
          <a:prstGeom prst="rect">
            <a:avLst/>
          </a:prstGeom>
        </p:spPr>
      </p:pic>
      <p:pic>
        <p:nvPicPr>
          <p:cNvPr id="10" name="Am-thanh-tra-loi-sai-www_tiengdong_com">
            <a:hlinkClick r:id="" action="ppaction://media"/>
            <a:extLst>
              <a:ext uri="{FF2B5EF4-FFF2-40B4-BE49-F238E27FC236}">
                <a16:creationId xmlns:a16="http://schemas.microsoft.com/office/drawing/2014/main" id="{675B54E6-931F-9CA8-92A4-1111CE98EE02}"/>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315452" y="2839169"/>
            <a:ext cx="487363" cy="487363"/>
          </a:xfrm>
          <a:prstGeom prst="rect">
            <a:avLst/>
          </a:prstGeom>
        </p:spPr>
      </p:pic>
      <p:sp>
        <p:nvSpPr>
          <p:cNvPr id="4" name="Flowchart: Terminator 3">
            <a:extLst>
              <a:ext uri="{FF2B5EF4-FFF2-40B4-BE49-F238E27FC236}">
                <a16:creationId xmlns:a16="http://schemas.microsoft.com/office/drawing/2014/main" id="{FD53FEA5-6337-A852-59EB-BD7DB4FA5DBA}"/>
              </a:ext>
            </a:extLst>
          </p:cNvPr>
          <p:cNvSpPr/>
          <p:nvPr/>
        </p:nvSpPr>
        <p:spPr>
          <a:xfrm>
            <a:off x="8414187" y="2143125"/>
            <a:ext cx="3142087" cy="2105025"/>
          </a:xfrm>
          <a:custGeom>
            <a:avLst/>
            <a:gdLst>
              <a:gd name="connsiteX0" fmla="*/ 505497 w 3142087"/>
              <a:gd name="connsiteY0" fmla="*/ 0 h 2105025"/>
              <a:gd name="connsiteX1" fmla="*/ 995648 w 3142087"/>
              <a:gd name="connsiteY1" fmla="*/ 0 h 2105025"/>
              <a:gd name="connsiteX2" fmla="*/ 1571043 w 3142087"/>
              <a:gd name="connsiteY2" fmla="*/ 0 h 2105025"/>
              <a:gd name="connsiteX3" fmla="*/ 2039883 w 3142087"/>
              <a:gd name="connsiteY3" fmla="*/ 0 h 2105025"/>
              <a:gd name="connsiteX4" fmla="*/ 2636589 w 3142087"/>
              <a:gd name="connsiteY4" fmla="*/ 0 h 2105025"/>
              <a:gd name="connsiteX5" fmla="*/ 3142086 w 3142087"/>
              <a:gd name="connsiteY5" fmla="*/ 1052512 h 2105025"/>
              <a:gd name="connsiteX6" fmla="*/ 2636589 w 3142087"/>
              <a:gd name="connsiteY6" fmla="*/ 2105025 h 2105025"/>
              <a:gd name="connsiteX7" fmla="*/ 2125127 w 3142087"/>
              <a:gd name="connsiteY7" fmla="*/ 2105025 h 2105025"/>
              <a:gd name="connsiteX8" fmla="*/ 1613665 w 3142087"/>
              <a:gd name="connsiteY8" fmla="*/ 2105025 h 2105025"/>
              <a:gd name="connsiteX9" fmla="*/ 1102203 w 3142087"/>
              <a:gd name="connsiteY9" fmla="*/ 2105025 h 2105025"/>
              <a:gd name="connsiteX10" fmla="*/ 505497 w 3142087"/>
              <a:gd name="connsiteY10" fmla="*/ 2105025 h 2105025"/>
              <a:gd name="connsiteX11" fmla="*/ 0 w 3142087"/>
              <a:gd name="connsiteY11" fmla="*/ 1052512 h 2105025"/>
              <a:gd name="connsiteX12" fmla="*/ 505497 w 3142087"/>
              <a:gd name="connsiteY12" fmla="*/ 0 h 2105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2105025"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72217" y="-37209"/>
                  <a:pt x="3249632" y="500495"/>
                  <a:pt x="3142086" y="1052512"/>
                </a:cubicBezTo>
                <a:cubicBezTo>
                  <a:pt x="3183211" y="1661931"/>
                  <a:pt x="2939214" y="2042013"/>
                  <a:pt x="2636589" y="2105025"/>
                </a:cubicBezTo>
                <a:cubicBezTo>
                  <a:pt x="2413085" y="2109125"/>
                  <a:pt x="2377739" y="2053855"/>
                  <a:pt x="2125127" y="2105025"/>
                </a:cubicBezTo>
                <a:cubicBezTo>
                  <a:pt x="1872515" y="2156195"/>
                  <a:pt x="1783901" y="2097012"/>
                  <a:pt x="1613665" y="2105025"/>
                </a:cubicBezTo>
                <a:cubicBezTo>
                  <a:pt x="1443429" y="2113038"/>
                  <a:pt x="1229523" y="2074344"/>
                  <a:pt x="1102203" y="2105025"/>
                </a:cubicBezTo>
                <a:cubicBezTo>
                  <a:pt x="974883" y="2135706"/>
                  <a:pt x="629248" y="2037271"/>
                  <a:pt x="505497" y="2105025"/>
                </a:cubicBezTo>
                <a:cubicBezTo>
                  <a:pt x="235915" y="2154414"/>
                  <a:pt x="-91167" y="1661006"/>
                  <a:pt x="0" y="1052512"/>
                </a:cubicBezTo>
                <a:cubicBezTo>
                  <a:pt x="-18237" y="452844"/>
                  <a:pt x="188067" y="2611"/>
                  <a:pt x="505497" y="0"/>
                </a:cubicBezTo>
                <a:close/>
              </a:path>
              <a:path w="3142087" h="2105025"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42406" y="-23065"/>
                  <a:pt x="3054020" y="435095"/>
                  <a:pt x="3142086" y="1052512"/>
                </a:cubicBezTo>
                <a:cubicBezTo>
                  <a:pt x="3112975" y="1610722"/>
                  <a:pt x="2927158" y="2096724"/>
                  <a:pt x="2636589" y="2105025"/>
                </a:cubicBezTo>
                <a:cubicBezTo>
                  <a:pt x="2408520" y="2162724"/>
                  <a:pt x="2252689" y="2072663"/>
                  <a:pt x="2082505" y="2105025"/>
                </a:cubicBezTo>
                <a:cubicBezTo>
                  <a:pt x="1912321" y="2137387"/>
                  <a:pt x="1796272" y="2043471"/>
                  <a:pt x="1528421" y="2105025"/>
                </a:cubicBezTo>
                <a:cubicBezTo>
                  <a:pt x="1260570" y="2166579"/>
                  <a:pt x="1125275" y="2099191"/>
                  <a:pt x="995648" y="2105025"/>
                </a:cubicBezTo>
                <a:cubicBezTo>
                  <a:pt x="866021" y="2110859"/>
                  <a:pt x="669323" y="2076490"/>
                  <a:pt x="505497" y="2105025"/>
                </a:cubicBezTo>
                <a:cubicBezTo>
                  <a:pt x="321276" y="2118446"/>
                  <a:pt x="-33945" y="1522591"/>
                  <a:pt x="0" y="1052512"/>
                </a:cubicBezTo>
                <a:cubicBezTo>
                  <a:pt x="-60386" y="460773"/>
                  <a:pt x="167064" y="-54286"/>
                  <a:pt x="505497" y="0"/>
                </a:cubicBezTo>
                <a:close/>
              </a:path>
            </a:pathLst>
          </a:custGeom>
          <a:solidFill>
            <a:srgbClr val="FFFFCC"/>
          </a:solidFill>
          <a:ln w="19050">
            <a:solidFill>
              <a:schemeClr val="tx1"/>
            </a:solidFill>
            <a:prstDash val="lgDashDot"/>
            <a:extLst>
              <a:ext uri="{C807C97D-BFC1-408E-A445-0C87EB9F89A2}">
                <ask:lineSketchStyleProps xmlns:ask="http://schemas.microsoft.com/office/drawing/2018/sketchyshape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algn="ctr" defTabSz="914377">
              <a:defRPr/>
            </a:pPr>
            <a:r>
              <a:rPr lang="en-US" sz="3200" dirty="0">
                <a:solidFill>
                  <a:prstClr val="black"/>
                </a:solidFill>
                <a:latin typeface="Calibri" panose="020F0502020204030204"/>
              </a:rPr>
              <a:t>C. </a:t>
            </a:r>
            <a:r>
              <a:rPr lang="en-US" sz="3200" dirty="0" err="1">
                <a:solidFill>
                  <a:prstClr val="black"/>
                </a:solidFill>
                <a:latin typeface="Calibri" panose="020F0502020204030204"/>
              </a:rPr>
              <a:t>Sức</a:t>
            </a:r>
            <a:r>
              <a:rPr lang="en-US" sz="3200" dirty="0">
                <a:solidFill>
                  <a:prstClr val="black"/>
                </a:solidFill>
                <a:latin typeface="Calibri" panose="020F0502020204030204"/>
              </a:rPr>
              <a:t> </a:t>
            </a:r>
            <a:r>
              <a:rPr lang="en-US" sz="3200" dirty="0" err="1">
                <a:solidFill>
                  <a:prstClr val="black"/>
                </a:solidFill>
                <a:latin typeface="Calibri" panose="020F0502020204030204"/>
              </a:rPr>
              <a:t>phá</a:t>
            </a:r>
            <a:r>
              <a:rPr lang="en-US" sz="3200" dirty="0">
                <a:solidFill>
                  <a:prstClr val="black"/>
                </a:solidFill>
                <a:latin typeface="Calibri" panose="020F0502020204030204"/>
              </a:rPr>
              <a:t> </a:t>
            </a:r>
            <a:r>
              <a:rPr lang="en-US" sz="3200" dirty="0" err="1">
                <a:solidFill>
                  <a:prstClr val="black"/>
                </a:solidFill>
                <a:latin typeface="Calibri" panose="020F0502020204030204"/>
              </a:rPr>
              <a:t>hoại</a:t>
            </a:r>
            <a:r>
              <a:rPr lang="en-US" sz="3200" dirty="0">
                <a:solidFill>
                  <a:prstClr val="black"/>
                </a:solidFill>
                <a:latin typeface="Calibri" panose="020F0502020204030204"/>
              </a:rPr>
              <a:t> </a:t>
            </a:r>
            <a:r>
              <a:rPr lang="en-US" sz="3200" dirty="0" err="1">
                <a:solidFill>
                  <a:prstClr val="black"/>
                </a:solidFill>
                <a:latin typeface="Calibri" panose="020F0502020204030204"/>
              </a:rPr>
              <a:t>cực</a:t>
            </a:r>
            <a:r>
              <a:rPr lang="en-US" sz="3200" dirty="0">
                <a:solidFill>
                  <a:prstClr val="black"/>
                </a:solidFill>
                <a:latin typeface="Calibri" panose="020F0502020204030204"/>
              </a:rPr>
              <a:t> </a:t>
            </a:r>
            <a:r>
              <a:rPr lang="en-US" sz="3200" dirty="0" err="1">
                <a:solidFill>
                  <a:prstClr val="black"/>
                </a:solidFill>
                <a:latin typeface="Calibri" panose="020F0502020204030204"/>
              </a:rPr>
              <a:t>kì</a:t>
            </a:r>
            <a:r>
              <a:rPr lang="en-US" sz="3200" dirty="0">
                <a:solidFill>
                  <a:prstClr val="black"/>
                </a:solidFill>
                <a:latin typeface="Calibri" panose="020F0502020204030204"/>
              </a:rPr>
              <a:t> </a:t>
            </a:r>
            <a:r>
              <a:rPr lang="en-US" sz="3200" dirty="0" err="1">
                <a:solidFill>
                  <a:prstClr val="black"/>
                </a:solidFill>
                <a:latin typeface="Calibri" panose="020F0502020204030204"/>
              </a:rPr>
              <a:t>lớn</a:t>
            </a:r>
            <a:r>
              <a:rPr lang="en-US" sz="3200" dirty="0">
                <a:solidFill>
                  <a:prstClr val="black"/>
                </a:solidFill>
                <a:latin typeface="Calibri" panose="020F0502020204030204"/>
              </a:rPr>
              <a:t>.</a:t>
            </a:r>
          </a:p>
          <a:p>
            <a:pPr algn="ctr" defTabSz="914377">
              <a:defRPr/>
            </a:pPr>
            <a:r>
              <a:rPr lang="en-US" sz="3200" dirty="0" err="1">
                <a:solidFill>
                  <a:prstClr val="black"/>
                </a:solidFill>
                <a:latin typeface="Calibri" panose="020F0502020204030204"/>
              </a:rPr>
              <a:t>Sóng</a:t>
            </a:r>
            <a:r>
              <a:rPr lang="en-US" sz="3200" dirty="0">
                <a:solidFill>
                  <a:prstClr val="black"/>
                </a:solidFill>
                <a:latin typeface="Calibri" panose="020F0502020204030204"/>
              </a:rPr>
              <a:t> </a:t>
            </a:r>
            <a:r>
              <a:rPr lang="en-US" sz="3200" dirty="0" err="1">
                <a:solidFill>
                  <a:prstClr val="black"/>
                </a:solidFill>
                <a:latin typeface="Calibri" panose="020F0502020204030204"/>
              </a:rPr>
              <a:t>biển</a:t>
            </a:r>
            <a:r>
              <a:rPr lang="en-US" sz="3200" dirty="0">
                <a:solidFill>
                  <a:prstClr val="black"/>
                </a:solidFill>
                <a:latin typeface="Calibri" panose="020F0502020204030204"/>
              </a:rPr>
              <a:t> </a:t>
            </a:r>
            <a:r>
              <a:rPr lang="en-US" sz="3200" dirty="0" err="1">
                <a:solidFill>
                  <a:prstClr val="black"/>
                </a:solidFill>
                <a:latin typeface="Calibri" panose="020F0502020204030204"/>
              </a:rPr>
              <a:t>cực</a:t>
            </a:r>
            <a:r>
              <a:rPr lang="en-US" sz="3200" dirty="0">
                <a:solidFill>
                  <a:prstClr val="black"/>
                </a:solidFill>
                <a:latin typeface="Calibri" panose="020F0502020204030204"/>
              </a:rPr>
              <a:t> </a:t>
            </a:r>
            <a:r>
              <a:rPr lang="en-US" sz="3200" dirty="0" err="1">
                <a:solidFill>
                  <a:prstClr val="black"/>
                </a:solidFill>
                <a:latin typeface="Calibri" panose="020F0502020204030204"/>
              </a:rPr>
              <a:t>kì</a:t>
            </a:r>
            <a:r>
              <a:rPr lang="en-US" sz="3200" dirty="0">
                <a:solidFill>
                  <a:prstClr val="black"/>
                </a:solidFill>
                <a:latin typeface="Calibri" panose="020F0502020204030204"/>
              </a:rPr>
              <a:t> </a:t>
            </a:r>
            <a:r>
              <a:rPr lang="en-US" sz="3200" dirty="0" err="1">
                <a:solidFill>
                  <a:prstClr val="black"/>
                </a:solidFill>
                <a:latin typeface="Calibri" panose="020F0502020204030204"/>
              </a:rPr>
              <a:t>mạnh</a:t>
            </a:r>
            <a:endParaRPr lang="en-US" sz="3200" dirty="0">
              <a:solidFill>
                <a:prstClr val="black"/>
              </a:solidFill>
              <a:latin typeface="Calibri" panose="020F0502020204030204"/>
            </a:endParaRPr>
          </a:p>
        </p:txBody>
      </p:sp>
      <p:pic>
        <p:nvPicPr>
          <p:cNvPr id="5" name="Tieng-vo-tay-tra-loi-dung-www_tiengdong_com">
            <a:hlinkClick r:id="" action="ppaction://media"/>
            <a:extLst>
              <a:ext uri="{FF2B5EF4-FFF2-40B4-BE49-F238E27FC236}">
                <a16:creationId xmlns:a16="http://schemas.microsoft.com/office/drawing/2014/main" id="{B0FCBB54-6DD3-ADC9-E3E0-DA21E16CC73D}"/>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3084177" y="5265095"/>
            <a:ext cx="487363" cy="487363"/>
          </a:xfrm>
          <a:prstGeom prst="rect">
            <a:avLst/>
          </a:prstGeom>
        </p:spPr>
      </p:pic>
    </p:spTree>
    <p:extLst>
      <p:ext uri="{BB962C8B-B14F-4D97-AF65-F5344CB8AC3E}">
        <p14:creationId xmlns:p14="http://schemas.microsoft.com/office/powerpoint/2010/main" val="407593748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seq concurrent="1" nextAc="seek">
              <p:cTn id="3" restart="whenNotActive" fill="hold" evtFilter="cancelBubble" nodeType="interactiveSeq">
                <p:stCondLst>
                  <p:cond evt="onClick" delay="0">
                    <p:tgtEl>
                      <p:spTgt spid="3"/>
                    </p:tgtEl>
                  </p:cond>
                </p:stCondLst>
                <p:endSync evt="end" delay="0">
                  <p:rtn val="all"/>
                </p:endSync>
                <p:childTnLst>
                  <p:par>
                    <p:cTn id="4" fill="hold">
                      <p:stCondLst>
                        <p:cond delay="0"/>
                      </p:stCondLst>
                      <p:childTnLst>
                        <p:par>
                          <p:cTn id="5" fill="hold">
                            <p:stCondLst>
                              <p:cond delay="0"/>
                            </p:stCondLst>
                            <p:childTnLst>
                              <p:par>
                                <p:cTn id="6" presetID="32" presetClass="emph" presetSubtype="0" fill="hold" grpId="0" nodeType="clickEffect">
                                  <p:stCondLst>
                                    <p:cond delay="0"/>
                                  </p:stCondLst>
                                  <p:childTnLst>
                                    <p:animRot by="120000">
                                      <p:cBhvr>
                                        <p:cTn id="7" dur="100" fill="hold">
                                          <p:stCondLst>
                                            <p:cond delay="0"/>
                                          </p:stCondLst>
                                        </p:cTn>
                                        <p:tgtEl>
                                          <p:spTgt spid="3"/>
                                        </p:tgtEl>
                                        <p:attrNameLst>
                                          <p:attrName>r</p:attrName>
                                        </p:attrNameLst>
                                      </p:cBhvr>
                                    </p:animRot>
                                    <p:animRot by="-240000">
                                      <p:cBhvr>
                                        <p:cTn id="8" dur="200" fill="hold">
                                          <p:stCondLst>
                                            <p:cond delay="200"/>
                                          </p:stCondLst>
                                        </p:cTn>
                                        <p:tgtEl>
                                          <p:spTgt spid="3"/>
                                        </p:tgtEl>
                                        <p:attrNameLst>
                                          <p:attrName>r</p:attrName>
                                        </p:attrNameLst>
                                      </p:cBhvr>
                                    </p:animRot>
                                    <p:animRot by="240000">
                                      <p:cBhvr>
                                        <p:cTn id="9" dur="200" fill="hold">
                                          <p:stCondLst>
                                            <p:cond delay="400"/>
                                          </p:stCondLst>
                                        </p:cTn>
                                        <p:tgtEl>
                                          <p:spTgt spid="3"/>
                                        </p:tgtEl>
                                        <p:attrNameLst>
                                          <p:attrName>r</p:attrName>
                                        </p:attrNameLst>
                                      </p:cBhvr>
                                    </p:animRot>
                                    <p:animRot by="-240000">
                                      <p:cBhvr>
                                        <p:cTn id="10" dur="200" fill="hold">
                                          <p:stCondLst>
                                            <p:cond delay="600"/>
                                          </p:stCondLst>
                                        </p:cTn>
                                        <p:tgtEl>
                                          <p:spTgt spid="3"/>
                                        </p:tgtEl>
                                        <p:attrNameLst>
                                          <p:attrName>r</p:attrName>
                                        </p:attrNameLst>
                                      </p:cBhvr>
                                    </p:animRot>
                                    <p:animRot by="120000">
                                      <p:cBhvr>
                                        <p:cTn id="11" dur="200" fill="hold">
                                          <p:stCondLst>
                                            <p:cond delay="800"/>
                                          </p:stCondLst>
                                        </p:cTn>
                                        <p:tgtEl>
                                          <p:spTgt spid="3"/>
                                        </p:tgtEl>
                                        <p:attrNameLst>
                                          <p:attrName>r</p:attrName>
                                        </p:attrNameLst>
                                      </p:cBhvr>
                                    </p:animRot>
                                  </p:childTnLst>
                                </p:cTn>
                              </p:par>
                              <p:par>
                                <p:cTn id="12" presetID="1" presetClass="emph" presetSubtype="2" fill="hold" nodeType="withEffect">
                                  <p:stCondLst>
                                    <p:cond delay="0"/>
                                  </p:stCondLst>
                                  <p:childTnLst>
                                    <p:animClr clrSpc="rgb" dir="cw">
                                      <p:cBhvr>
                                        <p:cTn id="13" dur="2000" fill="hold"/>
                                        <p:tgtEl>
                                          <p:spTgt spid="3"/>
                                        </p:tgtEl>
                                        <p:attrNameLst>
                                          <p:attrName>fillcolor</p:attrName>
                                        </p:attrNameLst>
                                      </p:cBhvr>
                                      <p:to>
                                        <a:srgbClr val="99FF99"/>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par>
                                <p:cTn id="16" presetID="1" presetClass="mediacall" presetSubtype="0" fill="hold" nodeType="withEffect">
                                  <p:stCondLst>
                                    <p:cond delay="0"/>
                                  </p:stCondLst>
                                  <p:childTnLst>
                                    <p:cmd type="call" cmd="playFrom(0.0)">
                                      <p:cBhvr>
                                        <p:cTn id="17" dur="8085" fill="hold"/>
                                        <p:tgtEl>
                                          <p:spTgt spid="9"/>
                                        </p:tgtEl>
                                      </p:cBhvr>
                                    </p:cmd>
                                  </p:childTnLst>
                                </p:cTn>
                              </p:par>
                            </p:childTnLst>
                          </p:cTn>
                        </p:par>
                      </p:childTnLst>
                    </p:cTn>
                  </p:par>
                </p:childTnLst>
              </p:cTn>
              <p:nextCondLst>
                <p:cond evt="onClick" delay="0">
                  <p:tgtEl>
                    <p:spTgt spid="3"/>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1" presetClass="emph" presetSubtype="2" fill="hold" nodeType="clickEffect">
                                  <p:stCondLst>
                                    <p:cond delay="0"/>
                                  </p:stCondLst>
                                  <p:childTnLst>
                                    <p:animClr clrSpc="rgb" dir="cw">
                                      <p:cBhvr>
                                        <p:cTn id="22" dur="2000" fill="hold"/>
                                        <p:tgtEl>
                                          <p:spTgt spid="6"/>
                                        </p:tgtEl>
                                        <p:attrNameLst>
                                          <p:attrName>fillcolor</p:attrName>
                                        </p:attrNameLst>
                                      </p:cBhvr>
                                      <p:to>
                                        <a:schemeClr val="accent2"/>
                                      </p:to>
                                    </p:animClr>
                                    <p:set>
                                      <p:cBhvr>
                                        <p:cTn id="23" dur="2000" fill="hold"/>
                                        <p:tgtEl>
                                          <p:spTgt spid="6"/>
                                        </p:tgtEl>
                                        <p:attrNameLst>
                                          <p:attrName>fill.type</p:attrName>
                                        </p:attrNameLst>
                                      </p:cBhvr>
                                      <p:to>
                                        <p:strVal val="solid"/>
                                      </p:to>
                                    </p:set>
                                    <p:set>
                                      <p:cBhvr>
                                        <p:cTn id="24" dur="2000" fill="hold"/>
                                        <p:tgtEl>
                                          <p:spTgt spid="6"/>
                                        </p:tgtEl>
                                        <p:attrNameLst>
                                          <p:attrName>fill.on</p:attrName>
                                        </p:attrNameLst>
                                      </p:cBhvr>
                                      <p:to>
                                        <p:strVal val="true"/>
                                      </p:to>
                                    </p:set>
                                  </p:childTnLst>
                                </p:cTn>
                              </p:par>
                              <p:par>
                                <p:cTn id="25" presetID="1" presetClass="mediacall" presetSubtype="0" fill="hold" nodeType="withEffect">
                                  <p:stCondLst>
                                    <p:cond delay="0"/>
                                  </p:stCondLst>
                                  <p:childTnLst>
                                    <p:cmd type="call" cmd="playFrom(0.0)">
                                      <p:cBhvr>
                                        <p:cTn id="26" dur="5120" fill="hold"/>
                                        <p:tgtEl>
                                          <p:spTgt spid="10"/>
                                        </p:tgtEl>
                                      </p:cBhvr>
                                    </p:cmd>
                                  </p:childTnLst>
                                </p:cTn>
                              </p:par>
                            </p:childTnLst>
                          </p:cTn>
                        </p:par>
                      </p:childTnLst>
                    </p:cTn>
                  </p:par>
                </p:childTnLst>
              </p:cTn>
              <p:nextCondLst>
                <p:cond evt="onClick" delay="0">
                  <p:tgtEl>
                    <p:spTgt spid="6"/>
                  </p:tgtEl>
                </p:cond>
              </p:nextCondLst>
            </p:seq>
            <p:audio>
              <p:cMediaNode vol="80000">
                <p:cTn id="27" fill="hold" display="0">
                  <p:stCondLst>
                    <p:cond delay="indefinite"/>
                  </p:stCondLst>
                  <p:endCondLst>
                    <p:cond evt="onStopAudio" delay="0">
                      <p:tgtEl>
                        <p:sldTgt/>
                      </p:tgtEl>
                    </p:cond>
                  </p:endCondLst>
                </p:cTn>
                <p:tgtEl>
                  <p:spTgt spid="10"/>
                </p:tgtEl>
              </p:cMediaNode>
            </p:audio>
            <p:seq concurrent="1" nextAc="seek">
              <p:cTn id="28" restart="whenNotActive" fill="hold" evtFilter="cancelBubble" nodeType="interactiveSeq">
                <p:stCondLst>
                  <p:cond evt="onClick" delay="0">
                    <p:tgtEl>
                      <p:spTgt spid="4"/>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grpId="0" nodeType="clickEffect">
                                  <p:stCondLst>
                                    <p:cond delay="0"/>
                                  </p:stCondLst>
                                  <p:childTnLst>
                                    <p:animRot by="120000">
                                      <p:cBhvr>
                                        <p:cTn id="32" dur="100" fill="hold">
                                          <p:stCondLst>
                                            <p:cond delay="0"/>
                                          </p:stCondLst>
                                        </p:cTn>
                                        <p:tgtEl>
                                          <p:spTgt spid="4"/>
                                        </p:tgtEl>
                                        <p:attrNameLst>
                                          <p:attrName>r</p:attrName>
                                        </p:attrNameLst>
                                      </p:cBhvr>
                                    </p:animRot>
                                    <p:animRot by="-240000">
                                      <p:cBhvr>
                                        <p:cTn id="33" dur="200" fill="hold">
                                          <p:stCondLst>
                                            <p:cond delay="200"/>
                                          </p:stCondLst>
                                        </p:cTn>
                                        <p:tgtEl>
                                          <p:spTgt spid="4"/>
                                        </p:tgtEl>
                                        <p:attrNameLst>
                                          <p:attrName>r</p:attrName>
                                        </p:attrNameLst>
                                      </p:cBhvr>
                                    </p:animRot>
                                    <p:animRot by="240000">
                                      <p:cBhvr>
                                        <p:cTn id="34" dur="200" fill="hold">
                                          <p:stCondLst>
                                            <p:cond delay="400"/>
                                          </p:stCondLst>
                                        </p:cTn>
                                        <p:tgtEl>
                                          <p:spTgt spid="4"/>
                                        </p:tgtEl>
                                        <p:attrNameLst>
                                          <p:attrName>r</p:attrName>
                                        </p:attrNameLst>
                                      </p:cBhvr>
                                    </p:animRot>
                                    <p:animRot by="-240000">
                                      <p:cBhvr>
                                        <p:cTn id="35" dur="200" fill="hold">
                                          <p:stCondLst>
                                            <p:cond delay="600"/>
                                          </p:stCondLst>
                                        </p:cTn>
                                        <p:tgtEl>
                                          <p:spTgt spid="4"/>
                                        </p:tgtEl>
                                        <p:attrNameLst>
                                          <p:attrName>r</p:attrName>
                                        </p:attrNameLst>
                                      </p:cBhvr>
                                    </p:animRot>
                                    <p:animRot by="120000">
                                      <p:cBhvr>
                                        <p:cTn id="36" dur="200" fill="hold">
                                          <p:stCondLst>
                                            <p:cond delay="800"/>
                                          </p:stCondLst>
                                        </p:cTn>
                                        <p:tgtEl>
                                          <p:spTgt spid="4"/>
                                        </p:tgtEl>
                                        <p:attrNameLst>
                                          <p:attrName>r</p:attrName>
                                        </p:attrNameLst>
                                      </p:cBhvr>
                                    </p:animRot>
                                  </p:childTnLst>
                                </p:cTn>
                              </p:par>
                              <p:par>
                                <p:cTn id="37" presetID="1" presetClass="emph" presetSubtype="2" fill="hold" nodeType="withEffect">
                                  <p:stCondLst>
                                    <p:cond delay="0"/>
                                  </p:stCondLst>
                                  <p:childTnLst>
                                    <p:animClr clrSpc="rgb" dir="cw">
                                      <p:cBhvr>
                                        <p:cTn id="38" dur="2000" fill="hold"/>
                                        <p:tgtEl>
                                          <p:spTgt spid="4"/>
                                        </p:tgtEl>
                                        <p:attrNameLst>
                                          <p:attrName>fillcolor</p:attrName>
                                        </p:attrNameLst>
                                      </p:cBhvr>
                                      <p:to>
                                        <a:srgbClr val="99FF99"/>
                                      </p:to>
                                    </p:animClr>
                                    <p:set>
                                      <p:cBhvr>
                                        <p:cTn id="39" dur="2000" fill="hold"/>
                                        <p:tgtEl>
                                          <p:spTgt spid="4"/>
                                        </p:tgtEl>
                                        <p:attrNameLst>
                                          <p:attrName>fill.type</p:attrName>
                                        </p:attrNameLst>
                                      </p:cBhvr>
                                      <p:to>
                                        <p:strVal val="solid"/>
                                      </p:to>
                                    </p:set>
                                    <p:set>
                                      <p:cBhvr>
                                        <p:cTn id="40" dur="2000" fill="hold"/>
                                        <p:tgtEl>
                                          <p:spTgt spid="4"/>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8085" fill="hold"/>
                                        <p:tgtEl>
                                          <p:spTgt spid="5"/>
                                        </p:tgtEl>
                                      </p:cBhvr>
                                    </p:cmd>
                                  </p:childTnLst>
                                </p:cTn>
                              </p:par>
                            </p:childTnLst>
                          </p:cTn>
                        </p:par>
                      </p:childTnLst>
                    </p:cTn>
                  </p:par>
                </p:childTnLst>
              </p:cTn>
              <p:nextCondLst>
                <p:cond evt="onClick" delay="0">
                  <p:tgtEl>
                    <p:spTgt spid="4"/>
                  </p:tgtEl>
                </p:cond>
              </p:nextCondLst>
            </p:seq>
            <p:audio>
              <p:cMediaNode vol="80000">
                <p:cTn id="43" fill="hold" display="0">
                  <p:stCondLst>
                    <p:cond delay="indefinite"/>
                  </p:stCondLst>
                  <p:endCondLst>
                    <p:cond evt="onStopAudio" delay="0">
                      <p:tgtEl>
                        <p:sldTgt/>
                      </p:tgtEl>
                    </p:cond>
                  </p:endCondLst>
                </p:cTn>
                <p:tgtEl>
                  <p:spTgt spid="5"/>
                </p:tgtEl>
              </p:cMediaNode>
            </p:audio>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9E3021A-6607-E53E-AADC-18D1596E49BC}"/>
              </a:ext>
            </a:extLst>
          </p:cNvPr>
          <p:cNvSpPr/>
          <p:nvPr/>
        </p:nvSpPr>
        <p:spPr>
          <a:xfrm>
            <a:off x="1589087" y="473941"/>
            <a:ext cx="9527019" cy="1366839"/>
          </a:xfrm>
          <a:custGeom>
            <a:avLst/>
            <a:gdLst>
              <a:gd name="connsiteX0" fmla="*/ 0 w 9527019"/>
              <a:gd name="connsiteY0" fmla="*/ 227811 h 1366839"/>
              <a:gd name="connsiteX1" fmla="*/ 227811 w 9527019"/>
              <a:gd name="connsiteY1" fmla="*/ 0 h 1366839"/>
              <a:gd name="connsiteX2" fmla="*/ 744183 w 9527019"/>
              <a:gd name="connsiteY2" fmla="*/ 0 h 1366839"/>
              <a:gd name="connsiteX3" fmla="*/ 1169841 w 9527019"/>
              <a:gd name="connsiteY3" fmla="*/ 0 h 1366839"/>
              <a:gd name="connsiteX4" fmla="*/ 1958354 w 9527019"/>
              <a:gd name="connsiteY4" fmla="*/ 0 h 1366839"/>
              <a:gd name="connsiteX5" fmla="*/ 2837582 w 9527019"/>
              <a:gd name="connsiteY5" fmla="*/ 0 h 1366839"/>
              <a:gd name="connsiteX6" fmla="*/ 3626096 w 9527019"/>
              <a:gd name="connsiteY6" fmla="*/ 0 h 1366839"/>
              <a:gd name="connsiteX7" fmla="*/ 4233182 w 9527019"/>
              <a:gd name="connsiteY7" fmla="*/ 0 h 1366839"/>
              <a:gd name="connsiteX8" fmla="*/ 4840267 w 9527019"/>
              <a:gd name="connsiteY8" fmla="*/ 0 h 1366839"/>
              <a:gd name="connsiteX9" fmla="*/ 5356639 w 9527019"/>
              <a:gd name="connsiteY9" fmla="*/ 0 h 1366839"/>
              <a:gd name="connsiteX10" fmla="*/ 6054439 w 9527019"/>
              <a:gd name="connsiteY10" fmla="*/ 0 h 1366839"/>
              <a:gd name="connsiteX11" fmla="*/ 6752239 w 9527019"/>
              <a:gd name="connsiteY11" fmla="*/ 0 h 1366839"/>
              <a:gd name="connsiteX12" fmla="*/ 7177897 w 9527019"/>
              <a:gd name="connsiteY12" fmla="*/ 0 h 1366839"/>
              <a:gd name="connsiteX13" fmla="*/ 7875696 w 9527019"/>
              <a:gd name="connsiteY13" fmla="*/ 0 h 1366839"/>
              <a:gd name="connsiteX14" fmla="*/ 8664210 w 9527019"/>
              <a:gd name="connsiteY14" fmla="*/ 0 h 1366839"/>
              <a:gd name="connsiteX15" fmla="*/ 9299208 w 9527019"/>
              <a:gd name="connsiteY15" fmla="*/ 0 h 1366839"/>
              <a:gd name="connsiteX16" fmla="*/ 9527019 w 9527019"/>
              <a:gd name="connsiteY16" fmla="*/ 227811 h 1366839"/>
              <a:gd name="connsiteX17" fmla="*/ 9527019 w 9527019"/>
              <a:gd name="connsiteY17" fmla="*/ 656083 h 1366839"/>
              <a:gd name="connsiteX18" fmla="*/ 9527019 w 9527019"/>
              <a:gd name="connsiteY18" fmla="*/ 1139028 h 1366839"/>
              <a:gd name="connsiteX19" fmla="*/ 9299208 w 9527019"/>
              <a:gd name="connsiteY19" fmla="*/ 1366839 h 1366839"/>
              <a:gd name="connsiteX20" fmla="*/ 8692122 w 9527019"/>
              <a:gd name="connsiteY20" fmla="*/ 1366839 h 1366839"/>
              <a:gd name="connsiteX21" fmla="*/ 8085036 w 9527019"/>
              <a:gd name="connsiteY21" fmla="*/ 1366839 h 1366839"/>
              <a:gd name="connsiteX22" fmla="*/ 7205809 w 9527019"/>
              <a:gd name="connsiteY22" fmla="*/ 1366839 h 1366839"/>
              <a:gd name="connsiteX23" fmla="*/ 6689437 w 9527019"/>
              <a:gd name="connsiteY23" fmla="*/ 1366839 h 1366839"/>
              <a:gd name="connsiteX24" fmla="*/ 5991637 w 9527019"/>
              <a:gd name="connsiteY24" fmla="*/ 1366839 h 1366839"/>
              <a:gd name="connsiteX25" fmla="*/ 5565979 w 9527019"/>
              <a:gd name="connsiteY25" fmla="*/ 1366839 h 1366839"/>
              <a:gd name="connsiteX26" fmla="*/ 5140321 w 9527019"/>
              <a:gd name="connsiteY26" fmla="*/ 1366839 h 1366839"/>
              <a:gd name="connsiteX27" fmla="*/ 4714664 w 9527019"/>
              <a:gd name="connsiteY27" fmla="*/ 1366839 h 1366839"/>
              <a:gd name="connsiteX28" fmla="*/ 4016864 w 9527019"/>
              <a:gd name="connsiteY28" fmla="*/ 1366839 h 1366839"/>
              <a:gd name="connsiteX29" fmla="*/ 3591206 w 9527019"/>
              <a:gd name="connsiteY29" fmla="*/ 1366839 h 1366839"/>
              <a:gd name="connsiteX30" fmla="*/ 2711978 w 9527019"/>
              <a:gd name="connsiteY30" fmla="*/ 1366839 h 1366839"/>
              <a:gd name="connsiteX31" fmla="*/ 2014178 w 9527019"/>
              <a:gd name="connsiteY31" fmla="*/ 1366839 h 1366839"/>
              <a:gd name="connsiteX32" fmla="*/ 1407093 w 9527019"/>
              <a:gd name="connsiteY32" fmla="*/ 1366839 h 1366839"/>
              <a:gd name="connsiteX33" fmla="*/ 890721 w 9527019"/>
              <a:gd name="connsiteY33" fmla="*/ 1366839 h 1366839"/>
              <a:gd name="connsiteX34" fmla="*/ 227811 w 9527019"/>
              <a:gd name="connsiteY34" fmla="*/ 1366839 h 1366839"/>
              <a:gd name="connsiteX35" fmla="*/ 0 w 9527019"/>
              <a:gd name="connsiteY35" fmla="*/ 1139028 h 1366839"/>
              <a:gd name="connsiteX36" fmla="*/ 0 w 9527019"/>
              <a:gd name="connsiteY36" fmla="*/ 692532 h 1366839"/>
              <a:gd name="connsiteX37" fmla="*/ 0 w 9527019"/>
              <a:gd name="connsiteY37" fmla="*/ 227811 h 1366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527019" h="1366839" fill="none" extrusionOk="0">
                <a:moveTo>
                  <a:pt x="0" y="227811"/>
                </a:moveTo>
                <a:cubicBezTo>
                  <a:pt x="-29136" y="95063"/>
                  <a:pt x="92580" y="2282"/>
                  <a:pt x="227811" y="0"/>
                </a:cubicBezTo>
                <a:cubicBezTo>
                  <a:pt x="382544" y="-6710"/>
                  <a:pt x="602965" y="1659"/>
                  <a:pt x="744183" y="0"/>
                </a:cubicBezTo>
                <a:cubicBezTo>
                  <a:pt x="885401" y="-1659"/>
                  <a:pt x="980237" y="4734"/>
                  <a:pt x="1169841" y="0"/>
                </a:cubicBezTo>
                <a:cubicBezTo>
                  <a:pt x="1359445" y="-4734"/>
                  <a:pt x="1771454" y="-7273"/>
                  <a:pt x="1958354" y="0"/>
                </a:cubicBezTo>
                <a:cubicBezTo>
                  <a:pt x="2145254" y="7273"/>
                  <a:pt x="2443206" y="11793"/>
                  <a:pt x="2837582" y="0"/>
                </a:cubicBezTo>
                <a:cubicBezTo>
                  <a:pt x="3231958" y="-11793"/>
                  <a:pt x="3310405" y="-16961"/>
                  <a:pt x="3626096" y="0"/>
                </a:cubicBezTo>
                <a:cubicBezTo>
                  <a:pt x="3941787" y="16961"/>
                  <a:pt x="4015651" y="22123"/>
                  <a:pt x="4233182" y="0"/>
                </a:cubicBezTo>
                <a:cubicBezTo>
                  <a:pt x="4450713" y="-22123"/>
                  <a:pt x="4670614" y="2323"/>
                  <a:pt x="4840267" y="0"/>
                </a:cubicBezTo>
                <a:cubicBezTo>
                  <a:pt x="5009920" y="-2323"/>
                  <a:pt x="5221683" y="-4844"/>
                  <a:pt x="5356639" y="0"/>
                </a:cubicBezTo>
                <a:cubicBezTo>
                  <a:pt x="5491595" y="4844"/>
                  <a:pt x="5844702" y="19134"/>
                  <a:pt x="6054439" y="0"/>
                </a:cubicBezTo>
                <a:cubicBezTo>
                  <a:pt x="6264176" y="-19134"/>
                  <a:pt x="6442117" y="-1582"/>
                  <a:pt x="6752239" y="0"/>
                </a:cubicBezTo>
                <a:cubicBezTo>
                  <a:pt x="7062361" y="1582"/>
                  <a:pt x="7060804" y="-1910"/>
                  <a:pt x="7177897" y="0"/>
                </a:cubicBezTo>
                <a:cubicBezTo>
                  <a:pt x="7294990" y="1910"/>
                  <a:pt x="7617448" y="-11278"/>
                  <a:pt x="7875696" y="0"/>
                </a:cubicBezTo>
                <a:cubicBezTo>
                  <a:pt x="8133944" y="11278"/>
                  <a:pt x="8348455" y="-15699"/>
                  <a:pt x="8664210" y="0"/>
                </a:cubicBezTo>
                <a:cubicBezTo>
                  <a:pt x="8979965" y="15699"/>
                  <a:pt x="9043555" y="1324"/>
                  <a:pt x="9299208" y="0"/>
                </a:cubicBezTo>
                <a:cubicBezTo>
                  <a:pt x="9420289" y="27810"/>
                  <a:pt x="9536501" y="92377"/>
                  <a:pt x="9527019" y="227811"/>
                </a:cubicBezTo>
                <a:cubicBezTo>
                  <a:pt x="9545053" y="382538"/>
                  <a:pt x="9533603" y="529344"/>
                  <a:pt x="9527019" y="656083"/>
                </a:cubicBezTo>
                <a:cubicBezTo>
                  <a:pt x="9520435" y="782822"/>
                  <a:pt x="9547404" y="1035816"/>
                  <a:pt x="9527019" y="1139028"/>
                </a:cubicBezTo>
                <a:cubicBezTo>
                  <a:pt x="9523913" y="1267849"/>
                  <a:pt x="9420022" y="1346213"/>
                  <a:pt x="9299208" y="1366839"/>
                </a:cubicBezTo>
                <a:cubicBezTo>
                  <a:pt x="9043711" y="1344502"/>
                  <a:pt x="8857440" y="1349829"/>
                  <a:pt x="8692122" y="1366839"/>
                </a:cubicBezTo>
                <a:cubicBezTo>
                  <a:pt x="8526804" y="1383849"/>
                  <a:pt x="8334842" y="1395094"/>
                  <a:pt x="8085036" y="1366839"/>
                </a:cubicBezTo>
                <a:cubicBezTo>
                  <a:pt x="7835230" y="1338584"/>
                  <a:pt x="7382757" y="1381169"/>
                  <a:pt x="7205809" y="1366839"/>
                </a:cubicBezTo>
                <a:cubicBezTo>
                  <a:pt x="7028861" y="1352509"/>
                  <a:pt x="6855901" y="1375422"/>
                  <a:pt x="6689437" y="1366839"/>
                </a:cubicBezTo>
                <a:cubicBezTo>
                  <a:pt x="6522973" y="1358256"/>
                  <a:pt x="6162796" y="1375232"/>
                  <a:pt x="5991637" y="1366839"/>
                </a:cubicBezTo>
                <a:cubicBezTo>
                  <a:pt x="5820478" y="1358446"/>
                  <a:pt x="5731903" y="1369904"/>
                  <a:pt x="5565979" y="1366839"/>
                </a:cubicBezTo>
                <a:cubicBezTo>
                  <a:pt x="5400055" y="1363774"/>
                  <a:pt x="5312797" y="1378870"/>
                  <a:pt x="5140321" y="1366839"/>
                </a:cubicBezTo>
                <a:cubicBezTo>
                  <a:pt x="4967845" y="1354808"/>
                  <a:pt x="4843082" y="1359636"/>
                  <a:pt x="4714664" y="1366839"/>
                </a:cubicBezTo>
                <a:cubicBezTo>
                  <a:pt x="4586246" y="1374042"/>
                  <a:pt x="4251587" y="1384795"/>
                  <a:pt x="4016864" y="1366839"/>
                </a:cubicBezTo>
                <a:cubicBezTo>
                  <a:pt x="3782141" y="1348883"/>
                  <a:pt x="3735045" y="1379246"/>
                  <a:pt x="3591206" y="1366839"/>
                </a:cubicBezTo>
                <a:cubicBezTo>
                  <a:pt x="3447367" y="1354432"/>
                  <a:pt x="3127379" y="1348511"/>
                  <a:pt x="2711978" y="1366839"/>
                </a:cubicBezTo>
                <a:cubicBezTo>
                  <a:pt x="2296577" y="1385167"/>
                  <a:pt x="2246080" y="1378141"/>
                  <a:pt x="2014178" y="1366839"/>
                </a:cubicBezTo>
                <a:cubicBezTo>
                  <a:pt x="1782276" y="1355537"/>
                  <a:pt x="1659580" y="1356485"/>
                  <a:pt x="1407093" y="1366839"/>
                </a:cubicBezTo>
                <a:cubicBezTo>
                  <a:pt x="1154606" y="1377193"/>
                  <a:pt x="1101989" y="1349772"/>
                  <a:pt x="890721" y="1366839"/>
                </a:cubicBezTo>
                <a:cubicBezTo>
                  <a:pt x="679453" y="1383906"/>
                  <a:pt x="550851" y="1394570"/>
                  <a:pt x="227811" y="1366839"/>
                </a:cubicBezTo>
                <a:cubicBezTo>
                  <a:pt x="102665" y="1363727"/>
                  <a:pt x="2243" y="1247639"/>
                  <a:pt x="0" y="1139028"/>
                </a:cubicBezTo>
                <a:cubicBezTo>
                  <a:pt x="3651" y="983267"/>
                  <a:pt x="-20441" y="788483"/>
                  <a:pt x="0" y="692532"/>
                </a:cubicBezTo>
                <a:cubicBezTo>
                  <a:pt x="20441" y="596581"/>
                  <a:pt x="16095" y="459707"/>
                  <a:pt x="0" y="227811"/>
                </a:cubicBezTo>
                <a:close/>
              </a:path>
              <a:path w="9527019" h="1366839" stroke="0" extrusionOk="0">
                <a:moveTo>
                  <a:pt x="0" y="227811"/>
                </a:moveTo>
                <a:cubicBezTo>
                  <a:pt x="-1019" y="105303"/>
                  <a:pt x="71353" y="5866"/>
                  <a:pt x="227811" y="0"/>
                </a:cubicBezTo>
                <a:cubicBezTo>
                  <a:pt x="485713" y="-15171"/>
                  <a:pt x="493448" y="-25594"/>
                  <a:pt x="744183" y="0"/>
                </a:cubicBezTo>
                <a:cubicBezTo>
                  <a:pt x="994918" y="25594"/>
                  <a:pt x="1028990" y="8144"/>
                  <a:pt x="1260555" y="0"/>
                </a:cubicBezTo>
                <a:cubicBezTo>
                  <a:pt x="1492120" y="-8144"/>
                  <a:pt x="1629791" y="28215"/>
                  <a:pt x="1867640" y="0"/>
                </a:cubicBezTo>
                <a:cubicBezTo>
                  <a:pt x="2105489" y="-28215"/>
                  <a:pt x="2507771" y="38625"/>
                  <a:pt x="2746868" y="0"/>
                </a:cubicBezTo>
                <a:cubicBezTo>
                  <a:pt x="2985965" y="-38625"/>
                  <a:pt x="3398168" y="-7756"/>
                  <a:pt x="3626096" y="0"/>
                </a:cubicBezTo>
                <a:cubicBezTo>
                  <a:pt x="3854024" y="7756"/>
                  <a:pt x="4029480" y="8420"/>
                  <a:pt x="4142468" y="0"/>
                </a:cubicBezTo>
                <a:cubicBezTo>
                  <a:pt x="4255456" y="-8420"/>
                  <a:pt x="4598442" y="-40136"/>
                  <a:pt x="5021695" y="0"/>
                </a:cubicBezTo>
                <a:cubicBezTo>
                  <a:pt x="5444948" y="40136"/>
                  <a:pt x="5252035" y="14598"/>
                  <a:pt x="5447353" y="0"/>
                </a:cubicBezTo>
                <a:cubicBezTo>
                  <a:pt x="5642671" y="-14598"/>
                  <a:pt x="5759352" y="5243"/>
                  <a:pt x="5963725" y="0"/>
                </a:cubicBezTo>
                <a:cubicBezTo>
                  <a:pt x="6168098" y="-5243"/>
                  <a:pt x="6436407" y="20525"/>
                  <a:pt x="6661525" y="0"/>
                </a:cubicBezTo>
                <a:cubicBezTo>
                  <a:pt x="6886643" y="-20525"/>
                  <a:pt x="7015398" y="19724"/>
                  <a:pt x="7268611" y="0"/>
                </a:cubicBezTo>
                <a:cubicBezTo>
                  <a:pt x="7521824" y="-19724"/>
                  <a:pt x="7742689" y="-3970"/>
                  <a:pt x="7966410" y="0"/>
                </a:cubicBezTo>
                <a:cubicBezTo>
                  <a:pt x="8190131" y="3970"/>
                  <a:pt x="8238251" y="15022"/>
                  <a:pt x="8482782" y="0"/>
                </a:cubicBezTo>
                <a:cubicBezTo>
                  <a:pt x="8727313" y="-15022"/>
                  <a:pt x="8953432" y="-30676"/>
                  <a:pt x="9299208" y="0"/>
                </a:cubicBezTo>
                <a:cubicBezTo>
                  <a:pt x="9452626" y="8373"/>
                  <a:pt x="9536022" y="127210"/>
                  <a:pt x="9527019" y="227811"/>
                </a:cubicBezTo>
                <a:cubicBezTo>
                  <a:pt x="9543061" y="332803"/>
                  <a:pt x="9518787" y="454020"/>
                  <a:pt x="9527019" y="656083"/>
                </a:cubicBezTo>
                <a:cubicBezTo>
                  <a:pt x="9535251" y="858146"/>
                  <a:pt x="9517525" y="962850"/>
                  <a:pt x="9527019" y="1139028"/>
                </a:cubicBezTo>
                <a:cubicBezTo>
                  <a:pt x="9534932" y="1282694"/>
                  <a:pt x="9439216" y="1339071"/>
                  <a:pt x="9299208" y="1366839"/>
                </a:cubicBezTo>
                <a:cubicBezTo>
                  <a:pt x="9063574" y="1372451"/>
                  <a:pt x="8895593" y="1343814"/>
                  <a:pt x="8782836" y="1366839"/>
                </a:cubicBezTo>
                <a:cubicBezTo>
                  <a:pt x="8670079" y="1389864"/>
                  <a:pt x="8528815" y="1387648"/>
                  <a:pt x="8357178" y="1366839"/>
                </a:cubicBezTo>
                <a:cubicBezTo>
                  <a:pt x="8185541" y="1346030"/>
                  <a:pt x="8115607" y="1346956"/>
                  <a:pt x="7931520" y="1366839"/>
                </a:cubicBezTo>
                <a:cubicBezTo>
                  <a:pt x="7747433" y="1386722"/>
                  <a:pt x="7241822" y="1402960"/>
                  <a:pt x="7052293" y="1366839"/>
                </a:cubicBezTo>
                <a:cubicBezTo>
                  <a:pt x="6862764" y="1330718"/>
                  <a:pt x="6625897" y="1391670"/>
                  <a:pt x="6445207" y="1366839"/>
                </a:cubicBezTo>
                <a:cubicBezTo>
                  <a:pt x="6264517" y="1342008"/>
                  <a:pt x="5938600" y="1360703"/>
                  <a:pt x="5656693" y="1366839"/>
                </a:cubicBezTo>
                <a:cubicBezTo>
                  <a:pt x="5374786" y="1372975"/>
                  <a:pt x="5316775" y="1342876"/>
                  <a:pt x="5140321" y="1366839"/>
                </a:cubicBezTo>
                <a:cubicBezTo>
                  <a:pt x="4963867" y="1390802"/>
                  <a:pt x="4718835" y="1336701"/>
                  <a:pt x="4533236" y="1366839"/>
                </a:cubicBezTo>
                <a:cubicBezTo>
                  <a:pt x="4347637" y="1396977"/>
                  <a:pt x="4157902" y="1352758"/>
                  <a:pt x="3835436" y="1366839"/>
                </a:cubicBezTo>
                <a:cubicBezTo>
                  <a:pt x="3512970" y="1380920"/>
                  <a:pt x="3292752" y="1397763"/>
                  <a:pt x="3046922" y="1366839"/>
                </a:cubicBezTo>
                <a:cubicBezTo>
                  <a:pt x="2801092" y="1335915"/>
                  <a:pt x="2587518" y="1328327"/>
                  <a:pt x="2258408" y="1366839"/>
                </a:cubicBezTo>
                <a:cubicBezTo>
                  <a:pt x="1929298" y="1405351"/>
                  <a:pt x="1852530" y="1398637"/>
                  <a:pt x="1560609" y="1366839"/>
                </a:cubicBezTo>
                <a:cubicBezTo>
                  <a:pt x="1268688" y="1335041"/>
                  <a:pt x="1324433" y="1362141"/>
                  <a:pt x="1134951" y="1366839"/>
                </a:cubicBezTo>
                <a:cubicBezTo>
                  <a:pt x="945469" y="1371537"/>
                  <a:pt x="657788" y="1369508"/>
                  <a:pt x="227811" y="1366839"/>
                </a:cubicBezTo>
                <a:cubicBezTo>
                  <a:pt x="119541" y="1368711"/>
                  <a:pt x="-13913" y="1279720"/>
                  <a:pt x="0" y="1139028"/>
                </a:cubicBezTo>
                <a:cubicBezTo>
                  <a:pt x="11672" y="1027071"/>
                  <a:pt x="-5699" y="865871"/>
                  <a:pt x="0" y="710756"/>
                </a:cubicBezTo>
                <a:cubicBezTo>
                  <a:pt x="5699" y="555641"/>
                  <a:pt x="16992" y="339554"/>
                  <a:pt x="0" y="227811"/>
                </a:cubicBezTo>
                <a:close/>
              </a:path>
            </a:pathLst>
          </a:custGeom>
          <a:ln w="38100">
            <a:extLst>
              <a:ext uri="{C807C97D-BFC1-408E-A445-0C87EB9F89A2}">
                <ask:lineSketchStyleProps xmlns:ask="http://schemas.microsoft.com/office/drawing/2018/sketchyshapes" sd="2112517419">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Câu</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3: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Mức</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độ</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mạnh</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của</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gió</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chia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từ</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cấp</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mấy</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đế</a:t>
            </a:r>
            <a:r>
              <a:rPr lang="en-US" sz="3600" b="1" dirty="0">
                <a:solidFill>
                  <a:prstClr val="black"/>
                </a:solidFill>
                <a:latin typeface="Calibri" panose="020F0502020204030204"/>
              </a:rPr>
              <a:t>n </a:t>
            </a:r>
            <a:r>
              <a:rPr lang="en-US" sz="3600" b="1" dirty="0" err="1">
                <a:solidFill>
                  <a:prstClr val="black"/>
                </a:solidFill>
                <a:latin typeface="Calibri" panose="020F0502020204030204"/>
              </a:rPr>
              <a:t>cấp</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mấy</a:t>
            </a:r>
            <a:r>
              <a:rPr lang="en-US" sz="3600" b="1" dirty="0">
                <a:solidFill>
                  <a:prstClr val="black"/>
                </a:solidFill>
                <a:latin typeface="Calibri" panose="020F0502020204030204"/>
              </a:rPr>
              <a:t>?</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Flowchart: Terminator 2">
            <a:extLst>
              <a:ext uri="{FF2B5EF4-FFF2-40B4-BE49-F238E27FC236}">
                <a16:creationId xmlns:a16="http://schemas.microsoft.com/office/drawing/2014/main" id="{44331F29-DEEF-130E-9781-12449E0805D3}"/>
              </a:ext>
            </a:extLst>
          </p:cNvPr>
          <p:cNvSpPr/>
          <p:nvPr/>
        </p:nvSpPr>
        <p:spPr>
          <a:xfrm>
            <a:off x="536949" y="2593333"/>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extLst>
              <a:ext uri="{C807C97D-BFC1-408E-A445-0C87EB9F89A2}">
                <ask:lineSketchStyleProps xmlns:ask="http://schemas.microsoft.com/office/drawing/2018/sketchyshape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 0 - 17</a:t>
            </a:r>
          </a:p>
        </p:txBody>
      </p:sp>
      <p:sp>
        <p:nvSpPr>
          <p:cNvPr id="6" name="Flowchart: Terminator 5">
            <a:extLst>
              <a:ext uri="{FF2B5EF4-FFF2-40B4-BE49-F238E27FC236}">
                <a16:creationId xmlns:a16="http://schemas.microsoft.com/office/drawing/2014/main" id="{6AF1B95A-803E-EFBA-67E8-22DC0515F4AE}"/>
              </a:ext>
            </a:extLst>
          </p:cNvPr>
          <p:cNvSpPr/>
          <p:nvPr/>
        </p:nvSpPr>
        <p:spPr>
          <a:xfrm>
            <a:off x="4502833" y="2539357"/>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extLst>
              <a:ext uri="{C807C97D-BFC1-408E-A445-0C87EB9F89A2}">
                <ask:lineSketchStyleProps xmlns:ask="http://schemas.microsoft.com/office/drawing/2018/sketchyshape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B. 1-18</a:t>
            </a:r>
          </a:p>
        </p:txBody>
      </p:sp>
      <p:grpSp>
        <p:nvGrpSpPr>
          <p:cNvPr id="115" name="Group 114">
            <a:extLst>
              <a:ext uri="{FF2B5EF4-FFF2-40B4-BE49-F238E27FC236}">
                <a16:creationId xmlns:a16="http://schemas.microsoft.com/office/drawing/2014/main" id="{090953B9-E25C-F62D-6395-DEDA3341011F}"/>
              </a:ext>
            </a:extLst>
          </p:cNvPr>
          <p:cNvGrpSpPr/>
          <p:nvPr/>
        </p:nvGrpSpPr>
        <p:grpSpPr>
          <a:xfrm>
            <a:off x="9209576" y="3803837"/>
            <a:ext cx="3219875" cy="3141555"/>
            <a:chOff x="9209575" y="3803838"/>
            <a:chExt cx="3219875" cy="3141554"/>
          </a:xfrm>
        </p:grpSpPr>
        <p:pic>
          <p:nvPicPr>
            <p:cNvPr id="114" name="Picture 113" descr="Background pattern&#10;&#10;Description automatically generated">
              <a:extLst>
                <a:ext uri="{FF2B5EF4-FFF2-40B4-BE49-F238E27FC236}">
                  <a16:creationId xmlns:a16="http://schemas.microsoft.com/office/drawing/2014/main" id="{B230548C-E840-9E4B-11D3-7E34F876558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09575" y="4680747"/>
              <a:ext cx="3219875" cy="2264645"/>
            </a:xfrm>
            <a:prstGeom prst="rect">
              <a:avLst/>
            </a:prstGeom>
          </p:spPr>
        </p:pic>
        <p:pic>
          <p:nvPicPr>
            <p:cNvPr id="112" name="Picture 111" descr="A picture containing text&#10;&#10;Description automatically generated">
              <a:extLst>
                <a:ext uri="{FF2B5EF4-FFF2-40B4-BE49-F238E27FC236}">
                  <a16:creationId xmlns:a16="http://schemas.microsoft.com/office/drawing/2014/main" id="{BCD17974-D0C9-0754-52F3-4F1F68C8866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60882" y="3803838"/>
              <a:ext cx="1191985" cy="1509635"/>
            </a:xfrm>
            <a:prstGeom prst="rect">
              <a:avLst/>
            </a:prstGeom>
          </p:spPr>
        </p:pic>
      </p:grpSp>
      <p:pic>
        <p:nvPicPr>
          <p:cNvPr id="9" name="Tieng-vo-tay-tra-loi-dung-www_tiengdong_com">
            <a:hlinkClick r:id="" action="ppaction://media"/>
            <a:extLst>
              <a:ext uri="{FF2B5EF4-FFF2-40B4-BE49-F238E27FC236}">
                <a16:creationId xmlns:a16="http://schemas.microsoft.com/office/drawing/2014/main" id="{C04B7B47-DDB2-706E-A1E4-EEDB0D1C8567}"/>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54676" y="2825900"/>
            <a:ext cx="487363" cy="487363"/>
          </a:xfrm>
          <a:prstGeom prst="rect">
            <a:avLst/>
          </a:prstGeom>
        </p:spPr>
      </p:pic>
      <p:pic>
        <p:nvPicPr>
          <p:cNvPr id="10" name="Am-thanh-tra-loi-sai-www_tiengdong_com">
            <a:hlinkClick r:id="" action="ppaction://media"/>
            <a:extLst>
              <a:ext uri="{FF2B5EF4-FFF2-40B4-BE49-F238E27FC236}">
                <a16:creationId xmlns:a16="http://schemas.microsoft.com/office/drawing/2014/main" id="{675B54E6-931F-9CA8-92A4-1111CE98EE02}"/>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315452" y="2839169"/>
            <a:ext cx="487363" cy="487363"/>
          </a:xfrm>
          <a:prstGeom prst="rect">
            <a:avLst/>
          </a:prstGeom>
        </p:spPr>
      </p:pic>
      <p:sp>
        <p:nvSpPr>
          <p:cNvPr id="4" name="Flowchart: Terminator 3">
            <a:extLst>
              <a:ext uri="{FF2B5EF4-FFF2-40B4-BE49-F238E27FC236}">
                <a16:creationId xmlns:a16="http://schemas.microsoft.com/office/drawing/2014/main" id="{FD53FEA5-6337-A852-59EB-BD7DB4FA5DBA}"/>
              </a:ext>
            </a:extLst>
          </p:cNvPr>
          <p:cNvSpPr/>
          <p:nvPr/>
        </p:nvSpPr>
        <p:spPr>
          <a:xfrm>
            <a:off x="8414187" y="2593333"/>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extLst>
              <a:ext uri="{C807C97D-BFC1-408E-A445-0C87EB9F89A2}">
                <ask:lineSketchStyleProps xmlns:ask="http://schemas.microsoft.com/office/drawing/2018/sketchyshape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 0-16</a:t>
            </a:r>
          </a:p>
        </p:txBody>
      </p:sp>
      <p:pic>
        <p:nvPicPr>
          <p:cNvPr id="5" name="Tieng-vo-tay-tra-loi-dung-www_tiengdong_com">
            <a:hlinkClick r:id="" action="ppaction://media"/>
            <a:extLst>
              <a:ext uri="{FF2B5EF4-FFF2-40B4-BE49-F238E27FC236}">
                <a16:creationId xmlns:a16="http://schemas.microsoft.com/office/drawing/2014/main" id="{B0FCBB54-6DD3-ADC9-E3E0-DA21E16CC73D}"/>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3084177" y="5265095"/>
            <a:ext cx="487363" cy="487363"/>
          </a:xfrm>
          <a:prstGeom prst="rect">
            <a:avLst/>
          </a:prstGeom>
        </p:spPr>
      </p:pic>
    </p:spTree>
    <p:extLst>
      <p:ext uri="{BB962C8B-B14F-4D97-AF65-F5344CB8AC3E}">
        <p14:creationId xmlns:p14="http://schemas.microsoft.com/office/powerpoint/2010/main" val="265828520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seq concurrent="1" nextAc="seek">
              <p:cTn id="3" restart="whenNotActive" fill="hold" evtFilter="cancelBubble" nodeType="interactiveSeq">
                <p:stCondLst>
                  <p:cond evt="onClick" delay="0">
                    <p:tgtEl>
                      <p:spTgt spid="3"/>
                    </p:tgtEl>
                  </p:cond>
                </p:stCondLst>
                <p:endSync evt="end" delay="0">
                  <p:rtn val="all"/>
                </p:endSync>
                <p:childTnLst>
                  <p:par>
                    <p:cTn id="4" fill="hold">
                      <p:stCondLst>
                        <p:cond delay="0"/>
                      </p:stCondLst>
                      <p:childTnLst>
                        <p:par>
                          <p:cTn id="5" fill="hold">
                            <p:stCondLst>
                              <p:cond delay="0"/>
                            </p:stCondLst>
                            <p:childTnLst>
                              <p:par>
                                <p:cTn id="6" presetID="32" presetClass="emph" presetSubtype="0" fill="hold" grpId="0" nodeType="clickEffect">
                                  <p:stCondLst>
                                    <p:cond delay="0"/>
                                  </p:stCondLst>
                                  <p:childTnLst>
                                    <p:animRot by="120000">
                                      <p:cBhvr>
                                        <p:cTn id="7" dur="100" fill="hold">
                                          <p:stCondLst>
                                            <p:cond delay="0"/>
                                          </p:stCondLst>
                                        </p:cTn>
                                        <p:tgtEl>
                                          <p:spTgt spid="3"/>
                                        </p:tgtEl>
                                        <p:attrNameLst>
                                          <p:attrName>r</p:attrName>
                                        </p:attrNameLst>
                                      </p:cBhvr>
                                    </p:animRot>
                                    <p:animRot by="-240000">
                                      <p:cBhvr>
                                        <p:cTn id="8" dur="200" fill="hold">
                                          <p:stCondLst>
                                            <p:cond delay="200"/>
                                          </p:stCondLst>
                                        </p:cTn>
                                        <p:tgtEl>
                                          <p:spTgt spid="3"/>
                                        </p:tgtEl>
                                        <p:attrNameLst>
                                          <p:attrName>r</p:attrName>
                                        </p:attrNameLst>
                                      </p:cBhvr>
                                    </p:animRot>
                                    <p:animRot by="240000">
                                      <p:cBhvr>
                                        <p:cTn id="9" dur="200" fill="hold">
                                          <p:stCondLst>
                                            <p:cond delay="400"/>
                                          </p:stCondLst>
                                        </p:cTn>
                                        <p:tgtEl>
                                          <p:spTgt spid="3"/>
                                        </p:tgtEl>
                                        <p:attrNameLst>
                                          <p:attrName>r</p:attrName>
                                        </p:attrNameLst>
                                      </p:cBhvr>
                                    </p:animRot>
                                    <p:animRot by="-240000">
                                      <p:cBhvr>
                                        <p:cTn id="10" dur="200" fill="hold">
                                          <p:stCondLst>
                                            <p:cond delay="600"/>
                                          </p:stCondLst>
                                        </p:cTn>
                                        <p:tgtEl>
                                          <p:spTgt spid="3"/>
                                        </p:tgtEl>
                                        <p:attrNameLst>
                                          <p:attrName>r</p:attrName>
                                        </p:attrNameLst>
                                      </p:cBhvr>
                                    </p:animRot>
                                    <p:animRot by="120000">
                                      <p:cBhvr>
                                        <p:cTn id="11" dur="200" fill="hold">
                                          <p:stCondLst>
                                            <p:cond delay="800"/>
                                          </p:stCondLst>
                                        </p:cTn>
                                        <p:tgtEl>
                                          <p:spTgt spid="3"/>
                                        </p:tgtEl>
                                        <p:attrNameLst>
                                          <p:attrName>r</p:attrName>
                                        </p:attrNameLst>
                                      </p:cBhvr>
                                    </p:animRot>
                                  </p:childTnLst>
                                </p:cTn>
                              </p:par>
                              <p:par>
                                <p:cTn id="12" presetID="1" presetClass="emph" presetSubtype="2" fill="hold" nodeType="withEffect">
                                  <p:stCondLst>
                                    <p:cond delay="0"/>
                                  </p:stCondLst>
                                  <p:childTnLst>
                                    <p:animClr clrSpc="rgb" dir="cw">
                                      <p:cBhvr>
                                        <p:cTn id="13" dur="2000" fill="hold"/>
                                        <p:tgtEl>
                                          <p:spTgt spid="3"/>
                                        </p:tgtEl>
                                        <p:attrNameLst>
                                          <p:attrName>fillcolor</p:attrName>
                                        </p:attrNameLst>
                                      </p:cBhvr>
                                      <p:to>
                                        <a:srgbClr val="99FF99"/>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par>
                                <p:cTn id="16" presetID="1" presetClass="mediacall" presetSubtype="0" fill="hold" nodeType="withEffect">
                                  <p:stCondLst>
                                    <p:cond delay="0"/>
                                  </p:stCondLst>
                                  <p:childTnLst>
                                    <p:cmd type="call" cmd="playFrom(0.0)">
                                      <p:cBhvr>
                                        <p:cTn id="17" dur="8085" fill="hold"/>
                                        <p:tgtEl>
                                          <p:spTgt spid="9"/>
                                        </p:tgtEl>
                                      </p:cBhvr>
                                    </p:cmd>
                                  </p:childTnLst>
                                </p:cTn>
                              </p:par>
                            </p:childTnLst>
                          </p:cTn>
                        </p:par>
                      </p:childTnLst>
                    </p:cTn>
                  </p:par>
                </p:childTnLst>
              </p:cTn>
              <p:nextCondLst>
                <p:cond evt="onClick" delay="0">
                  <p:tgtEl>
                    <p:spTgt spid="3"/>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1" presetClass="emph" presetSubtype="2" fill="hold" nodeType="clickEffect">
                                  <p:stCondLst>
                                    <p:cond delay="0"/>
                                  </p:stCondLst>
                                  <p:childTnLst>
                                    <p:animClr clrSpc="rgb" dir="cw">
                                      <p:cBhvr>
                                        <p:cTn id="22" dur="2000" fill="hold"/>
                                        <p:tgtEl>
                                          <p:spTgt spid="6"/>
                                        </p:tgtEl>
                                        <p:attrNameLst>
                                          <p:attrName>fillcolor</p:attrName>
                                        </p:attrNameLst>
                                      </p:cBhvr>
                                      <p:to>
                                        <a:schemeClr val="accent2"/>
                                      </p:to>
                                    </p:animClr>
                                    <p:set>
                                      <p:cBhvr>
                                        <p:cTn id="23" dur="2000" fill="hold"/>
                                        <p:tgtEl>
                                          <p:spTgt spid="6"/>
                                        </p:tgtEl>
                                        <p:attrNameLst>
                                          <p:attrName>fill.type</p:attrName>
                                        </p:attrNameLst>
                                      </p:cBhvr>
                                      <p:to>
                                        <p:strVal val="solid"/>
                                      </p:to>
                                    </p:set>
                                    <p:set>
                                      <p:cBhvr>
                                        <p:cTn id="24" dur="2000" fill="hold"/>
                                        <p:tgtEl>
                                          <p:spTgt spid="6"/>
                                        </p:tgtEl>
                                        <p:attrNameLst>
                                          <p:attrName>fill.on</p:attrName>
                                        </p:attrNameLst>
                                      </p:cBhvr>
                                      <p:to>
                                        <p:strVal val="true"/>
                                      </p:to>
                                    </p:set>
                                  </p:childTnLst>
                                </p:cTn>
                              </p:par>
                              <p:par>
                                <p:cTn id="25" presetID="1" presetClass="mediacall" presetSubtype="0" fill="hold" nodeType="withEffect">
                                  <p:stCondLst>
                                    <p:cond delay="0"/>
                                  </p:stCondLst>
                                  <p:childTnLst>
                                    <p:cmd type="call" cmd="playFrom(0.0)">
                                      <p:cBhvr>
                                        <p:cTn id="26" dur="5120" fill="hold"/>
                                        <p:tgtEl>
                                          <p:spTgt spid="10"/>
                                        </p:tgtEl>
                                      </p:cBhvr>
                                    </p:cmd>
                                  </p:childTnLst>
                                </p:cTn>
                              </p:par>
                            </p:childTnLst>
                          </p:cTn>
                        </p:par>
                      </p:childTnLst>
                    </p:cTn>
                  </p:par>
                </p:childTnLst>
              </p:cTn>
              <p:nextCondLst>
                <p:cond evt="onClick" delay="0">
                  <p:tgtEl>
                    <p:spTgt spid="6"/>
                  </p:tgtEl>
                </p:cond>
              </p:nextCondLst>
            </p:seq>
            <p:audio>
              <p:cMediaNode vol="80000">
                <p:cTn id="27" fill="hold" display="0">
                  <p:stCondLst>
                    <p:cond delay="indefinite"/>
                  </p:stCondLst>
                  <p:endCondLst>
                    <p:cond evt="onStopAudio" delay="0">
                      <p:tgtEl>
                        <p:sldTgt/>
                      </p:tgtEl>
                    </p:cond>
                  </p:endCondLst>
                </p:cTn>
                <p:tgtEl>
                  <p:spTgt spid="10"/>
                </p:tgtEl>
              </p:cMediaNode>
            </p:audio>
            <p:seq concurrent="1" nextAc="seek">
              <p:cTn id="28" restart="whenNotActive" fill="hold" evtFilter="cancelBubble" nodeType="interactiveSeq">
                <p:stCondLst>
                  <p:cond evt="onClick" delay="0">
                    <p:tgtEl>
                      <p:spTgt spid="4"/>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grpId="0" nodeType="clickEffect">
                                  <p:stCondLst>
                                    <p:cond delay="0"/>
                                  </p:stCondLst>
                                  <p:childTnLst>
                                    <p:animRot by="120000">
                                      <p:cBhvr>
                                        <p:cTn id="32" dur="100" fill="hold">
                                          <p:stCondLst>
                                            <p:cond delay="0"/>
                                          </p:stCondLst>
                                        </p:cTn>
                                        <p:tgtEl>
                                          <p:spTgt spid="4"/>
                                        </p:tgtEl>
                                        <p:attrNameLst>
                                          <p:attrName>r</p:attrName>
                                        </p:attrNameLst>
                                      </p:cBhvr>
                                    </p:animRot>
                                    <p:animRot by="-240000">
                                      <p:cBhvr>
                                        <p:cTn id="33" dur="200" fill="hold">
                                          <p:stCondLst>
                                            <p:cond delay="200"/>
                                          </p:stCondLst>
                                        </p:cTn>
                                        <p:tgtEl>
                                          <p:spTgt spid="4"/>
                                        </p:tgtEl>
                                        <p:attrNameLst>
                                          <p:attrName>r</p:attrName>
                                        </p:attrNameLst>
                                      </p:cBhvr>
                                    </p:animRot>
                                    <p:animRot by="240000">
                                      <p:cBhvr>
                                        <p:cTn id="34" dur="200" fill="hold">
                                          <p:stCondLst>
                                            <p:cond delay="400"/>
                                          </p:stCondLst>
                                        </p:cTn>
                                        <p:tgtEl>
                                          <p:spTgt spid="4"/>
                                        </p:tgtEl>
                                        <p:attrNameLst>
                                          <p:attrName>r</p:attrName>
                                        </p:attrNameLst>
                                      </p:cBhvr>
                                    </p:animRot>
                                    <p:animRot by="-240000">
                                      <p:cBhvr>
                                        <p:cTn id="35" dur="200" fill="hold">
                                          <p:stCondLst>
                                            <p:cond delay="600"/>
                                          </p:stCondLst>
                                        </p:cTn>
                                        <p:tgtEl>
                                          <p:spTgt spid="4"/>
                                        </p:tgtEl>
                                        <p:attrNameLst>
                                          <p:attrName>r</p:attrName>
                                        </p:attrNameLst>
                                      </p:cBhvr>
                                    </p:animRot>
                                    <p:animRot by="120000">
                                      <p:cBhvr>
                                        <p:cTn id="36" dur="200" fill="hold">
                                          <p:stCondLst>
                                            <p:cond delay="800"/>
                                          </p:stCondLst>
                                        </p:cTn>
                                        <p:tgtEl>
                                          <p:spTgt spid="4"/>
                                        </p:tgtEl>
                                        <p:attrNameLst>
                                          <p:attrName>r</p:attrName>
                                        </p:attrNameLst>
                                      </p:cBhvr>
                                    </p:animRot>
                                  </p:childTnLst>
                                </p:cTn>
                              </p:par>
                              <p:par>
                                <p:cTn id="37" presetID="1" presetClass="emph" presetSubtype="2" fill="hold" nodeType="withEffect">
                                  <p:stCondLst>
                                    <p:cond delay="0"/>
                                  </p:stCondLst>
                                  <p:childTnLst>
                                    <p:animClr clrSpc="rgb" dir="cw">
                                      <p:cBhvr>
                                        <p:cTn id="38" dur="2000" fill="hold"/>
                                        <p:tgtEl>
                                          <p:spTgt spid="4"/>
                                        </p:tgtEl>
                                        <p:attrNameLst>
                                          <p:attrName>fillcolor</p:attrName>
                                        </p:attrNameLst>
                                      </p:cBhvr>
                                      <p:to>
                                        <a:srgbClr val="99FF99"/>
                                      </p:to>
                                    </p:animClr>
                                    <p:set>
                                      <p:cBhvr>
                                        <p:cTn id="39" dur="2000" fill="hold"/>
                                        <p:tgtEl>
                                          <p:spTgt spid="4"/>
                                        </p:tgtEl>
                                        <p:attrNameLst>
                                          <p:attrName>fill.type</p:attrName>
                                        </p:attrNameLst>
                                      </p:cBhvr>
                                      <p:to>
                                        <p:strVal val="solid"/>
                                      </p:to>
                                    </p:set>
                                    <p:set>
                                      <p:cBhvr>
                                        <p:cTn id="40" dur="2000" fill="hold"/>
                                        <p:tgtEl>
                                          <p:spTgt spid="4"/>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8085" fill="hold"/>
                                        <p:tgtEl>
                                          <p:spTgt spid="5"/>
                                        </p:tgtEl>
                                      </p:cBhvr>
                                    </p:cmd>
                                  </p:childTnLst>
                                </p:cTn>
                              </p:par>
                            </p:childTnLst>
                          </p:cTn>
                        </p:par>
                      </p:childTnLst>
                    </p:cTn>
                  </p:par>
                </p:childTnLst>
              </p:cTn>
              <p:nextCondLst>
                <p:cond evt="onClick" delay="0">
                  <p:tgtEl>
                    <p:spTgt spid="4"/>
                  </p:tgtEl>
                </p:cond>
              </p:nextCondLst>
            </p:seq>
            <p:audio>
              <p:cMediaNode vol="80000">
                <p:cTn id="43" fill="hold" display="0">
                  <p:stCondLst>
                    <p:cond delay="indefinite"/>
                  </p:stCondLst>
                  <p:endCondLst>
                    <p:cond evt="onStopAudio" delay="0">
                      <p:tgtEl>
                        <p:sldTgt/>
                      </p:tgtEl>
                    </p:cond>
                  </p:endCondLst>
                </p:cTn>
                <p:tgtEl>
                  <p:spTgt spid="5"/>
                </p:tgtEl>
              </p:cMediaNode>
            </p:audio>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A648CABA-6F90-4D90-9A73-03AA6F3EF8B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1197756" y="5074440"/>
            <a:ext cx="1632144" cy="1508139"/>
          </a:xfrm>
          <a:prstGeom prst="rect">
            <a:avLst/>
          </a:prstGeom>
        </p:spPr>
      </p:pic>
      <p:pic>
        <p:nvPicPr>
          <p:cNvPr id="20" name="图片 19">
            <a:extLst>
              <a:ext uri="{FF2B5EF4-FFF2-40B4-BE49-F238E27FC236}">
                <a16:creationId xmlns:a16="http://schemas.microsoft.com/office/drawing/2014/main" id="{F1DE3441-F92E-4999-A06D-36FEE929EFE4}"/>
              </a:ext>
            </a:extLst>
          </p:cNvPr>
          <p:cNvPicPr>
            <a:picLocks noChangeAspect="1"/>
          </p:cNvPicPr>
          <p:nvPr/>
        </p:nvPicPr>
        <p:blipFill rotWithShape="1">
          <a:blip r:embed="rId4">
            <a:extLst>
              <a:ext uri="{28A0092B-C50C-407E-A947-70E740481C1C}">
                <a14:useLocalDpi xmlns:a14="http://schemas.microsoft.com/office/drawing/2010/main" val="0"/>
              </a:ext>
            </a:extLst>
          </a:blip>
          <a:srcRect l="-4" r="-1"/>
          <a:stretch/>
        </p:blipFill>
        <p:spPr>
          <a:xfrm rot="5400000">
            <a:off x="-3364366" y="3505351"/>
            <a:ext cx="6858001" cy="1808676"/>
          </a:xfrm>
          <a:prstGeom prst="rect">
            <a:avLst/>
          </a:prstGeom>
        </p:spPr>
      </p:pic>
      <p:pic>
        <p:nvPicPr>
          <p:cNvPr id="18" name="图片 17">
            <a:extLst>
              <a:ext uri="{FF2B5EF4-FFF2-40B4-BE49-F238E27FC236}">
                <a16:creationId xmlns:a16="http://schemas.microsoft.com/office/drawing/2014/main" id="{E23EFB3E-F1CC-4DC1-9095-2C059B77C9CD}"/>
              </a:ext>
            </a:extLst>
          </p:cNvPr>
          <p:cNvPicPr>
            <a:picLocks noChangeAspect="1"/>
          </p:cNvPicPr>
          <p:nvPr/>
        </p:nvPicPr>
        <p:blipFill rotWithShape="1">
          <a:blip r:embed="rId4">
            <a:extLst>
              <a:ext uri="{28A0092B-C50C-407E-A947-70E740481C1C}">
                <a14:useLocalDpi xmlns:a14="http://schemas.microsoft.com/office/drawing/2010/main" val="0"/>
              </a:ext>
            </a:extLst>
          </a:blip>
          <a:srcRect l="-4" r="-1"/>
          <a:stretch/>
        </p:blipFill>
        <p:spPr>
          <a:xfrm rot="5400000">
            <a:off x="-657362" y="2997789"/>
            <a:ext cx="6858001" cy="1808676"/>
          </a:xfrm>
          <a:prstGeom prst="rect">
            <a:avLst/>
          </a:prstGeom>
        </p:spPr>
      </p:pic>
      <p:pic>
        <p:nvPicPr>
          <p:cNvPr id="16" name="图片 15">
            <a:extLst>
              <a:ext uri="{FF2B5EF4-FFF2-40B4-BE49-F238E27FC236}">
                <a16:creationId xmlns:a16="http://schemas.microsoft.com/office/drawing/2014/main" id="{63ECB149-694B-46DE-BFFD-4DCD6473C815}"/>
              </a:ext>
            </a:extLst>
          </p:cNvPr>
          <p:cNvPicPr>
            <a:picLocks noChangeAspect="1"/>
          </p:cNvPicPr>
          <p:nvPr/>
        </p:nvPicPr>
        <p:blipFill rotWithShape="1">
          <a:blip r:embed="rId5">
            <a:extLst>
              <a:ext uri="{28A0092B-C50C-407E-A947-70E740481C1C}">
                <a14:useLocalDpi xmlns:a14="http://schemas.microsoft.com/office/drawing/2010/main" val="0"/>
              </a:ext>
            </a:extLst>
          </a:blip>
          <a:srcRect t="-1083"/>
          <a:stretch/>
        </p:blipFill>
        <p:spPr>
          <a:xfrm>
            <a:off x="10639560" y="5753847"/>
            <a:ext cx="1692886" cy="1564266"/>
          </a:xfrm>
          <a:prstGeom prst="rect">
            <a:avLst/>
          </a:prstGeom>
        </p:spPr>
      </p:pic>
      <p:pic>
        <p:nvPicPr>
          <p:cNvPr id="37" name="图片 36">
            <a:extLst>
              <a:ext uri="{FF2B5EF4-FFF2-40B4-BE49-F238E27FC236}">
                <a16:creationId xmlns:a16="http://schemas.microsoft.com/office/drawing/2014/main" id="{3361E72D-8BA4-4CC8-8FA8-2A4A0700A2E7}"/>
              </a:ext>
            </a:extLst>
          </p:cNvPr>
          <p:cNvPicPr>
            <a:picLocks noChangeAspect="1"/>
          </p:cNvPicPr>
          <p:nvPr/>
        </p:nvPicPr>
        <p:blipFill rotWithShape="1">
          <a:blip r:embed="rId4">
            <a:extLst>
              <a:ext uri="{28A0092B-C50C-407E-A947-70E740481C1C}">
                <a14:useLocalDpi xmlns:a14="http://schemas.microsoft.com/office/drawing/2010/main" val="0"/>
              </a:ext>
            </a:extLst>
          </a:blip>
          <a:srcRect l="-4" r="-1"/>
          <a:stretch/>
        </p:blipFill>
        <p:spPr>
          <a:xfrm rot="5400000">
            <a:off x="-2366714" y="2745090"/>
            <a:ext cx="6858001" cy="1808676"/>
          </a:xfrm>
          <a:prstGeom prst="rect">
            <a:avLst/>
          </a:prstGeom>
        </p:spPr>
      </p:pic>
      <p:grpSp>
        <p:nvGrpSpPr>
          <p:cNvPr id="44" name="组合 43">
            <a:extLst>
              <a:ext uri="{FF2B5EF4-FFF2-40B4-BE49-F238E27FC236}">
                <a16:creationId xmlns:a16="http://schemas.microsoft.com/office/drawing/2014/main" id="{22837A9C-9398-44B7-B966-2E1849C5391F}"/>
              </a:ext>
            </a:extLst>
          </p:cNvPr>
          <p:cNvGrpSpPr/>
          <p:nvPr/>
        </p:nvGrpSpPr>
        <p:grpSpPr>
          <a:xfrm>
            <a:off x="4000500" y="1618771"/>
            <a:ext cx="6867379" cy="4521363"/>
            <a:chOff x="3727084" y="1404845"/>
            <a:chExt cx="6201009" cy="5044527"/>
          </a:xfrm>
        </p:grpSpPr>
        <p:sp>
          <p:nvSpPr>
            <p:cNvPr id="24" name="思想气泡: 云 23">
              <a:extLst>
                <a:ext uri="{FF2B5EF4-FFF2-40B4-BE49-F238E27FC236}">
                  <a16:creationId xmlns:a16="http://schemas.microsoft.com/office/drawing/2014/main" id="{B2E7D29D-2D15-48E0-BAC7-03DE73D89F82}"/>
                </a:ext>
              </a:extLst>
            </p:cNvPr>
            <p:cNvSpPr/>
            <p:nvPr/>
          </p:nvSpPr>
          <p:spPr>
            <a:xfrm rot="788974">
              <a:off x="4045539" y="1718277"/>
              <a:ext cx="5564101" cy="4526402"/>
            </a:xfrm>
            <a:prstGeom prst="cloudCallout">
              <a:avLst>
                <a:gd name="adj1" fmla="val -12729"/>
                <a:gd name="adj2" fmla="val 29461"/>
              </a:avLst>
            </a:prstGeom>
            <a:solidFill>
              <a:srgbClr val="F58791"/>
            </a:solidFill>
            <a:ln>
              <a:solidFill>
                <a:srgbClr val="F58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2" name="思想气泡: 云 41">
              <a:extLst>
                <a:ext uri="{FF2B5EF4-FFF2-40B4-BE49-F238E27FC236}">
                  <a16:creationId xmlns:a16="http://schemas.microsoft.com/office/drawing/2014/main" id="{D08C6A42-172D-40B6-ACF7-E6A98F05D634}"/>
                </a:ext>
              </a:extLst>
            </p:cNvPr>
            <p:cNvSpPr/>
            <p:nvPr/>
          </p:nvSpPr>
          <p:spPr>
            <a:xfrm rot="788974">
              <a:off x="3727084" y="1404845"/>
              <a:ext cx="6201009" cy="5044527"/>
            </a:xfrm>
            <a:prstGeom prst="cloudCallout">
              <a:avLst>
                <a:gd name="adj1" fmla="val -43071"/>
                <a:gd name="adj2" fmla="val 29167"/>
              </a:avLst>
            </a:prstGeom>
            <a:noFill/>
            <a:ln w="79375">
              <a:solidFill>
                <a:srgbClr val="FBF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9" name="文本框 28">
            <a:extLst>
              <a:ext uri="{FF2B5EF4-FFF2-40B4-BE49-F238E27FC236}">
                <a16:creationId xmlns:a16="http://schemas.microsoft.com/office/drawing/2014/main" id="{7D786784-C322-4A87-824D-9B396AA24785}"/>
              </a:ext>
            </a:extLst>
          </p:cNvPr>
          <p:cNvSpPr txBox="1"/>
          <p:nvPr/>
        </p:nvSpPr>
        <p:spPr>
          <a:xfrm rot="332583">
            <a:off x="1139015" y="2252775"/>
            <a:ext cx="2810385" cy="264687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600" b="1" i="0" u="none" strike="noStrike" kern="1200" cap="none" spc="0" normalizeH="0" baseline="0" noProof="0" dirty="0">
                <a:ln w="82550">
                  <a:solidFill>
                    <a:srgbClr val="F58791"/>
                  </a:solidFill>
                </a:ln>
                <a:solidFill>
                  <a:prstClr val="white"/>
                </a:solidFill>
                <a:effectLst/>
                <a:uLnTx/>
                <a:uFillTx/>
                <a:latin typeface="字魂7号-温暖童稚体" panose="00000500000000000000" pitchFamily="2" charset="-122"/>
                <a:ea typeface="字魂7号-温暖童稚体" panose="00000500000000000000" pitchFamily="2" charset="-122"/>
                <a:cs typeface="+mn-cs"/>
              </a:rPr>
              <a:t>02</a:t>
            </a:r>
            <a:endParaRPr kumimoji="0" lang="zh-CN" altLang="en-US" sz="16600" b="1" i="0" u="none" strike="noStrike" kern="1200" cap="none" spc="0" normalizeH="0" baseline="0" noProof="0" dirty="0">
              <a:ln w="82550">
                <a:solidFill>
                  <a:srgbClr val="F58791"/>
                </a:solidFill>
              </a:ln>
              <a:solidFill>
                <a:prstClr val="white"/>
              </a:solidFill>
              <a:effectLst/>
              <a:uLnTx/>
              <a:uFillTx/>
              <a:latin typeface="字魂7号-温暖童稚体" panose="00000500000000000000" pitchFamily="2" charset="-122"/>
              <a:ea typeface="字魂7号-温暖童稚体" panose="00000500000000000000" pitchFamily="2" charset="-122"/>
              <a:cs typeface="+mn-cs"/>
            </a:endParaRPr>
          </a:p>
        </p:txBody>
      </p:sp>
      <p:sp>
        <p:nvSpPr>
          <p:cNvPr id="25" name="矩形 24">
            <a:extLst>
              <a:ext uri="{FF2B5EF4-FFF2-40B4-BE49-F238E27FC236}">
                <a16:creationId xmlns:a16="http://schemas.microsoft.com/office/drawing/2014/main" id="{10EE03F2-91E9-4629-86E5-42C120138859}"/>
              </a:ext>
            </a:extLst>
          </p:cNvPr>
          <p:cNvSpPr/>
          <p:nvPr/>
        </p:nvSpPr>
        <p:spPr>
          <a:xfrm flipH="1">
            <a:off x="9217836" y="4774535"/>
            <a:ext cx="2745009" cy="2449149"/>
          </a:xfrm>
          <a:prstGeom prst="rect">
            <a:avLst/>
          </a:prstGeom>
          <a:blipFill dpi="0" rotWithShape="1">
            <a:blip r:embed="rId6"/>
            <a:srcRect/>
            <a:stretch>
              <a:fillRect l="-27998" t="-38084" r="-40500" b="-336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nvGrpSpPr>
          <p:cNvPr id="52" name="组合 51">
            <a:extLst>
              <a:ext uri="{FF2B5EF4-FFF2-40B4-BE49-F238E27FC236}">
                <a16:creationId xmlns:a16="http://schemas.microsoft.com/office/drawing/2014/main" id="{BE87C237-D844-4B79-AA1C-D0B1AC5F0935}"/>
              </a:ext>
            </a:extLst>
          </p:cNvPr>
          <p:cNvGrpSpPr/>
          <p:nvPr/>
        </p:nvGrpSpPr>
        <p:grpSpPr>
          <a:xfrm>
            <a:off x="-1190313" y="-2723518"/>
            <a:ext cx="14197880" cy="5802020"/>
            <a:chOff x="-1281005" y="-2959342"/>
            <a:chExt cx="14197880" cy="5802020"/>
          </a:xfrm>
        </p:grpSpPr>
        <p:grpSp>
          <p:nvGrpSpPr>
            <p:cNvPr id="22" name="组合 21">
              <a:extLst>
                <a:ext uri="{FF2B5EF4-FFF2-40B4-BE49-F238E27FC236}">
                  <a16:creationId xmlns:a16="http://schemas.microsoft.com/office/drawing/2014/main" id="{27CDA480-FA43-4116-AC18-15C6B00831A6}"/>
                </a:ext>
              </a:extLst>
            </p:cNvPr>
            <p:cNvGrpSpPr/>
            <p:nvPr/>
          </p:nvGrpSpPr>
          <p:grpSpPr>
            <a:xfrm>
              <a:off x="439213" y="-2959342"/>
              <a:ext cx="5376255" cy="5802020"/>
              <a:chOff x="8777255" y="-1107494"/>
              <a:chExt cx="4165673" cy="4495567"/>
            </a:xfrm>
          </p:grpSpPr>
          <p:pic>
            <p:nvPicPr>
              <p:cNvPr id="30" name="图片 29">
                <a:extLst>
                  <a:ext uri="{FF2B5EF4-FFF2-40B4-BE49-F238E27FC236}">
                    <a16:creationId xmlns:a16="http://schemas.microsoft.com/office/drawing/2014/main" id="{F34B9F55-DC9B-4B5C-B71B-DDC2B41EA48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96622" y="-1107494"/>
                <a:ext cx="3746306" cy="4495567"/>
              </a:xfrm>
              <a:prstGeom prst="rect">
                <a:avLst/>
              </a:prstGeom>
            </p:spPr>
          </p:pic>
          <p:pic>
            <p:nvPicPr>
              <p:cNvPr id="33" name="图片 32">
                <a:extLst>
                  <a:ext uri="{FF2B5EF4-FFF2-40B4-BE49-F238E27FC236}">
                    <a16:creationId xmlns:a16="http://schemas.microsoft.com/office/drawing/2014/main" id="{ED99B4BF-219C-4138-9C8D-FF1E9B1341B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8777255" y="-579428"/>
                <a:ext cx="2336325" cy="2803590"/>
              </a:xfrm>
              <a:prstGeom prst="rect">
                <a:avLst/>
              </a:prstGeom>
            </p:spPr>
          </p:pic>
        </p:grpSp>
        <p:pic>
          <p:nvPicPr>
            <p:cNvPr id="38" name="图片 37">
              <a:extLst>
                <a:ext uri="{FF2B5EF4-FFF2-40B4-BE49-F238E27FC236}">
                  <a16:creationId xmlns:a16="http://schemas.microsoft.com/office/drawing/2014/main" id="{0F64DD0F-42CD-4108-A88F-2E741EBE605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81005" y="-2132597"/>
              <a:ext cx="3331668" cy="3998002"/>
            </a:xfrm>
            <a:prstGeom prst="rect">
              <a:avLst/>
            </a:prstGeom>
          </p:spPr>
        </p:pic>
        <p:pic>
          <p:nvPicPr>
            <p:cNvPr id="46" name="图片 45">
              <a:extLst>
                <a:ext uri="{FF2B5EF4-FFF2-40B4-BE49-F238E27FC236}">
                  <a16:creationId xmlns:a16="http://schemas.microsoft.com/office/drawing/2014/main" id="{6CF81F53-90AE-4E1D-9575-552117D779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85207" y="-1878151"/>
              <a:ext cx="3331668" cy="3998002"/>
            </a:xfrm>
            <a:prstGeom prst="rect">
              <a:avLst/>
            </a:prstGeom>
          </p:spPr>
        </p:pic>
        <p:pic>
          <p:nvPicPr>
            <p:cNvPr id="47" name="图片 46">
              <a:extLst>
                <a:ext uri="{FF2B5EF4-FFF2-40B4-BE49-F238E27FC236}">
                  <a16:creationId xmlns:a16="http://schemas.microsoft.com/office/drawing/2014/main" id="{FC7037A4-6CE8-489A-BC2A-C44A2CBDF51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78613" y="-1528521"/>
              <a:ext cx="2372429" cy="2846915"/>
            </a:xfrm>
            <a:prstGeom prst="rect">
              <a:avLst/>
            </a:prstGeom>
          </p:spPr>
        </p:pic>
        <p:grpSp>
          <p:nvGrpSpPr>
            <p:cNvPr id="48" name="组合 47">
              <a:extLst>
                <a:ext uri="{FF2B5EF4-FFF2-40B4-BE49-F238E27FC236}">
                  <a16:creationId xmlns:a16="http://schemas.microsoft.com/office/drawing/2014/main" id="{7FAE31A0-348A-4D81-8F8E-ACA0D2BD5F95}"/>
                </a:ext>
              </a:extLst>
            </p:cNvPr>
            <p:cNvGrpSpPr/>
            <p:nvPr/>
          </p:nvGrpSpPr>
          <p:grpSpPr>
            <a:xfrm>
              <a:off x="4837446" y="-1914234"/>
              <a:ext cx="3352818" cy="3618339"/>
              <a:chOff x="8777255" y="-1107494"/>
              <a:chExt cx="4165673" cy="4495567"/>
            </a:xfrm>
          </p:grpSpPr>
          <p:pic>
            <p:nvPicPr>
              <p:cNvPr id="49" name="图片 48">
                <a:extLst>
                  <a:ext uri="{FF2B5EF4-FFF2-40B4-BE49-F238E27FC236}">
                    <a16:creationId xmlns:a16="http://schemas.microsoft.com/office/drawing/2014/main" id="{8907AE1F-8641-48A4-908C-D056D39509B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96622" y="-1107494"/>
                <a:ext cx="3746306" cy="4495567"/>
              </a:xfrm>
              <a:prstGeom prst="rect">
                <a:avLst/>
              </a:prstGeom>
            </p:spPr>
          </p:pic>
          <p:pic>
            <p:nvPicPr>
              <p:cNvPr id="50" name="图片 49">
                <a:extLst>
                  <a:ext uri="{FF2B5EF4-FFF2-40B4-BE49-F238E27FC236}">
                    <a16:creationId xmlns:a16="http://schemas.microsoft.com/office/drawing/2014/main" id="{A68D9E08-B0BD-4D2F-A4C4-9D47B242C33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8777255" y="-579428"/>
                <a:ext cx="2336325" cy="2803590"/>
              </a:xfrm>
              <a:prstGeom prst="rect">
                <a:avLst/>
              </a:prstGeom>
            </p:spPr>
          </p:pic>
        </p:grpSp>
        <p:pic>
          <p:nvPicPr>
            <p:cNvPr id="51" name="图片 50">
              <a:extLst>
                <a:ext uri="{FF2B5EF4-FFF2-40B4-BE49-F238E27FC236}">
                  <a16:creationId xmlns:a16="http://schemas.microsoft.com/office/drawing/2014/main" id="{6DF64FDB-9191-498B-86F6-91603D3681A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8582195" y="-1518382"/>
              <a:ext cx="3422671" cy="4107206"/>
            </a:xfrm>
            <a:prstGeom prst="rect">
              <a:avLst/>
            </a:prstGeom>
          </p:spPr>
        </p:pic>
      </p:grpSp>
      <p:pic>
        <p:nvPicPr>
          <p:cNvPr id="2" name="Picture 1">
            <a:extLst>
              <a:ext uri="{FF2B5EF4-FFF2-40B4-BE49-F238E27FC236}">
                <a16:creationId xmlns:a16="http://schemas.microsoft.com/office/drawing/2014/main" id="{3937D5F7-92BD-5663-2C15-A4EDE78C93E0}"/>
              </a:ext>
            </a:extLst>
          </p:cNvPr>
          <p:cNvPicPr>
            <a:picLocks noChangeAspect="1"/>
          </p:cNvPicPr>
          <p:nvPr/>
        </p:nvPicPr>
        <p:blipFill>
          <a:blip r:embed="rId8"/>
          <a:stretch>
            <a:fillRect/>
          </a:stretch>
        </p:blipFill>
        <p:spPr>
          <a:xfrm>
            <a:off x="5081569" y="2301856"/>
            <a:ext cx="4810161" cy="3359187"/>
          </a:xfrm>
          <a:prstGeom prst="rect">
            <a:avLst/>
          </a:prstGeom>
        </p:spPr>
      </p:pic>
    </p:spTree>
    <p:extLst>
      <p:ext uri="{BB962C8B-B14F-4D97-AF65-F5344CB8AC3E}">
        <p14:creationId xmlns:p14="http://schemas.microsoft.com/office/powerpoint/2010/main" val="42834777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22" presetClass="entr" presetSubtype="8"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childTnLst>
                          </p:cTn>
                        </p:par>
                        <p:par>
                          <p:cTn id="14" fill="hold">
                            <p:stCondLst>
                              <p:cond delay="500"/>
                            </p:stCondLst>
                            <p:childTnLst>
                              <p:par>
                                <p:cTn id="15" presetID="2" presetClass="entr" presetSubtype="8"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ppt_x"/>
                                          </p:val>
                                        </p:tav>
                                        <p:tav tm="100000">
                                          <p:val>
                                            <p:strVal val="#ppt_x"/>
                                          </p:val>
                                        </p:tav>
                                      </p:tavLst>
                                    </p:anim>
                                    <p:anim calcmode="lin" valueType="num">
                                      <p:cBhvr additive="base">
                                        <p:cTn id="2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4038C00-4325-6D80-BB2D-D4400D3167F6}"/>
              </a:ext>
            </a:extLst>
          </p:cNvPr>
          <p:cNvSpPr txBox="1"/>
          <p:nvPr/>
        </p:nvSpPr>
        <p:spPr>
          <a:xfrm>
            <a:off x="1162050" y="152400"/>
            <a:ext cx="9829800" cy="954107"/>
          </a:xfrm>
          <a:prstGeom prst="rect">
            <a:avLst/>
          </a:prstGeom>
          <a:noFill/>
        </p:spPr>
        <p:txBody>
          <a:bodyPr wrap="square" rtlCol="0">
            <a:spAutoFit/>
          </a:bodyPr>
          <a:lstStyle/>
          <a:p>
            <a:pPr algn="just"/>
            <a:r>
              <a:rPr lang="en-US" sz="2800" b="1" i="0" dirty="0">
                <a:solidFill>
                  <a:srgbClr val="002060"/>
                </a:solidFill>
                <a:effectLst/>
                <a:latin typeface="Calibri" panose="020F0502020204030204" pitchFamily="34" charset="0"/>
                <a:cs typeface="Calibri" panose="020F0502020204030204" pitchFamily="34" charset="0"/>
              </a:rPr>
              <a:t> 1. </a:t>
            </a:r>
            <a:r>
              <a:rPr lang="en-US" sz="2800" b="1" i="0" dirty="0" err="1">
                <a:solidFill>
                  <a:srgbClr val="002060"/>
                </a:solidFill>
                <a:effectLst/>
                <a:latin typeface="Calibri" panose="020F0502020204030204" pitchFamily="34" charset="0"/>
                <a:cs typeface="Calibri" panose="020F0502020204030204" pitchFamily="34" charset="0"/>
              </a:rPr>
              <a:t>Đọc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thông</a:t>
            </a:r>
            <a:r>
              <a:rPr lang="en-US" sz="2800" b="1" i="0" dirty="0">
                <a:solidFill>
                  <a:srgbClr val="002060"/>
                </a:solidFill>
                <a:effectLst/>
                <a:latin typeface="Calibri" panose="020F0502020204030204" pitchFamily="34" charset="0"/>
                <a:cs typeface="Calibri" panose="020F0502020204030204" pitchFamily="34" charset="0"/>
              </a:rPr>
              <a:t> tin </a:t>
            </a:r>
            <a:r>
              <a:rPr lang="en-US" sz="2800" b="1" i="0" dirty="0" err="1">
                <a:solidFill>
                  <a:srgbClr val="002060"/>
                </a:solidFill>
                <a:effectLst/>
                <a:latin typeface="Calibri" panose="020F0502020204030204" pitchFamily="34" charset="0"/>
                <a:cs typeface="Calibri" panose="020F0502020204030204" pitchFamily="34" charset="0"/>
              </a:rPr>
              <a:t>trong</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hình</a:t>
            </a:r>
            <a:r>
              <a:rPr lang="en-US" sz="2800" b="1" i="0" dirty="0">
                <a:solidFill>
                  <a:srgbClr val="002060"/>
                </a:solidFill>
                <a:effectLst/>
                <a:latin typeface="Calibri" panose="020F0502020204030204" pitchFamily="34" charset="0"/>
                <a:cs typeface="Calibri" panose="020F0502020204030204" pitchFamily="34" charset="0"/>
              </a:rPr>
              <a:t> 1 </a:t>
            </a:r>
            <a:r>
              <a:rPr lang="en-US" sz="2800" b="1" i="0" dirty="0" err="1">
                <a:solidFill>
                  <a:srgbClr val="002060"/>
                </a:solidFill>
                <a:effectLst/>
                <a:latin typeface="Calibri" panose="020F0502020204030204" pitchFamily="34" charset="0"/>
                <a:cs typeface="Calibri" panose="020F0502020204030204" pitchFamily="34" charset="0"/>
              </a:rPr>
              <a:t>và</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nói</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với</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bạn</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về</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những</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nội</a:t>
            </a:r>
            <a:r>
              <a:rPr lang="en-US" sz="2800" b="1" i="0" dirty="0">
                <a:solidFill>
                  <a:srgbClr val="002060"/>
                </a:solidFill>
                <a:effectLst/>
                <a:latin typeface="Calibri" panose="020F0502020204030204" pitchFamily="34" charset="0"/>
                <a:cs typeface="Calibri" panose="020F0502020204030204" pitchFamily="34" charset="0"/>
              </a:rPr>
              <a:t> dung </a:t>
            </a:r>
            <a:r>
              <a:rPr lang="en-US" sz="2800" b="1" i="0" dirty="0" err="1">
                <a:solidFill>
                  <a:srgbClr val="002060"/>
                </a:solidFill>
                <a:effectLst/>
                <a:latin typeface="Calibri" panose="020F0502020204030204" pitchFamily="34" charset="0"/>
                <a:cs typeface="Calibri" panose="020F0502020204030204" pitchFamily="34" charset="0"/>
              </a:rPr>
              <a:t>đã</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học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trong</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chủ</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đề</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Chất</a:t>
            </a:r>
            <a:r>
              <a:rPr lang="en-US" sz="2800" b="1" i="0" dirty="0">
                <a:solidFill>
                  <a:srgbClr val="002060"/>
                </a:solidFill>
                <a:effectLst/>
                <a:latin typeface="Calibri" panose="020F0502020204030204" pitchFamily="34" charset="0"/>
                <a:cs typeface="Calibri" panose="020F0502020204030204" pitchFamily="34" charset="0"/>
              </a:rPr>
              <a:t>.</a:t>
            </a:r>
            <a:endParaRPr lang="en-US" sz="2800" b="1" dirty="0">
              <a:solidFill>
                <a:srgbClr val="002060"/>
              </a:solidFill>
              <a:latin typeface="Calibri" panose="020F0502020204030204" pitchFamily="34" charset="0"/>
              <a:cs typeface="Calibri" panose="020F0502020204030204" pitchFamily="34" charset="0"/>
            </a:endParaRPr>
          </a:p>
        </p:txBody>
      </p:sp>
      <p:cxnSp>
        <p:nvCxnSpPr>
          <p:cNvPr id="16" name="Straight Arrow Connector 15">
            <a:extLst>
              <a:ext uri="{FF2B5EF4-FFF2-40B4-BE49-F238E27FC236}">
                <a16:creationId xmlns:a16="http://schemas.microsoft.com/office/drawing/2014/main" id="{06573A1E-7FE9-CA8A-7DC8-46C630C37820}"/>
              </a:ext>
            </a:extLst>
          </p:cNvPr>
          <p:cNvCxnSpPr>
            <a:cxnSpLocks/>
          </p:cNvCxnSpPr>
          <p:nvPr/>
        </p:nvCxnSpPr>
        <p:spPr>
          <a:xfrm flipV="1">
            <a:off x="6253163" y="2105025"/>
            <a:ext cx="0" cy="6000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D6C3BA8D-D09A-F9D1-4EBC-F550F978496D}"/>
              </a:ext>
            </a:extLst>
          </p:cNvPr>
          <p:cNvGrpSpPr/>
          <p:nvPr/>
        </p:nvGrpSpPr>
        <p:grpSpPr>
          <a:xfrm>
            <a:off x="4095750" y="1171575"/>
            <a:ext cx="4029075" cy="1044238"/>
            <a:chOff x="4095750" y="1171575"/>
            <a:chExt cx="4029075" cy="1044238"/>
          </a:xfrm>
        </p:grpSpPr>
        <p:sp>
          <p:nvSpPr>
            <p:cNvPr id="18" name="Rectangle: Rounded Corners 17">
              <a:extLst>
                <a:ext uri="{FF2B5EF4-FFF2-40B4-BE49-F238E27FC236}">
                  <a16:creationId xmlns:a16="http://schemas.microsoft.com/office/drawing/2014/main" id="{7B6BD60A-B654-B6E0-21D4-4E4937F3EADC}"/>
                </a:ext>
              </a:extLst>
            </p:cNvPr>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AABE490-52DE-46DE-8386-05990C01753F}"/>
                </a:ext>
              </a:extLst>
            </p:cNvPr>
            <p:cNvSpPr txBox="1"/>
            <p:nvPr/>
          </p:nvSpPr>
          <p:spPr>
            <a:xfrm>
              <a:off x="4486275" y="1200150"/>
              <a:ext cx="3095625" cy="1015663"/>
            </a:xfrm>
            <a:prstGeom prst="rect">
              <a:avLst/>
            </a:prstGeom>
            <a:noFill/>
          </p:spPr>
          <p:txBody>
            <a:bodyPr wrap="square" rtlCol="0">
              <a:spAutoFit/>
            </a:bodyPr>
            <a:lstStyle/>
            <a:p>
              <a:pPr algn="ctr"/>
              <a:r>
                <a:rPr lang="en-US" sz="2000" b="1" dirty="0">
                  <a:latin typeface="Cambria" panose="02040503050406030204" pitchFamily="18" charset="0"/>
                  <a:ea typeface="Cambria" panose="02040503050406030204" pitchFamily="18" charset="0"/>
                </a:rPr>
                <a:t>TÍNH CHẤT CỦA NƯỚC</a:t>
              </a:r>
            </a:p>
            <a:p>
              <a:pPr algn="ctr"/>
              <a:r>
                <a:rPr lang="en-US" sz="2000" dirty="0" err="1">
                  <a:latin typeface="Cambria" panose="02040503050406030204" pitchFamily="18" charset="0"/>
                  <a:ea typeface="Cambria" panose="02040503050406030204" pitchFamily="18" charset="0"/>
                </a:rPr>
                <a:t>Vận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dụng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tính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chất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nước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trong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cuộc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sống</a:t>
              </a:r>
              <a:endParaRPr lang="en-US" sz="2000" dirty="0">
                <a:latin typeface="Cambria" panose="02040503050406030204" pitchFamily="18" charset="0"/>
                <a:ea typeface="Cambria" panose="02040503050406030204" pitchFamily="18" charset="0"/>
              </a:endParaRPr>
            </a:p>
          </p:txBody>
        </p:sp>
      </p:grpSp>
      <p:grpSp>
        <p:nvGrpSpPr>
          <p:cNvPr id="23" name="Group 22">
            <a:extLst>
              <a:ext uri="{FF2B5EF4-FFF2-40B4-BE49-F238E27FC236}">
                <a16:creationId xmlns:a16="http://schemas.microsoft.com/office/drawing/2014/main" id="{533F67DA-82F7-6AFE-55CE-82938CEABF69}"/>
              </a:ext>
            </a:extLst>
          </p:cNvPr>
          <p:cNvGrpSpPr/>
          <p:nvPr/>
        </p:nvGrpSpPr>
        <p:grpSpPr>
          <a:xfrm>
            <a:off x="5181600" y="2695575"/>
            <a:ext cx="2143126" cy="2361545"/>
            <a:chOff x="5181600" y="2695575"/>
            <a:chExt cx="2143126" cy="2361545"/>
          </a:xfrm>
        </p:grpSpPr>
        <p:grpSp>
          <p:nvGrpSpPr>
            <p:cNvPr id="14" name="Group 13">
              <a:extLst>
                <a:ext uri="{FF2B5EF4-FFF2-40B4-BE49-F238E27FC236}">
                  <a16:creationId xmlns:a16="http://schemas.microsoft.com/office/drawing/2014/main" id="{498D6226-1004-44B2-D468-BDF7E2FA1981}"/>
                </a:ext>
              </a:extLst>
            </p:cNvPr>
            <p:cNvGrpSpPr/>
            <p:nvPr/>
          </p:nvGrpSpPr>
          <p:grpSpPr>
            <a:xfrm>
              <a:off x="5181600" y="2695575"/>
              <a:ext cx="2143126" cy="1838326"/>
              <a:chOff x="4610100" y="2505075"/>
              <a:chExt cx="2647950" cy="2466975"/>
            </a:xfrm>
          </p:grpSpPr>
          <p:pic>
            <p:nvPicPr>
              <p:cNvPr id="12" name="Picture 11" descr="A hands holding a drop of water&#10;&#10;Description automatically generated">
                <a:extLst>
                  <a:ext uri="{FF2B5EF4-FFF2-40B4-BE49-F238E27FC236}">
                    <a16:creationId xmlns:a16="http://schemas.microsoft.com/office/drawing/2014/main" id="{92C38C1C-1D09-511D-EC3E-338936A8E9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3950" y="2710297"/>
                <a:ext cx="1994917" cy="2122690"/>
              </a:xfrm>
              <a:prstGeom prst="rect">
                <a:avLst/>
              </a:prstGeom>
            </p:spPr>
          </p:pic>
          <p:sp>
            <p:nvSpPr>
              <p:cNvPr id="13" name="Oval 12">
                <a:extLst>
                  <a:ext uri="{FF2B5EF4-FFF2-40B4-BE49-F238E27FC236}">
                    <a16:creationId xmlns:a16="http://schemas.microsoft.com/office/drawing/2014/main" id="{E7A441AE-2711-2478-6324-234767CA1137}"/>
                  </a:ext>
                </a:extLst>
              </p:cNvPr>
              <p:cNvSpPr/>
              <p:nvPr/>
            </p:nvSpPr>
            <p:spPr>
              <a:xfrm>
                <a:off x="4610100" y="2505075"/>
                <a:ext cx="2647950" cy="2466975"/>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91FAE6B8-A294-5EE0-2F70-002644D3888E}"/>
                </a:ext>
              </a:extLst>
            </p:cNvPr>
            <p:cNvSpPr txBox="1"/>
            <p:nvPr/>
          </p:nvSpPr>
          <p:spPr>
            <a:xfrm>
              <a:off x="5867400" y="4533900"/>
              <a:ext cx="1400175" cy="523220"/>
            </a:xfrm>
            <a:prstGeom prst="rect">
              <a:avLst/>
            </a:prstGeom>
            <a:noFill/>
          </p:spPr>
          <p:txBody>
            <a:bodyPr wrap="square" rtlCol="0">
              <a:spAutoFit/>
            </a:bodyPr>
            <a:lstStyle/>
            <a:p>
              <a:r>
                <a:rPr lang="en-US" sz="2800" dirty="0" err="1">
                  <a:solidFill>
                    <a:srgbClr val="00B050"/>
                  </a:solidFill>
                  <a:latin typeface="iCiel Cadena" panose="02000503000000020004" pitchFamily="50" charset="0"/>
                </a:rPr>
                <a:t>Nước</a:t>
              </a:r>
              <a:endParaRPr lang="en-US" sz="2800" dirty="0">
                <a:solidFill>
                  <a:srgbClr val="00B050"/>
                </a:solidFill>
                <a:latin typeface="iCiel Cadena" panose="02000503000000020004" pitchFamily="50" charset="0"/>
              </a:endParaRPr>
            </a:p>
          </p:txBody>
        </p:sp>
      </p:grpSp>
      <p:cxnSp>
        <p:nvCxnSpPr>
          <p:cNvPr id="25" name="Straight Arrow Connector 24">
            <a:extLst>
              <a:ext uri="{FF2B5EF4-FFF2-40B4-BE49-F238E27FC236}">
                <a16:creationId xmlns:a16="http://schemas.microsoft.com/office/drawing/2014/main" id="{822C285C-694F-45C6-40B7-E7035262DF5A}"/>
              </a:ext>
            </a:extLst>
          </p:cNvPr>
          <p:cNvCxnSpPr>
            <a:cxnSpLocks/>
          </p:cNvCxnSpPr>
          <p:nvPr/>
        </p:nvCxnSpPr>
        <p:spPr>
          <a:xfrm>
            <a:off x="7329488" y="3543300"/>
            <a:ext cx="48101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276B8803-30D6-678C-FFFF-E192BFF15A55}"/>
              </a:ext>
            </a:extLst>
          </p:cNvPr>
          <p:cNvGrpSpPr/>
          <p:nvPr/>
        </p:nvGrpSpPr>
        <p:grpSpPr>
          <a:xfrm>
            <a:off x="7800975" y="3048000"/>
            <a:ext cx="4029075" cy="1044238"/>
            <a:chOff x="4095750" y="1171575"/>
            <a:chExt cx="4029075" cy="1044238"/>
          </a:xfrm>
        </p:grpSpPr>
        <p:sp>
          <p:nvSpPr>
            <p:cNvPr id="27" name="Rectangle: Rounded Corners 26">
              <a:extLst>
                <a:ext uri="{FF2B5EF4-FFF2-40B4-BE49-F238E27FC236}">
                  <a16:creationId xmlns:a16="http://schemas.microsoft.com/office/drawing/2014/main" id="{9D332A03-93B7-5DB4-504B-38A44CB2E598}"/>
                </a:ext>
              </a:extLst>
            </p:cNvPr>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9B0A1C66-BEE0-09EF-C204-85E74149AE4B}"/>
                </a:ext>
              </a:extLst>
            </p:cNvPr>
            <p:cNvSpPr txBox="1"/>
            <p:nvPr/>
          </p:nvSpPr>
          <p:spPr>
            <a:xfrm>
              <a:off x="4486275" y="1200150"/>
              <a:ext cx="3381375" cy="1015663"/>
            </a:xfrm>
            <a:prstGeom prst="rect">
              <a:avLst/>
            </a:prstGeom>
            <a:noFill/>
          </p:spPr>
          <p:txBody>
            <a:bodyPr wrap="square" rtlCol="0">
              <a:spAutoFit/>
            </a:bodyPr>
            <a:lstStyle/>
            <a:p>
              <a:pPr algn="ctr"/>
              <a:r>
                <a:rPr lang="en-US" sz="2000" b="1" dirty="0">
                  <a:latin typeface="Cambria" panose="02040503050406030204" pitchFamily="18" charset="0"/>
                  <a:ea typeface="Cambria" panose="02040503050406030204" pitchFamily="18" charset="0"/>
                </a:rPr>
                <a:t>VAI TRÒ CỦA NƯỚC</a:t>
              </a:r>
            </a:p>
            <a:p>
              <a:pPr algn="ctr"/>
              <a:r>
                <a:rPr lang="en-US" sz="2000" dirty="0" err="1">
                  <a:latin typeface="Cambria" panose="02040503050406030204" pitchFamily="18" charset="0"/>
                  <a:ea typeface="Cambria" panose="02040503050406030204" pitchFamily="18" charset="0"/>
                </a:rPr>
                <a:t>trong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sống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sản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xuất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sinh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hoạt</a:t>
              </a:r>
              <a:endParaRPr lang="en-US" sz="2000" dirty="0">
                <a:latin typeface="Cambria" panose="02040503050406030204" pitchFamily="18" charset="0"/>
                <a:ea typeface="Cambria" panose="02040503050406030204" pitchFamily="18" charset="0"/>
              </a:endParaRPr>
            </a:p>
          </p:txBody>
        </p:sp>
      </p:grpSp>
      <p:cxnSp>
        <p:nvCxnSpPr>
          <p:cNvPr id="31" name="Straight Arrow Connector 30">
            <a:extLst>
              <a:ext uri="{FF2B5EF4-FFF2-40B4-BE49-F238E27FC236}">
                <a16:creationId xmlns:a16="http://schemas.microsoft.com/office/drawing/2014/main" id="{0787A158-7C42-3DD5-B02E-4E90CE2564D6}"/>
              </a:ext>
            </a:extLst>
          </p:cNvPr>
          <p:cNvCxnSpPr>
            <a:cxnSpLocks/>
            <a:stCxn id="13" idx="5"/>
          </p:cNvCxnSpPr>
          <p:nvPr/>
        </p:nvCxnSpPr>
        <p:spPr>
          <a:xfrm>
            <a:off x="7010872" y="4264684"/>
            <a:ext cx="856778" cy="7359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78D0AEDD-1E13-0B17-9369-CFC793E0AC28}"/>
              </a:ext>
            </a:extLst>
          </p:cNvPr>
          <p:cNvGrpSpPr/>
          <p:nvPr/>
        </p:nvGrpSpPr>
        <p:grpSpPr>
          <a:xfrm>
            <a:off x="7858125" y="4752975"/>
            <a:ext cx="4029075" cy="1044238"/>
            <a:chOff x="4095750" y="1171575"/>
            <a:chExt cx="4029075" cy="1044238"/>
          </a:xfrm>
        </p:grpSpPr>
        <p:sp>
          <p:nvSpPr>
            <p:cNvPr id="33" name="Rectangle: Rounded Corners 32">
              <a:extLst>
                <a:ext uri="{FF2B5EF4-FFF2-40B4-BE49-F238E27FC236}">
                  <a16:creationId xmlns:a16="http://schemas.microsoft.com/office/drawing/2014/main" id="{33133678-593E-9CDA-6BBB-A3C45606D855}"/>
                </a:ext>
              </a:extLst>
            </p:cNvPr>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DF678BCA-8118-6C0F-F4A4-5E2F01BBD559}"/>
                </a:ext>
              </a:extLst>
            </p:cNvPr>
            <p:cNvSpPr txBox="1"/>
            <p:nvPr/>
          </p:nvSpPr>
          <p:spPr>
            <a:xfrm>
              <a:off x="4286251" y="1200150"/>
              <a:ext cx="3581400" cy="1015663"/>
            </a:xfrm>
            <a:prstGeom prst="rect">
              <a:avLst/>
            </a:prstGeom>
            <a:noFill/>
          </p:spPr>
          <p:txBody>
            <a:bodyPr wrap="square" rtlCol="0">
              <a:spAutoFit/>
            </a:bodyPr>
            <a:lstStyle/>
            <a:p>
              <a:pPr algn="ctr"/>
              <a:r>
                <a:rPr lang="en-US" sz="2000" b="1" dirty="0">
                  <a:latin typeface="Cambria" panose="02040503050406030204" pitchFamily="18" charset="0"/>
                  <a:ea typeface="Cambria" panose="02040503050406030204" pitchFamily="18" charset="0"/>
                </a:rPr>
                <a:t>SỰ CHUYỂN THỂ CỦA NƯỚC</a:t>
              </a:r>
            </a:p>
            <a:p>
              <a:pPr algn="ctr"/>
              <a:r>
                <a:rPr lang="en-US" sz="2000" dirty="0" err="1">
                  <a:latin typeface="Cambria" panose="02040503050406030204" pitchFamily="18" charset="0"/>
                  <a:ea typeface="Cambria" panose="02040503050406030204" pitchFamily="18" charset="0"/>
                </a:rPr>
                <a:t>Vòng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tuần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hoàn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nước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trong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tự</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nhiên</a:t>
              </a:r>
              <a:endParaRPr lang="en-US" sz="2000" dirty="0">
                <a:latin typeface="Cambria" panose="02040503050406030204" pitchFamily="18" charset="0"/>
                <a:ea typeface="Cambria" panose="02040503050406030204" pitchFamily="18" charset="0"/>
              </a:endParaRPr>
            </a:p>
          </p:txBody>
        </p:sp>
      </p:grpSp>
      <p:cxnSp>
        <p:nvCxnSpPr>
          <p:cNvPr id="37" name="Straight Arrow Connector 36">
            <a:extLst>
              <a:ext uri="{FF2B5EF4-FFF2-40B4-BE49-F238E27FC236}">
                <a16:creationId xmlns:a16="http://schemas.microsoft.com/office/drawing/2014/main" id="{A3107921-A13E-17BD-5D3E-AF6945B6D577}"/>
              </a:ext>
            </a:extLst>
          </p:cNvPr>
          <p:cNvCxnSpPr>
            <a:cxnSpLocks/>
          </p:cNvCxnSpPr>
          <p:nvPr/>
        </p:nvCxnSpPr>
        <p:spPr>
          <a:xfrm flipH="1">
            <a:off x="4343400" y="4140859"/>
            <a:ext cx="981547" cy="6216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D29FFE33-2D2A-508C-90F9-EAB369FD6DA8}"/>
              </a:ext>
            </a:extLst>
          </p:cNvPr>
          <p:cNvGrpSpPr/>
          <p:nvPr/>
        </p:nvGrpSpPr>
        <p:grpSpPr>
          <a:xfrm>
            <a:off x="1152525" y="4762500"/>
            <a:ext cx="4029075" cy="1044238"/>
            <a:chOff x="4095750" y="1171575"/>
            <a:chExt cx="4029075" cy="1044238"/>
          </a:xfrm>
        </p:grpSpPr>
        <p:sp>
          <p:nvSpPr>
            <p:cNvPr id="39" name="Rectangle: Rounded Corners 38">
              <a:extLst>
                <a:ext uri="{FF2B5EF4-FFF2-40B4-BE49-F238E27FC236}">
                  <a16:creationId xmlns:a16="http://schemas.microsoft.com/office/drawing/2014/main" id="{111F43C1-2DD2-856B-F8C1-30CF049341FD}"/>
                </a:ext>
              </a:extLst>
            </p:cNvPr>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66F6E463-4F1E-9213-15CC-F76E921A4C8D}"/>
                </a:ext>
              </a:extLst>
            </p:cNvPr>
            <p:cNvSpPr txBox="1"/>
            <p:nvPr/>
          </p:nvSpPr>
          <p:spPr>
            <a:xfrm>
              <a:off x="4286251" y="1200150"/>
              <a:ext cx="3581400" cy="1015663"/>
            </a:xfrm>
            <a:prstGeom prst="rect">
              <a:avLst/>
            </a:prstGeom>
            <a:noFill/>
          </p:spPr>
          <p:txBody>
            <a:bodyPr wrap="square" rtlCol="0">
              <a:spAutoFit/>
            </a:bodyPr>
            <a:lstStyle/>
            <a:p>
              <a:pPr algn="ctr"/>
              <a:r>
                <a:rPr lang="en-US" sz="2000" b="1" dirty="0">
                  <a:latin typeface="Cambria" panose="02040503050406030204" pitchFamily="18" charset="0"/>
                  <a:ea typeface="Cambria" panose="02040503050406030204" pitchFamily="18" charset="0"/>
                </a:rPr>
                <a:t>TIẾT KIỆM NƯỚC</a:t>
              </a:r>
            </a:p>
            <a:p>
              <a:pPr algn="ctr"/>
              <a:r>
                <a:rPr lang="en-US" sz="2000" dirty="0" err="1">
                  <a:latin typeface="Cambria" panose="02040503050406030204" pitchFamily="18" charset="0"/>
                  <a:ea typeface="Cambria" panose="02040503050406030204" pitchFamily="18" charset="0"/>
                </a:rPr>
                <a:t>Sự</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cần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phải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kiệm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nước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Việc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làm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kiệm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nước</a:t>
              </a:r>
              <a:endParaRPr lang="en-US" sz="2000" dirty="0">
                <a:latin typeface="Cambria" panose="02040503050406030204" pitchFamily="18" charset="0"/>
                <a:ea typeface="Cambria" panose="02040503050406030204" pitchFamily="18" charset="0"/>
              </a:endParaRPr>
            </a:p>
          </p:txBody>
        </p:sp>
      </p:grpSp>
      <p:cxnSp>
        <p:nvCxnSpPr>
          <p:cNvPr id="43" name="Straight Arrow Connector 42">
            <a:extLst>
              <a:ext uri="{FF2B5EF4-FFF2-40B4-BE49-F238E27FC236}">
                <a16:creationId xmlns:a16="http://schemas.microsoft.com/office/drawing/2014/main" id="{240B22D8-BFD2-F8D8-607E-AC558A26D73F}"/>
              </a:ext>
            </a:extLst>
          </p:cNvPr>
          <p:cNvCxnSpPr>
            <a:cxnSpLocks/>
          </p:cNvCxnSpPr>
          <p:nvPr/>
        </p:nvCxnSpPr>
        <p:spPr>
          <a:xfrm flipH="1">
            <a:off x="4586287" y="3524250"/>
            <a:ext cx="60483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6BDA9558-9F1F-9096-08D6-3BE4829D8B58}"/>
              </a:ext>
            </a:extLst>
          </p:cNvPr>
          <p:cNvGrpSpPr/>
          <p:nvPr/>
        </p:nvGrpSpPr>
        <p:grpSpPr>
          <a:xfrm>
            <a:off x="457200" y="3057525"/>
            <a:ext cx="4286249" cy="1044238"/>
            <a:chOff x="3981450" y="1171575"/>
            <a:chExt cx="4286249" cy="1044238"/>
          </a:xfrm>
        </p:grpSpPr>
        <p:sp>
          <p:nvSpPr>
            <p:cNvPr id="45" name="Rectangle: Rounded Corners 44">
              <a:extLst>
                <a:ext uri="{FF2B5EF4-FFF2-40B4-BE49-F238E27FC236}">
                  <a16:creationId xmlns:a16="http://schemas.microsoft.com/office/drawing/2014/main" id="{FDE923D3-181C-A4AE-C517-3B6C6BF15825}"/>
                </a:ext>
              </a:extLst>
            </p:cNvPr>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DEDA0AB-BE44-FB76-E2CD-42FD1F75AE6B}"/>
                </a:ext>
              </a:extLst>
            </p:cNvPr>
            <p:cNvSpPr txBox="1"/>
            <p:nvPr/>
          </p:nvSpPr>
          <p:spPr>
            <a:xfrm>
              <a:off x="3981450" y="1200150"/>
              <a:ext cx="4286249" cy="1015663"/>
            </a:xfrm>
            <a:prstGeom prst="rect">
              <a:avLst/>
            </a:prstGeom>
            <a:noFill/>
          </p:spPr>
          <p:txBody>
            <a:bodyPr wrap="square" rtlCol="0">
              <a:spAutoFit/>
            </a:bodyPr>
            <a:lstStyle/>
            <a:p>
              <a:pPr algn="ctr"/>
              <a:r>
                <a:rPr lang="en-US" sz="2000" b="1" dirty="0">
                  <a:latin typeface="Cambria" panose="02040503050406030204" pitchFamily="18" charset="0"/>
                  <a:ea typeface="Cambria" panose="02040503050406030204" pitchFamily="18" charset="0"/>
                </a:rPr>
                <a:t>Ô NHIỄM NƯỚC</a:t>
              </a:r>
            </a:p>
            <a:p>
              <a:pPr algn="ctr"/>
              <a:r>
                <a:rPr lang="en-US" sz="2000" dirty="0" err="1">
                  <a:latin typeface="Cambria" panose="02040503050406030204" pitchFamily="18" charset="0"/>
                  <a:ea typeface="Cambria" panose="02040503050406030204" pitchFamily="18" charset="0"/>
                </a:rPr>
                <a:t>Nguyên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nhân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tác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hại</a:t>
              </a:r>
              <a:r>
                <a:rPr lang="en-US" sz="2000" dirty="0">
                  <a:latin typeface="Cambria" panose="02040503050406030204" pitchFamily="18" charset="0"/>
                  <a:ea typeface="Cambria" panose="02040503050406030204" pitchFamily="18" charset="0"/>
                </a:rPr>
                <a:t>.</a:t>
              </a:r>
            </a:p>
            <a:p>
              <a:pPr algn="ctr"/>
              <a:r>
                <a:rPr lang="en-US" sz="2000" dirty="0" err="1">
                  <a:latin typeface="Cambria" panose="02040503050406030204" pitchFamily="18" charset="0"/>
                  <a:ea typeface="Cambria" panose="02040503050406030204" pitchFamily="18" charset="0"/>
                </a:rPr>
                <a:t>Cách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làm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sạch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bảo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vệ</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nguồn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nước</a:t>
              </a:r>
              <a:endParaRPr lang="en-US" sz="2000"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8980297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par>
                                <p:cTn id="18" presetID="22" presetClass="entr" presetSubtype="4"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down)">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down)">
                                      <p:cBhvr>
                                        <p:cTn id="25" dur="500"/>
                                        <p:tgtEl>
                                          <p:spTgt spid="25"/>
                                        </p:tgtEl>
                                      </p:cBhvr>
                                    </p:animEffect>
                                  </p:childTnLst>
                                </p:cTn>
                              </p:par>
                              <p:par>
                                <p:cTn id="26" presetID="22" presetClass="entr" presetSubtype="4"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left)">
                                      <p:cBhvr>
                                        <p:cTn id="33" dur="500"/>
                                        <p:tgtEl>
                                          <p:spTgt spid="31"/>
                                        </p:tgtEl>
                                      </p:cBhvr>
                                    </p:animEffect>
                                  </p:childTnLst>
                                </p:cTn>
                              </p:par>
                              <p:par>
                                <p:cTn id="34" presetID="22" presetClass="entr" presetSubtype="8"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left)">
                                      <p:cBhvr>
                                        <p:cTn id="36" dur="500"/>
                                        <p:tgtEl>
                                          <p:spTgt spid="3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wipe(right)">
                                      <p:cBhvr>
                                        <p:cTn id="41" dur="500"/>
                                        <p:tgtEl>
                                          <p:spTgt spid="37"/>
                                        </p:tgtEl>
                                      </p:cBhvr>
                                    </p:animEffect>
                                  </p:childTnLst>
                                </p:cTn>
                              </p:par>
                              <p:par>
                                <p:cTn id="42" presetID="22" presetClass="entr" presetSubtype="2" fill="hold" nodeType="with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nodeType="click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wipe(right)">
                                      <p:cBhvr>
                                        <p:cTn id="49" dur="500"/>
                                        <p:tgtEl>
                                          <p:spTgt spid="43"/>
                                        </p:tgtEl>
                                      </p:cBhvr>
                                    </p:animEffect>
                                  </p:childTnLst>
                                </p:cTn>
                              </p:par>
                              <p:par>
                                <p:cTn id="50" presetID="22" presetClass="entr" presetSubtype="2" fill="hold"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right)">
                                      <p:cBhvr>
                                        <p:cTn id="5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TotalTime>
  <Words>813</Words>
  <Application>Microsoft Office PowerPoint</Application>
  <PresentationFormat>Widescreen</PresentationFormat>
  <Paragraphs>85</Paragraphs>
  <Slides>21</Slides>
  <Notes>21</Notes>
  <HiddenSlides>0</HiddenSlides>
  <MMClips>9</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21</vt:i4>
      </vt:variant>
    </vt:vector>
  </HeadingPairs>
  <TitlesOfParts>
    <vt:vector size="33" baseType="lpstr">
      <vt:lpstr>等线</vt:lpstr>
      <vt:lpstr>等线 Light</vt:lpstr>
      <vt:lpstr>微软雅黑</vt:lpstr>
      <vt:lpstr>Arial</vt:lpstr>
      <vt:lpstr>Calibri</vt:lpstr>
      <vt:lpstr>Cambria</vt:lpstr>
      <vt:lpstr>iCiel Cadena</vt:lpstr>
      <vt:lpstr>Tahoma</vt:lpstr>
      <vt:lpstr>Times New Roman</vt:lpstr>
      <vt:lpstr>字魂7号-温暖童稚体</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26</cp:revision>
  <dcterms:created xsi:type="dcterms:W3CDTF">2023-08-06T03:21:39Z</dcterms:created>
  <dcterms:modified xsi:type="dcterms:W3CDTF">2024-10-21T08:12:52Z</dcterms:modified>
</cp:coreProperties>
</file>