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7" r:id="rId2"/>
    <p:sldId id="279" r:id="rId3"/>
    <p:sldId id="268" r:id="rId4"/>
    <p:sldId id="269" r:id="rId5"/>
    <p:sldId id="270" r:id="rId6"/>
    <p:sldId id="273" r:id="rId7"/>
    <p:sldId id="266" r:id="rId8"/>
    <p:sldId id="275" r:id="rId9"/>
    <p:sldId id="278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8" d="100"/>
          <a:sy n="68" d="100"/>
        </p:scale>
        <p:origin x="5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2F82F-BF78-46E9-A090-3ECEB0745B2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84ED79-2977-4656-82EE-EC37ED367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06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740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73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AFC-0242-439D-9379-BF5FA1E426F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9D79-B9F4-4894-949E-BD535115B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00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AFC-0242-439D-9379-BF5FA1E426F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9D79-B9F4-4894-949E-BD535115B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6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AFC-0242-439D-9379-BF5FA1E426F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9D79-B9F4-4894-949E-BD535115B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89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AFC-0242-439D-9379-BF5FA1E426F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9D79-B9F4-4894-949E-BD535115B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24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AFC-0242-439D-9379-BF5FA1E426F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9D79-B9F4-4894-949E-BD535115B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29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AFC-0242-439D-9379-BF5FA1E426F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9D79-B9F4-4894-949E-BD535115B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50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AFC-0242-439D-9379-BF5FA1E426F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9D79-B9F4-4894-949E-BD535115B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55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AFC-0242-439D-9379-BF5FA1E426F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9D79-B9F4-4894-949E-BD535115B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50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AFC-0242-439D-9379-BF5FA1E426F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9D79-B9F4-4894-949E-BD535115B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4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AFC-0242-439D-9379-BF5FA1E426F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9D79-B9F4-4894-949E-BD535115B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90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FAFC-0242-439D-9379-BF5FA1E426F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9D79-B9F4-4894-949E-BD535115B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9FAFC-0242-439D-9379-BF5FA1E426F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99D79-B9F4-4894-949E-BD535115B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0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5.jpe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9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13.png"/><Relationship Id="rId5" Type="http://schemas.openxmlformats.org/officeDocument/2006/relationships/audio" Target="NULL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3626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08765" y="274567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6267389" y="3938038"/>
            <a:ext cx="3773430" cy="2705180"/>
          </a:xfrm>
          <a:prstGeom prst="rect">
            <a:avLst/>
          </a:prstGeom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08765" y="998011"/>
            <a:ext cx="10912870" cy="71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348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2018883" y="226396"/>
            <a:ext cx="8813800" cy="6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altLang="en-US" sz="3200" b="1" dirty="0">
                <a:solidFill>
                  <a:srgbClr val="0000CC"/>
                </a:solidFill>
                <a:latin typeface="Times New Roman" pitchFamily="18" charset="0"/>
              </a:rPr>
              <a:t>Thứ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tư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ngày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altLang="en-US" sz="3200" b="1" dirty="0">
                <a:solidFill>
                  <a:srgbClr val="0000CC"/>
                </a:solidFill>
                <a:latin typeface="Times New Roman" pitchFamily="18" charset="0"/>
              </a:rPr>
              <a:t>25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tháng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10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năm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altLang="en-US" sz="3200" b="1" dirty="0">
                <a:solidFill>
                  <a:srgbClr val="0000CC"/>
                </a:solidFill>
                <a:latin typeface="Times New Roman" pitchFamily="18" charset="0"/>
              </a:rPr>
              <a:t>2023</a:t>
            </a:r>
            <a:endParaRPr lang="en-US" altLang="en-US" sz="32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08765" y="2171928"/>
            <a:ext cx="10912870" cy="71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348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7015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0" y="226169"/>
            <a:ext cx="11654179" cy="6319520"/>
          </a:xfrm>
        </p:spPr>
      </p:pic>
    </p:spTree>
    <p:extLst>
      <p:ext uri="{BB962C8B-B14F-4D97-AF65-F5344CB8AC3E}">
        <p14:creationId xmlns:p14="http://schemas.microsoft.com/office/powerpoint/2010/main" val="117590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" y="1600042"/>
            <a:ext cx="10515600" cy="2770503"/>
          </a:xfrm>
        </p:spPr>
      </p:pic>
    </p:spTree>
    <p:extLst>
      <p:ext uri="{BB962C8B-B14F-4D97-AF65-F5344CB8AC3E}">
        <p14:creationId xmlns:p14="http://schemas.microsoft.com/office/powerpoint/2010/main" val="2834724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1" y="0"/>
            <a:ext cx="10369033" cy="6858000"/>
          </a:xfrm>
        </p:spPr>
      </p:pic>
    </p:spTree>
    <p:extLst>
      <p:ext uri="{BB962C8B-B14F-4D97-AF65-F5344CB8AC3E}">
        <p14:creationId xmlns:p14="http://schemas.microsoft.com/office/powerpoint/2010/main" val="388204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1" y="619760"/>
            <a:ext cx="11976829" cy="5049520"/>
          </a:xfrm>
        </p:spPr>
      </p:pic>
    </p:spTree>
    <p:extLst>
      <p:ext uri="{BB962C8B-B14F-4D97-AF65-F5344CB8AC3E}">
        <p14:creationId xmlns:p14="http://schemas.microsoft.com/office/powerpoint/2010/main" val="1547439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9" y="106332"/>
            <a:ext cx="12068365" cy="4485987"/>
          </a:xfrm>
        </p:spPr>
      </p:pic>
    </p:spTree>
    <p:extLst>
      <p:ext uri="{BB962C8B-B14F-4D97-AF65-F5344CB8AC3E}">
        <p14:creationId xmlns:p14="http://schemas.microsoft.com/office/powerpoint/2010/main" val="654074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6" y="88264"/>
            <a:ext cx="10672088" cy="6769735"/>
          </a:xfrm>
        </p:spPr>
      </p:pic>
    </p:spTree>
    <p:extLst>
      <p:ext uri="{BB962C8B-B14F-4D97-AF65-F5344CB8AC3E}">
        <p14:creationId xmlns:p14="http://schemas.microsoft.com/office/powerpoint/2010/main" val="1349449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8" y="98424"/>
            <a:ext cx="11783599" cy="5967095"/>
          </a:xfrm>
        </p:spPr>
      </p:pic>
    </p:spTree>
    <p:extLst>
      <p:ext uri="{BB962C8B-B14F-4D97-AF65-F5344CB8AC3E}">
        <p14:creationId xmlns:p14="http://schemas.microsoft.com/office/powerpoint/2010/main" val="259705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48" y="1027906"/>
            <a:ext cx="11723806" cy="2874587"/>
          </a:xfrm>
        </p:spPr>
      </p:pic>
    </p:spTree>
    <p:extLst>
      <p:ext uri="{BB962C8B-B14F-4D97-AF65-F5344CB8AC3E}">
        <p14:creationId xmlns:p14="http://schemas.microsoft.com/office/powerpoint/2010/main" val="1113393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ài 8  Em Yêu Trường Em  Âm Nhạc Lớp 3  Tập Hát Theo Lời  CD Bộ Giáo Dục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0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97129"/>
            <a:ext cx="11705968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buAutoNum type="arabicPeriod"/>
            </a:pP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(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bus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09117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996593" y="152402"/>
            <a:ext cx="10099854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027" y="1540586"/>
            <a:ext cx="3686398" cy="9493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4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47825" y="1528761"/>
            <a:ext cx="3581466" cy="98172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3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6068" y="1528762"/>
            <a:ext cx="3841568" cy="9982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 4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92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40890" y="0"/>
            <a:ext cx="9260840" cy="14859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tứ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756400"/>
            <a:ext cx="3983179" cy="128336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3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05390" y="1748772"/>
            <a:ext cx="4181219" cy="13411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4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58425" y="1790700"/>
            <a:ext cx="4057149" cy="128336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5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9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/>
          <p:nvPr/>
        </p:nvSpPr>
        <p:spPr>
          <a:xfrm>
            <a:off x="1275111" y="1883952"/>
            <a:ext cx="10046524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GIÁC, HÌNH TỨ GIÁC, </a:t>
            </a:r>
          </a:p>
          <a:p>
            <a:pPr algn="ctr">
              <a:defRPr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NHẬT, HÌNH VUÔNG ( TIẾT 2 )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408765" y="998011"/>
            <a:ext cx="10912870" cy="71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1348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2018883" y="226396"/>
            <a:ext cx="8813800" cy="6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altLang="en-US" sz="3200" b="1" dirty="0">
                <a:solidFill>
                  <a:srgbClr val="0000CC"/>
                </a:solidFill>
                <a:latin typeface="Times New Roman" pitchFamily="18" charset="0"/>
              </a:rPr>
              <a:t>Thứ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tư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ngày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altLang="en-US" sz="3200" b="1" dirty="0">
                <a:solidFill>
                  <a:srgbClr val="0000CC"/>
                </a:solidFill>
                <a:latin typeface="Times New Roman" pitchFamily="18" charset="0"/>
              </a:rPr>
              <a:t>25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tháng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10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itchFamily="18" charset="0"/>
              </a:rPr>
              <a:t>năm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altLang="en-US" sz="3200" b="1" dirty="0">
                <a:solidFill>
                  <a:srgbClr val="0000CC"/>
                </a:solidFill>
                <a:latin typeface="Times New Roman" pitchFamily="18" charset="0"/>
              </a:rPr>
              <a:t>2023</a:t>
            </a:r>
            <a:endParaRPr lang="en-US" altLang="en-US" sz="32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275111" y="3254772"/>
            <a:ext cx="10046524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NHẬT, HÌNH VUÔNG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8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9" y="0"/>
            <a:ext cx="12054057" cy="657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99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025" y="3397483"/>
            <a:ext cx="10515600" cy="142767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Hình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chữ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nhất</a:t>
            </a:r>
            <a:r>
              <a:rPr lang="en-US" sz="3600" dirty="0">
                <a:solidFill>
                  <a:srgbClr val="FF0000"/>
                </a:solidFill>
              </a:rPr>
              <a:t> ABCD CÓ</a:t>
            </a:r>
            <a:br>
              <a:rPr lang="en-US" sz="3600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82386" y="4111318"/>
            <a:ext cx="11683093" cy="713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6" y="212160"/>
            <a:ext cx="4925165" cy="3118869"/>
          </a:xfr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82386" y="5089178"/>
            <a:ext cx="11683093" cy="747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DC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AB=DC;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91936" y="5837090"/>
            <a:ext cx="11683093" cy="665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AD=BC.</a:t>
            </a:r>
          </a:p>
        </p:txBody>
      </p:sp>
    </p:spTree>
    <p:extLst>
      <p:ext uri="{BB962C8B-B14F-4D97-AF65-F5344CB8AC3E}">
        <p14:creationId xmlns:p14="http://schemas.microsoft.com/office/powerpoint/2010/main" val="407126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64" y="0"/>
            <a:ext cx="4449128" cy="3606818"/>
          </a:xfr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1194707" y="3829050"/>
            <a:ext cx="11683093" cy="1311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94706" y="4484731"/>
            <a:ext cx="11683093" cy="1311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88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173</Words>
  <Application>Microsoft Office PowerPoint</Application>
  <PresentationFormat>Widescreen</PresentationFormat>
  <Paragraphs>25</Paragraphs>
  <Slides>17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chữ nhất ABCD CÓ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Thai</dc:creator>
  <cp:lastModifiedBy>Van Nguyen</cp:lastModifiedBy>
  <cp:revision>52</cp:revision>
  <dcterms:created xsi:type="dcterms:W3CDTF">2022-10-18T15:39:21Z</dcterms:created>
  <dcterms:modified xsi:type="dcterms:W3CDTF">2024-10-22T13:14:31Z</dcterms:modified>
</cp:coreProperties>
</file>