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1AF5F-CB59-4A8E-A52D-A0B2265858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4DF99-F7E6-4233-AD4D-C02602CFD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7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4DF99-F7E6-4233-AD4D-C02602CFD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1508522"/>
            <a:ext cx="5029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latin typeface="Times New Roman" pitchFamily="18" charset="0"/>
              </a:rPr>
              <a:t>MÔN: </a:t>
            </a:r>
            <a:r>
              <a:rPr lang="vi-VN" sz="2100" b="1" dirty="0" smtClean="0">
                <a:latin typeface="Times New Roman" pitchFamily="18" charset="0"/>
              </a:rPr>
              <a:t>TOÁN</a:t>
            </a:r>
            <a:r>
              <a:rPr lang="en-US" sz="2100" b="1" dirty="0" smtClean="0">
                <a:latin typeface="Times New Roman" pitchFamily="18" charset="0"/>
              </a:rPr>
              <a:t>- </a:t>
            </a:r>
            <a:r>
              <a:rPr lang="en-US" sz="2100" b="1" dirty="0">
                <a:latin typeface="Times New Roman" pitchFamily="18" charset="0"/>
              </a:rPr>
              <a:t>LỚP </a:t>
            </a:r>
            <a:r>
              <a:rPr lang="vi-VN" sz="2100" b="1" dirty="0" smtClean="0">
                <a:latin typeface="Times New Roman" pitchFamily="18" charset="0"/>
              </a:rPr>
              <a:t>1</a:t>
            </a:r>
            <a:endParaRPr lang="en-US" sz="21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-33338"/>
            <a:ext cx="9144000" cy="5211366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365522"/>
            <a:ext cx="5562600" cy="742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sz="135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2620785" y="1937680"/>
            <a:ext cx="44358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100" b="1" u="sng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vi-VN" sz="2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Nhiều hơn, ít hơn, bằng nhau 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2209800" y="2661047"/>
            <a:ext cx="1752600" cy="776288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5486400" y="2480072"/>
            <a:ext cx="1752600" cy="798909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609851"/>
            <a:ext cx="971550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4137422"/>
            <a:ext cx="6096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10893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538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496" y="-1693"/>
            <a:ext cx="6683108" cy="1314728"/>
            <a:chOff x="827584" y="1491630"/>
            <a:chExt cx="6683108" cy="1314728"/>
          </a:xfrm>
        </p:grpSpPr>
        <p:sp>
          <p:nvSpPr>
            <p:cNvPr id="6" name="Oval 5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606029"/>
              <a:ext cx="60350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Chọn câu trả lời đúng.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Cho thêm cà rốt để:</a:t>
              </a:r>
            </a:p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a) Số cà rốt bằng số bắp cải.</a:t>
              </a:r>
            </a:p>
          </p:txBody>
        </p:sp>
      </p:grpSp>
      <p:pic>
        <p:nvPicPr>
          <p:cNvPr id="2050" name="Picture 2" descr="C:\Users\Administrator\Desktop\GA ĐT TOAN\202005062042545552_Toan1-T1-B3-LT-3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3240360" cy="18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7203" y="3027548"/>
            <a:ext cx="603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b) Số cà rốt nhiều hơn số bắp cải.</a:t>
            </a:r>
          </a:p>
        </p:txBody>
      </p:sp>
      <p:pic>
        <p:nvPicPr>
          <p:cNvPr id="2051" name="Picture 3" descr="C:\Users\Administrator\Desktop\GA ĐT TOAN\202005062044496842_Toan1-T1-B3-LT-3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02" y="3339330"/>
            <a:ext cx="3341074" cy="18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6221402129416_Toan1-T1-B3-LT-3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35" y="3037290"/>
            <a:ext cx="1714556" cy="12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004048" y="4009472"/>
            <a:ext cx="2304256" cy="1370590"/>
            <a:chOff x="6502580" y="2031863"/>
            <a:chExt cx="2304256" cy="1370590"/>
          </a:xfrm>
        </p:grpSpPr>
        <p:pic>
          <p:nvPicPr>
            <p:cNvPr id="2053" name="Picture 5" descr="C:\Users\Administrator\Desktop\GA ĐT TOAN\202006221402150072_Toan1-T1-B3-LT-3e (1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850" y="2031863"/>
              <a:ext cx="1868986" cy="137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502580" y="254790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B</a:t>
              </a:r>
              <a:r>
                <a:rPr lang="en-US" sz="2000" b="1" smtClean="0"/>
                <a:t>.</a:t>
              </a:r>
              <a:endParaRPr lang="en-US" sz="2000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2040" y="1830082"/>
            <a:ext cx="2502768" cy="1360110"/>
            <a:chOff x="5057040" y="3293245"/>
            <a:chExt cx="2502768" cy="1360110"/>
          </a:xfrm>
        </p:grpSpPr>
        <p:pic>
          <p:nvPicPr>
            <p:cNvPr id="2052" name="Picture 4" descr="C:\Users\Administrator\Desktop\GA ĐT TOAN\202006221359556125_Toan1-T1-B3-LT-3c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112" y="3293245"/>
              <a:ext cx="1854696" cy="136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057040" y="3734525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B</a:t>
              </a:r>
              <a:r>
                <a:rPr lang="en-US" sz="2000" b="1" smtClean="0"/>
                <a:t>.</a:t>
              </a:r>
              <a:endParaRPr lang="en-US" sz="2000" b="1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-36512" y="3037290"/>
            <a:ext cx="9155217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8286" y="357986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A.</a:t>
            </a:r>
            <a:endParaRPr lang="en-US" sz="2000" b="1"/>
          </a:p>
        </p:txBody>
      </p:sp>
      <p:grpSp>
        <p:nvGrpSpPr>
          <p:cNvPr id="30" name="Group 29"/>
          <p:cNvGrpSpPr/>
          <p:nvPr/>
        </p:nvGrpSpPr>
        <p:grpSpPr>
          <a:xfrm>
            <a:off x="4932040" y="923950"/>
            <a:ext cx="2049827" cy="1370590"/>
            <a:chOff x="6502580" y="1959855"/>
            <a:chExt cx="2049827" cy="1370590"/>
          </a:xfrm>
        </p:grpSpPr>
        <p:pic>
          <p:nvPicPr>
            <p:cNvPr id="31" name="Picture 5" descr="C:\Users\Administrator\Desktop\GA ĐT TOAN\202006221402150072_Toan1-T1-B3-LT-3e (1)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421" y="1959855"/>
              <a:ext cx="1868986" cy="1370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502580" y="254790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/>
                <a:t>A.</a:t>
              </a: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40000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538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496" y="-1693"/>
            <a:ext cx="6683108" cy="1314728"/>
            <a:chOff x="827584" y="1491630"/>
            <a:chExt cx="6683108" cy="1314728"/>
          </a:xfrm>
        </p:grpSpPr>
        <p:sp>
          <p:nvSpPr>
            <p:cNvPr id="6" name="Oval 5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606029"/>
              <a:ext cx="60350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Chọn câu trả lời đúng.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Cho thêm cà rốt để:</a:t>
              </a:r>
            </a:p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a) Số cà rốt bằng số bắp cải.</a:t>
              </a:r>
            </a:p>
          </p:txBody>
        </p:sp>
      </p:grpSp>
      <p:pic>
        <p:nvPicPr>
          <p:cNvPr id="2050" name="Picture 2" descr="C:\Users\Administrator\Desktop\GA ĐT TOAN\202005062042545552_Toan1-T1-B3-LT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5" y="1586833"/>
            <a:ext cx="4667151" cy="26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724128" y="2355726"/>
            <a:ext cx="3129076" cy="1872208"/>
            <a:chOff x="5345072" y="1185526"/>
            <a:chExt cx="3129076" cy="1872208"/>
          </a:xfrm>
        </p:grpSpPr>
        <p:pic>
          <p:nvPicPr>
            <p:cNvPr id="2052" name="Picture 4" descr="C:\Users\Administrator\Desktop\GA ĐT TOAN\202006221359556125_Toan1-T1-B3-LT-3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136" y="1185526"/>
              <a:ext cx="2553012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45072" y="2040911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/>
                <a:t>B</a:t>
              </a:r>
              <a:r>
                <a:rPr lang="en-US" sz="3200" b="1" smtClean="0"/>
                <a:t>.</a:t>
              </a:r>
              <a:endParaRPr lang="en-US" sz="3200" b="1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24128" y="843558"/>
            <a:ext cx="2699479" cy="1874007"/>
            <a:chOff x="6214548" y="1456438"/>
            <a:chExt cx="2699479" cy="1874007"/>
          </a:xfrm>
        </p:grpSpPr>
        <p:pic>
          <p:nvPicPr>
            <p:cNvPr id="31" name="Picture 5" descr="C:\Users\Administrator\Desktop\GA ĐT TOAN\202006221402150072_Toan1-T1-B3-LT-3e (1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564" y="1456438"/>
              <a:ext cx="2555463" cy="1874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6214548" y="2351803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A.</a:t>
              </a:r>
              <a:endParaRPr lang="en-US" sz="3200" b="1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187624" y="2717565"/>
            <a:ext cx="0" cy="5742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7744" y="2705689"/>
            <a:ext cx="0" cy="5742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36176" y="2031310"/>
            <a:ext cx="2996064" cy="1357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83668" y="2134324"/>
            <a:ext cx="2684676" cy="13575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96887" y="1659672"/>
            <a:ext cx="740460" cy="7432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C:\Users\Administrator\Desktop\GA ĐT TOAN\202006221402129416_Toan1-T1-B3-LT-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75" y="931774"/>
            <a:ext cx="2530909" cy="18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istrator\Desktop\GA ĐT TOAN\202005062044496842_Toan1-T1-B3-LT-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1" y="1466990"/>
            <a:ext cx="5026928" cy="28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538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496" y="-1693"/>
            <a:ext cx="6683108" cy="1314728"/>
            <a:chOff x="827584" y="1491630"/>
            <a:chExt cx="6683108" cy="1314728"/>
          </a:xfrm>
        </p:grpSpPr>
        <p:sp>
          <p:nvSpPr>
            <p:cNvPr id="6" name="Oval 5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606029"/>
              <a:ext cx="60350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Chọn câu trả lời đúng.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Cho thêm cà rốt để:</a:t>
              </a:r>
            </a:p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) Số cà rốt nhiều hơn số bắp cải.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24128" y="307580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</a:t>
            </a:r>
            <a:r>
              <a:rPr lang="en-US" sz="3200" b="1" smtClean="0"/>
              <a:t>.</a:t>
            </a:r>
            <a:endParaRPr lang="en-US" sz="3200" b="1"/>
          </a:p>
        </p:txBody>
      </p:sp>
      <p:pic>
        <p:nvPicPr>
          <p:cNvPr id="31" name="Picture 5" descr="C:\Users\Administrator\Desktop\GA ĐT TOAN\202006221402150072_Toan1-T1-B3-LT-3e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07" y="2425935"/>
            <a:ext cx="2555463" cy="18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24128" y="173892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A.</a:t>
            </a:r>
            <a:endParaRPr lang="en-US" sz="3200" b="1"/>
          </a:p>
        </p:txBody>
      </p:sp>
      <p:cxnSp>
        <p:nvCxnSpPr>
          <p:cNvPr id="4" name="Straight Connector 3"/>
          <p:cNvCxnSpPr/>
          <p:nvPr/>
        </p:nvCxnSpPr>
        <p:spPr>
          <a:xfrm>
            <a:off x="1187624" y="2717565"/>
            <a:ext cx="0" cy="5742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67744" y="2571750"/>
            <a:ext cx="0" cy="7082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91880" y="2628719"/>
            <a:ext cx="0" cy="639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17684" y="2064062"/>
            <a:ext cx="1714556" cy="12515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96887" y="2989948"/>
            <a:ext cx="740460" cy="7432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364088" y="3503498"/>
            <a:ext cx="1440160" cy="2261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A ĐT TOAN\202005062119395936_Toan1-T1-B3-LT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36562"/>
            <a:ext cx="91197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53788" y="51470"/>
            <a:ext cx="6683108" cy="720080"/>
            <a:chOff x="827584" y="1491630"/>
            <a:chExt cx="6683108" cy="720080"/>
          </a:xfrm>
        </p:grpSpPr>
        <p:sp>
          <p:nvSpPr>
            <p:cNvPr id="6" name="Oval 5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Câu nào đúng 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85193" y="3806064"/>
            <a:ext cx="6059694" cy="461665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 Số vịt dưới nước nhiều hơn số vịt trên bờ.</a:t>
            </a:r>
            <a:endParaRPr lang="en-US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3582" y="4266876"/>
            <a:ext cx="6059694" cy="461665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b) Số vịt trên bờ ít hơn số mèo.</a:t>
            </a:r>
            <a:endParaRPr lang="en-US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83648" y="4690498"/>
            <a:ext cx="6059694" cy="461665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Số mèo bằng số vịt.</a:t>
            </a:r>
            <a:endParaRPr lang="en-US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70126" y="2827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35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41526" y="24848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350">
              <a:latin typeface="Arial" charset="0"/>
            </a:endParaRPr>
          </a:p>
        </p:txBody>
      </p:sp>
      <p:pic>
        <p:nvPicPr>
          <p:cNvPr id="15365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8335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054101" y="3028950"/>
            <a:ext cx="7059613" cy="900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1E</a:t>
            </a:r>
            <a:r>
              <a:rPr lang="vi-VN" sz="2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24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7572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494859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83518"/>
            <a:ext cx="88924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b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Bài</a:t>
            </a:r>
            <a:r>
              <a:rPr lang="en-US" altLang="ko-KR" sz="48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3</a:t>
            </a:r>
          </a:p>
          <a:p>
            <a:pPr algn="ctr"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NHIỀU HƠN, ÍT HƠN, </a:t>
            </a:r>
          </a:p>
          <a:p>
            <a:pPr algn="ctr"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BẰNG NHAU</a:t>
            </a:r>
          </a:p>
        </p:txBody>
      </p:sp>
    </p:spTree>
    <p:extLst>
      <p:ext uri="{BB962C8B-B14F-4D97-AF65-F5344CB8AC3E}">
        <p14:creationId xmlns:p14="http://schemas.microsoft.com/office/powerpoint/2010/main" val="7265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7704" y="-20538"/>
            <a:ext cx="47525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2000" b="1" smtClean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000" b="1" dirty="0" smtClean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-5015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photo1516099165023-15160991650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2" y="664468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GA ĐT TOAN\photo1590810559390-1590810559834-crop-1590810604026805391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3" y="684287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7704" y="-20538"/>
            <a:ext cx="47525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2000" b="1" smtClean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000" b="1" dirty="0" smtClean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-5015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" y="699542"/>
            <a:ext cx="40977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e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63" y="706016"/>
            <a:ext cx="3140245" cy="19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t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" y="2643758"/>
            <a:ext cx="41032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th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98" y="2624708"/>
            <a:ext cx="3151788" cy="20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5976" y="1671650"/>
            <a:ext cx="2232248" cy="540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7704" y="-20538"/>
            <a:ext cx="47525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2000" b="1" smtClean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000" b="1" dirty="0" smtClean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-5015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35" y="-16321"/>
            <a:ext cx="2580865" cy="11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GA ĐT TOAN\202005062115287532_Toan1-T1-B3-HD-1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224136"/>
            <a:ext cx="7344034" cy="4155926"/>
          </a:xfrm>
          <a:prstGeom prst="rect">
            <a:avLst/>
          </a:prstGeom>
          <a:noFill/>
          <a:ln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22877" y="719478"/>
            <a:ext cx="6683108" cy="720080"/>
            <a:chOff x="827584" y="1491630"/>
            <a:chExt cx="6683108" cy="720080"/>
          </a:xfrm>
        </p:grpSpPr>
        <p:sp>
          <p:nvSpPr>
            <p:cNvPr id="13" name="Oval 12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720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5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Số bướm nhiều hơn hay số hoa nhiều hơn?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1907704" y="3056756"/>
            <a:ext cx="576064" cy="576064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4680" y="3056756"/>
            <a:ext cx="425232" cy="576064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4008" y="3001119"/>
            <a:ext cx="425232" cy="631701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68144" y="3056756"/>
            <a:ext cx="425232" cy="631701"/>
          </a:xfrm>
          <a:prstGeom prst="lin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7704" y="-20538"/>
            <a:ext cx="47525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4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Bài 3</a:t>
            </a:r>
          </a:p>
          <a:p>
            <a:pPr algn="ctr"/>
            <a:r>
              <a:rPr lang="en-US" altLang="ko-KR" sz="2000" b="1" smtClean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NHIỀU HƠN, ÍT HƠN, BẰNG NHAU</a:t>
            </a:r>
            <a:endParaRPr lang="en-US" altLang="ko-KR" sz="2000" b="1" dirty="0" smtClean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-5015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22877" y="555526"/>
            <a:ext cx="6683108" cy="720080"/>
            <a:chOff x="827584" y="1491630"/>
            <a:chExt cx="6683108" cy="720080"/>
          </a:xfrm>
        </p:grpSpPr>
        <p:sp>
          <p:nvSpPr>
            <p:cNvPr id="12" name="Oval 1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5655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Câu nào đúng 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Administrator\Desktop\GA ĐT TOAN\202005062116049048_Toan1-T1-B3-HD-2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5566"/>
            <a:ext cx="5904656" cy="33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165451"/>
            <a:ext cx="61206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a) Số ổ cắm nhiều hơn số đồ vật.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630365"/>
            <a:ext cx="612068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b) Số đồ vật nhiều hơn số ổ cắm.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GA ĐT TOAN\202005062117430936_Toan1-T1-B3-HD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50617"/>
            <a:ext cx="11809312" cy="519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05516" y="-7220"/>
            <a:ext cx="6683108" cy="576064"/>
            <a:chOff x="827584" y="1419622"/>
            <a:chExt cx="6683108" cy="576064"/>
          </a:xfrm>
        </p:grpSpPr>
        <p:sp>
          <p:nvSpPr>
            <p:cNvPr id="13" name="Oval 12"/>
            <p:cNvSpPr/>
            <p:nvPr/>
          </p:nvSpPr>
          <p:spPr>
            <a:xfrm>
              <a:off x="827584" y="1419622"/>
              <a:ext cx="648071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5655" y="1491630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Câu nào đúng 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41619" y="3694261"/>
            <a:ext cx="4702381" cy="461665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 Số chim nhiều hơn số cá.</a:t>
            </a:r>
            <a:endParaRPr lang="en-US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1618" y="4155926"/>
            <a:ext cx="4702381" cy="461665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Số chim bằng số cá.</a:t>
            </a:r>
            <a:endParaRPr lang="en-US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4630365"/>
            <a:ext cx="4702381" cy="461665"/>
          </a:xfrm>
          <a:prstGeom prst="rect">
            <a:avLst/>
          </a:prstGeom>
          <a:pattFill prst="dkDnDiag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Số cá ít hơn số mèo.</a:t>
            </a:r>
            <a:endParaRPr lang="en-US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-50155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20538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02983" y="69557"/>
            <a:ext cx="6683108" cy="720080"/>
            <a:chOff x="827584" y="1491630"/>
            <a:chExt cx="6683108" cy="720080"/>
          </a:xfrm>
        </p:grpSpPr>
        <p:sp>
          <p:nvSpPr>
            <p:cNvPr id="6" name="Oval 5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Câu nào đúng 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dministrator\Desktop\GA ĐT TOAN\202005062038405706_Toan1-T1-B3-LT-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771550"/>
            <a:ext cx="7655992" cy="43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83968" y="1562038"/>
            <a:ext cx="4860919" cy="721680"/>
            <a:chOff x="4283968" y="1429897"/>
            <a:chExt cx="4860919" cy="721680"/>
          </a:xfrm>
        </p:grpSpPr>
        <p:pic>
          <p:nvPicPr>
            <p:cNvPr id="1027" name="Picture 3" descr="C:\Users\Administrator\Desktop\GA ĐT TOAN\sau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563638"/>
              <a:ext cx="1177245" cy="5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dministrator\Desktop\GA ĐT TOAN\l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2799" y="1429897"/>
              <a:ext cx="792088" cy="72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83968" y="1518052"/>
              <a:ext cx="4860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a) Số              nhiều hơn số 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83968" y="2618407"/>
            <a:ext cx="4860032" cy="721680"/>
            <a:chOff x="4283968" y="2618407"/>
            <a:chExt cx="4860032" cy="721680"/>
          </a:xfrm>
        </p:grpSpPr>
        <p:pic>
          <p:nvPicPr>
            <p:cNvPr id="14" name="Picture 3" descr="C:\Users\Administrator\Desktop\GA ĐT TOAN\sau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755" y="2778536"/>
              <a:ext cx="1177245" cy="52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Administrator\Desktop\GA ĐT TOAN\l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618407"/>
              <a:ext cx="792088" cy="72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283968" y="2730313"/>
              <a:ext cx="4860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) Số         nhiều hơn số 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3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9412" y="-8663"/>
            <a:ext cx="6683108" cy="720080"/>
            <a:chOff x="827584" y="1491630"/>
            <a:chExt cx="6683108" cy="720080"/>
          </a:xfrm>
        </p:grpSpPr>
        <p:sp>
          <p:nvSpPr>
            <p:cNvPr id="6" name="Oval 5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5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Số nấm nhiều hơn hay số nhím nhiều hơn ?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C:\Users\Administrator\Desktop\GA ĐT TOAN\202005062041375753_Toan1-T1-B3-LT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7486"/>
            <a:ext cx="10858498" cy="51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7" y="0"/>
            <a:ext cx="23509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67944" y="4515966"/>
            <a:ext cx="5256584" cy="792088"/>
            <a:chOff x="35496" y="4515966"/>
            <a:chExt cx="5256584" cy="792088"/>
          </a:xfrm>
        </p:grpSpPr>
        <p:sp>
          <p:nvSpPr>
            <p:cNvPr id="9" name="TextBox 8"/>
            <p:cNvSpPr txBox="1"/>
            <p:nvPr/>
          </p:nvSpPr>
          <p:spPr>
            <a:xfrm>
              <a:off x="35496" y="4515966"/>
              <a:ext cx="52565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 </a:t>
              </a:r>
              <a:r>
                <a:rPr lang="en-US" sz="360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nhiều hơn số         .</a:t>
              </a:r>
              <a:endParaRPr lang="en-US"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 descr="C:\Users\Administrator\Desktop\GA ĐT TOAN\4b77e6281d5b16d20522f8172055e2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519122"/>
              <a:ext cx="504055" cy="624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GA ĐT TOAN\pngtree-cute-baby-hedgehog-illustration-vector-on-white-background-png-image_204319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519122"/>
              <a:ext cx="864096" cy="78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59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385</Words>
  <Application>Microsoft Office PowerPoint</Application>
  <PresentationFormat>On-screen Show (16:9)</PresentationFormat>
  <Paragraphs>75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맑은 고딕</vt:lpstr>
      <vt:lpstr>Aharoni</vt:lpstr>
      <vt:lpstr>Arial</vt:lpstr>
      <vt:lpstr>Calibri</vt:lpstr>
      <vt:lpstr>Times New Roman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HP</cp:lastModifiedBy>
  <cp:revision>82</cp:revision>
  <dcterms:created xsi:type="dcterms:W3CDTF">2014-02-22T02:13:23Z</dcterms:created>
  <dcterms:modified xsi:type="dcterms:W3CDTF">2024-10-09T15:55:27Z</dcterms:modified>
</cp:coreProperties>
</file>