
<file path=[Content_Types].xml><?xml version="1.0" encoding="utf-8"?>
<Types xmlns="http://schemas.openxmlformats.org/package/2006/content-types">
  <Default Extension="png" ContentType="image/png"/>
  <Default Extension="mp3" ContentType="audio/mpeg"/>
  <Default Extension="jpeg" ContentType="image/jpeg"/>
  <Default Extension="rels" ContentType="application/vnd.openxmlformats-package.relationships+xml"/>
  <Default Extension="xml" ContentType="application/xml"/>
  <Default Extension="wav" ContentType="audio/wav"/>
  <Default Extension="wdp" ContentType="image/vnd.ms-photo"/>
  <Default Extension="gif" ContentType="image/gif"/>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theme/theme2.xml" ContentType="application/vnd.openxmlformats-officedocument.theme+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theme/theme3.xml" ContentType="application/vnd.openxmlformats-officedocument.theme+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theme/theme4.xml" ContentType="application/vnd.openxmlformats-officedocument.theme+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theme/theme5.xml" ContentType="application/vnd.openxmlformats-officedocument.theme+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6.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theme/theme7.xml" ContentType="application/vnd.openxmlformats-officedocument.theme+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theme/theme8.xml" ContentType="application/vnd.openxmlformats-officedocument.theme+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theme/theme9.xml" ContentType="application/vnd.openxmlformats-officedocument.theme+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theme/theme10.xml" ContentType="application/vnd.openxmlformats-officedocument.theme+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theme/theme11.xml" ContentType="application/vnd.openxmlformats-officedocument.theme+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theme/theme12.xml" ContentType="application/vnd.openxmlformats-officedocument.theme+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theme/theme13.xml" ContentType="application/vnd.openxmlformats-officedocument.theme+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theme/theme14.xml" ContentType="application/vnd.openxmlformats-officedocument.theme+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theme/theme15.xml" ContentType="application/vnd.openxmlformats-officedocument.theme+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theme/theme16.xml" ContentType="application/vnd.openxmlformats-officedocument.theme+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theme/theme17.xml" ContentType="application/vnd.openxmlformats-officedocument.theme+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theme/theme18.xml" ContentType="application/vnd.openxmlformats-officedocument.theme+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theme/theme19.xml" ContentType="application/vnd.openxmlformats-officedocument.theme+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theme/theme20.xml" ContentType="application/vnd.openxmlformats-officedocument.theme+xml"/>
  <Override PartName="/ppt/theme/theme21.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media/audio2.wav" ContentType="audio/x-wav"/>
  <Override PartName="/ppt/media/audio3.wav" ContentType="audio/x-wav"/>
  <Override PartName="/ppt/media/audio4.wav" ContentType="audio/x-wav"/>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0" r:id="rId1"/>
    <p:sldMasterId id="2147483679" r:id="rId2"/>
    <p:sldMasterId id="2147483685" r:id="rId3"/>
    <p:sldMasterId id="2147483698" r:id="rId4"/>
    <p:sldMasterId id="2147483710" r:id="rId5"/>
    <p:sldMasterId id="2147483722" r:id="rId6"/>
    <p:sldMasterId id="2147483734" r:id="rId7"/>
    <p:sldMasterId id="2147483746" r:id="rId8"/>
    <p:sldMasterId id="2147483758" r:id="rId9"/>
    <p:sldMasterId id="2147483770" r:id="rId10"/>
    <p:sldMasterId id="2147483782" r:id="rId11"/>
    <p:sldMasterId id="2147483794" r:id="rId12"/>
    <p:sldMasterId id="2147483806" r:id="rId13"/>
    <p:sldMasterId id="2147483818" r:id="rId14"/>
    <p:sldMasterId id="2147483830" r:id="rId15"/>
    <p:sldMasterId id="2147483842" r:id="rId16"/>
    <p:sldMasterId id="2147483854" r:id="rId17"/>
    <p:sldMasterId id="2147483866" r:id="rId18"/>
    <p:sldMasterId id="2147483890" r:id="rId19"/>
    <p:sldMasterId id="2147483902" r:id="rId20"/>
  </p:sldMasterIdLst>
  <p:notesMasterIdLst>
    <p:notesMasterId r:id="rId71"/>
  </p:notesMasterIdLst>
  <p:sldIdLst>
    <p:sldId id="652" r:id="rId21"/>
    <p:sldId id="653" r:id="rId22"/>
    <p:sldId id="654" r:id="rId23"/>
    <p:sldId id="655" r:id="rId24"/>
    <p:sldId id="656" r:id="rId25"/>
    <p:sldId id="2644" r:id="rId26"/>
    <p:sldId id="658" r:id="rId27"/>
    <p:sldId id="318" r:id="rId28"/>
    <p:sldId id="274" r:id="rId29"/>
    <p:sldId id="2649" r:id="rId30"/>
    <p:sldId id="281" r:id="rId31"/>
    <p:sldId id="2645" r:id="rId32"/>
    <p:sldId id="2636" r:id="rId33"/>
    <p:sldId id="2646" r:id="rId34"/>
    <p:sldId id="2647" r:id="rId35"/>
    <p:sldId id="2648" r:id="rId36"/>
    <p:sldId id="2650" r:id="rId37"/>
    <p:sldId id="284" r:id="rId38"/>
    <p:sldId id="2651" r:id="rId39"/>
    <p:sldId id="285" r:id="rId40"/>
    <p:sldId id="2652" r:id="rId41"/>
    <p:sldId id="312" r:id="rId42"/>
    <p:sldId id="292" r:id="rId43"/>
    <p:sldId id="2674" r:id="rId44"/>
    <p:sldId id="2656" r:id="rId45"/>
    <p:sldId id="2673" r:id="rId46"/>
    <p:sldId id="293" r:id="rId47"/>
    <p:sldId id="294" r:id="rId48"/>
    <p:sldId id="2640" r:id="rId49"/>
    <p:sldId id="2653" r:id="rId50"/>
    <p:sldId id="2654" r:id="rId51"/>
    <p:sldId id="319" r:id="rId52"/>
    <p:sldId id="313" r:id="rId53"/>
    <p:sldId id="2655" r:id="rId54"/>
    <p:sldId id="280" r:id="rId55"/>
    <p:sldId id="2657" r:id="rId56"/>
    <p:sldId id="2658" r:id="rId57"/>
    <p:sldId id="2659" r:id="rId58"/>
    <p:sldId id="2660" r:id="rId59"/>
    <p:sldId id="2661" r:id="rId60"/>
    <p:sldId id="2662" r:id="rId61"/>
    <p:sldId id="2663" r:id="rId62"/>
    <p:sldId id="2664" r:id="rId63"/>
    <p:sldId id="2665" r:id="rId64"/>
    <p:sldId id="2666" r:id="rId65"/>
    <p:sldId id="2667" r:id="rId66"/>
    <p:sldId id="2668" r:id="rId67"/>
    <p:sldId id="2669" r:id="rId68"/>
    <p:sldId id="2670" r:id="rId69"/>
    <p:sldId id="2671" r:id="rId70"/>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995" autoAdjust="0"/>
    <p:restoredTop sz="94660"/>
  </p:normalViewPr>
  <p:slideViewPr>
    <p:cSldViewPr snapToGrid="0">
      <p:cViewPr varScale="1">
        <p:scale>
          <a:sx n="72" d="100"/>
          <a:sy n="72" d="100"/>
        </p:scale>
        <p:origin x="660" y="78"/>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26" Type="http://schemas.openxmlformats.org/officeDocument/2006/relationships/slide" Target="slides/slide6.xml"/><Relationship Id="rId21" Type="http://schemas.openxmlformats.org/officeDocument/2006/relationships/slide" Target="slides/slide1.xml"/><Relationship Id="rId42" Type="http://schemas.openxmlformats.org/officeDocument/2006/relationships/slide" Target="slides/slide22.xml"/><Relationship Id="rId47" Type="http://schemas.openxmlformats.org/officeDocument/2006/relationships/slide" Target="slides/slide27.xml"/><Relationship Id="rId63" Type="http://schemas.openxmlformats.org/officeDocument/2006/relationships/slide" Target="slides/slide43.xml"/><Relationship Id="rId68" Type="http://schemas.openxmlformats.org/officeDocument/2006/relationships/slide" Target="slides/slide48.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9" Type="http://schemas.openxmlformats.org/officeDocument/2006/relationships/slide" Target="slides/slide9.xml"/><Relationship Id="rId11" Type="http://schemas.openxmlformats.org/officeDocument/2006/relationships/slideMaster" Target="slideMasters/slideMaster11.xml"/><Relationship Id="rId24" Type="http://schemas.openxmlformats.org/officeDocument/2006/relationships/slide" Target="slides/slide4.xml"/><Relationship Id="rId32" Type="http://schemas.openxmlformats.org/officeDocument/2006/relationships/slide" Target="slides/slide12.xml"/><Relationship Id="rId37" Type="http://schemas.openxmlformats.org/officeDocument/2006/relationships/slide" Target="slides/slide17.xml"/><Relationship Id="rId40" Type="http://schemas.openxmlformats.org/officeDocument/2006/relationships/slide" Target="slides/slide20.xml"/><Relationship Id="rId45" Type="http://schemas.openxmlformats.org/officeDocument/2006/relationships/slide" Target="slides/slide25.xml"/><Relationship Id="rId53" Type="http://schemas.openxmlformats.org/officeDocument/2006/relationships/slide" Target="slides/slide33.xml"/><Relationship Id="rId58" Type="http://schemas.openxmlformats.org/officeDocument/2006/relationships/slide" Target="slides/slide38.xml"/><Relationship Id="rId66" Type="http://schemas.openxmlformats.org/officeDocument/2006/relationships/slide" Target="slides/slide46.xml"/><Relationship Id="rId74" Type="http://schemas.openxmlformats.org/officeDocument/2006/relationships/theme" Target="theme/theme1.xml"/><Relationship Id="rId5" Type="http://schemas.openxmlformats.org/officeDocument/2006/relationships/slideMaster" Target="slideMasters/slideMaster5.xml"/><Relationship Id="rId61" Type="http://schemas.openxmlformats.org/officeDocument/2006/relationships/slide" Target="slides/slide41.xml"/><Relationship Id="rId19" Type="http://schemas.openxmlformats.org/officeDocument/2006/relationships/slideMaster" Target="slideMasters/slideMaster19.xml"/><Relationship Id="rId14" Type="http://schemas.openxmlformats.org/officeDocument/2006/relationships/slideMaster" Target="slideMasters/slideMaster14.xml"/><Relationship Id="rId22" Type="http://schemas.openxmlformats.org/officeDocument/2006/relationships/slide" Target="slides/slide2.xml"/><Relationship Id="rId27" Type="http://schemas.openxmlformats.org/officeDocument/2006/relationships/slide" Target="slides/slide7.xml"/><Relationship Id="rId30" Type="http://schemas.openxmlformats.org/officeDocument/2006/relationships/slide" Target="slides/slide10.xml"/><Relationship Id="rId35" Type="http://schemas.openxmlformats.org/officeDocument/2006/relationships/slide" Target="slides/slide15.xml"/><Relationship Id="rId43" Type="http://schemas.openxmlformats.org/officeDocument/2006/relationships/slide" Target="slides/slide23.xml"/><Relationship Id="rId48" Type="http://schemas.openxmlformats.org/officeDocument/2006/relationships/slide" Target="slides/slide28.xml"/><Relationship Id="rId56" Type="http://schemas.openxmlformats.org/officeDocument/2006/relationships/slide" Target="slides/slide36.xml"/><Relationship Id="rId64" Type="http://schemas.openxmlformats.org/officeDocument/2006/relationships/slide" Target="slides/slide44.xml"/><Relationship Id="rId69" Type="http://schemas.openxmlformats.org/officeDocument/2006/relationships/slide" Target="slides/slide49.xml"/><Relationship Id="rId8" Type="http://schemas.openxmlformats.org/officeDocument/2006/relationships/slideMaster" Target="slideMasters/slideMaster8.xml"/><Relationship Id="rId51" Type="http://schemas.openxmlformats.org/officeDocument/2006/relationships/slide" Target="slides/slide31.xml"/><Relationship Id="rId72" Type="http://schemas.openxmlformats.org/officeDocument/2006/relationships/presProps" Target="presProps.xml"/><Relationship Id="rId3" Type="http://schemas.openxmlformats.org/officeDocument/2006/relationships/slideMaster" Target="slideMasters/slideMaster3.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5.xml"/><Relationship Id="rId33" Type="http://schemas.openxmlformats.org/officeDocument/2006/relationships/slide" Target="slides/slide13.xml"/><Relationship Id="rId38" Type="http://schemas.openxmlformats.org/officeDocument/2006/relationships/slide" Target="slides/slide18.xml"/><Relationship Id="rId46" Type="http://schemas.openxmlformats.org/officeDocument/2006/relationships/slide" Target="slides/slide26.xml"/><Relationship Id="rId59" Type="http://schemas.openxmlformats.org/officeDocument/2006/relationships/slide" Target="slides/slide39.xml"/><Relationship Id="rId67" Type="http://schemas.openxmlformats.org/officeDocument/2006/relationships/slide" Target="slides/slide47.xml"/><Relationship Id="rId20" Type="http://schemas.openxmlformats.org/officeDocument/2006/relationships/slideMaster" Target="slideMasters/slideMaster20.xml"/><Relationship Id="rId41" Type="http://schemas.openxmlformats.org/officeDocument/2006/relationships/slide" Target="slides/slide21.xml"/><Relationship Id="rId54" Type="http://schemas.openxmlformats.org/officeDocument/2006/relationships/slide" Target="slides/slide34.xml"/><Relationship Id="rId62" Type="http://schemas.openxmlformats.org/officeDocument/2006/relationships/slide" Target="slides/slide42.xml"/><Relationship Id="rId70" Type="http://schemas.openxmlformats.org/officeDocument/2006/relationships/slide" Target="slides/slide50.xml"/><Relationship Id="rId75"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5" Type="http://schemas.openxmlformats.org/officeDocument/2006/relationships/slideMaster" Target="slideMasters/slideMaster15.xml"/><Relationship Id="rId23" Type="http://schemas.openxmlformats.org/officeDocument/2006/relationships/slide" Target="slides/slide3.xml"/><Relationship Id="rId28" Type="http://schemas.openxmlformats.org/officeDocument/2006/relationships/slide" Target="slides/slide8.xml"/><Relationship Id="rId36" Type="http://schemas.openxmlformats.org/officeDocument/2006/relationships/slide" Target="slides/slide16.xml"/><Relationship Id="rId49" Type="http://schemas.openxmlformats.org/officeDocument/2006/relationships/slide" Target="slides/slide29.xml"/><Relationship Id="rId57" Type="http://schemas.openxmlformats.org/officeDocument/2006/relationships/slide" Target="slides/slide37.xml"/><Relationship Id="rId10" Type="http://schemas.openxmlformats.org/officeDocument/2006/relationships/slideMaster" Target="slideMasters/slideMaster10.xml"/><Relationship Id="rId31" Type="http://schemas.openxmlformats.org/officeDocument/2006/relationships/slide" Target="slides/slide11.xml"/><Relationship Id="rId44" Type="http://schemas.openxmlformats.org/officeDocument/2006/relationships/slide" Target="slides/slide24.xml"/><Relationship Id="rId52" Type="http://schemas.openxmlformats.org/officeDocument/2006/relationships/slide" Target="slides/slide32.xml"/><Relationship Id="rId60" Type="http://schemas.openxmlformats.org/officeDocument/2006/relationships/slide" Target="slides/slide40.xml"/><Relationship Id="rId65" Type="http://schemas.openxmlformats.org/officeDocument/2006/relationships/slide" Target="slides/slide45.xml"/><Relationship Id="rId73"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3" Type="http://schemas.openxmlformats.org/officeDocument/2006/relationships/slideMaster" Target="slideMasters/slideMaster13.xml"/><Relationship Id="rId18" Type="http://schemas.openxmlformats.org/officeDocument/2006/relationships/slideMaster" Target="slideMasters/slideMaster18.xml"/><Relationship Id="rId39" Type="http://schemas.openxmlformats.org/officeDocument/2006/relationships/slide" Target="slides/slide19.xml"/><Relationship Id="rId34" Type="http://schemas.openxmlformats.org/officeDocument/2006/relationships/slide" Target="slides/slide14.xml"/><Relationship Id="rId50" Type="http://schemas.openxmlformats.org/officeDocument/2006/relationships/slide" Target="slides/slide30.xml"/><Relationship Id="rId55" Type="http://schemas.openxmlformats.org/officeDocument/2006/relationships/slide" Target="slides/slide35.xml"/><Relationship Id="rId7" Type="http://schemas.openxmlformats.org/officeDocument/2006/relationships/slideMaster" Target="slideMasters/slideMaster7.xml"/><Relationship Id="rId71" Type="http://schemas.openxmlformats.org/officeDocument/2006/relationships/notesMaster" Target="notesMasters/notesMaster1.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1.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BFE458EA-1700-4385-8CD3-DB3E7EDEC580}" type="datetimeFigureOut">
              <a:rPr lang="en-US" smtClean="0"/>
              <a:t>9/15/2024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EEBAB48-6B27-4AE2-80B5-071A98593B82}" type="slidenum">
              <a:rPr lang="en-US" smtClean="0"/>
              <a:t>‹#›</a:t>
            </a:fld>
            <a:endParaRPr lang="en-US"/>
          </a:p>
        </p:txBody>
      </p:sp>
    </p:spTree>
    <p:extLst>
      <p:ext uri="{BB962C8B-B14F-4D97-AF65-F5344CB8AC3E}">
        <p14:creationId xmlns:p14="http://schemas.microsoft.com/office/powerpoint/2010/main" val="3667428207"/>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7.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6.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8.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7.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49.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18.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50.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3" Type="http://schemas.openxmlformats.org/officeDocument/2006/relationships/hyperlink" Target="https://www.facebook.com/nhilinh.phan/" TargetMode="External"/><Relationship Id="rId2" Type="http://schemas.openxmlformats.org/officeDocument/2006/relationships/slide" Target="../slides/slide26.xml"/><Relationship Id="rId1" Type="http://schemas.openxmlformats.org/officeDocument/2006/relationships/notesMaster" Target="../notesMasters/notesMaster1.xml"/><Relationship Id="rId4" Type="http://schemas.openxmlformats.org/officeDocument/2006/relationships/hyperlink" Target="https://www.facebook.com/groups/443096903751589" TargetMode="Externa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36.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37.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39.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40.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41.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460"/>
        <p:cNvGrpSpPr/>
        <p:nvPr/>
      </p:nvGrpSpPr>
      <p:grpSpPr>
        <a:xfrm>
          <a:off x="0" y="0"/>
          <a:ext cx="0" cy="0"/>
          <a:chOff x="0" y="0"/>
          <a:chExt cx="0" cy="0"/>
        </a:xfrm>
      </p:grpSpPr>
      <p:sp>
        <p:nvSpPr>
          <p:cNvPr id="461" name="Google Shape;461;ga073618e60_0_4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462" name="Google Shape;462;ga073618e60_0_4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855736270"/>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2633087177"/>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383269943"/>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1287124469"/>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HS có thể nêu thêm các bài học mà HS suy nghĩ ra</a:t>
            </a:r>
          </a:p>
        </p:txBody>
      </p:sp>
    </p:spTree>
    <p:extLst>
      <p:ext uri="{BB962C8B-B14F-4D97-AF65-F5344CB8AC3E}">
        <p14:creationId xmlns:p14="http://schemas.microsoft.com/office/powerpoint/2010/main" val="1054568343"/>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145"/>
        <p:cNvGrpSpPr/>
        <p:nvPr/>
      </p:nvGrpSpPr>
      <p:grpSpPr>
        <a:xfrm>
          <a:off x="0" y="0"/>
          <a:ext cx="0" cy="0"/>
          <a:chOff x="0" y="0"/>
          <a:chExt cx="0" cy="0"/>
        </a:xfrm>
      </p:grpSpPr>
      <p:sp>
        <p:nvSpPr>
          <p:cNvPr id="8146" name="Google Shape;8146;g99bc3d0d5b_0_543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147" name="Google Shape;8147;g99bc3d0d5b_0_543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691090627"/>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
        <p:nvSpPr>
          <p:cNvPr id="4" name="Slide Number Placeholder 3"/>
          <p:cNvSpPr>
            <a:spLocks noGrp="1"/>
          </p:cNvSpPr>
          <p:nvPr>
            <p:ph type="sldNum" sz="quarter" idx="10"/>
          </p:nvPr>
        </p:nvSpPr>
        <p:spPr/>
        <p:txBody>
          <a:bodyPr/>
          <a:lstStyle/>
          <a:p>
            <a:pPr>
              <a:buClr>
                <a:srgbClr val="000000"/>
              </a:buClr>
              <a:buFont typeface="Arial"/>
              <a:buNone/>
            </a:pPr>
            <a:fld id="{61EDDC2B-84F9-49EC-8469-3DF7D2942154}" type="slidenum">
              <a:rPr lang="en-US" sz="1864" kern="0" smtClean="0">
                <a:solidFill>
                  <a:srgbClr val="000000"/>
                </a:solidFill>
                <a:latin typeface="Arial"/>
                <a:cs typeface="Arial"/>
                <a:sym typeface="Arial"/>
              </a:rPr>
              <a:pPr>
                <a:buClr>
                  <a:srgbClr val="000000"/>
                </a:buClr>
                <a:buFont typeface="Arial"/>
                <a:buNone/>
              </a:pPr>
              <a:t>47</a:t>
            </a:fld>
            <a:endParaRPr lang="en-US" sz="1864" kern="0">
              <a:solidFill>
                <a:srgbClr val="000000"/>
              </a:solidFill>
              <a:latin typeface="Arial"/>
              <a:cs typeface="Arial"/>
              <a:sym typeface="Arial"/>
            </a:endParaRPr>
          </a:p>
        </p:txBody>
      </p:sp>
    </p:spTree>
    <p:extLst>
      <p:ext uri="{BB962C8B-B14F-4D97-AF65-F5344CB8AC3E}">
        <p14:creationId xmlns:p14="http://schemas.microsoft.com/office/powerpoint/2010/main" val="165932451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Tree>
    <p:extLst>
      <p:ext uri="{BB962C8B-B14F-4D97-AF65-F5344CB8AC3E}">
        <p14:creationId xmlns:p14="http://schemas.microsoft.com/office/powerpoint/2010/main" val="870615169"/>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951"/>
        <p:cNvGrpSpPr/>
        <p:nvPr/>
      </p:nvGrpSpPr>
      <p:grpSpPr>
        <a:xfrm>
          <a:off x="0" y="0"/>
          <a:ext cx="0" cy="0"/>
          <a:chOff x="0" y="0"/>
          <a:chExt cx="0" cy="0"/>
        </a:xfrm>
      </p:grpSpPr>
      <p:sp>
        <p:nvSpPr>
          <p:cNvPr id="7952" name="Google Shape;7952;g99bc3d0d5b_0_365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953" name="Google Shape;7953;g99bc3d0d5b_0_365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a:t>HS TỰ PHÁT BIỂU</a:t>
            </a:r>
          </a:p>
          <a:p>
            <a:pPr marL="0" lvl="0" indent="0" algn="l" rtl="0">
              <a:spcBef>
                <a:spcPts val="0"/>
              </a:spcBef>
              <a:spcAft>
                <a:spcPts val="0"/>
              </a:spcAft>
              <a:buNone/>
            </a:pPr>
            <a:endParaRPr lang="en-US"/>
          </a:p>
          <a:p>
            <a:r>
              <a:rPr lang="en-US" b="0"/>
              <a:t>GV cùng hs nhớ lại nhân vật đồng hành Hà và Nam qua từng năm học</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pPr marL="0" lvl="0" indent="0" algn="l" rtl="0">
              <a:spcBef>
                <a:spcPts val="0"/>
              </a:spcBef>
              <a:spcAft>
                <a:spcPts val="0"/>
              </a:spcAft>
              <a:buNone/>
            </a:pPr>
            <a:endParaRPr/>
          </a:p>
        </p:txBody>
      </p:sp>
    </p:spTree>
    <p:extLst>
      <p:ext uri="{BB962C8B-B14F-4D97-AF65-F5344CB8AC3E}">
        <p14:creationId xmlns:p14="http://schemas.microsoft.com/office/powerpoint/2010/main" val="1729927035"/>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259"/>
        <p:cNvGrpSpPr/>
        <p:nvPr/>
      </p:nvGrpSpPr>
      <p:grpSpPr>
        <a:xfrm>
          <a:off x="0" y="0"/>
          <a:ext cx="0" cy="0"/>
          <a:chOff x="0" y="0"/>
          <a:chExt cx="0" cy="0"/>
        </a:xfrm>
      </p:grpSpPr>
      <p:sp>
        <p:nvSpPr>
          <p:cNvPr id="8260" name="Google Shape;8260;g9fe1004dc8_0_881: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261" name="Google Shape;8261;g9fe1004dc8_0_881: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r>
              <a:rPr lang="en-US" b="0"/>
              <a:t>GV cùng hs nhớ lại nhân vật đồng hành Hà và Nam qua từng năm học</a:t>
            </a:r>
            <a:br>
              <a:rPr lang="en-US" b="0"/>
            </a:br>
            <a:r>
              <a:rPr lang="vi-VN" b="0"/>
              <a:t>Tác</a:t>
            </a:r>
            <a:r>
              <a:rPr lang="vi-VN" b="0" baseline="0"/>
              <a:t> giả bộ ppt Toán + TV</a:t>
            </a:r>
            <a:r>
              <a:rPr lang="en-US" b="0" baseline="0"/>
              <a:t>3</a:t>
            </a:r>
            <a:r>
              <a:rPr lang="vi-VN" b="0" baseline="0"/>
              <a:t>: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pPr marL="0" lvl="0" indent="0" algn="l" rtl="0">
              <a:spcBef>
                <a:spcPts val="0"/>
              </a:spcBef>
              <a:spcAft>
                <a:spcPts val="0"/>
              </a:spcAft>
              <a:buNone/>
            </a:pPr>
            <a:endParaRPr/>
          </a:p>
        </p:txBody>
      </p:sp>
    </p:spTree>
    <p:extLst>
      <p:ext uri="{BB962C8B-B14F-4D97-AF65-F5344CB8AC3E}">
        <p14:creationId xmlns:p14="http://schemas.microsoft.com/office/powerpoint/2010/main" val="3631959378"/>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幻灯片图像占位符 1"/>
          <p:cNvSpPr>
            <a:spLocks noGrp="1" noRot="1" noChangeAspect="1"/>
          </p:cNvSpPr>
          <p:nvPr>
            <p:ph type="sldImg"/>
          </p:nvPr>
        </p:nvSpPr>
        <p:spPr/>
      </p:sp>
      <p:sp>
        <p:nvSpPr>
          <p:cNvPr id="3" name="备注占位符 2"/>
          <p:cNvSpPr>
            <a:spLocks noGrp="1"/>
          </p:cNvSpPr>
          <p:nvPr>
            <p:ph type="body" idx="1"/>
          </p:nvPr>
        </p:nvSpPr>
        <p:spPr/>
        <p:txBody>
          <a:bodyPr/>
          <a:lstStyle/>
          <a:p>
            <a:endParaRPr lang="zh-CN" altLang="en-US"/>
          </a:p>
        </p:txBody>
      </p:sp>
      <p:sp>
        <p:nvSpPr>
          <p:cNvPr id="4" name="灯片编号占位符 3"/>
          <p:cNvSpPr>
            <a:spLocks noGrp="1"/>
          </p:cNvSpPr>
          <p:nvPr>
            <p:ph type="sldNum" sz="quarter" idx="10"/>
          </p:nvPr>
        </p:nvSpPr>
        <p:spPr/>
        <p:txBody>
          <a:bodyPr/>
          <a:lstStyle/>
          <a:p>
            <a:fld id="{9768E5DE-3264-4330-84DB-16D0AE5DCE31}" type="slidenum">
              <a:rPr lang="zh-CN" altLang="en-US" smtClean="0">
                <a:solidFill>
                  <a:prstClr val="black"/>
                </a:solidFill>
                <a:ea typeface="宋体" panose="02010600030101010101" pitchFamily="2" charset="-122"/>
              </a:rPr>
              <a:pPr/>
              <a:t>24</a:t>
            </a:fld>
            <a:endParaRPr lang="zh-CN" altLang="en-US">
              <a:solidFill>
                <a:prstClr val="black"/>
              </a:solidFill>
              <a:ea typeface="宋体" panose="02010600030101010101" pitchFamily="2" charset="-122"/>
            </a:endParaRPr>
          </a:p>
        </p:txBody>
      </p:sp>
    </p:spTree>
    <p:extLst>
      <p:ext uri="{BB962C8B-B14F-4D97-AF65-F5344CB8AC3E}">
        <p14:creationId xmlns:p14="http://schemas.microsoft.com/office/powerpoint/2010/main" val="3178328703"/>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GV linh động thay đổi từ khó đọc theo vùng miền nhé!</a:t>
            </a:r>
          </a:p>
          <a:p>
            <a:endParaRPr lang="en-US"/>
          </a:p>
          <a:p>
            <a:r>
              <a:rPr lang="en-US" b="0"/>
              <a:t>GV cùng hs nhớ lại nhân vật đồng hành Hà và Nam qua từng năm học</a:t>
            </a:r>
            <a:br>
              <a:rPr lang="en-US" b="0"/>
            </a:br>
            <a:r>
              <a:rPr lang="vi-VN" b="0"/>
              <a:t>Tác</a:t>
            </a:r>
            <a:r>
              <a:rPr lang="vi-VN" b="0" baseline="0"/>
              <a:t> giả bộ ppt Toán + TV2: Phan Thị Linh – Đà Nẵng</a:t>
            </a:r>
          </a:p>
          <a:p>
            <a:r>
              <a:rPr lang="vi-VN" b="0" baseline="0"/>
              <a:t>Sđt lh: 0916.604.268</a:t>
            </a:r>
          </a:p>
          <a:p>
            <a:r>
              <a:rPr lang="vi-VN" sz="1100" b="0">
                <a:latin typeface="Arial" pitchFamily="34" charset="0"/>
                <a:cs typeface="Arial" pitchFamily="34" charset="0"/>
              </a:rPr>
              <a:t>+ Zalo: 0916.604.268</a:t>
            </a:r>
          </a:p>
          <a:p>
            <a:r>
              <a:rPr lang="vi-VN" sz="1100" b="0">
                <a:latin typeface="Arial" pitchFamily="34" charset="0"/>
                <a:cs typeface="Arial" pitchFamily="34" charset="0"/>
              </a:rPr>
              <a:t>+ Facebook cá nhân: </a:t>
            </a:r>
            <a:r>
              <a:rPr lang="vi-VN" sz="1100" b="0">
                <a:hlinkClick r:id="rId3"/>
              </a:rPr>
              <a:t>https://www.facebook.com/nhilinh.phan/</a:t>
            </a:r>
            <a:endParaRPr lang="vi-VN" sz="1100" b="0"/>
          </a:p>
          <a:p>
            <a:r>
              <a:rPr lang="vi-VN" sz="1100" b="0">
                <a:latin typeface="Arial" pitchFamily="34" charset="0"/>
                <a:cs typeface="Arial" pitchFamily="34" charset="0"/>
              </a:rPr>
              <a:t>+ Nhóm chia sẻ tài liệu: </a:t>
            </a:r>
            <a:r>
              <a:rPr lang="vi-VN" sz="1100" b="0">
                <a:hlinkClick r:id="rId4"/>
              </a:rPr>
              <a:t>https://www.facebook.com/groups/443096903751589</a:t>
            </a:r>
            <a:endParaRPr lang="vi-VN" sz="1100" b="0"/>
          </a:p>
          <a:p>
            <a:r>
              <a:rPr lang="vi-VN" sz="1100" b="0">
                <a:latin typeface="Arial" pitchFamily="34" charset="0"/>
                <a:cs typeface="Arial" pitchFamily="34" charset="0"/>
              </a:rPr>
              <a:t>Hãy</a:t>
            </a:r>
            <a:r>
              <a:rPr lang="vi-VN" sz="1100" b="0" baseline="0">
                <a:latin typeface="Arial" pitchFamily="34" charset="0"/>
                <a:cs typeface="Arial" pitchFamily="34" charset="0"/>
              </a:rPr>
              <a:t> liên hệ chính chủ sản phẩm để được hỗ trợ và đồng hành trong suốt năm học nhé!</a:t>
            </a:r>
            <a:endParaRPr lang="vi-VN" sz="1100" b="0">
              <a:latin typeface="Arial" pitchFamily="34" charset="0"/>
              <a:cs typeface="Arial" pitchFamily="34" charset="0"/>
            </a:endParaRPr>
          </a:p>
          <a:p>
            <a:pPr marL="0" lvl="0" indent="0" algn="l" rtl="0">
              <a:spcBef>
                <a:spcPts val="0"/>
              </a:spcBef>
              <a:spcAft>
                <a:spcPts val="0"/>
              </a:spcAft>
              <a:buNone/>
            </a:pPr>
            <a:endParaRPr lang="vi-VN" b="0"/>
          </a:p>
          <a:p>
            <a:endParaRPr lang="en-US"/>
          </a:p>
          <a:p>
            <a:endParaRPr lang="en-US"/>
          </a:p>
        </p:txBody>
      </p:sp>
    </p:spTree>
    <p:extLst>
      <p:ext uri="{BB962C8B-B14F-4D97-AF65-F5344CB8AC3E}">
        <p14:creationId xmlns:p14="http://schemas.microsoft.com/office/powerpoint/2010/main" val="3658669988"/>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Phần này GV tổ chức khoảng nửa tiết</a:t>
            </a:r>
          </a:p>
        </p:txBody>
      </p:sp>
    </p:spTree>
    <p:extLst>
      <p:ext uri="{BB962C8B-B14F-4D97-AF65-F5344CB8AC3E}">
        <p14:creationId xmlns:p14="http://schemas.microsoft.com/office/powerpoint/2010/main" val="174686168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949691820"/>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299248928"/>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118171675"/>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Tree>
    <p:extLst>
      <p:ext uri="{BB962C8B-B14F-4D97-AF65-F5344CB8AC3E}">
        <p14:creationId xmlns:p14="http://schemas.microsoft.com/office/powerpoint/2010/main" val="3388816374"/>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Tree>
    <p:extLst>
      <p:ext uri="{BB962C8B-B14F-4D97-AF65-F5344CB8AC3E}">
        <p14:creationId xmlns:p14="http://schemas.microsoft.com/office/powerpoint/2010/main" val="3160652254"/>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0.xml"/><Relationship Id="rId4" Type="http://schemas.openxmlformats.org/officeDocument/2006/relationships/hyperlink" Target="https://www.freepik.com/" TargetMode="Externa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1.xml"/><Relationship Id="rId4" Type="http://schemas.openxmlformats.org/officeDocument/2006/relationships/hyperlink" Target="https://www.freepik.com/" TargetMode="Externa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xml.rels><?xml version="1.0" encoding="UTF-8" standalone="yes"?>
<Relationships xmlns="http://schemas.openxmlformats.org/package/2006/relationships"><Relationship Id="rId2" Type="http://schemas.openxmlformats.org/officeDocument/2006/relationships/slideMaster" Target="../slideMasters/slideMaster2.xml"/><Relationship Id="rId1" Type="http://schemas.openxmlformats.org/officeDocument/2006/relationships/audio" Target="../media/audio1.wav"/></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24.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2.xml"/><Relationship Id="rId4" Type="http://schemas.openxmlformats.org/officeDocument/2006/relationships/hyperlink" Target="https://www.freepik.com/" TargetMode="External"/></Relationships>
</file>

<file path=ppt/slideLayouts/_rels/slideLayout1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3.xml"/><Relationship Id="rId4" Type="http://schemas.openxmlformats.org/officeDocument/2006/relationships/hyperlink" Target="https://www.freepik.com/" TargetMode="Externa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146.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4.xml"/><Relationship Id="rId4" Type="http://schemas.openxmlformats.org/officeDocument/2006/relationships/hyperlink" Target="https://www.freepik.com/" TargetMode="External"/></Relationships>
</file>

<file path=ppt/slideLayouts/_rels/slideLayout14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4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5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157.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5.xml"/><Relationship Id="rId4" Type="http://schemas.openxmlformats.org/officeDocument/2006/relationships/hyperlink" Target="https://www.freepik.com/" TargetMode="Externa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16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6.xml"/><Relationship Id="rId4" Type="http://schemas.openxmlformats.org/officeDocument/2006/relationships/hyperlink" Target="https://www.freepik.com/" TargetMode="Externa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179.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7.xml"/><Relationship Id="rId4" Type="http://schemas.openxmlformats.org/officeDocument/2006/relationships/hyperlink" Target="https://www.freepik.com/" TargetMode="Externa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8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190.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8.xml"/><Relationship Id="rId4" Type="http://schemas.openxmlformats.org/officeDocument/2006/relationships/hyperlink" Target="https://www.freepik.com/" TargetMode="Externa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201.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19.xml"/><Relationship Id="rId4" Type="http://schemas.openxmlformats.org/officeDocument/2006/relationships/hyperlink" Target="https://www.freepik.com/" TargetMode="Externa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xml.rels><?xml version="1.0" encoding="UTF-8" standalone="yes"?>
<Relationships xmlns="http://schemas.openxmlformats.org/package/2006/relationships"><Relationship Id="rId2" Type="http://schemas.openxmlformats.org/officeDocument/2006/relationships/image" Target="../media/image9.jpg"/><Relationship Id="rId1" Type="http://schemas.openxmlformats.org/officeDocument/2006/relationships/slideMaster" Target="../slideMasters/slideMaster3.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6.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4.xml"/><Relationship Id="rId4" Type="http://schemas.openxmlformats.org/officeDocument/2006/relationships/hyperlink" Target="https://www.freepik.com/" TargetMode="Externa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7.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5.xml"/><Relationship Id="rId4" Type="http://schemas.openxmlformats.org/officeDocument/2006/relationships/hyperlink" Target="https://www.freepik.com/" TargetMode="Externa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xml.rels><?xml version="1.0" encoding="UTF-8" standalone="yes"?>
<Relationships xmlns="http://schemas.openxmlformats.org/package/2006/relationships"><Relationship Id="rId3" Type="http://schemas.openxmlformats.org/officeDocument/2006/relationships/image" Target="../media/image3.png"/><Relationship Id="rId7" Type="http://schemas.openxmlformats.org/officeDocument/2006/relationships/image" Target="../media/image7.png"/><Relationship Id="rId2" Type="http://schemas.openxmlformats.org/officeDocument/2006/relationships/image" Target="../media/image2.png"/><Relationship Id="rId1" Type="http://schemas.openxmlformats.org/officeDocument/2006/relationships/slideMaster" Target="../slideMasters/slideMaster1.xml"/><Relationship Id="rId6" Type="http://schemas.openxmlformats.org/officeDocument/2006/relationships/image" Target="../media/image6.png"/><Relationship Id="rId5" Type="http://schemas.openxmlformats.org/officeDocument/2006/relationships/image" Target="../media/image5.png"/><Relationship Id="rId4" Type="http://schemas.openxmlformats.org/officeDocument/2006/relationships/image" Target="../media/image4.png"/></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58.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6.xml"/><Relationship Id="rId4" Type="http://schemas.openxmlformats.org/officeDocument/2006/relationships/hyperlink" Target="https://www.freepik.com/" TargetMode="Externa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2.png"/><Relationship Id="rId1" Type="http://schemas.openxmlformats.org/officeDocument/2006/relationships/slideMaster" Target="../slideMasters/slideMaster1.xml"/><Relationship Id="rId4" Type="http://schemas.openxmlformats.org/officeDocument/2006/relationships/image" Target="../media/image7.png"/></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69.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7.xml"/><Relationship Id="rId4" Type="http://schemas.openxmlformats.org/officeDocument/2006/relationships/hyperlink" Target="https://www.freepik.com/" TargetMode="Externa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8.xml"/><Relationship Id="rId4" Type="http://schemas.openxmlformats.org/officeDocument/2006/relationships/hyperlink" Target="https://www.freepik.com/" TargetMode="Externa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2.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xml.rels><?xml version="1.0" encoding="UTF-8" standalone="yes"?>
<Relationships xmlns="http://schemas.openxmlformats.org/package/2006/relationships"><Relationship Id="rId3" Type="http://schemas.openxmlformats.org/officeDocument/2006/relationships/hyperlink" Target="https://www.flaticon.com/" TargetMode="External"/><Relationship Id="rId2" Type="http://schemas.openxmlformats.org/officeDocument/2006/relationships/hyperlink" Target="https://slidesgo.com/" TargetMode="External"/><Relationship Id="rId1" Type="http://schemas.openxmlformats.org/officeDocument/2006/relationships/slideMaster" Target="../slideMasters/slideMaster9.xml"/><Relationship Id="rId4" Type="http://schemas.openxmlformats.org/officeDocument/2006/relationships/hyperlink" Target="https://www.freepik.com/" TargetMode="Externa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slideLayout1.xml><?xml version="1.0" encoding="utf-8"?>
<p:sldLayout xmlns:a="http://schemas.openxmlformats.org/drawingml/2006/main" xmlns:r="http://schemas.openxmlformats.org/officeDocument/2006/relationships" xmlns:p="http://schemas.openxmlformats.org/presentationml/2006/main" preserve="1" userDrawn="1">
  <p:cSld name="首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57885915"/>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006 Two columns">
  <p:cSld name="006 Two columns">
    <p:spTree>
      <p:nvGrpSpPr>
        <p:cNvPr id="1" name="Shape 237"/>
        <p:cNvGrpSpPr/>
        <p:nvPr/>
      </p:nvGrpSpPr>
      <p:grpSpPr>
        <a:xfrm>
          <a:off x="0" y="0"/>
          <a:ext cx="0" cy="0"/>
          <a:chOff x="0" y="0"/>
          <a:chExt cx="0" cy="0"/>
        </a:xfrm>
      </p:grpSpPr>
      <p:sp>
        <p:nvSpPr>
          <p:cNvPr id="238" name="Google Shape;238;p8"/>
          <p:cNvSpPr/>
          <p:nvPr/>
        </p:nvSpPr>
        <p:spPr>
          <a:xfrm rot="-6455144">
            <a:off x="1080942" y="-1579124"/>
            <a:ext cx="9764768" cy="11500344"/>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239" name="Google Shape;239;p8"/>
          <p:cNvGrpSpPr/>
          <p:nvPr/>
        </p:nvGrpSpPr>
        <p:grpSpPr>
          <a:xfrm rot="8363066">
            <a:off x="-201178" y="-822346"/>
            <a:ext cx="957529" cy="4380768"/>
            <a:chOff x="8286350" y="2240498"/>
            <a:chExt cx="957493" cy="4380603"/>
          </a:xfrm>
        </p:grpSpPr>
        <p:sp>
          <p:nvSpPr>
            <p:cNvPr id="240" name="Google Shape;240;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1" name="Google Shape;241;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2" name="Google Shape;242;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43" name="Google Shape;243;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4" name="Google Shape;244;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5" name="Google Shape;245;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6" name="Google Shape;246;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47" name="Google Shape;247;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48" name="Google Shape;248;p8"/>
          <p:cNvGrpSpPr/>
          <p:nvPr/>
        </p:nvGrpSpPr>
        <p:grpSpPr>
          <a:xfrm rot="1393766">
            <a:off x="-232440" y="4629714"/>
            <a:ext cx="957459" cy="4380446"/>
            <a:chOff x="8286350" y="2240498"/>
            <a:chExt cx="957493" cy="4380603"/>
          </a:xfrm>
        </p:grpSpPr>
        <p:sp>
          <p:nvSpPr>
            <p:cNvPr id="249" name="Google Shape;249;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0" name="Google Shape;250;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1" name="Google Shape;251;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52" name="Google Shape;252;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3" name="Google Shape;253;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4" name="Google Shape;254;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5" name="Google Shape;255;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6" name="Google Shape;256;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257" name="Google Shape;257;p8"/>
          <p:cNvGrpSpPr/>
          <p:nvPr/>
        </p:nvGrpSpPr>
        <p:grpSpPr>
          <a:xfrm rot="-2700000">
            <a:off x="11317752" y="4203511"/>
            <a:ext cx="957484" cy="4380561"/>
            <a:chOff x="8286350" y="2240498"/>
            <a:chExt cx="957493" cy="4380603"/>
          </a:xfrm>
        </p:grpSpPr>
        <p:sp>
          <p:nvSpPr>
            <p:cNvPr id="258" name="Google Shape;258;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59" name="Google Shape;259;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0" name="Google Shape;260;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61" name="Google Shape;261;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2" name="Google Shape;262;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3" name="Google Shape;263;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4" name="Google Shape;264;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5" name="Google Shape;265;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266" name="Google Shape;266;p8"/>
          <p:cNvSpPr txBox="1">
            <a:spLocks noGrp="1"/>
          </p:cNvSpPr>
          <p:nvPr>
            <p:ph type="title"/>
          </p:nvPr>
        </p:nvSpPr>
        <p:spPr>
          <a:xfrm>
            <a:off x="1610875" y="2068275"/>
            <a:ext cx="8613900" cy="3160800"/>
          </a:xfrm>
          <a:prstGeom prst="rect">
            <a:avLst/>
          </a:prstGeom>
        </p:spPr>
        <p:txBody>
          <a:bodyPr spcFirstLastPara="1" wrap="square" lIns="121900" tIns="121900" rIns="121900" bIns="121900" anchor="b" anchorCtr="0">
            <a:noAutofit/>
          </a:bodyPr>
          <a:lstStyle>
            <a:lvl1pPr lvl="0" algn="ctr" rtl="0">
              <a:spcBef>
                <a:spcPts val="0"/>
              </a:spcBef>
              <a:spcAft>
                <a:spcPts val="0"/>
              </a:spcAft>
              <a:buSzPts val="12000"/>
              <a:buNone/>
              <a:defRPr sz="12000" b="0"/>
            </a:lvl1pPr>
            <a:lvl2pPr lvl="1" algn="ctr" rtl="0">
              <a:spcBef>
                <a:spcPts val="0"/>
              </a:spcBef>
              <a:spcAft>
                <a:spcPts val="0"/>
              </a:spcAft>
              <a:buSzPts val="12000"/>
              <a:buNone/>
              <a:defRPr sz="12000" b="0"/>
            </a:lvl2pPr>
            <a:lvl3pPr lvl="2" algn="ctr" rtl="0">
              <a:spcBef>
                <a:spcPts val="0"/>
              </a:spcBef>
              <a:spcAft>
                <a:spcPts val="0"/>
              </a:spcAft>
              <a:buSzPts val="12000"/>
              <a:buNone/>
              <a:defRPr sz="12000" b="0"/>
            </a:lvl3pPr>
            <a:lvl4pPr lvl="3" algn="ctr" rtl="0">
              <a:spcBef>
                <a:spcPts val="0"/>
              </a:spcBef>
              <a:spcAft>
                <a:spcPts val="0"/>
              </a:spcAft>
              <a:buSzPts val="12000"/>
              <a:buNone/>
              <a:defRPr sz="12000" b="0"/>
            </a:lvl4pPr>
            <a:lvl5pPr lvl="4" algn="ctr" rtl="0">
              <a:spcBef>
                <a:spcPts val="0"/>
              </a:spcBef>
              <a:spcAft>
                <a:spcPts val="0"/>
              </a:spcAft>
              <a:buSzPts val="12000"/>
              <a:buNone/>
              <a:defRPr sz="12000" b="0"/>
            </a:lvl5pPr>
            <a:lvl6pPr lvl="5" algn="ctr" rtl="0">
              <a:spcBef>
                <a:spcPts val="0"/>
              </a:spcBef>
              <a:spcAft>
                <a:spcPts val="0"/>
              </a:spcAft>
              <a:buSzPts val="12000"/>
              <a:buNone/>
              <a:defRPr sz="12000" b="0"/>
            </a:lvl6pPr>
            <a:lvl7pPr lvl="6" algn="ctr" rtl="0">
              <a:spcBef>
                <a:spcPts val="0"/>
              </a:spcBef>
              <a:spcAft>
                <a:spcPts val="0"/>
              </a:spcAft>
              <a:buSzPts val="12000"/>
              <a:buNone/>
              <a:defRPr sz="12000" b="0"/>
            </a:lvl7pPr>
            <a:lvl8pPr lvl="7" algn="ctr" rtl="0">
              <a:spcBef>
                <a:spcPts val="0"/>
              </a:spcBef>
              <a:spcAft>
                <a:spcPts val="0"/>
              </a:spcAft>
              <a:buSzPts val="12000"/>
              <a:buNone/>
              <a:defRPr sz="12000" b="0"/>
            </a:lvl8pPr>
            <a:lvl9pPr lvl="8" algn="ctr" rtl="0">
              <a:spcBef>
                <a:spcPts val="0"/>
              </a:spcBef>
              <a:spcAft>
                <a:spcPts val="0"/>
              </a:spcAft>
              <a:buSzPts val="12000"/>
              <a:buNone/>
              <a:defRPr sz="12000" b="0"/>
            </a:lvl9pPr>
          </a:lstStyle>
          <a:p>
            <a:endParaRPr/>
          </a:p>
        </p:txBody>
      </p:sp>
      <p:grpSp>
        <p:nvGrpSpPr>
          <p:cNvPr id="267" name="Google Shape;267;p8"/>
          <p:cNvGrpSpPr/>
          <p:nvPr/>
        </p:nvGrpSpPr>
        <p:grpSpPr>
          <a:xfrm rot="-8252710">
            <a:off x="10802090" y="-1562085"/>
            <a:ext cx="957480" cy="4380546"/>
            <a:chOff x="8286350" y="2240498"/>
            <a:chExt cx="957493" cy="4380603"/>
          </a:xfrm>
        </p:grpSpPr>
        <p:sp>
          <p:nvSpPr>
            <p:cNvPr id="268" name="Google Shape;268;p8"/>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69" name="Google Shape;269;p8"/>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0" name="Google Shape;270;p8"/>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271" name="Google Shape;271;p8"/>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2" name="Google Shape;272;p8"/>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3" name="Google Shape;273;p8"/>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4" name="Google Shape;274;p8"/>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275" name="Google Shape;275;p8"/>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Tree>
    <p:extLst>
      <p:ext uri="{BB962C8B-B14F-4D97-AF65-F5344CB8AC3E}">
        <p14:creationId xmlns:p14="http://schemas.microsoft.com/office/powerpoint/2010/main" val="848698429"/>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6229142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31197126"/>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9863552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9002801"/>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85587380"/>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0338832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33919799"/>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2900699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74531190"/>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645459544"/>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005 One column">
  <p:cSld name="005 One column">
    <p:spTree>
      <p:nvGrpSpPr>
        <p:cNvPr id="1" name="Shape 317"/>
        <p:cNvGrpSpPr/>
        <p:nvPr/>
      </p:nvGrpSpPr>
      <p:grpSpPr>
        <a:xfrm>
          <a:off x="0" y="0"/>
          <a:ext cx="0" cy="0"/>
          <a:chOff x="0" y="0"/>
          <a:chExt cx="0" cy="0"/>
        </a:xfrm>
      </p:grpSpPr>
      <p:sp>
        <p:nvSpPr>
          <p:cNvPr id="318" name="Google Shape;318;p10"/>
          <p:cNvSpPr/>
          <p:nvPr/>
        </p:nvSpPr>
        <p:spPr>
          <a:xfrm rot="9167139">
            <a:off x="1320972" y="-355942"/>
            <a:ext cx="8296734" cy="8571749"/>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319" name="Google Shape;319;p10"/>
          <p:cNvGrpSpPr/>
          <p:nvPr/>
        </p:nvGrpSpPr>
        <p:grpSpPr>
          <a:xfrm>
            <a:off x="307200" y="405123"/>
            <a:ext cx="957493" cy="4380603"/>
            <a:chOff x="8286350" y="2240498"/>
            <a:chExt cx="957493" cy="4380603"/>
          </a:xfrm>
        </p:grpSpPr>
        <p:sp>
          <p:nvSpPr>
            <p:cNvPr id="320" name="Google Shape;320;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1" name="Google Shape;321;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2" name="Google Shape;322;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23" name="Google Shape;323;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4" name="Google Shape;324;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5" name="Google Shape;325;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6" name="Google Shape;326;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27" name="Google Shape;327;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1"/>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28" name="Google Shape;328;p10"/>
          <p:cNvGrpSpPr/>
          <p:nvPr/>
        </p:nvGrpSpPr>
        <p:grpSpPr>
          <a:xfrm rot="835671">
            <a:off x="1187846" y="2373299"/>
            <a:ext cx="957493" cy="4380605"/>
            <a:chOff x="8286350" y="2240498"/>
            <a:chExt cx="957493" cy="4380603"/>
          </a:xfrm>
        </p:grpSpPr>
        <p:sp>
          <p:nvSpPr>
            <p:cNvPr id="329" name="Google Shape;329;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0" name="Google Shape;330;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1" name="Google Shape;331;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32" name="Google Shape;332;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3" name="Google Shape;333;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4" name="Google Shape;334;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5" name="Google Shape;335;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6" name="Google Shape;336;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2"/>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37" name="Google Shape;337;p10"/>
          <p:cNvGrpSpPr/>
          <p:nvPr/>
        </p:nvGrpSpPr>
        <p:grpSpPr>
          <a:xfrm rot="-8252710">
            <a:off x="9536090" y="-144735"/>
            <a:ext cx="957480" cy="4380546"/>
            <a:chOff x="8286350" y="2240498"/>
            <a:chExt cx="957493" cy="4380603"/>
          </a:xfrm>
        </p:grpSpPr>
        <p:sp>
          <p:nvSpPr>
            <p:cNvPr id="338" name="Google Shape;338;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39" name="Google Shape;339;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0" name="Google Shape;340;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41" name="Google Shape;341;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2" name="Google Shape;342;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3" name="Google Shape;343;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4" name="Google Shape;344;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5" name="Google Shape;345;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6"/>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346" name="Google Shape;346;p10"/>
          <p:cNvGrpSpPr/>
          <p:nvPr/>
        </p:nvGrpSpPr>
        <p:grpSpPr>
          <a:xfrm>
            <a:off x="10450912" y="2373261"/>
            <a:ext cx="957493" cy="4380603"/>
            <a:chOff x="8286350" y="2240498"/>
            <a:chExt cx="957493" cy="4380603"/>
          </a:xfrm>
        </p:grpSpPr>
        <p:sp>
          <p:nvSpPr>
            <p:cNvPr id="347" name="Google Shape;347;p10"/>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8" name="Google Shape;348;p10"/>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49" name="Google Shape;349;p10"/>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350" name="Google Shape;350;p10"/>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1" name="Google Shape;351;p10"/>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2" name="Google Shape;352;p10"/>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3" name="Google Shape;353;p10"/>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354" name="Google Shape;354;p10"/>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55" name="Google Shape;355;p10"/>
          <p:cNvSpPr txBox="1">
            <a:spLocks noGrp="1"/>
          </p:cNvSpPr>
          <p:nvPr>
            <p:ph type="title"/>
          </p:nvPr>
        </p:nvSpPr>
        <p:spPr>
          <a:xfrm rot="-723123">
            <a:off x="3545345" y="713807"/>
            <a:ext cx="4020110" cy="2895986"/>
          </a:xfrm>
          <a:prstGeom prst="rect">
            <a:avLst/>
          </a:prstGeom>
        </p:spPr>
        <p:txBody>
          <a:bodyPr spcFirstLastPara="1" wrap="square" lIns="121900" tIns="121900" rIns="121900" bIns="121900" anchor="ctr" anchorCtr="0">
            <a:noAutofit/>
          </a:bodyPr>
          <a:lstStyle>
            <a:lvl1pPr marL="0" marR="0" lvl="0" indent="0" algn="l" rtl="0">
              <a:lnSpc>
                <a:spcPct val="100000"/>
              </a:lnSpc>
              <a:spcBef>
                <a:spcPts val="0"/>
              </a:spcBef>
              <a:spcAft>
                <a:spcPts val="0"/>
              </a:spcAft>
              <a:buClr>
                <a:schemeClr val="dk1"/>
              </a:buClr>
              <a:buSzPts val="6000"/>
              <a:buFont typeface="Aldrich"/>
              <a:buNone/>
              <a:defRPr sz="6000" b="0"/>
            </a:lvl1pPr>
            <a:lvl2pPr lvl="1"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2pPr>
            <a:lvl3pPr lvl="2"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3pPr>
            <a:lvl4pPr lvl="3"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4pPr>
            <a:lvl5pPr lvl="4"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5pPr>
            <a:lvl6pPr lvl="5"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6pPr>
            <a:lvl7pPr lvl="6"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7pPr>
            <a:lvl8pPr lvl="7"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8pPr>
            <a:lvl9pPr lvl="8" rtl="0">
              <a:spcBef>
                <a:spcPts val="0"/>
              </a:spcBef>
              <a:spcAft>
                <a:spcPts val="0"/>
              </a:spcAft>
              <a:buClr>
                <a:schemeClr val="dk1"/>
              </a:buClr>
              <a:buSzPts val="6000"/>
              <a:buFont typeface="Abril Fatface"/>
              <a:buNone/>
              <a:defRPr sz="6000">
                <a:solidFill>
                  <a:schemeClr val="dk1"/>
                </a:solidFill>
                <a:latin typeface="Abril Fatface"/>
                <a:ea typeface="Abril Fatface"/>
                <a:cs typeface="Abril Fatface"/>
                <a:sym typeface="Abril Fatface"/>
              </a:defRPr>
            </a:lvl9pPr>
          </a:lstStyle>
          <a:p>
            <a:endParaRPr dirty="0"/>
          </a:p>
        </p:txBody>
      </p:sp>
      <p:sp>
        <p:nvSpPr>
          <p:cNvPr id="356" name="Google Shape;356;p10"/>
          <p:cNvSpPr txBox="1">
            <a:spLocks noGrp="1"/>
          </p:cNvSpPr>
          <p:nvPr>
            <p:ph type="body" idx="1"/>
          </p:nvPr>
        </p:nvSpPr>
        <p:spPr>
          <a:xfrm rot="-723130">
            <a:off x="4118929" y="4374712"/>
            <a:ext cx="3833294" cy="1809326"/>
          </a:xfrm>
          <a:prstGeom prst="rect">
            <a:avLst/>
          </a:prstGeom>
        </p:spPr>
        <p:txBody>
          <a:bodyPr spcFirstLastPara="1" wrap="square" lIns="121900" tIns="121900" rIns="121900" bIns="121900" anchor="t" anchorCtr="0">
            <a:noAutofit/>
          </a:bodyPr>
          <a:lstStyle>
            <a:lvl1pPr marL="457200" lvl="0" indent="-349250">
              <a:spcBef>
                <a:spcPts val="0"/>
              </a:spcBef>
              <a:spcAft>
                <a:spcPts val="0"/>
              </a:spcAft>
              <a:buSzPts val="1900"/>
              <a:buChar char="●"/>
              <a:defRPr/>
            </a:lvl1pPr>
            <a:lvl2pPr marL="914400" lvl="1" indent="-349250">
              <a:spcBef>
                <a:spcPts val="2100"/>
              </a:spcBef>
              <a:spcAft>
                <a:spcPts val="0"/>
              </a:spcAft>
              <a:buSzPts val="1900"/>
              <a:buChar char="○"/>
              <a:defRPr/>
            </a:lvl2pPr>
            <a:lvl3pPr marL="1371600" lvl="2" indent="-349250">
              <a:spcBef>
                <a:spcPts val="2100"/>
              </a:spcBef>
              <a:spcAft>
                <a:spcPts val="0"/>
              </a:spcAft>
              <a:buSzPts val="1900"/>
              <a:buChar char="■"/>
              <a:defRPr/>
            </a:lvl3pPr>
            <a:lvl4pPr marL="1828800" lvl="3" indent="-349250">
              <a:spcBef>
                <a:spcPts val="2100"/>
              </a:spcBef>
              <a:spcAft>
                <a:spcPts val="0"/>
              </a:spcAft>
              <a:buSzPts val="1900"/>
              <a:buChar char="●"/>
              <a:defRPr/>
            </a:lvl4pPr>
            <a:lvl5pPr marL="2286000" lvl="4" indent="-349250">
              <a:spcBef>
                <a:spcPts val="2100"/>
              </a:spcBef>
              <a:spcAft>
                <a:spcPts val="0"/>
              </a:spcAft>
              <a:buSzPts val="1900"/>
              <a:buChar char="○"/>
              <a:defRPr/>
            </a:lvl5pPr>
            <a:lvl6pPr marL="2743200" lvl="5" indent="-349250">
              <a:spcBef>
                <a:spcPts val="2100"/>
              </a:spcBef>
              <a:spcAft>
                <a:spcPts val="0"/>
              </a:spcAft>
              <a:buSzPts val="1900"/>
              <a:buChar char="■"/>
              <a:defRPr/>
            </a:lvl6pPr>
            <a:lvl7pPr marL="3200400" lvl="6" indent="-349250">
              <a:spcBef>
                <a:spcPts val="2100"/>
              </a:spcBef>
              <a:spcAft>
                <a:spcPts val="0"/>
              </a:spcAft>
              <a:buSzPts val="1900"/>
              <a:buChar char="●"/>
              <a:defRPr/>
            </a:lvl7pPr>
            <a:lvl8pPr marL="3657600" lvl="7" indent="-349250">
              <a:spcBef>
                <a:spcPts val="2100"/>
              </a:spcBef>
              <a:spcAft>
                <a:spcPts val="0"/>
              </a:spcAft>
              <a:buSzPts val="1900"/>
              <a:buChar char="○"/>
              <a:defRPr/>
            </a:lvl8pPr>
            <a:lvl9pPr marL="4114800" lvl="8" indent="-349250">
              <a:spcBef>
                <a:spcPts val="2100"/>
              </a:spcBef>
              <a:spcAft>
                <a:spcPts val="2100"/>
              </a:spcAft>
              <a:buSzPts val="1900"/>
              <a:buChar char="■"/>
              <a:defRPr/>
            </a:lvl9pPr>
          </a:lstStyle>
          <a:p>
            <a:endParaRPr/>
          </a:p>
        </p:txBody>
      </p:sp>
      <p:sp>
        <p:nvSpPr>
          <p:cNvPr id="41" name="Google Shape;8;p1"/>
          <p:cNvSpPr txBox="1">
            <a:spLocks noGrp="1"/>
          </p:cNvSpPr>
          <p:nvPr>
            <p:ph type="sldNum" idx="12"/>
          </p:nvPr>
        </p:nvSpPr>
        <p:spPr>
          <a:xfrm>
            <a:off x="11568426" y="5070650"/>
            <a:ext cx="731700" cy="524700"/>
          </a:xfrm>
          <a:prstGeom prst="rect">
            <a:avLst/>
          </a:prstGeom>
          <a:noFill/>
          <a:ln>
            <a:noFill/>
          </a:ln>
        </p:spPr>
        <p:txBody>
          <a:bodyPr spcFirstLastPara="1" wrap="square" lIns="121900" tIns="121900" rIns="121900" bIns="121900" anchor="ctr" anchorCtr="0">
            <a:noAutofit/>
          </a:bodyPr>
          <a:lstStyle>
            <a:lvl1pPr lvl="0" algn="r">
              <a:buNone/>
              <a:defRPr sz="1300">
                <a:solidFill>
                  <a:schemeClr val="bg1">
                    <a:lumMod val="50000"/>
                  </a:schemeClr>
                </a:solidFill>
                <a:latin typeface="#9Slide03 AmpleSoft Bold" pitchFamily="2" charset="0"/>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r>
              <a:rPr lang="en-US" dirty="0"/>
              <a:t>HẢO</a:t>
            </a:r>
          </a:p>
        </p:txBody>
      </p:sp>
    </p:spTree>
    <p:extLst>
      <p:ext uri="{BB962C8B-B14F-4D97-AF65-F5344CB8AC3E}">
        <p14:creationId xmlns:p14="http://schemas.microsoft.com/office/powerpoint/2010/main" val="4224842245"/>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73546665"/>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90890840"/>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27333369"/>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44036908"/>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12352028"/>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35249539"/>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74085751"/>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58120404"/>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94686764"/>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0739211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xfrm>
            <a:off x="609600" y="6245225"/>
            <a:ext cx="2844800" cy="476250"/>
          </a:xfrm>
          <a:prstGeom prst="rect">
            <a:avLst/>
          </a:prstGeom>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xfrm>
            <a:off x="4165600" y="6245225"/>
            <a:ext cx="3860800" cy="476250"/>
          </a:xfrm>
          <a:prstGeom prst="rect">
            <a:avLst/>
          </a:prstGeom>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xfrm>
            <a:off x="11568426" y="5070650"/>
            <a:ext cx="731700" cy="524700"/>
          </a:xfrm>
          <a:prstGeom prst="rect">
            <a:avLst/>
          </a:prstGeom>
          <a:ln/>
        </p:spPr>
        <p:txBody>
          <a:bodyPr/>
          <a:lstStyle>
            <a:lvl1pPr>
              <a:defRPr/>
            </a:lvl1pPr>
          </a:lstStyle>
          <a:p>
            <a:fld id="{E61B7351-5DE8-4033-90D8-F1CB796A0E39}" type="slidenum">
              <a:rPr lang="en-US" altLang="en-US">
                <a:solidFill>
                  <a:srgbClr val="000000"/>
                </a:solidFill>
              </a:rPr>
              <a:pPr/>
              <a:t>‹#›</a:t>
            </a:fld>
            <a:endParaRPr lang="en-US" altLang="en-US">
              <a:solidFill>
                <a:srgbClr val="000000"/>
              </a:solidFill>
            </a:endParaRPr>
          </a:p>
        </p:txBody>
      </p:sp>
    </p:spTree>
    <p:extLst>
      <p:ext uri="{BB962C8B-B14F-4D97-AF65-F5344CB8AC3E}">
        <p14:creationId xmlns:p14="http://schemas.microsoft.com/office/powerpoint/2010/main" val="3315175831"/>
      </p:ext>
    </p:extLst>
  </p:cSld>
  <p:clrMapOvr>
    <a:masterClrMapping/>
  </p:clrMapOvr>
  <p:transition spd="med">
    <p:newsflash/>
    <p:sndAc>
      <p:stSnd>
        <p:snd r:embed="rId1" name="chimes.wav"/>
      </p:stSnd>
    </p:sndAc>
  </p:transition>
</p:sldLayout>
</file>

<file path=ppt/slideLayouts/slideLayout120.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009151837"/>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39828673"/>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3158702"/>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10791268"/>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56059537"/>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40233066"/>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67326902"/>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01091048"/>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47814199"/>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63190799"/>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userDrawn="1">
  <p:cSld name="9_Custom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61E36E50-BAEE-4DA5-BC02-440E32B4FF44}"/>
              </a:ext>
            </a:extLst>
          </p:cNvPr>
          <p:cNvSpPr>
            <a:spLocks noGrp="1"/>
          </p:cNvSpPr>
          <p:nvPr>
            <p:ph type="title"/>
          </p:nvPr>
        </p:nvSpPr>
        <p:spPr>
          <a:xfrm>
            <a:off x="838200" y="365125"/>
            <a:ext cx="10515600" cy="1325563"/>
          </a:xfrm>
        </p:spPr>
        <p:txBody>
          <a:bodyPr/>
          <a:lstStyle/>
          <a:p>
            <a:r>
              <a:rPr lang="en-US"/>
              <a:t>Click to edit Master title style</a:t>
            </a:r>
          </a:p>
        </p:txBody>
      </p:sp>
      <p:sp>
        <p:nvSpPr>
          <p:cNvPr id="7" name="Text Placeholder 7">
            <a:extLst>
              <a:ext uri="{FF2B5EF4-FFF2-40B4-BE49-F238E27FC236}">
                <a16:creationId xmlns:a16="http://schemas.microsoft.com/office/drawing/2014/main" id="{8E206C6B-0705-484B-97B2-4864A86ECB90}"/>
              </a:ext>
            </a:extLst>
          </p:cNvPr>
          <p:cNvSpPr>
            <a:spLocks noGrp="1"/>
          </p:cNvSpPr>
          <p:nvPr>
            <p:ph type="body" sz="quarter" idx="10"/>
          </p:nvPr>
        </p:nvSpPr>
        <p:spPr>
          <a:xfrm>
            <a:off x="838200" y="1993900"/>
            <a:ext cx="10515600" cy="4191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317420897"/>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6731608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10739284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98384056"/>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38361010"/>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20800285"/>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27812424"/>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26323477"/>
      </p:ext>
    </p:extLst>
  </p:cSld>
  <p:clrMapOvr>
    <a:masterClrMapping/>
  </p:clrMapOvr>
</p:sldLayout>
</file>

<file path=ppt/slideLayouts/slideLayout13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25190054"/>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3950633"/>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5735019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标题幻灯片">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04F7867E-1896-4462-ACEE-6C262B3E0D99}"/>
              </a:ext>
            </a:extLst>
          </p:cNvPr>
          <p:cNvSpPr>
            <a:spLocks noGrp="1"/>
          </p:cNvSpPr>
          <p:nvPr>
            <p:ph type="ctrTitle"/>
          </p:nvPr>
        </p:nvSpPr>
        <p:spPr>
          <a:xfrm>
            <a:off x="1524000" y="1122363"/>
            <a:ext cx="9144000" cy="2387600"/>
          </a:xfrm>
        </p:spPr>
        <p:txBody>
          <a:bodyPr anchor="b"/>
          <a:lstStyle>
            <a:lvl1pPr algn="ctr">
              <a:defRPr sz="6000"/>
            </a:lvl1pPr>
          </a:lstStyle>
          <a:p>
            <a:r>
              <a:rPr lang="zh-CN" altLang="en-US"/>
              <a:t>单击此处编辑母版标题样式</a:t>
            </a:r>
          </a:p>
        </p:txBody>
      </p:sp>
      <p:sp>
        <p:nvSpPr>
          <p:cNvPr id="3" name="副标题 2">
            <a:extLst>
              <a:ext uri="{FF2B5EF4-FFF2-40B4-BE49-F238E27FC236}">
                <a16:creationId xmlns:a16="http://schemas.microsoft.com/office/drawing/2014/main" id="{F1260374-5444-4ABC-B63F-AC70911163CD}"/>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zh-CN" altLang="en-US"/>
              <a:t>单击此处编辑母版副标题样式</a:t>
            </a:r>
          </a:p>
        </p:txBody>
      </p:sp>
      <p:sp>
        <p:nvSpPr>
          <p:cNvPr id="4" name="日期占位符 3">
            <a:extLst>
              <a:ext uri="{FF2B5EF4-FFF2-40B4-BE49-F238E27FC236}">
                <a16:creationId xmlns:a16="http://schemas.microsoft.com/office/drawing/2014/main" id="{00A17B84-AAAA-4571-8935-036C69FC1A5D}"/>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id="{87C50A9E-FF9F-4ACC-9AAE-996D941BC0A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CF3E60BA-4BD0-405B-A68A-A8798D337BE0}"/>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705294840"/>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1173366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43135257"/>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913213581"/>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74089648"/>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41614614"/>
      </p:ext>
    </p:extLst>
  </p:cSld>
  <p:clrMapOvr>
    <a:masterClrMapping/>
  </p:clrMapOvr>
</p:sldLayout>
</file>

<file path=ppt/slideLayouts/slideLayout14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8605393"/>
      </p:ext>
    </p:extLst>
  </p:cSld>
  <p:clrMapOvr>
    <a:masterClrMapping/>
  </p:clrMapOvr>
</p:sldLayout>
</file>

<file path=ppt/slideLayouts/slideLayout146.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56196639"/>
      </p:ext>
    </p:extLst>
  </p:cSld>
  <p:clrMapOvr>
    <a:masterClrMapping/>
  </p:clrMapOvr>
</p:sldLayout>
</file>

<file path=ppt/slideLayouts/slideLayout14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0078202"/>
      </p:ext>
    </p:extLst>
  </p:cSld>
  <p:clrMapOvr>
    <a:masterClrMapping/>
  </p:clrMapOvr>
</p:sldLayout>
</file>

<file path=ppt/slideLayouts/slideLayout14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7506993"/>
      </p:ext>
    </p:extLst>
  </p:cSld>
  <p:clrMapOvr>
    <a:masterClrMapping/>
  </p:clrMapOvr>
</p:sldLayout>
</file>

<file path=ppt/slideLayouts/slideLayout14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78696985"/>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标题和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56EBF3C6-09B4-45D5-BD55-7E7CB84A888C}"/>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37A1C167-75E5-4C83-8523-A5E23F8731C1}"/>
              </a:ext>
            </a:extLst>
          </p:cNvPr>
          <p:cNvSpPr>
            <a:spLocks noGrp="1"/>
          </p:cNvSpPr>
          <p:nvPr>
            <p:ph idx="1"/>
          </p:nvPr>
        </p:nvSpPr>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4BFA69AC-DBCE-4037-BE43-32B912EFE44E}"/>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id="{9ECE4563-E3E8-4B4F-99AC-B8A6BB1147D0}"/>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41EBF175-F2C3-44AD-ABE0-77A4E21EE8A3}"/>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142463034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06447130"/>
      </p:ext>
    </p:extLst>
  </p:cSld>
  <p:clrMapOvr>
    <a:masterClrMapping/>
  </p:clrMapOvr>
</p:sldLayout>
</file>

<file path=ppt/slideLayouts/slideLayout15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72093578"/>
      </p:ext>
    </p:extLst>
  </p:cSld>
  <p:clrMapOvr>
    <a:masterClrMapping/>
  </p:clrMapOvr>
</p:sldLayout>
</file>

<file path=ppt/slideLayouts/slideLayout15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56677642"/>
      </p:ext>
    </p:extLst>
  </p:cSld>
  <p:clrMapOvr>
    <a:masterClrMapping/>
  </p:clrMapOvr>
</p:sldLayout>
</file>

<file path=ppt/slideLayouts/slideLayout15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877273338"/>
      </p:ext>
    </p:extLst>
  </p:cSld>
  <p:clrMapOvr>
    <a:masterClrMapping/>
  </p:clrMapOvr>
</p:sldLayout>
</file>

<file path=ppt/slideLayouts/slideLayout15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7861559"/>
      </p:ext>
    </p:extLst>
  </p:cSld>
  <p:clrMapOvr>
    <a:masterClrMapping/>
  </p:clrMapOvr>
</p:sldLayout>
</file>

<file path=ppt/slideLayouts/slideLayout155.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5414274"/>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25705472"/>
      </p:ext>
    </p:extLst>
  </p:cSld>
  <p:clrMapOvr>
    <a:masterClrMapping/>
  </p:clrMapOvr>
</p:sldLayout>
</file>

<file path=ppt/slideLayouts/slideLayout157.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83631775"/>
      </p:ext>
    </p:extLst>
  </p:cSld>
  <p:clrMapOvr>
    <a:masterClrMapping/>
  </p:clrMapOvr>
</p:sldLayout>
</file>

<file path=ppt/slideLayouts/slideLayout15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48820469"/>
      </p:ext>
    </p:extLst>
  </p:cSld>
  <p:clrMapOvr>
    <a:masterClrMapping/>
  </p:clrMapOvr>
</p:sldLayout>
</file>

<file path=ppt/slideLayouts/slideLayout15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7819292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节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86172ADE-14B6-41D5-8928-F6E0C170FAD3}"/>
              </a:ext>
            </a:extLst>
          </p:cNvPr>
          <p:cNvSpPr>
            <a:spLocks noGrp="1"/>
          </p:cNvSpPr>
          <p:nvPr>
            <p:ph type="title"/>
          </p:nvPr>
        </p:nvSpPr>
        <p:spPr>
          <a:xfrm>
            <a:off x="831850" y="1709738"/>
            <a:ext cx="10515600" cy="2852737"/>
          </a:xfrm>
        </p:spPr>
        <p:txBody>
          <a:bodyPr anchor="b"/>
          <a:lstStyle>
            <a:lvl1pPr>
              <a:defRPr sz="6000"/>
            </a:lvl1pPr>
          </a:lstStyle>
          <a:p>
            <a:r>
              <a:rPr lang="zh-CN" altLang="en-US"/>
              <a:t>单击此处编辑母版标题样式</a:t>
            </a:r>
          </a:p>
        </p:txBody>
      </p:sp>
      <p:sp>
        <p:nvSpPr>
          <p:cNvPr id="3" name="文本占位符 2">
            <a:extLst>
              <a:ext uri="{FF2B5EF4-FFF2-40B4-BE49-F238E27FC236}">
                <a16:creationId xmlns:a16="http://schemas.microsoft.com/office/drawing/2014/main" id="{F0DDD73C-4E62-4870-AD6A-1F7A3CDD5304}"/>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zh-CN" altLang="en-US"/>
              <a:t>单击此处编辑母版文本样式</a:t>
            </a:r>
          </a:p>
        </p:txBody>
      </p:sp>
      <p:sp>
        <p:nvSpPr>
          <p:cNvPr id="4" name="日期占位符 3">
            <a:extLst>
              <a:ext uri="{FF2B5EF4-FFF2-40B4-BE49-F238E27FC236}">
                <a16:creationId xmlns:a16="http://schemas.microsoft.com/office/drawing/2014/main" id="{74B79D8B-AC1D-4999-94A9-2334884CBBBA}"/>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id="{3B30A3E7-BA58-4438-9CCB-A6FD9A6D280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C7D3E0A7-ABC8-438E-84FE-5320D3779D2E}"/>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192611012"/>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18899998"/>
      </p:ext>
    </p:extLst>
  </p:cSld>
  <p:clrMapOvr>
    <a:masterClrMapping/>
  </p:clrMapOvr>
</p:sldLayout>
</file>

<file path=ppt/slideLayouts/slideLayout16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1135191"/>
      </p:ext>
    </p:extLst>
  </p:cSld>
  <p:clrMapOvr>
    <a:masterClrMapping/>
  </p:clrMapOvr>
</p:sldLayout>
</file>

<file path=ppt/slideLayouts/slideLayout16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03971102"/>
      </p:ext>
    </p:extLst>
  </p:cSld>
  <p:clrMapOvr>
    <a:masterClrMapping/>
  </p:clrMapOvr>
</p:sldLayout>
</file>

<file path=ppt/slideLayouts/slideLayout16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7358378"/>
      </p:ext>
    </p:extLst>
  </p:cSld>
  <p:clrMapOvr>
    <a:masterClrMapping/>
  </p:clrMapOvr>
</p:sldLayout>
</file>

<file path=ppt/slideLayouts/slideLayout16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014860163"/>
      </p:ext>
    </p:extLst>
  </p:cSld>
  <p:clrMapOvr>
    <a:masterClrMapping/>
  </p:clrMapOvr>
</p:sldLayout>
</file>

<file path=ppt/slideLayouts/slideLayout16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01891147"/>
      </p:ext>
    </p:extLst>
  </p:cSld>
  <p:clrMapOvr>
    <a:masterClrMapping/>
  </p:clrMapOvr>
</p:sldLayout>
</file>

<file path=ppt/slideLayouts/slideLayout166.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621628183"/>
      </p:ext>
    </p:extLst>
  </p:cSld>
  <p:clrMapOvr>
    <a:masterClrMapping/>
  </p:clrMapOvr>
</p:sldLayout>
</file>

<file path=ppt/slideLayouts/slideLayout16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41186894"/>
      </p:ext>
    </p:extLst>
  </p:cSld>
  <p:clrMapOvr>
    <a:masterClrMapping/>
  </p:clrMapOvr>
</p:sldLayout>
</file>

<file path=ppt/slideLayouts/slideLayout168.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61084264"/>
      </p:ext>
    </p:extLst>
  </p:cSld>
  <p:clrMapOvr>
    <a:masterClrMapping/>
  </p:clrMapOvr>
</p:sldLayout>
</file>

<file path=ppt/slideLayouts/slideLayout16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54725089"/>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两栏内容">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C26AF977-206F-43C9-8D52-1B4CFC0A3189}"/>
              </a:ext>
            </a:extLst>
          </p:cNvPr>
          <p:cNvSpPr>
            <a:spLocks noGrp="1"/>
          </p:cNvSpPr>
          <p:nvPr>
            <p:ph type="title"/>
          </p:nvPr>
        </p:nvSpPr>
        <p:spPr/>
        <p:txBody>
          <a:bodyPr/>
          <a:lstStyle/>
          <a:p>
            <a:r>
              <a:rPr lang="zh-CN" altLang="en-US"/>
              <a:t>单击此处编辑母版标题样式</a:t>
            </a:r>
          </a:p>
        </p:txBody>
      </p:sp>
      <p:sp>
        <p:nvSpPr>
          <p:cNvPr id="3" name="内容占位符 2">
            <a:extLst>
              <a:ext uri="{FF2B5EF4-FFF2-40B4-BE49-F238E27FC236}">
                <a16:creationId xmlns:a16="http://schemas.microsoft.com/office/drawing/2014/main" id="{5F2C05CA-671A-4DCE-91B2-0DBC7428F0CD}"/>
              </a:ext>
            </a:extLst>
          </p:cNvPr>
          <p:cNvSpPr>
            <a:spLocks noGrp="1"/>
          </p:cNvSpPr>
          <p:nvPr>
            <p:ph sz="half" idx="1"/>
          </p:nvPr>
        </p:nvSpPr>
        <p:spPr>
          <a:xfrm>
            <a:off x="838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内容占位符 3">
            <a:extLst>
              <a:ext uri="{FF2B5EF4-FFF2-40B4-BE49-F238E27FC236}">
                <a16:creationId xmlns:a16="http://schemas.microsoft.com/office/drawing/2014/main" id="{7AA8EEA5-75E4-4168-84F7-B70183A1389D}"/>
              </a:ext>
            </a:extLst>
          </p:cNvPr>
          <p:cNvSpPr>
            <a:spLocks noGrp="1"/>
          </p:cNvSpPr>
          <p:nvPr>
            <p:ph sz="half" idx="2"/>
          </p:nvPr>
        </p:nvSpPr>
        <p:spPr>
          <a:xfrm>
            <a:off x="6172200" y="1825625"/>
            <a:ext cx="5181600" cy="435133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日期占位符 4">
            <a:extLst>
              <a:ext uri="{FF2B5EF4-FFF2-40B4-BE49-F238E27FC236}">
                <a16:creationId xmlns:a16="http://schemas.microsoft.com/office/drawing/2014/main" id="{D8232CE6-DA90-4850-BC97-9164DFB4EE5E}"/>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id="{42FDD065-4EF5-401D-A933-0C76239FE3D6}"/>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66DD19AE-36D5-479E-BD0C-123BC428FA22}"/>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2445686883"/>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19770418"/>
      </p:ext>
    </p:extLst>
  </p:cSld>
  <p:clrMapOvr>
    <a:masterClrMapping/>
  </p:clrMapOvr>
</p:sldLayout>
</file>

<file path=ppt/slideLayouts/slideLayout17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47236178"/>
      </p:ext>
    </p:extLst>
  </p:cSld>
  <p:clrMapOvr>
    <a:masterClrMapping/>
  </p:clrMapOvr>
</p:sldLayout>
</file>

<file path=ppt/slideLayouts/slideLayout17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54560031"/>
      </p:ext>
    </p:extLst>
  </p:cSld>
  <p:clrMapOvr>
    <a:masterClrMapping/>
  </p:clrMapOvr>
</p:sldLayout>
</file>

<file path=ppt/slideLayouts/slideLayout17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51261409"/>
      </p:ext>
    </p:extLst>
  </p:cSld>
  <p:clrMapOvr>
    <a:masterClrMapping/>
  </p:clrMapOvr>
</p:sldLayout>
</file>

<file path=ppt/slideLayouts/slideLayout17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86352754"/>
      </p:ext>
    </p:extLst>
  </p:cSld>
  <p:clrMapOvr>
    <a:masterClrMapping/>
  </p:clrMapOvr>
</p:sldLayout>
</file>

<file path=ppt/slideLayouts/slideLayout17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234834977"/>
      </p:ext>
    </p:extLst>
  </p:cSld>
  <p:clrMapOvr>
    <a:masterClrMapping/>
  </p:clrMapOvr>
</p:sldLayout>
</file>

<file path=ppt/slideLayouts/slideLayout17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52594866"/>
      </p:ext>
    </p:extLst>
  </p:cSld>
  <p:clrMapOvr>
    <a:masterClrMapping/>
  </p:clrMapOvr>
</p:sldLayout>
</file>

<file path=ppt/slideLayouts/slideLayout177.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33446378"/>
      </p:ext>
    </p:extLst>
  </p:cSld>
  <p:clrMapOvr>
    <a:masterClrMapping/>
  </p:clrMapOvr>
</p:sldLayout>
</file>

<file path=ppt/slideLayouts/slideLayout17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97013339"/>
      </p:ext>
    </p:extLst>
  </p:cSld>
  <p:clrMapOvr>
    <a:masterClrMapping/>
  </p:clrMapOvr>
</p:sldLayout>
</file>

<file path=ppt/slideLayouts/slideLayout179.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54310814"/>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比较">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76E736EF-4B81-4596-BA1E-427C89B35734}"/>
              </a:ext>
            </a:extLst>
          </p:cNvPr>
          <p:cNvSpPr>
            <a:spLocks noGrp="1"/>
          </p:cNvSpPr>
          <p:nvPr>
            <p:ph type="title"/>
          </p:nvPr>
        </p:nvSpPr>
        <p:spPr>
          <a:xfrm>
            <a:off x="839788" y="365125"/>
            <a:ext cx="10515600" cy="1325563"/>
          </a:xfrm>
        </p:spPr>
        <p:txBody>
          <a:bodyPr/>
          <a:lstStyle/>
          <a:p>
            <a:r>
              <a:rPr lang="zh-CN" altLang="en-US"/>
              <a:t>单击此处编辑母版标题样式</a:t>
            </a:r>
          </a:p>
        </p:txBody>
      </p:sp>
      <p:sp>
        <p:nvSpPr>
          <p:cNvPr id="3" name="文本占位符 2">
            <a:extLst>
              <a:ext uri="{FF2B5EF4-FFF2-40B4-BE49-F238E27FC236}">
                <a16:creationId xmlns:a16="http://schemas.microsoft.com/office/drawing/2014/main" id="{EDBBBE73-DE97-4C66-8B22-35296AD976E9}"/>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4" name="内容占位符 3">
            <a:extLst>
              <a:ext uri="{FF2B5EF4-FFF2-40B4-BE49-F238E27FC236}">
                <a16:creationId xmlns:a16="http://schemas.microsoft.com/office/drawing/2014/main" id="{1E54C764-7673-4B73-AC78-2AF167024D54}"/>
              </a:ext>
            </a:extLst>
          </p:cNvPr>
          <p:cNvSpPr>
            <a:spLocks noGrp="1"/>
          </p:cNvSpPr>
          <p:nvPr>
            <p:ph sz="half" idx="2"/>
          </p:nvPr>
        </p:nvSpPr>
        <p:spPr>
          <a:xfrm>
            <a:off x="839788" y="2505075"/>
            <a:ext cx="5157787"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5" name="文本占位符 4">
            <a:extLst>
              <a:ext uri="{FF2B5EF4-FFF2-40B4-BE49-F238E27FC236}">
                <a16:creationId xmlns:a16="http://schemas.microsoft.com/office/drawing/2014/main" id="{5701194F-8A28-4432-B185-B7D45C6CDFDE}"/>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zh-CN" altLang="en-US"/>
              <a:t>单击此处编辑母版文本样式</a:t>
            </a:r>
          </a:p>
        </p:txBody>
      </p:sp>
      <p:sp>
        <p:nvSpPr>
          <p:cNvPr id="6" name="内容占位符 5">
            <a:extLst>
              <a:ext uri="{FF2B5EF4-FFF2-40B4-BE49-F238E27FC236}">
                <a16:creationId xmlns:a16="http://schemas.microsoft.com/office/drawing/2014/main" id="{48BE0759-CFCA-45A4-8DFD-89C5533B4A83}"/>
              </a:ext>
            </a:extLst>
          </p:cNvPr>
          <p:cNvSpPr>
            <a:spLocks noGrp="1"/>
          </p:cNvSpPr>
          <p:nvPr>
            <p:ph sz="quarter" idx="4"/>
          </p:nvPr>
        </p:nvSpPr>
        <p:spPr>
          <a:xfrm>
            <a:off x="6172200" y="2505075"/>
            <a:ext cx="5183188" cy="3684588"/>
          </a:xfrm>
        </p:spPr>
        <p:txBody>
          <a:body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7" name="日期占位符 6">
            <a:extLst>
              <a:ext uri="{FF2B5EF4-FFF2-40B4-BE49-F238E27FC236}">
                <a16:creationId xmlns:a16="http://schemas.microsoft.com/office/drawing/2014/main" id="{BDBECAB1-1233-4391-AC87-6033218C7F21}"/>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8" name="页脚占位符 7">
            <a:extLst>
              <a:ext uri="{FF2B5EF4-FFF2-40B4-BE49-F238E27FC236}">
                <a16:creationId xmlns:a16="http://schemas.microsoft.com/office/drawing/2014/main" id="{8A422336-E8AD-4F18-BF93-CE90FCB0F1D4}"/>
              </a:ext>
            </a:extLst>
          </p:cNvPr>
          <p:cNvSpPr>
            <a:spLocks noGrp="1"/>
          </p:cNvSpPr>
          <p:nvPr>
            <p:ph type="ftr" sz="quarter" idx="11"/>
          </p:nvPr>
        </p:nvSpPr>
        <p:spPr/>
        <p:txBody>
          <a:bodyPr/>
          <a:lstStyle/>
          <a:p>
            <a:endParaRPr lang="zh-CN" altLang="en-US"/>
          </a:p>
        </p:txBody>
      </p:sp>
      <p:sp>
        <p:nvSpPr>
          <p:cNvPr id="9" name="灯片编号占位符 8">
            <a:extLst>
              <a:ext uri="{FF2B5EF4-FFF2-40B4-BE49-F238E27FC236}">
                <a16:creationId xmlns:a16="http://schemas.microsoft.com/office/drawing/2014/main" id="{F3EA2F5C-5D3A-41CB-B1BB-875DCB12D49E}"/>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043786774"/>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37725416"/>
      </p:ext>
    </p:extLst>
  </p:cSld>
  <p:clrMapOvr>
    <a:masterClrMapping/>
  </p:clrMapOvr>
</p:sldLayout>
</file>

<file path=ppt/slideLayouts/slideLayout18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06751330"/>
      </p:ext>
    </p:extLst>
  </p:cSld>
  <p:clrMapOvr>
    <a:masterClrMapping/>
  </p:clrMapOvr>
</p:sldLayout>
</file>

<file path=ppt/slideLayouts/slideLayout18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62433954"/>
      </p:ext>
    </p:extLst>
  </p:cSld>
  <p:clrMapOvr>
    <a:masterClrMapping/>
  </p:clrMapOvr>
</p:sldLayout>
</file>

<file path=ppt/slideLayouts/slideLayout18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80338966"/>
      </p:ext>
    </p:extLst>
  </p:cSld>
  <p:clrMapOvr>
    <a:masterClrMapping/>
  </p:clrMapOvr>
</p:sldLayout>
</file>

<file path=ppt/slideLayouts/slideLayout18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12126148"/>
      </p:ext>
    </p:extLst>
  </p:cSld>
  <p:clrMapOvr>
    <a:masterClrMapping/>
  </p:clrMapOvr>
</p:sldLayout>
</file>

<file path=ppt/slideLayouts/slideLayout18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06361557"/>
      </p:ext>
    </p:extLst>
  </p:cSld>
  <p:clrMapOvr>
    <a:masterClrMapping/>
  </p:clrMapOvr>
</p:sldLayout>
</file>

<file path=ppt/slideLayouts/slideLayout18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847128076"/>
      </p:ext>
    </p:extLst>
  </p:cSld>
  <p:clrMapOvr>
    <a:masterClrMapping/>
  </p:clrMapOvr>
</p:sldLayout>
</file>

<file path=ppt/slideLayouts/slideLayout18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104499772"/>
      </p:ext>
    </p:extLst>
  </p:cSld>
  <p:clrMapOvr>
    <a:masterClrMapping/>
  </p:clrMapOvr>
</p:sldLayout>
</file>

<file path=ppt/slideLayouts/slideLayout188.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584378922"/>
      </p:ext>
    </p:extLst>
  </p:cSld>
  <p:clrMapOvr>
    <a:masterClrMapping/>
  </p:clrMapOvr>
</p:sldLayout>
</file>

<file path=ppt/slideLayouts/slideLayout18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10583157"/>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仅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F34787B-FCD2-4A0C-BD9E-E8F0418AEAE0}"/>
              </a:ext>
            </a:extLst>
          </p:cNvPr>
          <p:cNvSpPr>
            <a:spLocks noGrp="1"/>
          </p:cNvSpPr>
          <p:nvPr>
            <p:ph type="title"/>
          </p:nvPr>
        </p:nvSpPr>
        <p:spPr/>
        <p:txBody>
          <a:bodyPr/>
          <a:lstStyle/>
          <a:p>
            <a:r>
              <a:rPr lang="zh-CN" altLang="en-US"/>
              <a:t>单击此处编辑母版标题样式</a:t>
            </a:r>
          </a:p>
        </p:txBody>
      </p:sp>
      <p:sp>
        <p:nvSpPr>
          <p:cNvPr id="3" name="日期占位符 2">
            <a:extLst>
              <a:ext uri="{FF2B5EF4-FFF2-40B4-BE49-F238E27FC236}">
                <a16:creationId xmlns:a16="http://schemas.microsoft.com/office/drawing/2014/main" id="{C84BE482-4658-4C4C-8A85-9F16F98BBC69}"/>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4" name="页脚占位符 3">
            <a:extLst>
              <a:ext uri="{FF2B5EF4-FFF2-40B4-BE49-F238E27FC236}">
                <a16:creationId xmlns:a16="http://schemas.microsoft.com/office/drawing/2014/main" id="{3FB064A0-976A-4C26-9560-7C18A225C23D}"/>
              </a:ext>
            </a:extLst>
          </p:cNvPr>
          <p:cNvSpPr>
            <a:spLocks noGrp="1"/>
          </p:cNvSpPr>
          <p:nvPr>
            <p:ph type="ftr" sz="quarter" idx="11"/>
          </p:nvPr>
        </p:nvSpPr>
        <p:spPr/>
        <p:txBody>
          <a:bodyPr/>
          <a:lstStyle/>
          <a:p>
            <a:endParaRPr lang="zh-CN" altLang="en-US"/>
          </a:p>
        </p:txBody>
      </p:sp>
      <p:sp>
        <p:nvSpPr>
          <p:cNvPr id="5" name="灯片编号占位符 4">
            <a:extLst>
              <a:ext uri="{FF2B5EF4-FFF2-40B4-BE49-F238E27FC236}">
                <a16:creationId xmlns:a16="http://schemas.microsoft.com/office/drawing/2014/main" id="{8EE27D61-368D-4698-84BB-E8B72AA92D80}"/>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3100910919"/>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68760583"/>
      </p:ext>
    </p:extLst>
  </p:cSld>
  <p:clrMapOvr>
    <a:masterClrMapping/>
  </p:clrMapOvr>
</p:sldLayout>
</file>

<file path=ppt/slideLayouts/slideLayout19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24627011"/>
      </p:ext>
    </p:extLst>
  </p:cSld>
  <p:clrMapOvr>
    <a:masterClrMapping/>
  </p:clrMapOvr>
</p:sldLayout>
</file>

<file path=ppt/slideLayouts/slideLayout19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62400405"/>
      </p:ext>
    </p:extLst>
  </p:cSld>
  <p:clrMapOvr>
    <a:masterClrMapping/>
  </p:clrMapOvr>
</p:sldLayout>
</file>

<file path=ppt/slideLayouts/slideLayout19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30764440"/>
      </p:ext>
    </p:extLst>
  </p:cSld>
  <p:clrMapOvr>
    <a:masterClrMapping/>
  </p:clrMapOvr>
</p:sldLayout>
</file>

<file path=ppt/slideLayouts/slideLayout19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23513226"/>
      </p:ext>
    </p:extLst>
  </p:cSld>
  <p:clrMapOvr>
    <a:masterClrMapping/>
  </p:clrMapOvr>
</p:sldLayout>
</file>

<file path=ppt/slideLayouts/slideLayout19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93623856"/>
      </p:ext>
    </p:extLst>
  </p:cSld>
  <p:clrMapOvr>
    <a:masterClrMapping/>
  </p:clrMapOvr>
</p:sldLayout>
</file>

<file path=ppt/slideLayouts/slideLayout19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98618118"/>
      </p:ext>
    </p:extLst>
  </p:cSld>
  <p:clrMapOvr>
    <a:masterClrMapping/>
  </p:clrMapOvr>
</p:sldLayout>
</file>

<file path=ppt/slideLayouts/slideLayout19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423112714"/>
      </p:ext>
    </p:extLst>
  </p:cSld>
  <p:clrMapOvr>
    <a:masterClrMapping/>
  </p:clrMapOvr>
</p:sldLayout>
</file>

<file path=ppt/slideLayouts/slideLayout19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974548635"/>
      </p:ext>
    </p:extLst>
  </p:cSld>
  <p:clrMapOvr>
    <a:masterClrMapping/>
  </p:clrMapOvr>
</p:sldLayout>
</file>

<file path=ppt/slideLayouts/slideLayout199.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14817792"/>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preserve="1" userDrawn="1">
  <p:cSld name="目录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383337910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a:extLst>
              <a:ext uri="{FF2B5EF4-FFF2-40B4-BE49-F238E27FC236}">
                <a16:creationId xmlns:a16="http://schemas.microsoft.com/office/drawing/2014/main" id="{D21C1987-28A8-4E61-8428-9C9400682D03}"/>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3" name="页脚占位符 2">
            <a:extLst>
              <a:ext uri="{FF2B5EF4-FFF2-40B4-BE49-F238E27FC236}">
                <a16:creationId xmlns:a16="http://schemas.microsoft.com/office/drawing/2014/main" id="{CD49A94F-4380-49D0-9818-6213C112F927}"/>
              </a:ext>
            </a:extLst>
          </p:cNvPr>
          <p:cNvSpPr>
            <a:spLocks noGrp="1"/>
          </p:cNvSpPr>
          <p:nvPr>
            <p:ph type="ftr" sz="quarter" idx="11"/>
          </p:nvPr>
        </p:nvSpPr>
        <p:spPr/>
        <p:txBody>
          <a:bodyPr/>
          <a:lstStyle/>
          <a:p>
            <a:endParaRPr lang="zh-CN" altLang="en-US"/>
          </a:p>
        </p:txBody>
      </p:sp>
      <p:sp>
        <p:nvSpPr>
          <p:cNvPr id="4" name="灯片编号占位符 3">
            <a:extLst>
              <a:ext uri="{FF2B5EF4-FFF2-40B4-BE49-F238E27FC236}">
                <a16:creationId xmlns:a16="http://schemas.microsoft.com/office/drawing/2014/main" id="{71D3E1B4-7290-44C2-9A6A-600E92B0F1AF}"/>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3792516325"/>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75810588"/>
      </p:ext>
    </p:extLst>
  </p:cSld>
  <p:clrMapOvr>
    <a:masterClrMapping/>
  </p:clrMapOvr>
</p:sldLayout>
</file>

<file path=ppt/slideLayouts/slideLayout201.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25106064"/>
      </p:ext>
    </p:extLst>
  </p:cSld>
  <p:clrMapOvr>
    <a:masterClrMapping/>
  </p:clrMapOvr>
</p:sldLayout>
</file>

<file path=ppt/slideLayouts/slideLayout202.xml><?xml version="1.0" encoding="utf-8"?>
<p:sldLayout xmlns:a="http://schemas.openxmlformats.org/drawingml/2006/main" xmlns:r="http://schemas.openxmlformats.org/officeDocument/2006/relationships" xmlns:p="http://schemas.openxmlformats.org/presentationml/2006/main" preserve="1" userDrawn="1">
  <p:cSld name="标题幻灯片">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BCE8BDF3-3884-49AB-BB8E-3CEE22B30B72}"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04208318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3.xml><?xml version="1.0" encoding="utf-8"?>
<p:sldLayout xmlns:a="http://schemas.openxmlformats.org/drawingml/2006/main" xmlns:r="http://schemas.openxmlformats.org/officeDocument/2006/relationships" xmlns:p="http://schemas.openxmlformats.org/presentationml/2006/main" preserve="1" userDrawn="1">
  <p:cSld name="标题和内容">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44E5CC29-D4C1-43AF-92DE-EAC9F1236EA8}"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67559984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4.xml><?xml version="1.0" encoding="utf-8"?>
<p:sldLayout xmlns:a="http://schemas.openxmlformats.org/drawingml/2006/main" xmlns:r="http://schemas.openxmlformats.org/officeDocument/2006/relationships" xmlns:p="http://schemas.openxmlformats.org/presentationml/2006/main" preserve="1" userDrawn="1">
  <p:cSld name="节标题">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7093F466-4605-4A4F-B0AC-603452C1E21D}"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23573166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5.xml><?xml version="1.0" encoding="utf-8"?>
<p:sldLayout xmlns:a="http://schemas.openxmlformats.org/drawingml/2006/main" xmlns:r="http://schemas.openxmlformats.org/officeDocument/2006/relationships" xmlns:p="http://schemas.openxmlformats.org/presentationml/2006/main" preserve="1" userDrawn="1">
  <p:cSld name="两栏内容">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4DEA88E6-BDD8-4DB5-B2C6-C275153AB3E5}"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29883978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6.xml><?xml version="1.0" encoding="utf-8"?>
<p:sldLayout xmlns:a="http://schemas.openxmlformats.org/drawingml/2006/main" xmlns:r="http://schemas.openxmlformats.org/officeDocument/2006/relationships" xmlns:p="http://schemas.openxmlformats.org/presentationml/2006/main" preserve="1" userDrawn="1">
  <p:cSld name="比较">
    <p:spTree>
      <p:nvGrpSpPr>
        <p:cNvPr id="1" name=""/>
        <p:cNvGrpSpPr/>
        <p:nvPr/>
      </p:nvGrpSpPr>
      <p:grpSpPr>
        <a:xfrm>
          <a:off x="0" y="0"/>
          <a:ext cx="0" cy="0"/>
          <a:chOff x="0" y="0"/>
          <a:chExt cx="0" cy="0"/>
        </a:xfrm>
      </p:grpSpPr>
      <p:sp>
        <p:nvSpPr>
          <p:cNvPr id="7" name="日期占位符 6"/>
          <p:cNvSpPr>
            <a:spLocks noGrp="1"/>
          </p:cNvSpPr>
          <p:nvPr>
            <p:ph type="dt" sz="half" idx="10"/>
          </p:nvPr>
        </p:nvSpPr>
        <p:spPr/>
        <p:txBody>
          <a:bodyPr/>
          <a:lstStyle/>
          <a:p>
            <a:fld id="{8115AA7B-1762-4F64-867E-A62A0D51D324}"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8" name="页脚占位符 7"/>
          <p:cNvSpPr>
            <a:spLocks noGrp="1"/>
          </p:cNvSpPr>
          <p:nvPr>
            <p:ph type="ftr" sz="quarter" idx="11"/>
          </p:nvPr>
        </p:nvSpPr>
        <p:spPr/>
        <p:txBody>
          <a:bodyPr/>
          <a:lstStyle/>
          <a:p>
            <a:endParaRPr lang="zh-CN" altLang="en-US">
              <a:solidFill>
                <a:prstClr val="black">
                  <a:tint val="75000"/>
                </a:prstClr>
              </a:solidFill>
            </a:endParaRPr>
          </a:p>
        </p:txBody>
      </p:sp>
      <p:sp>
        <p:nvSpPr>
          <p:cNvPr id="9" name="灯片编号占位符 8"/>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732966474"/>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7.xml><?xml version="1.0" encoding="utf-8"?>
<p:sldLayout xmlns:a="http://schemas.openxmlformats.org/drawingml/2006/main" xmlns:r="http://schemas.openxmlformats.org/officeDocument/2006/relationships" xmlns:p="http://schemas.openxmlformats.org/presentationml/2006/main" preserve="1" userDrawn="1">
  <p:cSld name="仅标题">
    <p:spTree>
      <p:nvGrpSpPr>
        <p:cNvPr id="1" name=""/>
        <p:cNvGrpSpPr/>
        <p:nvPr/>
      </p:nvGrpSpPr>
      <p:grpSpPr>
        <a:xfrm>
          <a:off x="0" y="0"/>
          <a:ext cx="0" cy="0"/>
          <a:chOff x="0" y="0"/>
          <a:chExt cx="0" cy="0"/>
        </a:xfrm>
      </p:grpSpPr>
      <p:sp>
        <p:nvSpPr>
          <p:cNvPr id="3" name="日期占位符 2"/>
          <p:cNvSpPr>
            <a:spLocks noGrp="1"/>
          </p:cNvSpPr>
          <p:nvPr>
            <p:ph type="dt" sz="half" idx="10"/>
          </p:nvPr>
        </p:nvSpPr>
        <p:spPr/>
        <p:txBody>
          <a:bodyPr/>
          <a:lstStyle/>
          <a:p>
            <a:fld id="{EA9D4AF0-7703-437A-B20F-E0BB415885CC}"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4" name="页脚占位符 3"/>
          <p:cNvSpPr>
            <a:spLocks noGrp="1"/>
          </p:cNvSpPr>
          <p:nvPr>
            <p:ph type="ftr" sz="quarter" idx="11"/>
          </p:nvPr>
        </p:nvSpPr>
        <p:spPr/>
        <p:txBody>
          <a:bodyPr/>
          <a:lstStyle/>
          <a:p>
            <a:endParaRPr lang="zh-CN" altLang="en-US">
              <a:solidFill>
                <a:prstClr val="black">
                  <a:tint val="75000"/>
                </a:prstClr>
              </a:solidFill>
            </a:endParaRPr>
          </a:p>
        </p:txBody>
      </p:sp>
      <p:sp>
        <p:nvSpPr>
          <p:cNvPr id="5" name="灯片编号占位符 4"/>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732858365"/>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8.xml><?xml version="1.0" encoding="utf-8"?>
<p:sldLayout xmlns:a="http://schemas.openxmlformats.org/drawingml/2006/main" xmlns:r="http://schemas.openxmlformats.org/officeDocument/2006/relationships" xmlns:p="http://schemas.openxmlformats.org/presentationml/2006/main" type="blank" preserve="1">
  <p:cSld name="空白">
    <p:spTree>
      <p:nvGrpSpPr>
        <p:cNvPr id="1" name=""/>
        <p:cNvGrpSpPr/>
        <p:nvPr/>
      </p:nvGrpSpPr>
      <p:grpSpPr>
        <a:xfrm>
          <a:off x="0" y="0"/>
          <a:ext cx="0" cy="0"/>
          <a:chOff x="0" y="0"/>
          <a:chExt cx="0" cy="0"/>
        </a:xfrm>
      </p:grpSpPr>
      <p:sp>
        <p:nvSpPr>
          <p:cNvPr id="2" name="日期占位符 1"/>
          <p:cNvSpPr>
            <a:spLocks noGrp="1"/>
          </p:cNvSpPr>
          <p:nvPr>
            <p:ph type="dt" sz="half" idx="10"/>
          </p:nvPr>
        </p:nvSpPr>
        <p:spPr/>
        <p:txBody>
          <a:bodyPr/>
          <a:lstStyle/>
          <a:p>
            <a:fld id="{603395C6-8E53-46E5-AC3C-60082576D5DD}"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3" name="页脚占位符 2"/>
          <p:cNvSpPr>
            <a:spLocks noGrp="1"/>
          </p:cNvSpPr>
          <p:nvPr>
            <p:ph type="ftr" sz="quarter" idx="11"/>
          </p:nvPr>
        </p:nvSpPr>
        <p:spPr/>
        <p:txBody>
          <a:bodyPr/>
          <a:lstStyle/>
          <a:p>
            <a:endParaRPr lang="zh-CN" altLang="en-US">
              <a:solidFill>
                <a:prstClr val="black">
                  <a:tint val="75000"/>
                </a:prstClr>
              </a:solidFill>
            </a:endParaRPr>
          </a:p>
        </p:txBody>
      </p:sp>
      <p:sp>
        <p:nvSpPr>
          <p:cNvPr id="4" name="灯片编号占位符 3"/>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647785954"/>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09.xml><?xml version="1.0" encoding="utf-8"?>
<p:sldLayout xmlns:a="http://schemas.openxmlformats.org/drawingml/2006/main" xmlns:r="http://schemas.openxmlformats.org/officeDocument/2006/relationships" xmlns:p="http://schemas.openxmlformats.org/presentationml/2006/main" preserve="1" userDrawn="1">
  <p:cSld name="内容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233ABE5B-D107-4870-84B0-07085A150ACA}"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4025495149"/>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内容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DDB946D1-6CAA-4527-B992-EE5C8AED7DF7}"/>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内容占位符 2">
            <a:extLst>
              <a:ext uri="{FF2B5EF4-FFF2-40B4-BE49-F238E27FC236}">
                <a16:creationId xmlns:a16="http://schemas.microsoft.com/office/drawing/2014/main" id="{EA2853A0-74E4-47C7-80B5-89BF8360D55E}"/>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文本占位符 3">
            <a:extLst>
              <a:ext uri="{FF2B5EF4-FFF2-40B4-BE49-F238E27FC236}">
                <a16:creationId xmlns:a16="http://schemas.microsoft.com/office/drawing/2014/main" id="{107FC519-08CE-404D-94C4-827D220110B8}"/>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BE46F2EA-41E7-43BE-B729-4F4073EF32CF}"/>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id="{6EFA738E-0F88-42F5-85E5-3D66777A0E4E}"/>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3E5EE737-1602-4717-8886-321D0A6920DB}"/>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75245128"/>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reserve="1" userDrawn="1">
  <p:cSld name="图片与标题">
    <p:spTree>
      <p:nvGrpSpPr>
        <p:cNvPr id="1" name=""/>
        <p:cNvGrpSpPr/>
        <p:nvPr/>
      </p:nvGrpSpPr>
      <p:grpSpPr>
        <a:xfrm>
          <a:off x="0" y="0"/>
          <a:ext cx="0" cy="0"/>
          <a:chOff x="0" y="0"/>
          <a:chExt cx="0" cy="0"/>
        </a:xfrm>
      </p:grpSpPr>
      <p:sp>
        <p:nvSpPr>
          <p:cNvPr id="5" name="日期占位符 4"/>
          <p:cNvSpPr>
            <a:spLocks noGrp="1"/>
          </p:cNvSpPr>
          <p:nvPr>
            <p:ph type="dt" sz="half" idx="10"/>
          </p:nvPr>
        </p:nvSpPr>
        <p:spPr/>
        <p:txBody>
          <a:bodyPr/>
          <a:lstStyle/>
          <a:p>
            <a:fld id="{09F8459F-9C12-43E6-BEBC-D62F03F1A77A}"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6" name="页脚占位符 5"/>
          <p:cNvSpPr>
            <a:spLocks noGrp="1"/>
          </p:cNvSpPr>
          <p:nvPr>
            <p:ph type="ftr" sz="quarter" idx="11"/>
          </p:nvPr>
        </p:nvSpPr>
        <p:spPr/>
        <p:txBody>
          <a:bodyPr/>
          <a:lstStyle/>
          <a:p>
            <a:endParaRPr lang="zh-CN" altLang="en-US">
              <a:solidFill>
                <a:prstClr val="black">
                  <a:tint val="75000"/>
                </a:prstClr>
              </a:solidFill>
            </a:endParaRPr>
          </a:p>
        </p:txBody>
      </p:sp>
      <p:sp>
        <p:nvSpPr>
          <p:cNvPr id="7" name="灯片编号占位符 6"/>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250208668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1.xml><?xml version="1.0" encoding="utf-8"?>
<p:sldLayout xmlns:a="http://schemas.openxmlformats.org/drawingml/2006/main" xmlns:r="http://schemas.openxmlformats.org/officeDocument/2006/relationships" xmlns:p="http://schemas.openxmlformats.org/presentationml/2006/main" preserve="1" userDrawn="1">
  <p:cSld name="标题和竖排文字">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92A175CD-49EE-4D6F-98ED-BCF7E28E17CB}"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415393076"/>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12.xml><?xml version="1.0" encoding="utf-8"?>
<p:sldLayout xmlns:a="http://schemas.openxmlformats.org/drawingml/2006/main" xmlns:r="http://schemas.openxmlformats.org/officeDocument/2006/relationships" xmlns:p="http://schemas.openxmlformats.org/presentationml/2006/main" preserve="1" userDrawn="1">
  <p:cSld name="垂直排列标题与文本">
    <p:spTree>
      <p:nvGrpSpPr>
        <p:cNvPr id="1" name=""/>
        <p:cNvGrpSpPr/>
        <p:nvPr/>
      </p:nvGrpSpPr>
      <p:grpSpPr>
        <a:xfrm>
          <a:off x="0" y="0"/>
          <a:ext cx="0" cy="0"/>
          <a:chOff x="0" y="0"/>
          <a:chExt cx="0" cy="0"/>
        </a:xfrm>
      </p:grpSpPr>
      <p:sp>
        <p:nvSpPr>
          <p:cNvPr id="4" name="日期占位符 3"/>
          <p:cNvSpPr>
            <a:spLocks noGrp="1"/>
          </p:cNvSpPr>
          <p:nvPr>
            <p:ph type="dt" sz="half" idx="10"/>
          </p:nvPr>
        </p:nvSpPr>
        <p:spPr/>
        <p:txBody>
          <a:bodyPr/>
          <a:lstStyle/>
          <a:p>
            <a:fld id="{94062118-105C-45D5-A1E0-F6B5E5B344D0}"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11"/>
          </p:nvPr>
        </p:nvSpPr>
        <p:spPr/>
        <p:txBody>
          <a:bodyPr/>
          <a:lstStyle/>
          <a:p>
            <a:endParaRPr lang="zh-CN" altLang="en-US">
              <a:solidFill>
                <a:prstClr val="black">
                  <a:tint val="75000"/>
                </a:prstClr>
              </a:solidFill>
            </a:endParaRPr>
          </a:p>
        </p:txBody>
      </p:sp>
      <p:sp>
        <p:nvSpPr>
          <p:cNvPr id="6" name="灯片编号占位符 5"/>
          <p:cNvSpPr>
            <a:spLocks noGrp="1"/>
          </p:cNvSpPr>
          <p:nvPr>
            <p:ph type="sldNum" sz="quarter" idx="12"/>
          </p:nvPr>
        </p:nvSpPr>
        <p:spPr/>
        <p:txBody>
          <a:body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1841566613"/>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图片与标题">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14C70875-E4C6-40AB-B812-9FE37509C72B}"/>
              </a:ext>
            </a:extLst>
          </p:cNvPr>
          <p:cNvSpPr>
            <a:spLocks noGrp="1"/>
          </p:cNvSpPr>
          <p:nvPr>
            <p:ph type="title"/>
          </p:nvPr>
        </p:nvSpPr>
        <p:spPr>
          <a:xfrm>
            <a:off x="839788" y="457200"/>
            <a:ext cx="3932237" cy="1600200"/>
          </a:xfrm>
        </p:spPr>
        <p:txBody>
          <a:bodyPr anchor="b"/>
          <a:lstStyle>
            <a:lvl1pPr>
              <a:defRPr sz="3200"/>
            </a:lvl1pPr>
          </a:lstStyle>
          <a:p>
            <a:r>
              <a:rPr lang="zh-CN" altLang="en-US"/>
              <a:t>单击此处编辑母版标题样式</a:t>
            </a:r>
          </a:p>
        </p:txBody>
      </p:sp>
      <p:sp>
        <p:nvSpPr>
          <p:cNvPr id="3" name="图片占位符 2">
            <a:extLst>
              <a:ext uri="{FF2B5EF4-FFF2-40B4-BE49-F238E27FC236}">
                <a16:creationId xmlns:a16="http://schemas.microsoft.com/office/drawing/2014/main" id="{FDFAA209-EAB4-4C21-BB18-C1B77D065514}"/>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zh-CN" altLang="en-US"/>
              <a:t>单击图标添加图片</a:t>
            </a:r>
          </a:p>
        </p:txBody>
      </p:sp>
      <p:sp>
        <p:nvSpPr>
          <p:cNvPr id="4" name="文本占位符 3">
            <a:extLst>
              <a:ext uri="{FF2B5EF4-FFF2-40B4-BE49-F238E27FC236}">
                <a16:creationId xmlns:a16="http://schemas.microsoft.com/office/drawing/2014/main" id="{EEB7F994-A2AA-4165-9D48-24D41E34318A}"/>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zh-CN" altLang="en-US"/>
              <a:t>单击此处编辑母版文本样式</a:t>
            </a:r>
          </a:p>
        </p:txBody>
      </p:sp>
      <p:sp>
        <p:nvSpPr>
          <p:cNvPr id="5" name="日期占位符 4">
            <a:extLst>
              <a:ext uri="{FF2B5EF4-FFF2-40B4-BE49-F238E27FC236}">
                <a16:creationId xmlns:a16="http://schemas.microsoft.com/office/drawing/2014/main" id="{D8ACCA04-AD64-4A77-BE47-9D66F92EFD5D}"/>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6" name="页脚占位符 5">
            <a:extLst>
              <a:ext uri="{FF2B5EF4-FFF2-40B4-BE49-F238E27FC236}">
                <a16:creationId xmlns:a16="http://schemas.microsoft.com/office/drawing/2014/main" id="{A2BF8E01-4F5C-4227-A065-0A6695240725}"/>
              </a:ext>
            </a:extLst>
          </p:cNvPr>
          <p:cNvSpPr>
            <a:spLocks noGrp="1"/>
          </p:cNvSpPr>
          <p:nvPr>
            <p:ph type="ftr" sz="quarter" idx="11"/>
          </p:nvPr>
        </p:nvSpPr>
        <p:spPr/>
        <p:txBody>
          <a:bodyPr/>
          <a:lstStyle/>
          <a:p>
            <a:endParaRPr lang="zh-CN" altLang="en-US"/>
          </a:p>
        </p:txBody>
      </p:sp>
      <p:sp>
        <p:nvSpPr>
          <p:cNvPr id="7" name="灯片编号占位符 6">
            <a:extLst>
              <a:ext uri="{FF2B5EF4-FFF2-40B4-BE49-F238E27FC236}">
                <a16:creationId xmlns:a16="http://schemas.microsoft.com/office/drawing/2014/main" id="{83560601-8473-42F7-B10E-25746607D63D}"/>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98576415"/>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标题和竖排文字">
    <p:spTree>
      <p:nvGrpSpPr>
        <p:cNvPr id="1" name=""/>
        <p:cNvGrpSpPr/>
        <p:nvPr/>
      </p:nvGrpSpPr>
      <p:grpSpPr>
        <a:xfrm>
          <a:off x="0" y="0"/>
          <a:ext cx="0" cy="0"/>
          <a:chOff x="0" y="0"/>
          <a:chExt cx="0" cy="0"/>
        </a:xfrm>
      </p:grpSpPr>
      <p:sp>
        <p:nvSpPr>
          <p:cNvPr id="2" name="标题 1">
            <a:extLst>
              <a:ext uri="{FF2B5EF4-FFF2-40B4-BE49-F238E27FC236}">
                <a16:creationId xmlns:a16="http://schemas.microsoft.com/office/drawing/2014/main" id="{AFC56F56-513C-49F9-A370-5AF715941D5C}"/>
              </a:ext>
            </a:extLst>
          </p:cNvPr>
          <p:cNvSpPr>
            <a:spLocks noGrp="1"/>
          </p:cNvSpPr>
          <p:nvPr>
            <p:ph type="title"/>
          </p:nvPr>
        </p:nvSpPr>
        <p:spPr/>
        <p:txBody>
          <a:bodyPr/>
          <a:lstStyle/>
          <a:p>
            <a:r>
              <a:rPr lang="zh-CN" altLang="en-US"/>
              <a:t>单击此处编辑母版标题样式</a:t>
            </a:r>
          </a:p>
        </p:txBody>
      </p:sp>
      <p:sp>
        <p:nvSpPr>
          <p:cNvPr id="3" name="竖排文字占位符 2">
            <a:extLst>
              <a:ext uri="{FF2B5EF4-FFF2-40B4-BE49-F238E27FC236}">
                <a16:creationId xmlns:a16="http://schemas.microsoft.com/office/drawing/2014/main" id="{9793AB4D-E679-4ABF-8141-4D19DAA19A4B}"/>
              </a:ext>
            </a:extLst>
          </p:cNvPr>
          <p:cNvSpPr>
            <a:spLocks noGrp="1"/>
          </p:cNvSpPr>
          <p:nvPr>
            <p:ph type="body" orient="vert" idx="1"/>
          </p:nvPr>
        </p:nvSpPr>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A686ABAB-2647-458F-8FD4-A194120B6F8C}"/>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id="{705A4328-E745-456C-814A-F01D009D8617}"/>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77AAE645-117E-4ABE-ACA9-4278C0761447}"/>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70905871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竖排标题与文本">
    <p:spTree>
      <p:nvGrpSpPr>
        <p:cNvPr id="1" name=""/>
        <p:cNvGrpSpPr/>
        <p:nvPr/>
      </p:nvGrpSpPr>
      <p:grpSpPr>
        <a:xfrm>
          <a:off x="0" y="0"/>
          <a:ext cx="0" cy="0"/>
          <a:chOff x="0" y="0"/>
          <a:chExt cx="0" cy="0"/>
        </a:xfrm>
      </p:grpSpPr>
      <p:sp>
        <p:nvSpPr>
          <p:cNvPr id="2" name="竖排标题 1">
            <a:extLst>
              <a:ext uri="{FF2B5EF4-FFF2-40B4-BE49-F238E27FC236}">
                <a16:creationId xmlns:a16="http://schemas.microsoft.com/office/drawing/2014/main" id="{BF75341E-F70A-428F-9988-B355E3100191}"/>
              </a:ext>
            </a:extLst>
          </p:cNvPr>
          <p:cNvSpPr>
            <a:spLocks noGrp="1"/>
          </p:cNvSpPr>
          <p:nvPr>
            <p:ph type="title" orient="vert"/>
          </p:nvPr>
        </p:nvSpPr>
        <p:spPr>
          <a:xfrm>
            <a:off x="8724900" y="365125"/>
            <a:ext cx="2628900" cy="5811838"/>
          </a:xfrm>
        </p:spPr>
        <p:txBody>
          <a:bodyPr vert="eaVert"/>
          <a:lstStyle/>
          <a:p>
            <a:r>
              <a:rPr lang="zh-CN" altLang="en-US"/>
              <a:t>单击此处编辑母版标题样式</a:t>
            </a:r>
          </a:p>
        </p:txBody>
      </p:sp>
      <p:sp>
        <p:nvSpPr>
          <p:cNvPr id="3" name="竖排文字占位符 2">
            <a:extLst>
              <a:ext uri="{FF2B5EF4-FFF2-40B4-BE49-F238E27FC236}">
                <a16:creationId xmlns:a16="http://schemas.microsoft.com/office/drawing/2014/main" id="{207DEB83-B5D5-4DCA-B8E2-3789A613CB04}"/>
              </a:ext>
            </a:extLst>
          </p:cNvPr>
          <p:cNvSpPr>
            <a:spLocks noGrp="1"/>
          </p:cNvSpPr>
          <p:nvPr>
            <p:ph type="body" orient="vert" idx="1"/>
          </p:nvPr>
        </p:nvSpPr>
        <p:spPr>
          <a:xfrm>
            <a:off x="838200" y="365125"/>
            <a:ext cx="7734300" cy="5811838"/>
          </a:xfrm>
        </p:spPr>
        <p:txBody>
          <a:bodyPr vert="eaVert"/>
          <a:lstStyle/>
          <a:p>
            <a:pPr lvl="0"/>
            <a:r>
              <a:rPr lang="zh-CN" altLang="en-US"/>
              <a:t>单击此处编辑母版文本样式</a:t>
            </a:r>
          </a:p>
          <a:p>
            <a:pPr lvl="1"/>
            <a:r>
              <a:rPr lang="zh-CN" altLang="en-US"/>
              <a:t>第二级</a:t>
            </a:r>
          </a:p>
          <a:p>
            <a:pPr lvl="2"/>
            <a:r>
              <a:rPr lang="zh-CN" altLang="en-US"/>
              <a:t>第三级</a:t>
            </a:r>
          </a:p>
          <a:p>
            <a:pPr lvl="3"/>
            <a:r>
              <a:rPr lang="zh-CN" altLang="en-US"/>
              <a:t>第四级</a:t>
            </a:r>
          </a:p>
          <a:p>
            <a:pPr lvl="4"/>
            <a:r>
              <a:rPr lang="zh-CN" altLang="en-US"/>
              <a:t>第五级</a:t>
            </a:r>
          </a:p>
        </p:txBody>
      </p:sp>
      <p:sp>
        <p:nvSpPr>
          <p:cNvPr id="4" name="日期占位符 3">
            <a:extLst>
              <a:ext uri="{FF2B5EF4-FFF2-40B4-BE49-F238E27FC236}">
                <a16:creationId xmlns:a16="http://schemas.microsoft.com/office/drawing/2014/main" id="{53D999C4-85EC-4DB7-B69E-A85068712829}"/>
              </a:ext>
            </a:extLst>
          </p:cNvPr>
          <p:cNvSpPr>
            <a:spLocks noGrp="1"/>
          </p:cNvSpPr>
          <p:nvPr>
            <p:ph type="dt" sz="half" idx="10"/>
          </p:nvPr>
        </p:nvSpPr>
        <p:spPr/>
        <p:txBody>
          <a:bodyPr/>
          <a:lstStyle/>
          <a:p>
            <a:fld id="{C579690C-FD19-4EC8-B8B4-296DD396E793}" type="datetimeFigureOut">
              <a:rPr lang="zh-CN" altLang="en-US" smtClean="0"/>
              <a:pPr/>
              <a:t>2024/9/15</a:t>
            </a:fld>
            <a:endParaRPr lang="zh-CN" altLang="en-US"/>
          </a:p>
        </p:txBody>
      </p:sp>
      <p:sp>
        <p:nvSpPr>
          <p:cNvPr id="5" name="页脚占位符 4">
            <a:extLst>
              <a:ext uri="{FF2B5EF4-FFF2-40B4-BE49-F238E27FC236}">
                <a16:creationId xmlns:a16="http://schemas.microsoft.com/office/drawing/2014/main" id="{B9FC55E6-9B52-44F7-9ADC-1FC4272F67A2}"/>
              </a:ext>
            </a:extLst>
          </p:cNvPr>
          <p:cNvSpPr>
            <a:spLocks noGrp="1"/>
          </p:cNvSpPr>
          <p:nvPr>
            <p:ph type="ftr" sz="quarter" idx="11"/>
          </p:nvPr>
        </p:nvSpPr>
        <p:spPr/>
        <p:txBody>
          <a:bodyPr/>
          <a:lstStyle/>
          <a:p>
            <a:endParaRPr lang="zh-CN" altLang="en-US"/>
          </a:p>
        </p:txBody>
      </p:sp>
      <p:sp>
        <p:nvSpPr>
          <p:cNvPr id="6" name="灯片编号占位符 5">
            <a:extLst>
              <a:ext uri="{FF2B5EF4-FFF2-40B4-BE49-F238E27FC236}">
                <a16:creationId xmlns:a16="http://schemas.microsoft.com/office/drawing/2014/main" id="{2910959D-9692-4C08-8E43-06AC4916E7BD}"/>
              </a:ext>
            </a:extLst>
          </p:cNvPr>
          <p:cNvSpPr>
            <a:spLocks noGrp="1"/>
          </p:cNvSpPr>
          <p:nvPr>
            <p:ph type="sldNum" sz="quarter" idx="12"/>
          </p:nvPr>
        </p:nvSpPr>
        <p:spPr/>
        <p:txBody>
          <a:bodyPr/>
          <a:lstStyle/>
          <a:p>
            <a:fld id="{FC9083C8-9651-44F2-9022-28D8621D5902}" type="slidenum">
              <a:rPr lang="zh-CN" altLang="en-US" smtClean="0"/>
              <a:pPr/>
              <a:t>‹#›</a:t>
            </a:fld>
            <a:endParaRPr lang="zh-CN" altLang="en-US"/>
          </a:p>
        </p:txBody>
      </p:sp>
    </p:spTree>
    <p:extLst>
      <p:ext uri="{BB962C8B-B14F-4D97-AF65-F5344CB8AC3E}">
        <p14:creationId xmlns:p14="http://schemas.microsoft.com/office/powerpoint/2010/main" val="417838498"/>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userDrawn="1">
  <p:cSld name="9_Custom Layout">
    <p:bg>
      <p:bgPr>
        <a:blipFill dpi="0" rotWithShape="1">
          <a:blip r:embed="rId2">
            <a:lum/>
          </a:blip>
          <a:srcRect/>
          <a:stretch>
            <a:fillRect/>
          </a:stretch>
        </a:blipFill>
        <a:effectLst/>
      </p:bgPr>
    </p:bg>
    <p:spTree>
      <p:nvGrpSpPr>
        <p:cNvPr id="1" name=""/>
        <p:cNvGrpSpPr/>
        <p:nvPr/>
      </p:nvGrpSpPr>
      <p:grpSpPr>
        <a:xfrm>
          <a:off x="0" y="0"/>
          <a:ext cx="0" cy="0"/>
          <a:chOff x="0" y="0"/>
          <a:chExt cx="0" cy="0"/>
        </a:xfrm>
      </p:grpSpPr>
      <p:sp>
        <p:nvSpPr>
          <p:cNvPr id="6" name="Title 5">
            <a:extLst>
              <a:ext uri="{FF2B5EF4-FFF2-40B4-BE49-F238E27FC236}">
                <a16:creationId xmlns:a16="http://schemas.microsoft.com/office/drawing/2014/main" id="{61E36E50-BAEE-4DA5-BC02-440E32B4FF44}"/>
              </a:ext>
            </a:extLst>
          </p:cNvPr>
          <p:cNvSpPr>
            <a:spLocks noGrp="1"/>
          </p:cNvSpPr>
          <p:nvPr>
            <p:ph type="title"/>
          </p:nvPr>
        </p:nvSpPr>
        <p:spPr>
          <a:xfrm>
            <a:off x="838200" y="365125"/>
            <a:ext cx="10515600" cy="1325563"/>
          </a:xfrm>
        </p:spPr>
        <p:txBody>
          <a:bodyPr/>
          <a:lstStyle/>
          <a:p>
            <a:r>
              <a:rPr lang="en-US"/>
              <a:t>Click to edit Master title style</a:t>
            </a:r>
          </a:p>
        </p:txBody>
      </p:sp>
      <p:sp>
        <p:nvSpPr>
          <p:cNvPr id="7" name="Text Placeholder 7">
            <a:extLst>
              <a:ext uri="{FF2B5EF4-FFF2-40B4-BE49-F238E27FC236}">
                <a16:creationId xmlns:a16="http://schemas.microsoft.com/office/drawing/2014/main" id="{8E206C6B-0705-484B-97B2-4864A86ECB90}"/>
              </a:ext>
            </a:extLst>
          </p:cNvPr>
          <p:cNvSpPr>
            <a:spLocks noGrp="1"/>
          </p:cNvSpPr>
          <p:nvPr>
            <p:ph type="body" sz="quarter" idx="10"/>
          </p:nvPr>
        </p:nvSpPr>
        <p:spPr>
          <a:xfrm>
            <a:off x="838200" y="1993900"/>
            <a:ext cx="10515600" cy="41910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68236075"/>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86356372"/>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6429732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06151842"/>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7031607"/>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preserve="1" userDrawn="1">
  <p:cSld name="过渡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219645748"/>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90516994"/>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27321445"/>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484949432"/>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45594265"/>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5956658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15648750"/>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51599803"/>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78608398"/>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792047362"/>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7345239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preserve="1" userDrawn="1">
  <p:cSld name="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02A829E0-9F89-4A24-B84C-5820D8081E22}"/>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3" name="图片 2">
            <a:extLst>
              <a:ext uri="{FF2B5EF4-FFF2-40B4-BE49-F238E27FC236}">
                <a16:creationId xmlns:a16="http://schemas.microsoft.com/office/drawing/2014/main" id="{9122B6B2-B936-41EF-A9E6-49E9AC99F3F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4032744"/>
            <a:ext cx="12192000" cy="2498754"/>
          </a:xfrm>
          <a:prstGeom prst="rect">
            <a:avLst/>
          </a:prstGeom>
        </p:spPr>
      </p:pic>
      <p:pic>
        <p:nvPicPr>
          <p:cNvPr id="4" name="图片 3">
            <a:extLst>
              <a:ext uri="{FF2B5EF4-FFF2-40B4-BE49-F238E27FC236}">
                <a16:creationId xmlns:a16="http://schemas.microsoft.com/office/drawing/2014/main" id="{06518875-E6DC-4291-B58B-04F6709A0E1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81" y="4059978"/>
            <a:ext cx="12192000" cy="1081346"/>
          </a:xfrm>
          <a:prstGeom prst="rect">
            <a:avLst/>
          </a:prstGeom>
        </p:spPr>
      </p:pic>
      <p:pic>
        <p:nvPicPr>
          <p:cNvPr id="5" name="图片 4">
            <a:extLst>
              <a:ext uri="{FF2B5EF4-FFF2-40B4-BE49-F238E27FC236}">
                <a16:creationId xmlns:a16="http://schemas.microsoft.com/office/drawing/2014/main" id="{AA9B5DB5-5611-4919-B085-ABE09CCC9111}"/>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0" y="4855339"/>
            <a:ext cx="12192000" cy="2002661"/>
          </a:xfrm>
          <a:prstGeom prst="rect">
            <a:avLst/>
          </a:prstGeom>
        </p:spPr>
      </p:pic>
      <p:pic>
        <p:nvPicPr>
          <p:cNvPr id="6" name="图片 5">
            <a:extLst>
              <a:ext uri="{FF2B5EF4-FFF2-40B4-BE49-F238E27FC236}">
                <a16:creationId xmlns:a16="http://schemas.microsoft.com/office/drawing/2014/main" id="{01B798E0-55A4-4902-BBE9-6A2693C0FA3E}"/>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a:off x="8378007" y="-95495"/>
            <a:ext cx="3813993" cy="1759951"/>
          </a:xfrm>
          <a:prstGeom prst="rect">
            <a:avLst/>
          </a:prstGeom>
        </p:spPr>
      </p:pic>
      <p:pic>
        <p:nvPicPr>
          <p:cNvPr id="7" name="图片 6">
            <a:extLst>
              <a:ext uri="{FF2B5EF4-FFF2-40B4-BE49-F238E27FC236}">
                <a16:creationId xmlns:a16="http://schemas.microsoft.com/office/drawing/2014/main" id="{2E854705-0D9A-4851-8186-28E46BCF64F5}"/>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rot="539734">
            <a:off x="480917" y="359539"/>
            <a:ext cx="2513561" cy="762799"/>
          </a:xfrm>
          <a:prstGeom prst="rect">
            <a:avLst/>
          </a:prstGeom>
        </p:spPr>
      </p:pic>
    </p:spTree>
    <p:extLst>
      <p:ext uri="{BB962C8B-B14F-4D97-AF65-F5344CB8AC3E}">
        <p14:creationId xmlns:p14="http://schemas.microsoft.com/office/powerpoint/2010/main" val="1616426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64000" fill="hold" nodeType="with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750" fill="hold"/>
                                        <p:tgtEl>
                                          <p:spTgt spid="6"/>
                                        </p:tgtEl>
                                        <p:attrNameLst>
                                          <p:attrName>ppt_x</p:attrName>
                                        </p:attrNameLst>
                                      </p:cBhvr>
                                      <p:tavLst>
                                        <p:tav tm="0">
                                          <p:val>
                                            <p:strVal val="1+#ppt_w/2"/>
                                          </p:val>
                                        </p:tav>
                                        <p:tav tm="100000">
                                          <p:val>
                                            <p:strVal val="#ppt_x"/>
                                          </p:val>
                                        </p:tav>
                                      </p:tavLst>
                                    </p:anim>
                                    <p:anim calcmode="lin" valueType="num">
                                      <p:cBhvr additive="base">
                                        <p:cTn id="8" dur="750" fill="hold"/>
                                        <p:tgtEl>
                                          <p:spTgt spid="6"/>
                                        </p:tgtEl>
                                        <p:attrNameLst>
                                          <p:attrName>ppt_y</p:attrName>
                                        </p:attrNameLst>
                                      </p:cBhvr>
                                      <p:tavLst>
                                        <p:tav tm="0">
                                          <p:val>
                                            <p:strVal val="#ppt_y"/>
                                          </p:val>
                                        </p:tav>
                                        <p:tav tm="100000">
                                          <p:val>
                                            <p:strVal val="#ppt_y"/>
                                          </p:val>
                                        </p:tav>
                                      </p:tavLst>
                                    </p:anim>
                                  </p:childTnLst>
                                </p:cTn>
                              </p:par>
                              <p:par>
                                <p:cTn id="9" presetID="2" presetClass="entr" presetSubtype="8" decel="64000" fill="hold"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750" fill="hold"/>
                                        <p:tgtEl>
                                          <p:spTgt spid="7"/>
                                        </p:tgtEl>
                                        <p:attrNameLst>
                                          <p:attrName>ppt_x</p:attrName>
                                        </p:attrNameLst>
                                      </p:cBhvr>
                                      <p:tavLst>
                                        <p:tav tm="0">
                                          <p:val>
                                            <p:strVal val="0-#ppt_w/2"/>
                                          </p:val>
                                        </p:tav>
                                        <p:tav tm="100000">
                                          <p:val>
                                            <p:strVal val="#ppt_x"/>
                                          </p:val>
                                        </p:tav>
                                      </p:tavLst>
                                    </p:anim>
                                    <p:anim calcmode="lin" valueType="num">
                                      <p:cBhvr additive="base">
                                        <p:cTn id="12" dur="750" fill="hold"/>
                                        <p:tgtEl>
                                          <p:spTgt spid="7"/>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891090485"/>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27381253"/>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821049805"/>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252713774"/>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02445961"/>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063499884"/>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657447723"/>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9397118"/>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81935426"/>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138219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preserve="1" userDrawn="1">
  <p:cSld name="1_内容页">
    <p:spTree>
      <p:nvGrpSpPr>
        <p:cNvPr id="1" name=""/>
        <p:cNvGrpSpPr/>
        <p:nvPr/>
      </p:nvGrpSpPr>
      <p:grpSpPr>
        <a:xfrm>
          <a:off x="0" y="0"/>
          <a:ext cx="0" cy="0"/>
          <a:chOff x="0" y="0"/>
          <a:chExt cx="0" cy="0"/>
        </a:xfrm>
      </p:grpSpPr>
      <p:pic>
        <p:nvPicPr>
          <p:cNvPr id="2" name="图片 1">
            <a:extLst>
              <a:ext uri="{FF2B5EF4-FFF2-40B4-BE49-F238E27FC236}">
                <a16:creationId xmlns:a16="http://schemas.microsoft.com/office/drawing/2014/main" id="{02A829E0-9F89-4A24-B84C-5820D8081E22}"/>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3" name="图片 2">
            <a:extLst>
              <a:ext uri="{FF2B5EF4-FFF2-40B4-BE49-F238E27FC236}">
                <a16:creationId xmlns:a16="http://schemas.microsoft.com/office/drawing/2014/main" id="{9122B6B2-B936-41EF-A9E6-49E9AC99F3F3}"/>
              </a:ext>
            </a:extLst>
          </p:cNvPr>
          <p:cNvPicPr>
            <a:picLocks noChangeAspect="1"/>
          </p:cNvPicPr>
          <p:nvPr userDrawn="1"/>
        </p:nvPicPr>
        <p:blipFill>
          <a:blip r:embed="rId3" cstate="print">
            <a:extLst>
              <a:ext uri="{28A0092B-C50C-407E-A947-70E740481C1C}">
                <a14:useLocalDpi xmlns:a14="http://schemas.microsoft.com/office/drawing/2010/main" val="0"/>
              </a:ext>
            </a:extLst>
          </a:blip>
          <a:stretch>
            <a:fillRect/>
          </a:stretch>
        </p:blipFill>
        <p:spPr>
          <a:xfrm>
            <a:off x="0" y="4032744"/>
            <a:ext cx="12192000" cy="2498754"/>
          </a:xfrm>
          <a:prstGeom prst="rect">
            <a:avLst/>
          </a:prstGeom>
        </p:spPr>
      </p:pic>
      <p:pic>
        <p:nvPicPr>
          <p:cNvPr id="4" name="图片 3">
            <a:extLst>
              <a:ext uri="{FF2B5EF4-FFF2-40B4-BE49-F238E27FC236}">
                <a16:creationId xmlns:a16="http://schemas.microsoft.com/office/drawing/2014/main" id="{06518875-E6DC-4291-B58B-04F6709A0E1C}"/>
              </a:ext>
            </a:extLst>
          </p:cNvPr>
          <p:cNvPicPr>
            <a:picLocks noChangeAspect="1"/>
          </p:cNvPicPr>
          <p:nvPr userDrawn="1"/>
        </p:nvPicPr>
        <p:blipFill>
          <a:blip r:embed="rId4" cstate="print">
            <a:extLst>
              <a:ext uri="{28A0092B-C50C-407E-A947-70E740481C1C}">
                <a14:useLocalDpi xmlns:a14="http://schemas.microsoft.com/office/drawing/2010/main" val="0"/>
              </a:ext>
            </a:extLst>
          </a:blip>
          <a:stretch>
            <a:fillRect/>
          </a:stretch>
        </p:blipFill>
        <p:spPr>
          <a:xfrm>
            <a:off x="-381" y="4059978"/>
            <a:ext cx="12192000" cy="1081346"/>
          </a:xfrm>
          <a:prstGeom prst="rect">
            <a:avLst/>
          </a:prstGeom>
        </p:spPr>
      </p:pic>
      <p:pic>
        <p:nvPicPr>
          <p:cNvPr id="5" name="图片 4">
            <a:extLst>
              <a:ext uri="{FF2B5EF4-FFF2-40B4-BE49-F238E27FC236}">
                <a16:creationId xmlns:a16="http://schemas.microsoft.com/office/drawing/2014/main" id="{AA9B5DB5-5611-4919-B085-ABE09CCC9111}"/>
              </a:ext>
            </a:extLst>
          </p:cNvPr>
          <p:cNvPicPr>
            <a:picLocks noChangeAspect="1"/>
          </p:cNvPicPr>
          <p:nvPr userDrawn="1"/>
        </p:nvPicPr>
        <p:blipFill>
          <a:blip r:embed="rId5" cstate="print">
            <a:extLst>
              <a:ext uri="{28A0092B-C50C-407E-A947-70E740481C1C}">
                <a14:useLocalDpi xmlns:a14="http://schemas.microsoft.com/office/drawing/2010/main" val="0"/>
              </a:ext>
            </a:extLst>
          </a:blip>
          <a:stretch>
            <a:fillRect/>
          </a:stretch>
        </p:blipFill>
        <p:spPr>
          <a:xfrm>
            <a:off x="0" y="4855339"/>
            <a:ext cx="12192000" cy="2002661"/>
          </a:xfrm>
          <a:prstGeom prst="rect">
            <a:avLst/>
          </a:prstGeom>
        </p:spPr>
      </p:pic>
      <p:pic>
        <p:nvPicPr>
          <p:cNvPr id="6" name="图片 5">
            <a:extLst>
              <a:ext uri="{FF2B5EF4-FFF2-40B4-BE49-F238E27FC236}">
                <a16:creationId xmlns:a16="http://schemas.microsoft.com/office/drawing/2014/main" id="{01B798E0-55A4-4902-BBE9-6A2693C0FA3E}"/>
              </a:ext>
            </a:extLst>
          </p:cNvPr>
          <p:cNvPicPr>
            <a:picLocks noChangeAspect="1"/>
          </p:cNvPicPr>
          <p:nvPr userDrawn="1"/>
        </p:nvPicPr>
        <p:blipFill>
          <a:blip r:embed="rId6">
            <a:extLst>
              <a:ext uri="{28A0092B-C50C-407E-A947-70E740481C1C}">
                <a14:useLocalDpi xmlns:a14="http://schemas.microsoft.com/office/drawing/2010/main" val="0"/>
              </a:ext>
            </a:extLst>
          </a:blip>
          <a:stretch>
            <a:fillRect/>
          </a:stretch>
        </p:blipFill>
        <p:spPr>
          <a:xfrm flipH="1">
            <a:off x="0" y="-96187"/>
            <a:ext cx="3813993" cy="1759951"/>
          </a:xfrm>
          <a:prstGeom prst="rect">
            <a:avLst/>
          </a:prstGeom>
        </p:spPr>
      </p:pic>
      <p:pic>
        <p:nvPicPr>
          <p:cNvPr id="7" name="图片 6">
            <a:extLst>
              <a:ext uri="{FF2B5EF4-FFF2-40B4-BE49-F238E27FC236}">
                <a16:creationId xmlns:a16="http://schemas.microsoft.com/office/drawing/2014/main" id="{2E854705-0D9A-4851-8186-28E46BCF64F5}"/>
              </a:ext>
            </a:extLst>
          </p:cNvPr>
          <p:cNvPicPr>
            <a:picLocks noChangeAspect="1"/>
          </p:cNvPicPr>
          <p:nvPr userDrawn="1"/>
        </p:nvPicPr>
        <p:blipFill>
          <a:blip r:embed="rId7">
            <a:extLst>
              <a:ext uri="{28A0092B-C50C-407E-A947-70E740481C1C}">
                <a14:useLocalDpi xmlns:a14="http://schemas.microsoft.com/office/drawing/2010/main" val="0"/>
              </a:ext>
            </a:extLst>
          </a:blip>
          <a:stretch>
            <a:fillRect/>
          </a:stretch>
        </p:blipFill>
        <p:spPr>
          <a:xfrm rot="539734">
            <a:off x="9322839" y="402389"/>
            <a:ext cx="2513561" cy="762799"/>
          </a:xfrm>
          <a:prstGeom prst="rect">
            <a:avLst/>
          </a:prstGeom>
        </p:spPr>
      </p:pic>
    </p:spTree>
    <p:extLst>
      <p:ext uri="{BB962C8B-B14F-4D97-AF65-F5344CB8AC3E}">
        <p14:creationId xmlns:p14="http://schemas.microsoft.com/office/powerpoint/2010/main" val="1412590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64000" fill="hold" nodeType="with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 presetClass="entr" presetSubtype="8" decel="64000" fill="hold" nodeType="with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750" fill="hold"/>
                                        <p:tgtEl>
                                          <p:spTgt spid="6"/>
                                        </p:tgtEl>
                                        <p:attrNameLst>
                                          <p:attrName>ppt_x</p:attrName>
                                        </p:attrNameLst>
                                      </p:cBhvr>
                                      <p:tavLst>
                                        <p:tav tm="0">
                                          <p:val>
                                            <p:strVal val="0-#ppt_w/2"/>
                                          </p:val>
                                        </p:tav>
                                        <p:tav tm="100000">
                                          <p:val>
                                            <p:strVal val="#ppt_x"/>
                                          </p:val>
                                        </p:tav>
                                      </p:tavLst>
                                    </p:anim>
                                    <p:anim calcmode="lin" valueType="num">
                                      <p:cBhvr additive="base">
                                        <p:cTn id="12" dur="750" fill="hold"/>
                                        <p:tgtEl>
                                          <p:spTgt spid="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618680925"/>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41714748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600778"/>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074716906"/>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11788717"/>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60324897"/>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39189602"/>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81027619"/>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054509248"/>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89958846"/>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preserve="1" userDrawn="1">
  <p:cSld name="自定义版式">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CDA98030-5A9B-4761-AC84-D775E9C7B26A}"/>
              </a:ext>
            </a:extLst>
          </p:cNvPr>
          <p:cNvPicPr>
            <a:picLocks noChangeAspect="1"/>
          </p:cNvPicPr>
          <p:nvPr userDrawn="1"/>
        </p:nvPicPr>
        <p:blipFill>
          <a:blip r:embed="rId2" cstate="print">
            <a:extLst>
              <a:ext uri="{28A0092B-C50C-407E-A947-70E740481C1C}">
                <a14:useLocalDpi xmlns:a14="http://schemas.microsoft.com/office/drawing/2010/main" val="0"/>
              </a:ext>
            </a:extLst>
          </a:blip>
          <a:srcRect/>
          <a:stretch/>
        </p:blipFill>
        <p:spPr>
          <a:xfrm>
            <a:off x="381" y="0"/>
            <a:ext cx="12191238" cy="6858000"/>
          </a:xfrm>
          <a:prstGeom prst="rect">
            <a:avLst/>
          </a:prstGeom>
        </p:spPr>
      </p:pic>
      <p:pic>
        <p:nvPicPr>
          <p:cNvPr id="4" name="图片 3">
            <a:extLst>
              <a:ext uri="{FF2B5EF4-FFF2-40B4-BE49-F238E27FC236}">
                <a16:creationId xmlns:a16="http://schemas.microsoft.com/office/drawing/2014/main" id="{FAFF9ED7-6835-4BD7-B0F4-148A43B912E8}"/>
              </a:ext>
            </a:extLst>
          </p:cNvPr>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8378007" y="666129"/>
            <a:ext cx="3813993" cy="1759951"/>
          </a:xfrm>
          <a:prstGeom prst="rect">
            <a:avLst/>
          </a:prstGeom>
        </p:spPr>
      </p:pic>
      <p:pic>
        <p:nvPicPr>
          <p:cNvPr id="5" name="图片 4">
            <a:extLst>
              <a:ext uri="{FF2B5EF4-FFF2-40B4-BE49-F238E27FC236}">
                <a16:creationId xmlns:a16="http://schemas.microsoft.com/office/drawing/2014/main" id="{C7289181-269E-420B-A083-08CBD1935E87}"/>
              </a:ext>
            </a:extLst>
          </p:cNvPr>
          <p:cNvPicPr>
            <a:picLocks noChangeAspect="1"/>
          </p:cNvPicPr>
          <p:nvPr userDrawn="1"/>
        </p:nvPicPr>
        <p:blipFill>
          <a:blip r:embed="rId4">
            <a:extLst>
              <a:ext uri="{28A0092B-C50C-407E-A947-70E740481C1C}">
                <a14:useLocalDpi xmlns:a14="http://schemas.microsoft.com/office/drawing/2010/main" val="0"/>
              </a:ext>
            </a:extLst>
          </a:blip>
          <a:stretch>
            <a:fillRect/>
          </a:stretch>
        </p:blipFill>
        <p:spPr>
          <a:xfrm rot="539734">
            <a:off x="103546" y="217615"/>
            <a:ext cx="2513561" cy="762799"/>
          </a:xfrm>
          <a:prstGeom prst="rect">
            <a:avLst/>
          </a:prstGeom>
        </p:spPr>
      </p:pic>
    </p:spTree>
    <p:extLst>
      <p:ext uri="{BB962C8B-B14F-4D97-AF65-F5344CB8AC3E}">
        <p14:creationId xmlns:p14="http://schemas.microsoft.com/office/powerpoint/2010/main" val="27583316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64000" fill="hold"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750" fill="hold"/>
                                        <p:tgtEl>
                                          <p:spTgt spid="5"/>
                                        </p:tgtEl>
                                        <p:attrNameLst>
                                          <p:attrName>ppt_x</p:attrName>
                                        </p:attrNameLst>
                                      </p:cBhvr>
                                      <p:tavLst>
                                        <p:tav tm="0">
                                          <p:val>
                                            <p:strVal val="0-#ppt_w/2"/>
                                          </p:val>
                                        </p:tav>
                                        <p:tav tm="100000">
                                          <p:val>
                                            <p:strVal val="#ppt_x"/>
                                          </p:val>
                                        </p:tav>
                                      </p:tavLst>
                                    </p:anim>
                                    <p:anim calcmode="lin" valueType="num">
                                      <p:cBhvr additive="base">
                                        <p:cTn id="8" dur="750" fill="hold"/>
                                        <p:tgtEl>
                                          <p:spTgt spid="5"/>
                                        </p:tgtEl>
                                        <p:attrNameLst>
                                          <p:attrName>ppt_y</p:attrName>
                                        </p:attrNameLst>
                                      </p:cBhvr>
                                      <p:tavLst>
                                        <p:tav tm="0">
                                          <p:val>
                                            <p:strVal val="#ppt_y"/>
                                          </p:val>
                                        </p:tav>
                                        <p:tav tm="100000">
                                          <p:val>
                                            <p:strVal val="#ppt_y"/>
                                          </p:val>
                                        </p:tav>
                                      </p:tavLst>
                                    </p:anim>
                                  </p:childTnLst>
                                </p:cTn>
                              </p:par>
                              <p:par>
                                <p:cTn id="9" presetID="2" presetClass="entr" presetSubtype="2" decel="64000" fill="hold" nodeType="with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additive="base">
                                        <p:cTn id="11" dur="750" fill="hold"/>
                                        <p:tgtEl>
                                          <p:spTgt spid="4"/>
                                        </p:tgtEl>
                                        <p:attrNameLst>
                                          <p:attrName>ppt_x</p:attrName>
                                        </p:attrNameLst>
                                      </p:cBhvr>
                                      <p:tavLst>
                                        <p:tav tm="0">
                                          <p:val>
                                            <p:strVal val="1+#ppt_w/2"/>
                                          </p:val>
                                        </p:tav>
                                        <p:tav tm="100000">
                                          <p:val>
                                            <p:strVal val="#ppt_x"/>
                                          </p:val>
                                        </p:tav>
                                      </p:tavLst>
                                    </p:anim>
                                    <p:anim calcmode="lin" valueType="num">
                                      <p:cBhvr additive="base">
                                        <p:cTn id="12" dur="75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2434379"/>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91756963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23304663"/>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590192518"/>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3557435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746208747"/>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6537130"/>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871489576"/>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342214471"/>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84500821"/>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preserve="1" userDrawn="1">
  <p:cSld name="尾页">
    <p:spTree>
      <p:nvGrpSpPr>
        <p:cNvPr id="1" name=""/>
        <p:cNvGrpSpPr/>
        <p:nvPr/>
      </p:nvGrpSpPr>
      <p:grpSpPr>
        <a:xfrm>
          <a:off x="0" y="0"/>
          <a:ext cx="0" cy="0"/>
          <a:chOff x="0" y="0"/>
          <a:chExt cx="0" cy="0"/>
        </a:xfrm>
      </p:grpSpPr>
    </p:spTree>
    <p:extLst>
      <p:ext uri="{BB962C8B-B14F-4D97-AF65-F5344CB8AC3E}">
        <p14:creationId xmlns:p14="http://schemas.microsoft.com/office/powerpoint/2010/main" val="4284292160"/>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196997975"/>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568080935"/>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799608659"/>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668368074"/>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448490477"/>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3255846"/>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3613955398"/>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222842130"/>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514324836"/>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71156604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1277910252"/>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902746770"/>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6448491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427845850"/>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660176310"/>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75090581"/>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872572508"/>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6482017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270883320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36762747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Only Title 1">
  <p:cSld name="Only Title 1">
    <p:spTree>
      <p:nvGrpSpPr>
        <p:cNvPr id="1" name="Shape 3599"/>
        <p:cNvGrpSpPr/>
        <p:nvPr/>
      </p:nvGrpSpPr>
      <p:grpSpPr>
        <a:xfrm>
          <a:off x="0" y="0"/>
          <a:ext cx="0" cy="0"/>
          <a:chOff x="0" y="0"/>
          <a:chExt cx="0" cy="0"/>
        </a:xfrm>
      </p:grpSpPr>
      <p:sp>
        <p:nvSpPr>
          <p:cNvPr id="3600" name="Google Shape;3600;p14"/>
          <p:cNvSpPr/>
          <p:nvPr/>
        </p:nvSpPr>
        <p:spPr>
          <a:xfrm flipH="1">
            <a:off x="973584" y="6247806"/>
            <a:ext cx="315923" cy="319343"/>
          </a:xfrm>
          <a:custGeom>
            <a:avLst/>
            <a:gdLst/>
            <a:ahLst/>
            <a:cxnLst/>
            <a:rect l="l" t="t" r="r" b="b"/>
            <a:pathLst>
              <a:path w="3695" h="3735" extrusionOk="0">
                <a:moveTo>
                  <a:pt x="1126" y="0"/>
                </a:moveTo>
                <a:lnTo>
                  <a:pt x="1099" y="1313"/>
                </a:lnTo>
                <a:lnTo>
                  <a:pt x="1" y="2034"/>
                </a:lnTo>
                <a:lnTo>
                  <a:pt x="1240" y="2469"/>
                </a:lnTo>
                <a:lnTo>
                  <a:pt x="1587" y="3734"/>
                </a:lnTo>
                <a:lnTo>
                  <a:pt x="2382" y="2689"/>
                </a:lnTo>
                <a:lnTo>
                  <a:pt x="3695" y="2749"/>
                </a:lnTo>
                <a:lnTo>
                  <a:pt x="2943" y="1670"/>
                </a:lnTo>
                <a:lnTo>
                  <a:pt x="3408" y="445"/>
                </a:lnTo>
                <a:lnTo>
                  <a:pt x="2152" y="822"/>
                </a:lnTo>
                <a:lnTo>
                  <a:pt x="1126" y="0"/>
                </a:lnTo>
                <a:close/>
              </a:path>
            </a:pathLst>
          </a:custGeom>
          <a:solidFill>
            <a:srgbClr val="FFFFF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1" name="Google Shape;3601;p1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602" name="Google Shape;3602;p14"/>
          <p:cNvGrpSpPr/>
          <p:nvPr/>
        </p:nvGrpSpPr>
        <p:grpSpPr>
          <a:xfrm>
            <a:off x="163957" y="782621"/>
            <a:ext cx="215884" cy="194555"/>
            <a:chOff x="7737341" y="1046941"/>
            <a:chExt cx="161913" cy="145916"/>
          </a:xfrm>
        </p:grpSpPr>
        <p:sp>
          <p:nvSpPr>
            <p:cNvPr id="3603" name="Google Shape;3603;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4" name="Google Shape;3604;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5" name="Google Shape;3605;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606" name="Google Shape;3606;p14"/>
          <p:cNvSpPr/>
          <p:nvPr/>
        </p:nvSpPr>
        <p:spPr>
          <a:xfrm flipH="1">
            <a:off x="-338725"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07" name="Google Shape;3607;p14"/>
          <p:cNvSpPr/>
          <p:nvPr/>
        </p:nvSpPr>
        <p:spPr>
          <a:xfrm>
            <a:off x="9160547"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608" name="Google Shape;3608;p14"/>
          <p:cNvGrpSpPr/>
          <p:nvPr/>
        </p:nvGrpSpPr>
        <p:grpSpPr>
          <a:xfrm rot="-3170136">
            <a:off x="242143" y="-709867"/>
            <a:ext cx="577541" cy="1497249"/>
            <a:chOff x="1823086" y="-208516"/>
            <a:chExt cx="433159" cy="1122944"/>
          </a:xfrm>
        </p:grpSpPr>
        <p:sp>
          <p:nvSpPr>
            <p:cNvPr id="3609" name="Google Shape;3609;p1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0" name="Google Shape;3610;p1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1" name="Google Shape;3611;p1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2" name="Google Shape;3612;p1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3" name="Google Shape;3613;p1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4" name="Google Shape;3614;p1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5" name="Google Shape;3615;p1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6" name="Google Shape;3616;p1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17" name="Google Shape;3617;p14"/>
          <p:cNvGrpSpPr/>
          <p:nvPr/>
        </p:nvGrpSpPr>
        <p:grpSpPr>
          <a:xfrm rot="-3170136">
            <a:off x="248889" y="-413522"/>
            <a:ext cx="584625" cy="1582298"/>
            <a:chOff x="904476" y="-243594"/>
            <a:chExt cx="438472" cy="1186732"/>
          </a:xfrm>
        </p:grpSpPr>
        <p:sp>
          <p:nvSpPr>
            <p:cNvPr id="3618" name="Google Shape;3618;p1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19" name="Google Shape;3619;p1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0" name="Google Shape;3620;p1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1" name="Google Shape;3621;p1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2" name="Google Shape;3622;p1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3" name="Google Shape;3623;p1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4" name="Google Shape;3624;p1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5" name="Google Shape;3625;p1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6" name="Google Shape;3626;p1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7" name="Google Shape;3627;p1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8" name="Google Shape;3628;p1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29" name="Google Shape;3629;p1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0" name="Google Shape;3630;p1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1" name="Google Shape;3631;p1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2" name="Google Shape;3632;p1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3" name="Google Shape;3633;p1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4" name="Google Shape;3634;p1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5" name="Google Shape;3635;p1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6" name="Google Shape;3636;p1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7" name="Google Shape;3637;p1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8" name="Google Shape;3638;p1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39" name="Google Shape;3639;p1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0" name="Google Shape;3640;p1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1" name="Google Shape;3641;p1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2" name="Google Shape;3642;p1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3" name="Google Shape;3643;p1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4" name="Google Shape;3644;p1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45" name="Google Shape;3645;p14"/>
          <p:cNvGrpSpPr/>
          <p:nvPr/>
        </p:nvGrpSpPr>
        <p:grpSpPr>
          <a:xfrm rot="-2429099" flipH="1">
            <a:off x="-579332" y="5446965"/>
            <a:ext cx="1543248" cy="987465"/>
            <a:chOff x="7750342" y="3926048"/>
            <a:chExt cx="1406709" cy="900099"/>
          </a:xfrm>
        </p:grpSpPr>
        <p:sp>
          <p:nvSpPr>
            <p:cNvPr id="3646" name="Google Shape;3646;p14"/>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7" name="Google Shape;3647;p14"/>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8" name="Google Shape;3648;p14"/>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49" name="Google Shape;3649;p14"/>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0" name="Google Shape;3650;p14"/>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1" name="Google Shape;3651;p14"/>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2" name="Google Shape;3652;p14"/>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3" name="Google Shape;3653;p14"/>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54" name="Google Shape;3654;p14"/>
          <p:cNvGrpSpPr/>
          <p:nvPr/>
        </p:nvGrpSpPr>
        <p:grpSpPr>
          <a:xfrm rot="5400000">
            <a:off x="574519" y="5944390"/>
            <a:ext cx="480533" cy="1301625"/>
            <a:chOff x="7607455" y="4238363"/>
            <a:chExt cx="438017" cy="1186459"/>
          </a:xfrm>
        </p:grpSpPr>
        <p:sp>
          <p:nvSpPr>
            <p:cNvPr id="3655" name="Google Shape;3655;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6" name="Google Shape;3656;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7" name="Google Shape;3657;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8" name="Google Shape;3658;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59" name="Google Shape;3659;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0" name="Google Shape;3660;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1" name="Google Shape;3661;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2" name="Google Shape;3662;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3" name="Google Shape;3663;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4" name="Google Shape;3664;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5" name="Google Shape;3665;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6" name="Google Shape;3666;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7" name="Google Shape;3667;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8" name="Google Shape;3668;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69" name="Google Shape;3669;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0" name="Google Shape;3670;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1" name="Google Shape;3671;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2" name="Google Shape;3672;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3" name="Google Shape;3673;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4" name="Google Shape;3674;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5" name="Google Shape;3675;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6" name="Google Shape;3676;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7" name="Google Shape;3677;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78" name="Google Shape;3678;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79" name="Google Shape;3679;p14"/>
          <p:cNvGrpSpPr/>
          <p:nvPr/>
        </p:nvGrpSpPr>
        <p:grpSpPr>
          <a:xfrm rot="-5400000" flipH="1">
            <a:off x="-275034" y="6058847"/>
            <a:ext cx="1244629" cy="729685"/>
            <a:chOff x="8365864" y="2993835"/>
            <a:chExt cx="933472" cy="547264"/>
          </a:xfrm>
        </p:grpSpPr>
        <p:sp>
          <p:nvSpPr>
            <p:cNvPr id="3680" name="Google Shape;3680;p14"/>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1" name="Google Shape;3681;p14"/>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2" name="Google Shape;3682;p14"/>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3" name="Google Shape;3683;p14"/>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4" name="Google Shape;3684;p14"/>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5" name="Google Shape;3685;p14"/>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6" name="Google Shape;3686;p14"/>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687" name="Google Shape;3687;p14"/>
          <p:cNvGrpSpPr/>
          <p:nvPr/>
        </p:nvGrpSpPr>
        <p:grpSpPr>
          <a:xfrm>
            <a:off x="11139410" y="601088"/>
            <a:ext cx="1167001" cy="884565"/>
            <a:chOff x="8118223" y="2202382"/>
            <a:chExt cx="1151949" cy="873156"/>
          </a:xfrm>
        </p:grpSpPr>
        <p:sp>
          <p:nvSpPr>
            <p:cNvPr id="3688" name="Google Shape;3688;p14"/>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89" name="Google Shape;3689;p14"/>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0" name="Google Shape;3690;p14"/>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1" name="Google Shape;3691;p14"/>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2" name="Google Shape;3692;p14"/>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3" name="Google Shape;3693;p14"/>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4" name="Google Shape;3694;p14"/>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5" name="Google Shape;3695;p14"/>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6" name="Google Shape;3696;p14"/>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7" name="Google Shape;3697;p14"/>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8" name="Google Shape;3698;p14"/>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699" name="Google Shape;3699;p14"/>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0" name="Google Shape;3700;p14"/>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1" name="Google Shape;3701;p14"/>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2" name="Google Shape;3702;p14"/>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3" name="Google Shape;3703;p14"/>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4" name="Google Shape;3704;p14"/>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5" name="Google Shape;3705;p14"/>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6" name="Google Shape;3706;p14"/>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07" name="Google Shape;3707;p14"/>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08" name="Google Shape;3708;p14"/>
          <p:cNvGrpSpPr/>
          <p:nvPr/>
        </p:nvGrpSpPr>
        <p:grpSpPr>
          <a:xfrm flipH="1">
            <a:off x="11079522" y="5714165"/>
            <a:ext cx="1133098" cy="1103025"/>
            <a:chOff x="-181020" y="4253777"/>
            <a:chExt cx="1117161" cy="1087511"/>
          </a:xfrm>
        </p:grpSpPr>
        <p:sp>
          <p:nvSpPr>
            <p:cNvPr id="3709" name="Google Shape;3709;p14"/>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0" name="Google Shape;3710;p14"/>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1" name="Google Shape;3711;p14"/>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2" name="Google Shape;3712;p14"/>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3" name="Google Shape;3713;p14"/>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4" name="Google Shape;3714;p14"/>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5" name="Google Shape;3715;p14"/>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6" name="Google Shape;3716;p14"/>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7" name="Google Shape;3717;p14"/>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8" name="Google Shape;3718;p14"/>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19" name="Google Shape;3719;p14"/>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0" name="Google Shape;3720;p14"/>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1" name="Google Shape;3721;p14"/>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2" name="Google Shape;3722;p14"/>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23" name="Google Shape;3723;p14"/>
          <p:cNvGrpSpPr/>
          <p:nvPr/>
        </p:nvGrpSpPr>
        <p:grpSpPr>
          <a:xfrm>
            <a:off x="10884265" y="-41321"/>
            <a:ext cx="1131343" cy="1160228"/>
            <a:chOff x="7973149" y="-201092"/>
            <a:chExt cx="1116750" cy="1145263"/>
          </a:xfrm>
        </p:grpSpPr>
        <p:sp>
          <p:nvSpPr>
            <p:cNvPr id="3724" name="Google Shape;3724;p1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5" name="Google Shape;3725;p1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6" name="Google Shape;3726;p1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7" name="Google Shape;3727;p1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8" name="Google Shape;3728;p1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29" name="Google Shape;3729;p1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0" name="Google Shape;3730;p1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1" name="Google Shape;3731;p1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2" name="Google Shape;3732;p1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3" name="Google Shape;3733;p1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4" name="Google Shape;3734;p1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5" name="Google Shape;3735;p1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6" name="Google Shape;3736;p1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7" name="Google Shape;3737;p1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8" name="Google Shape;3738;p1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39" name="Google Shape;3739;p1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0" name="Google Shape;3740;p1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1" name="Google Shape;3741;p1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2" name="Google Shape;3742;p1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3" name="Google Shape;3743;p1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4" name="Google Shape;3744;p1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5" name="Google Shape;3745;p1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6" name="Google Shape;3746;p1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7" name="Google Shape;3747;p1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8" name="Google Shape;3748;p1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49" name="Google Shape;3749;p1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0" name="Google Shape;3750;p1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1" name="Google Shape;3751;p1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2" name="Google Shape;3752;p1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3" name="Google Shape;3753;p1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4" name="Google Shape;3754;p1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5" name="Google Shape;3755;p1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6" name="Google Shape;3756;p1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7" name="Google Shape;3757;p1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8" name="Google Shape;3758;p1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59" name="Google Shape;3759;p1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0" name="Google Shape;3760;p1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1" name="Google Shape;3761;p1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2" name="Google Shape;3762;p1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3" name="Google Shape;3763;p1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4" name="Google Shape;3764;p1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5" name="Google Shape;3765;p1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6" name="Google Shape;3766;p1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7" name="Google Shape;3767;p1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8" name="Google Shape;3768;p1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69" name="Google Shape;3769;p1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0" name="Google Shape;3770;p1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1" name="Google Shape;3771;p1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2" name="Google Shape;3772;p1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3" name="Google Shape;3773;p1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4" name="Google Shape;3774;p1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5" name="Google Shape;3775;p1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6" name="Google Shape;3776;p1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7" name="Google Shape;3777;p1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8" name="Google Shape;3778;p1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79" name="Google Shape;3779;p1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0" name="Google Shape;3780;p1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1" name="Google Shape;3781;p1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2" name="Google Shape;3782;p1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3" name="Google Shape;3783;p1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4" name="Google Shape;3784;p1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785" name="Google Shape;3785;p14"/>
          <p:cNvGrpSpPr/>
          <p:nvPr/>
        </p:nvGrpSpPr>
        <p:grpSpPr>
          <a:xfrm rot="-5400000" flipH="1">
            <a:off x="11275943" y="5993512"/>
            <a:ext cx="444265" cy="1203385"/>
            <a:chOff x="7607455" y="4238363"/>
            <a:chExt cx="438017" cy="1186459"/>
          </a:xfrm>
        </p:grpSpPr>
        <p:sp>
          <p:nvSpPr>
            <p:cNvPr id="3786" name="Google Shape;3786;p1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7" name="Google Shape;3787;p1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8" name="Google Shape;3788;p1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89" name="Google Shape;3789;p1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0" name="Google Shape;3790;p1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1" name="Google Shape;3791;p1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2" name="Google Shape;3792;p1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3" name="Google Shape;3793;p1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4" name="Google Shape;3794;p1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5" name="Google Shape;3795;p1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6" name="Google Shape;3796;p1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7" name="Google Shape;3797;p1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8" name="Google Shape;3798;p1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799" name="Google Shape;3799;p1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0" name="Google Shape;3800;p1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1" name="Google Shape;3801;p1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2" name="Google Shape;3802;p1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3" name="Google Shape;3803;p1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4" name="Google Shape;3804;p1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5" name="Google Shape;3805;p1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6" name="Google Shape;3806;p1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7" name="Google Shape;3807;p1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8" name="Google Shape;3808;p1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09" name="Google Shape;3809;p1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0" name="Google Shape;3810;p14"/>
          <p:cNvGrpSpPr/>
          <p:nvPr/>
        </p:nvGrpSpPr>
        <p:grpSpPr>
          <a:xfrm rot="-5400000">
            <a:off x="10679050" y="425462"/>
            <a:ext cx="215884" cy="194554"/>
            <a:chOff x="7737341" y="1046941"/>
            <a:chExt cx="161913" cy="145916"/>
          </a:xfrm>
        </p:grpSpPr>
        <p:sp>
          <p:nvSpPr>
            <p:cNvPr id="3811" name="Google Shape;3811;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2" name="Google Shape;3812;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3" name="Google Shape;3813;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4" name="Google Shape;3814;p14"/>
          <p:cNvGrpSpPr/>
          <p:nvPr/>
        </p:nvGrpSpPr>
        <p:grpSpPr>
          <a:xfrm>
            <a:off x="11614956" y="5902956"/>
            <a:ext cx="215884" cy="194555"/>
            <a:chOff x="7737341" y="1046941"/>
            <a:chExt cx="161913" cy="145916"/>
          </a:xfrm>
        </p:grpSpPr>
        <p:sp>
          <p:nvSpPr>
            <p:cNvPr id="3815" name="Google Shape;3815;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6" name="Google Shape;3816;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17" name="Google Shape;3817;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818" name="Google Shape;3818;p14"/>
          <p:cNvGrpSpPr/>
          <p:nvPr/>
        </p:nvGrpSpPr>
        <p:grpSpPr>
          <a:xfrm>
            <a:off x="10863657" y="5995889"/>
            <a:ext cx="215884" cy="194555"/>
            <a:chOff x="7737341" y="1046941"/>
            <a:chExt cx="161913" cy="145916"/>
          </a:xfrm>
        </p:grpSpPr>
        <p:sp>
          <p:nvSpPr>
            <p:cNvPr id="3819" name="Google Shape;3819;p1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0" name="Google Shape;3820;p1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821" name="Google Shape;3821;p1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716310406"/>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002 Intro">
  <p:cSld name="002 Intro">
    <p:spTree>
      <p:nvGrpSpPr>
        <p:cNvPr id="1" name="Shape 76"/>
        <p:cNvGrpSpPr/>
        <p:nvPr/>
      </p:nvGrpSpPr>
      <p:grpSpPr>
        <a:xfrm>
          <a:off x="0" y="0"/>
          <a:ext cx="0" cy="0"/>
          <a:chOff x="0" y="0"/>
          <a:chExt cx="0" cy="0"/>
        </a:xfrm>
      </p:grpSpPr>
      <p:sp>
        <p:nvSpPr>
          <p:cNvPr id="77" name="Google Shape;77;p4"/>
          <p:cNvSpPr/>
          <p:nvPr/>
        </p:nvSpPr>
        <p:spPr>
          <a:xfrm rot="9167139">
            <a:off x="5054820" y="-685057"/>
            <a:ext cx="6772836" cy="7976631"/>
          </a:xfrm>
          <a:custGeom>
            <a:avLst/>
            <a:gdLst/>
            <a:ahLst/>
            <a:cxnLst/>
            <a:rect l="l" t="t" r="r" b="b"/>
            <a:pathLst>
              <a:path w="1634490" h="1925002" extrusionOk="0">
                <a:moveTo>
                  <a:pt x="444818" y="0"/>
                </a:moveTo>
                <a:lnTo>
                  <a:pt x="1634490" y="338138"/>
                </a:lnTo>
                <a:lnTo>
                  <a:pt x="1612582" y="414338"/>
                </a:lnTo>
                <a:lnTo>
                  <a:pt x="1563053" y="400050"/>
                </a:lnTo>
                <a:cubicBezTo>
                  <a:pt x="1559243" y="384810"/>
                  <a:pt x="1546860" y="372428"/>
                  <a:pt x="1530668" y="367665"/>
                </a:cubicBezTo>
                <a:cubicBezTo>
                  <a:pt x="1505903" y="360997"/>
                  <a:pt x="1480185" y="375285"/>
                  <a:pt x="1472565" y="400050"/>
                </a:cubicBezTo>
                <a:cubicBezTo>
                  <a:pt x="1465898" y="424815"/>
                  <a:pt x="1480185" y="450533"/>
                  <a:pt x="1504950" y="458153"/>
                </a:cubicBezTo>
                <a:cubicBezTo>
                  <a:pt x="1521143" y="462915"/>
                  <a:pt x="1538288" y="458153"/>
                  <a:pt x="1550670" y="446722"/>
                </a:cubicBezTo>
                <a:lnTo>
                  <a:pt x="1600200" y="461010"/>
                </a:lnTo>
                <a:lnTo>
                  <a:pt x="1564005" y="587693"/>
                </a:lnTo>
                <a:lnTo>
                  <a:pt x="1514475" y="573405"/>
                </a:lnTo>
                <a:cubicBezTo>
                  <a:pt x="1510665" y="558165"/>
                  <a:pt x="1498282" y="545783"/>
                  <a:pt x="1482090" y="541020"/>
                </a:cubicBezTo>
                <a:cubicBezTo>
                  <a:pt x="1457325" y="534353"/>
                  <a:pt x="1431607" y="548640"/>
                  <a:pt x="1423988" y="573405"/>
                </a:cubicBezTo>
                <a:cubicBezTo>
                  <a:pt x="1417320" y="598170"/>
                  <a:pt x="1431607" y="623888"/>
                  <a:pt x="1456373" y="631508"/>
                </a:cubicBezTo>
                <a:cubicBezTo>
                  <a:pt x="1472565" y="636270"/>
                  <a:pt x="1489710" y="631508"/>
                  <a:pt x="1502093" y="620078"/>
                </a:cubicBezTo>
                <a:lnTo>
                  <a:pt x="1551623" y="634365"/>
                </a:lnTo>
                <a:lnTo>
                  <a:pt x="1515428" y="761048"/>
                </a:lnTo>
                <a:lnTo>
                  <a:pt x="1465898" y="746760"/>
                </a:lnTo>
                <a:cubicBezTo>
                  <a:pt x="1462088" y="731520"/>
                  <a:pt x="1449705" y="719138"/>
                  <a:pt x="1433513" y="714375"/>
                </a:cubicBezTo>
                <a:cubicBezTo>
                  <a:pt x="1408748" y="707708"/>
                  <a:pt x="1383030" y="721995"/>
                  <a:pt x="1375410" y="746760"/>
                </a:cubicBezTo>
                <a:cubicBezTo>
                  <a:pt x="1368743" y="771525"/>
                  <a:pt x="1383030" y="797243"/>
                  <a:pt x="1407795" y="804863"/>
                </a:cubicBezTo>
                <a:cubicBezTo>
                  <a:pt x="1423988" y="809625"/>
                  <a:pt x="1441132" y="804863"/>
                  <a:pt x="1453515" y="793433"/>
                </a:cubicBezTo>
                <a:lnTo>
                  <a:pt x="1503045" y="807720"/>
                </a:lnTo>
                <a:lnTo>
                  <a:pt x="1466850" y="934402"/>
                </a:lnTo>
                <a:lnTo>
                  <a:pt x="1417320" y="920115"/>
                </a:lnTo>
                <a:cubicBezTo>
                  <a:pt x="1413510" y="904875"/>
                  <a:pt x="1401128" y="892493"/>
                  <a:pt x="1384935" y="887730"/>
                </a:cubicBezTo>
                <a:cubicBezTo>
                  <a:pt x="1360170" y="881063"/>
                  <a:pt x="1334453" y="895350"/>
                  <a:pt x="1326832" y="920115"/>
                </a:cubicBezTo>
                <a:cubicBezTo>
                  <a:pt x="1320165" y="944880"/>
                  <a:pt x="1334453" y="970598"/>
                  <a:pt x="1359218" y="978218"/>
                </a:cubicBezTo>
                <a:cubicBezTo>
                  <a:pt x="1375410" y="982980"/>
                  <a:pt x="1392555" y="978218"/>
                  <a:pt x="1404938" y="966788"/>
                </a:cubicBezTo>
                <a:lnTo>
                  <a:pt x="1454468" y="981075"/>
                </a:lnTo>
                <a:lnTo>
                  <a:pt x="1418273" y="1107758"/>
                </a:lnTo>
                <a:lnTo>
                  <a:pt x="1368743" y="1093470"/>
                </a:lnTo>
                <a:cubicBezTo>
                  <a:pt x="1364932" y="1078230"/>
                  <a:pt x="1352550" y="1065848"/>
                  <a:pt x="1336357" y="1061085"/>
                </a:cubicBezTo>
                <a:cubicBezTo>
                  <a:pt x="1311593" y="1054418"/>
                  <a:pt x="1285875" y="1068705"/>
                  <a:pt x="1278255" y="1093470"/>
                </a:cubicBezTo>
                <a:cubicBezTo>
                  <a:pt x="1271588" y="1118235"/>
                  <a:pt x="1285875" y="1143953"/>
                  <a:pt x="1310640" y="1151573"/>
                </a:cubicBezTo>
                <a:cubicBezTo>
                  <a:pt x="1326832" y="1156335"/>
                  <a:pt x="1343978" y="1151573"/>
                  <a:pt x="1356360" y="1140143"/>
                </a:cubicBezTo>
                <a:lnTo>
                  <a:pt x="1405890" y="1154430"/>
                </a:lnTo>
                <a:lnTo>
                  <a:pt x="1369695" y="1281113"/>
                </a:lnTo>
                <a:lnTo>
                  <a:pt x="1320165" y="1266825"/>
                </a:lnTo>
                <a:cubicBezTo>
                  <a:pt x="1316355" y="1251585"/>
                  <a:pt x="1303973" y="1239203"/>
                  <a:pt x="1287780" y="1234440"/>
                </a:cubicBezTo>
                <a:cubicBezTo>
                  <a:pt x="1263015" y="1227773"/>
                  <a:pt x="1237298" y="1242060"/>
                  <a:pt x="1229678" y="1266825"/>
                </a:cubicBezTo>
                <a:cubicBezTo>
                  <a:pt x="1223010" y="1291590"/>
                  <a:pt x="1237298" y="1317308"/>
                  <a:pt x="1262063" y="1324928"/>
                </a:cubicBezTo>
                <a:cubicBezTo>
                  <a:pt x="1278255" y="1329690"/>
                  <a:pt x="1295400" y="1324928"/>
                  <a:pt x="1307782" y="1313498"/>
                </a:cubicBezTo>
                <a:lnTo>
                  <a:pt x="1357313" y="1327785"/>
                </a:lnTo>
                <a:lnTo>
                  <a:pt x="1321118" y="1454468"/>
                </a:lnTo>
                <a:lnTo>
                  <a:pt x="1271588" y="1440180"/>
                </a:lnTo>
                <a:cubicBezTo>
                  <a:pt x="1267778" y="1424940"/>
                  <a:pt x="1255395" y="1412558"/>
                  <a:pt x="1239203" y="1407795"/>
                </a:cubicBezTo>
                <a:cubicBezTo>
                  <a:pt x="1214438" y="1401128"/>
                  <a:pt x="1188720" y="1415415"/>
                  <a:pt x="1181100" y="1440180"/>
                </a:cubicBezTo>
                <a:cubicBezTo>
                  <a:pt x="1174432" y="1464945"/>
                  <a:pt x="1188720" y="1490663"/>
                  <a:pt x="1213485" y="1498283"/>
                </a:cubicBezTo>
                <a:cubicBezTo>
                  <a:pt x="1229678" y="1503045"/>
                  <a:pt x="1246823" y="1498283"/>
                  <a:pt x="1259205" y="1486853"/>
                </a:cubicBezTo>
                <a:lnTo>
                  <a:pt x="1308735" y="1501140"/>
                </a:lnTo>
                <a:lnTo>
                  <a:pt x="1272540" y="1627823"/>
                </a:lnTo>
                <a:lnTo>
                  <a:pt x="1223010" y="1613535"/>
                </a:lnTo>
                <a:cubicBezTo>
                  <a:pt x="1219200" y="1598295"/>
                  <a:pt x="1206818" y="1585913"/>
                  <a:pt x="1190625" y="1581150"/>
                </a:cubicBezTo>
                <a:cubicBezTo>
                  <a:pt x="1165860" y="1574483"/>
                  <a:pt x="1140143" y="1588770"/>
                  <a:pt x="1132523" y="1613535"/>
                </a:cubicBezTo>
                <a:cubicBezTo>
                  <a:pt x="1125855" y="1638300"/>
                  <a:pt x="1140143" y="1664018"/>
                  <a:pt x="1164907" y="1671638"/>
                </a:cubicBezTo>
                <a:cubicBezTo>
                  <a:pt x="1181100" y="1676400"/>
                  <a:pt x="1198245" y="1671638"/>
                  <a:pt x="1210628" y="1660208"/>
                </a:cubicBezTo>
                <a:lnTo>
                  <a:pt x="1260157" y="1674495"/>
                </a:lnTo>
                <a:lnTo>
                  <a:pt x="1223963" y="1801178"/>
                </a:lnTo>
                <a:lnTo>
                  <a:pt x="1174432" y="1786890"/>
                </a:lnTo>
                <a:cubicBezTo>
                  <a:pt x="1170623" y="1771650"/>
                  <a:pt x="1158240" y="1759268"/>
                  <a:pt x="1142048" y="1754505"/>
                </a:cubicBezTo>
                <a:cubicBezTo>
                  <a:pt x="1117282" y="1747838"/>
                  <a:pt x="1091565" y="1762125"/>
                  <a:pt x="1083945" y="1786890"/>
                </a:cubicBezTo>
                <a:cubicBezTo>
                  <a:pt x="1077278" y="1811655"/>
                  <a:pt x="1091565" y="1837373"/>
                  <a:pt x="1116330" y="1844993"/>
                </a:cubicBezTo>
                <a:cubicBezTo>
                  <a:pt x="1132523" y="1849755"/>
                  <a:pt x="1149668" y="1844993"/>
                  <a:pt x="1162050" y="1833563"/>
                </a:cubicBezTo>
                <a:lnTo>
                  <a:pt x="1211580" y="1847850"/>
                </a:lnTo>
                <a:lnTo>
                  <a:pt x="1189673" y="1925003"/>
                </a:lnTo>
                <a:lnTo>
                  <a:pt x="0" y="1586865"/>
                </a:lnTo>
                <a:lnTo>
                  <a:pt x="444818" y="0"/>
                </a:lnTo>
                <a:close/>
              </a:path>
            </a:pathLst>
          </a:custGeom>
          <a:solidFill>
            <a:srgbClr val="FFFFFF"/>
          </a:solidFill>
          <a:ln w="19050" cap="flat" cmpd="sng">
            <a:solidFill>
              <a:srgbClr val="F9BC6E"/>
            </a:solidFill>
            <a:prstDash val="solid"/>
            <a:round/>
            <a:headEnd type="none" w="sm" len="sm"/>
            <a:tailEnd type="none" w="sm" len="sm"/>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nvGrpSpPr>
          <p:cNvPr id="78" name="Google Shape;78;p4"/>
          <p:cNvGrpSpPr/>
          <p:nvPr/>
        </p:nvGrpSpPr>
        <p:grpSpPr>
          <a:xfrm>
            <a:off x="234254" y="500774"/>
            <a:ext cx="5272441" cy="5604964"/>
            <a:chOff x="1712498" y="767350"/>
            <a:chExt cx="5272441" cy="5604964"/>
          </a:xfrm>
        </p:grpSpPr>
        <p:sp>
          <p:nvSpPr>
            <p:cNvPr id="79" name="Google Shape;79;p4"/>
            <p:cNvSpPr/>
            <p:nvPr/>
          </p:nvSpPr>
          <p:spPr>
            <a:xfrm>
              <a:off x="1712498" y="767350"/>
              <a:ext cx="5272441" cy="5604964"/>
            </a:xfrm>
            <a:custGeom>
              <a:avLst/>
              <a:gdLst/>
              <a:ahLst/>
              <a:cxnLst/>
              <a:rect l="l" t="t" r="r" b="b"/>
              <a:pathLst>
                <a:path w="1381124" h="1893569" extrusionOk="0">
                  <a:moveTo>
                    <a:pt x="0" y="0"/>
                  </a:moveTo>
                  <a:lnTo>
                    <a:pt x="1216343" y="0"/>
                  </a:lnTo>
                  <a:cubicBezTo>
                    <a:pt x="1306830" y="0"/>
                    <a:pt x="1381125" y="74295"/>
                    <a:pt x="1381125" y="164782"/>
                  </a:cubicBezTo>
                  <a:lnTo>
                    <a:pt x="1381125" y="1728788"/>
                  </a:lnTo>
                  <a:cubicBezTo>
                    <a:pt x="1381125" y="1819275"/>
                    <a:pt x="1306830" y="1893570"/>
                    <a:pt x="1216343" y="1893570"/>
                  </a:cubicBezTo>
                  <a:lnTo>
                    <a:pt x="0" y="1893570"/>
                  </a:lnTo>
                  <a:lnTo>
                    <a:pt x="0" y="0"/>
                  </a:lnTo>
                  <a:close/>
                </a:path>
              </a:pathLst>
            </a:custGeom>
            <a:solidFill>
              <a:srgbClr val="FBEFE2"/>
            </a:solidFill>
            <a:ln>
              <a:noFill/>
            </a:ln>
            <a:effectLst>
              <a:outerShdw blurRad="63500" algn="ctr" rotWithShape="0">
                <a:srgbClr val="000000">
                  <a:alpha val="4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0" name="Google Shape;80;p4"/>
            <p:cNvSpPr/>
            <p:nvPr/>
          </p:nvSpPr>
          <p:spPr>
            <a:xfrm>
              <a:off x="2550742" y="1435500"/>
              <a:ext cx="4084808" cy="4401082"/>
            </a:xfrm>
            <a:custGeom>
              <a:avLst/>
              <a:gdLst/>
              <a:ahLst/>
              <a:cxnLst/>
              <a:rect l="l" t="t" r="r" b="b"/>
              <a:pathLst>
                <a:path w="940117" h="1486852" extrusionOk="0">
                  <a:moveTo>
                    <a:pt x="24765" y="204788"/>
                  </a:moveTo>
                  <a:cubicBezTo>
                    <a:pt x="321945" y="204788"/>
                    <a:pt x="619125" y="204788"/>
                    <a:pt x="915352" y="204788"/>
                  </a:cubicBezTo>
                  <a:cubicBezTo>
                    <a:pt x="928688" y="204788"/>
                    <a:pt x="940118" y="216217"/>
                    <a:pt x="940118" y="229552"/>
                  </a:cubicBezTo>
                  <a:lnTo>
                    <a:pt x="940118" y="229552"/>
                  </a:lnTo>
                  <a:cubicBezTo>
                    <a:pt x="940118" y="242888"/>
                    <a:pt x="928688" y="254317"/>
                    <a:pt x="915352" y="254317"/>
                  </a:cubicBezTo>
                  <a:cubicBezTo>
                    <a:pt x="618173" y="254317"/>
                    <a:pt x="320993" y="254317"/>
                    <a:pt x="24765" y="254317"/>
                  </a:cubicBezTo>
                  <a:cubicBezTo>
                    <a:pt x="11430" y="254317"/>
                    <a:pt x="0" y="242888"/>
                    <a:pt x="0" y="229552"/>
                  </a:cubicBezTo>
                  <a:lnTo>
                    <a:pt x="0" y="229552"/>
                  </a:lnTo>
                  <a:cubicBezTo>
                    <a:pt x="0" y="216217"/>
                    <a:pt x="11430" y="204788"/>
                    <a:pt x="24765" y="204788"/>
                  </a:cubicBezTo>
                  <a:lnTo>
                    <a:pt x="24765" y="204788"/>
                  </a:lnTo>
                  <a:close/>
                  <a:moveTo>
                    <a:pt x="24765" y="0"/>
                  </a:moveTo>
                  <a:lnTo>
                    <a:pt x="915352" y="0"/>
                  </a:lnTo>
                  <a:cubicBezTo>
                    <a:pt x="928688" y="0"/>
                    <a:pt x="940118" y="11430"/>
                    <a:pt x="940118" y="24765"/>
                  </a:cubicBezTo>
                  <a:lnTo>
                    <a:pt x="940118" y="24765"/>
                  </a:lnTo>
                  <a:cubicBezTo>
                    <a:pt x="940118" y="38100"/>
                    <a:pt x="928688" y="49530"/>
                    <a:pt x="915352" y="49530"/>
                  </a:cubicBezTo>
                  <a:lnTo>
                    <a:pt x="24765" y="49530"/>
                  </a:lnTo>
                  <a:cubicBezTo>
                    <a:pt x="11430" y="49530"/>
                    <a:pt x="0" y="38100"/>
                    <a:pt x="0" y="24765"/>
                  </a:cubicBezTo>
                  <a:lnTo>
                    <a:pt x="0" y="24765"/>
                  </a:lnTo>
                  <a:cubicBezTo>
                    <a:pt x="0" y="10477"/>
                    <a:pt x="11430" y="0"/>
                    <a:pt x="24765" y="0"/>
                  </a:cubicBezTo>
                  <a:lnTo>
                    <a:pt x="24765" y="0"/>
                  </a:lnTo>
                  <a:close/>
                  <a:moveTo>
                    <a:pt x="24765" y="410527"/>
                  </a:moveTo>
                  <a:cubicBezTo>
                    <a:pt x="321945" y="410527"/>
                    <a:pt x="619125" y="410527"/>
                    <a:pt x="915352" y="410527"/>
                  </a:cubicBezTo>
                  <a:cubicBezTo>
                    <a:pt x="928688" y="410527"/>
                    <a:pt x="940118" y="421957"/>
                    <a:pt x="940118" y="435292"/>
                  </a:cubicBezTo>
                  <a:lnTo>
                    <a:pt x="940118" y="435292"/>
                  </a:lnTo>
                  <a:cubicBezTo>
                    <a:pt x="940118" y="448627"/>
                    <a:pt x="928688" y="460057"/>
                    <a:pt x="915352" y="460057"/>
                  </a:cubicBezTo>
                  <a:cubicBezTo>
                    <a:pt x="618173" y="460057"/>
                    <a:pt x="320993" y="460057"/>
                    <a:pt x="24765" y="460057"/>
                  </a:cubicBezTo>
                  <a:cubicBezTo>
                    <a:pt x="11430" y="460057"/>
                    <a:pt x="0" y="448627"/>
                    <a:pt x="0" y="435292"/>
                  </a:cubicBezTo>
                  <a:lnTo>
                    <a:pt x="0" y="435292"/>
                  </a:lnTo>
                  <a:cubicBezTo>
                    <a:pt x="0" y="421005"/>
                    <a:pt x="11430" y="410527"/>
                    <a:pt x="24765" y="410527"/>
                  </a:cubicBezTo>
                  <a:lnTo>
                    <a:pt x="24765" y="410527"/>
                  </a:lnTo>
                  <a:close/>
                  <a:moveTo>
                    <a:pt x="24765" y="615315"/>
                  </a:moveTo>
                  <a:cubicBezTo>
                    <a:pt x="321945" y="615315"/>
                    <a:pt x="619125" y="615315"/>
                    <a:pt x="915352" y="615315"/>
                  </a:cubicBezTo>
                  <a:cubicBezTo>
                    <a:pt x="928688" y="615315"/>
                    <a:pt x="940118" y="626745"/>
                    <a:pt x="940118" y="640080"/>
                  </a:cubicBezTo>
                  <a:lnTo>
                    <a:pt x="940118" y="640080"/>
                  </a:lnTo>
                  <a:cubicBezTo>
                    <a:pt x="940118" y="653415"/>
                    <a:pt x="928688" y="664845"/>
                    <a:pt x="915352" y="664845"/>
                  </a:cubicBezTo>
                  <a:cubicBezTo>
                    <a:pt x="618173" y="664845"/>
                    <a:pt x="320993" y="664845"/>
                    <a:pt x="24765" y="664845"/>
                  </a:cubicBezTo>
                  <a:cubicBezTo>
                    <a:pt x="11430" y="664845"/>
                    <a:pt x="0" y="653415"/>
                    <a:pt x="0" y="640080"/>
                  </a:cubicBezTo>
                  <a:lnTo>
                    <a:pt x="0" y="640080"/>
                  </a:lnTo>
                  <a:cubicBezTo>
                    <a:pt x="0" y="626745"/>
                    <a:pt x="11430" y="615315"/>
                    <a:pt x="24765" y="615315"/>
                  </a:cubicBezTo>
                  <a:lnTo>
                    <a:pt x="24765" y="615315"/>
                  </a:lnTo>
                  <a:close/>
                  <a:moveTo>
                    <a:pt x="24765" y="821055"/>
                  </a:moveTo>
                  <a:cubicBezTo>
                    <a:pt x="321945" y="821055"/>
                    <a:pt x="619125" y="821055"/>
                    <a:pt x="915352" y="821055"/>
                  </a:cubicBezTo>
                  <a:cubicBezTo>
                    <a:pt x="928688" y="821055"/>
                    <a:pt x="940118" y="832485"/>
                    <a:pt x="940118" y="845820"/>
                  </a:cubicBezTo>
                  <a:lnTo>
                    <a:pt x="940118" y="845820"/>
                  </a:lnTo>
                  <a:cubicBezTo>
                    <a:pt x="940118" y="859155"/>
                    <a:pt x="928688" y="870585"/>
                    <a:pt x="915352" y="870585"/>
                  </a:cubicBezTo>
                  <a:cubicBezTo>
                    <a:pt x="618173" y="870585"/>
                    <a:pt x="320993" y="870585"/>
                    <a:pt x="24765" y="870585"/>
                  </a:cubicBezTo>
                  <a:cubicBezTo>
                    <a:pt x="11430" y="870585"/>
                    <a:pt x="0" y="859155"/>
                    <a:pt x="0" y="845820"/>
                  </a:cubicBezTo>
                  <a:lnTo>
                    <a:pt x="0" y="845820"/>
                  </a:lnTo>
                  <a:cubicBezTo>
                    <a:pt x="0" y="831532"/>
                    <a:pt x="11430" y="821055"/>
                    <a:pt x="24765" y="821055"/>
                  </a:cubicBezTo>
                  <a:lnTo>
                    <a:pt x="24765" y="821055"/>
                  </a:lnTo>
                  <a:close/>
                  <a:moveTo>
                    <a:pt x="24765" y="1025842"/>
                  </a:moveTo>
                  <a:cubicBezTo>
                    <a:pt x="321945" y="1025842"/>
                    <a:pt x="619125" y="1025842"/>
                    <a:pt x="915352" y="1025842"/>
                  </a:cubicBezTo>
                  <a:cubicBezTo>
                    <a:pt x="928688" y="1025842"/>
                    <a:pt x="940118" y="1037272"/>
                    <a:pt x="940118" y="1050607"/>
                  </a:cubicBezTo>
                  <a:lnTo>
                    <a:pt x="940118" y="1050607"/>
                  </a:lnTo>
                  <a:cubicBezTo>
                    <a:pt x="940118" y="1063942"/>
                    <a:pt x="928688" y="1075373"/>
                    <a:pt x="915352" y="1075373"/>
                  </a:cubicBezTo>
                  <a:cubicBezTo>
                    <a:pt x="618173" y="1075373"/>
                    <a:pt x="320993" y="1075373"/>
                    <a:pt x="24765" y="1075373"/>
                  </a:cubicBezTo>
                  <a:cubicBezTo>
                    <a:pt x="11430" y="1075373"/>
                    <a:pt x="0" y="1063942"/>
                    <a:pt x="0" y="1050607"/>
                  </a:cubicBezTo>
                  <a:lnTo>
                    <a:pt x="0" y="1050607"/>
                  </a:lnTo>
                  <a:cubicBezTo>
                    <a:pt x="0" y="1037272"/>
                    <a:pt x="11430" y="1025842"/>
                    <a:pt x="24765" y="1025842"/>
                  </a:cubicBezTo>
                  <a:lnTo>
                    <a:pt x="24765" y="1025842"/>
                  </a:lnTo>
                  <a:close/>
                  <a:moveTo>
                    <a:pt x="24765" y="1231582"/>
                  </a:moveTo>
                  <a:cubicBezTo>
                    <a:pt x="321945" y="1231582"/>
                    <a:pt x="619125" y="1231582"/>
                    <a:pt x="915352" y="1231582"/>
                  </a:cubicBezTo>
                  <a:cubicBezTo>
                    <a:pt x="928688" y="1231582"/>
                    <a:pt x="940118" y="1243013"/>
                    <a:pt x="940118" y="1256348"/>
                  </a:cubicBezTo>
                  <a:lnTo>
                    <a:pt x="940118" y="1256348"/>
                  </a:lnTo>
                  <a:cubicBezTo>
                    <a:pt x="940118" y="1269682"/>
                    <a:pt x="928688" y="1281113"/>
                    <a:pt x="915352" y="1281113"/>
                  </a:cubicBezTo>
                  <a:cubicBezTo>
                    <a:pt x="618173" y="1281113"/>
                    <a:pt x="320993" y="1281113"/>
                    <a:pt x="24765" y="1281113"/>
                  </a:cubicBezTo>
                  <a:cubicBezTo>
                    <a:pt x="11430" y="1281113"/>
                    <a:pt x="0" y="1269682"/>
                    <a:pt x="0" y="1256348"/>
                  </a:cubicBezTo>
                  <a:lnTo>
                    <a:pt x="0" y="1256348"/>
                  </a:lnTo>
                  <a:cubicBezTo>
                    <a:pt x="0" y="1243013"/>
                    <a:pt x="11430" y="1231582"/>
                    <a:pt x="24765" y="1231582"/>
                  </a:cubicBezTo>
                  <a:lnTo>
                    <a:pt x="24765" y="1231582"/>
                  </a:lnTo>
                  <a:close/>
                  <a:moveTo>
                    <a:pt x="24765" y="1437323"/>
                  </a:moveTo>
                  <a:lnTo>
                    <a:pt x="915352" y="1437323"/>
                  </a:lnTo>
                  <a:cubicBezTo>
                    <a:pt x="928688" y="1437323"/>
                    <a:pt x="940118" y="1448752"/>
                    <a:pt x="940118" y="1462088"/>
                  </a:cubicBezTo>
                  <a:lnTo>
                    <a:pt x="940118" y="1462088"/>
                  </a:lnTo>
                  <a:cubicBezTo>
                    <a:pt x="940118" y="1475423"/>
                    <a:pt x="928688" y="1486852"/>
                    <a:pt x="915352" y="1486852"/>
                  </a:cubicBezTo>
                  <a:lnTo>
                    <a:pt x="24765" y="1486852"/>
                  </a:lnTo>
                  <a:cubicBezTo>
                    <a:pt x="11430" y="1486852"/>
                    <a:pt x="0" y="1475423"/>
                    <a:pt x="0" y="1462088"/>
                  </a:cubicBezTo>
                  <a:lnTo>
                    <a:pt x="0" y="1462088"/>
                  </a:lnTo>
                  <a:cubicBezTo>
                    <a:pt x="0" y="1447800"/>
                    <a:pt x="11430" y="1437323"/>
                    <a:pt x="24765" y="1437323"/>
                  </a:cubicBezTo>
                  <a:close/>
                </a:path>
              </a:pathLst>
            </a:custGeom>
            <a:solidFill>
              <a:srgbClr val="F6E2C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81" name="Google Shape;81;p4"/>
            <p:cNvSpPr/>
            <p:nvPr/>
          </p:nvSpPr>
          <p:spPr>
            <a:xfrm>
              <a:off x="1887150" y="10466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2" name="Google Shape;82;p4"/>
            <p:cNvSpPr/>
            <p:nvPr/>
          </p:nvSpPr>
          <p:spPr>
            <a:xfrm>
              <a:off x="1883238" y="21408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3" name="Google Shape;83;p4"/>
            <p:cNvSpPr/>
            <p:nvPr/>
          </p:nvSpPr>
          <p:spPr>
            <a:xfrm>
              <a:off x="1887150" y="3256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4" name="Google Shape;84;p4"/>
            <p:cNvSpPr/>
            <p:nvPr/>
          </p:nvSpPr>
          <p:spPr>
            <a:xfrm>
              <a:off x="1883238" y="4274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85" name="Google Shape;85;p4"/>
            <p:cNvSpPr/>
            <p:nvPr/>
          </p:nvSpPr>
          <p:spPr>
            <a:xfrm>
              <a:off x="1883238" y="5417425"/>
              <a:ext cx="518700" cy="518700"/>
            </a:xfrm>
            <a:prstGeom prst="ellipse">
              <a:avLst/>
            </a:prstGeom>
            <a:solidFill>
              <a:srgbClr val="B1906F"/>
            </a:solidFill>
            <a:ln>
              <a:noFill/>
            </a:ln>
          </p:spPr>
          <p:txBody>
            <a:bodyPr spcFirstLastPara="1" wrap="square" lIns="91425" tIns="91425" rIns="91425" bIns="91425"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grpSp>
      <p:sp>
        <p:nvSpPr>
          <p:cNvPr id="86" name="Google Shape;86;p4"/>
          <p:cNvSpPr txBox="1">
            <a:spLocks noGrp="1"/>
          </p:cNvSpPr>
          <p:nvPr>
            <p:ph type="title"/>
          </p:nvPr>
        </p:nvSpPr>
        <p:spPr>
          <a:xfrm>
            <a:off x="1169425" y="1418325"/>
            <a:ext cx="3895800" cy="4160400"/>
          </a:xfrm>
          <a:prstGeom prst="rect">
            <a:avLst/>
          </a:prstGeom>
        </p:spPr>
        <p:txBody>
          <a:bodyPr spcFirstLastPara="1" wrap="square" lIns="121900" tIns="121900" rIns="121900" bIns="121900" anchor="t" anchorCtr="0">
            <a:noAutofit/>
          </a:bodyPr>
          <a:lstStyle>
            <a:lvl1pPr marL="0" marR="0" lvl="0" indent="0" rtl="0">
              <a:lnSpc>
                <a:spcPct val="100000"/>
              </a:lnSpc>
              <a:spcBef>
                <a:spcPts val="0"/>
              </a:spcBef>
              <a:spcAft>
                <a:spcPts val="0"/>
              </a:spcAft>
              <a:buClr>
                <a:schemeClr val="dk1"/>
              </a:buClr>
              <a:buSzPts val="7000"/>
              <a:buFont typeface="Aldrich"/>
              <a:buNone/>
              <a:defRPr sz="7000" b="0"/>
            </a:lvl1pPr>
            <a:lvl2pPr lvl="1"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2pPr>
            <a:lvl3pPr lvl="2"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3pPr>
            <a:lvl4pPr lvl="3"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4pPr>
            <a:lvl5pPr lvl="4"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5pPr>
            <a:lvl6pPr lvl="5"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6pPr>
            <a:lvl7pPr lvl="6"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7pPr>
            <a:lvl8pPr lvl="7"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8pPr>
            <a:lvl9pPr lvl="8" algn="r" rtl="0">
              <a:spcBef>
                <a:spcPts val="0"/>
              </a:spcBef>
              <a:spcAft>
                <a:spcPts val="0"/>
              </a:spcAft>
              <a:buClr>
                <a:schemeClr val="dk1"/>
              </a:buClr>
              <a:buSzPts val="7000"/>
              <a:buFont typeface="Abril Fatface"/>
              <a:buNone/>
              <a:defRPr sz="7000">
                <a:solidFill>
                  <a:schemeClr val="dk1"/>
                </a:solidFill>
                <a:latin typeface="Abril Fatface"/>
                <a:ea typeface="Abril Fatface"/>
                <a:cs typeface="Abril Fatface"/>
                <a:sym typeface="Abril Fatface"/>
              </a:defRPr>
            </a:lvl9pPr>
          </a:lstStyle>
          <a:p>
            <a:endParaRPr/>
          </a:p>
        </p:txBody>
      </p:sp>
      <p:sp>
        <p:nvSpPr>
          <p:cNvPr id="87" name="Google Shape;87;p4"/>
          <p:cNvSpPr txBox="1">
            <a:spLocks noGrp="1"/>
          </p:cNvSpPr>
          <p:nvPr>
            <p:ph type="body" idx="1"/>
          </p:nvPr>
        </p:nvSpPr>
        <p:spPr>
          <a:xfrm rot="-721606">
            <a:off x="6612571" y="508403"/>
            <a:ext cx="4096108" cy="5835640"/>
          </a:xfrm>
          <a:prstGeom prst="rect">
            <a:avLst/>
          </a:prstGeom>
        </p:spPr>
        <p:txBody>
          <a:bodyPr spcFirstLastPara="1" wrap="square" lIns="121900" tIns="121900" rIns="121900" bIns="121900" anchor="t" anchorCtr="0">
            <a:noAutofit/>
          </a:bodyPr>
          <a:lstStyle>
            <a:lvl1pPr marL="457200" lvl="0" indent="-349250">
              <a:spcBef>
                <a:spcPts val="0"/>
              </a:spcBef>
              <a:spcAft>
                <a:spcPts val="0"/>
              </a:spcAft>
              <a:buSzPts val="1900"/>
              <a:buChar char="●"/>
              <a:defRPr/>
            </a:lvl1pPr>
            <a:lvl2pPr marL="914400" lvl="1" indent="-349250">
              <a:spcBef>
                <a:spcPts val="2100"/>
              </a:spcBef>
              <a:spcAft>
                <a:spcPts val="0"/>
              </a:spcAft>
              <a:buSzPts val="1900"/>
              <a:buChar char="○"/>
              <a:defRPr/>
            </a:lvl2pPr>
            <a:lvl3pPr marL="1371600" lvl="2" indent="-349250">
              <a:spcBef>
                <a:spcPts val="2100"/>
              </a:spcBef>
              <a:spcAft>
                <a:spcPts val="0"/>
              </a:spcAft>
              <a:buSzPts val="1900"/>
              <a:buChar char="■"/>
              <a:defRPr/>
            </a:lvl3pPr>
            <a:lvl4pPr marL="1828800" lvl="3" indent="-349250">
              <a:spcBef>
                <a:spcPts val="2100"/>
              </a:spcBef>
              <a:spcAft>
                <a:spcPts val="0"/>
              </a:spcAft>
              <a:buSzPts val="1900"/>
              <a:buChar char="●"/>
              <a:defRPr/>
            </a:lvl4pPr>
            <a:lvl5pPr marL="2286000" lvl="4" indent="-349250">
              <a:spcBef>
                <a:spcPts val="2100"/>
              </a:spcBef>
              <a:spcAft>
                <a:spcPts val="0"/>
              </a:spcAft>
              <a:buSzPts val="1900"/>
              <a:buChar char="○"/>
              <a:defRPr/>
            </a:lvl5pPr>
            <a:lvl6pPr marL="2743200" lvl="5" indent="-349250">
              <a:spcBef>
                <a:spcPts val="2100"/>
              </a:spcBef>
              <a:spcAft>
                <a:spcPts val="0"/>
              </a:spcAft>
              <a:buSzPts val="1900"/>
              <a:buChar char="■"/>
              <a:defRPr/>
            </a:lvl6pPr>
            <a:lvl7pPr marL="3200400" lvl="6" indent="-349250">
              <a:spcBef>
                <a:spcPts val="2100"/>
              </a:spcBef>
              <a:spcAft>
                <a:spcPts val="0"/>
              </a:spcAft>
              <a:buSzPts val="1900"/>
              <a:buChar char="●"/>
              <a:defRPr/>
            </a:lvl7pPr>
            <a:lvl8pPr marL="3657600" lvl="7" indent="-349250">
              <a:spcBef>
                <a:spcPts val="2100"/>
              </a:spcBef>
              <a:spcAft>
                <a:spcPts val="0"/>
              </a:spcAft>
              <a:buSzPts val="1900"/>
              <a:buChar char="○"/>
              <a:defRPr/>
            </a:lvl8pPr>
            <a:lvl9pPr marL="4114800" lvl="8" indent="-349250">
              <a:spcBef>
                <a:spcPts val="2100"/>
              </a:spcBef>
              <a:spcAft>
                <a:spcPts val="2100"/>
              </a:spcAft>
              <a:buSzPts val="1900"/>
              <a:buChar char="■"/>
              <a:defRPr/>
            </a:lvl9pPr>
          </a:lstStyle>
          <a:p>
            <a:endParaRPr/>
          </a:p>
        </p:txBody>
      </p:sp>
      <p:grpSp>
        <p:nvGrpSpPr>
          <p:cNvPr id="88" name="Google Shape;88;p4"/>
          <p:cNvGrpSpPr/>
          <p:nvPr/>
        </p:nvGrpSpPr>
        <p:grpSpPr>
          <a:xfrm rot="-10661423">
            <a:off x="11146622" y="-787022"/>
            <a:ext cx="957505" cy="4380657"/>
            <a:chOff x="8286350" y="2240498"/>
            <a:chExt cx="957493" cy="4380603"/>
          </a:xfrm>
        </p:grpSpPr>
        <p:sp>
          <p:nvSpPr>
            <p:cNvPr id="89" name="Google Shape;89;p4"/>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0" name="Google Shape;90;p4"/>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1" name="Google Shape;91;p4"/>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92" name="Google Shape;92;p4"/>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3" name="Google Shape;93;p4"/>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4" name="Google Shape;94;p4"/>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5" name="Google Shape;95;p4"/>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6" name="Google Shape;96;p4"/>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5"/>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grpSp>
        <p:nvGrpSpPr>
          <p:cNvPr id="97" name="Google Shape;97;p4"/>
          <p:cNvGrpSpPr/>
          <p:nvPr/>
        </p:nvGrpSpPr>
        <p:grpSpPr>
          <a:xfrm rot="-1341854">
            <a:off x="10669025" y="2459898"/>
            <a:ext cx="957510" cy="4380680"/>
            <a:chOff x="8286350" y="2240498"/>
            <a:chExt cx="957493" cy="4380603"/>
          </a:xfrm>
        </p:grpSpPr>
        <p:sp>
          <p:nvSpPr>
            <p:cNvPr id="98" name="Google Shape;98;p4"/>
            <p:cNvSpPr/>
            <p:nvPr/>
          </p:nvSpPr>
          <p:spPr>
            <a:xfrm>
              <a:off x="8286350" y="2240499"/>
              <a:ext cx="956671" cy="4377685"/>
            </a:xfrm>
            <a:custGeom>
              <a:avLst/>
              <a:gdLst/>
              <a:ahLst/>
              <a:cxnLst/>
              <a:rect l="l" t="t" r="r" b="b"/>
              <a:pathLst>
                <a:path w="420053" h="1922145" extrusionOk="0">
                  <a:moveTo>
                    <a:pt x="209550" y="0"/>
                  </a:moveTo>
                  <a:lnTo>
                    <a:pt x="210027" y="133"/>
                  </a:lnTo>
                  <a:lnTo>
                    <a:pt x="210503" y="0"/>
                  </a:lnTo>
                  <a:cubicBezTo>
                    <a:pt x="239078" y="0"/>
                    <a:pt x="262891" y="15240"/>
                    <a:pt x="274320" y="40005"/>
                  </a:cubicBezTo>
                  <a:lnTo>
                    <a:pt x="298133" y="91440"/>
                  </a:lnTo>
                  <a:lnTo>
                    <a:pt x="385763" y="279083"/>
                  </a:lnTo>
                  <a:lnTo>
                    <a:pt x="384810" y="279083"/>
                  </a:lnTo>
                  <a:lnTo>
                    <a:pt x="384810" y="1527513"/>
                  </a:lnTo>
                  <a:lnTo>
                    <a:pt x="405170" y="1536025"/>
                  </a:lnTo>
                  <a:cubicBezTo>
                    <a:pt x="414338" y="1545193"/>
                    <a:pt x="420053" y="1557814"/>
                    <a:pt x="420053" y="1571625"/>
                  </a:cubicBezTo>
                  <a:cubicBezTo>
                    <a:pt x="420053" y="1585436"/>
                    <a:pt x="414338" y="1598057"/>
                    <a:pt x="405170" y="1607224"/>
                  </a:cubicBezTo>
                  <a:lnTo>
                    <a:pt x="385763" y="1615338"/>
                  </a:lnTo>
                  <a:lnTo>
                    <a:pt x="385763" y="1746885"/>
                  </a:lnTo>
                  <a:cubicBezTo>
                    <a:pt x="385763" y="1843088"/>
                    <a:pt x="306705" y="1922145"/>
                    <a:pt x="210503" y="1922145"/>
                  </a:cubicBezTo>
                  <a:cubicBezTo>
                    <a:pt x="114300" y="1922145"/>
                    <a:pt x="35243" y="1843088"/>
                    <a:pt x="35243" y="1746885"/>
                  </a:cubicBezTo>
                  <a:lnTo>
                    <a:pt x="35243" y="1615736"/>
                  </a:lnTo>
                  <a:lnTo>
                    <a:pt x="14883" y="1607224"/>
                  </a:lnTo>
                  <a:cubicBezTo>
                    <a:pt x="5715" y="1598057"/>
                    <a:pt x="0" y="1585436"/>
                    <a:pt x="0" y="1571625"/>
                  </a:cubicBezTo>
                  <a:cubicBezTo>
                    <a:pt x="0" y="1557814"/>
                    <a:pt x="5715" y="1545193"/>
                    <a:pt x="14883" y="1536025"/>
                  </a:cubicBezTo>
                  <a:lnTo>
                    <a:pt x="34290" y="1527912"/>
                  </a:lnTo>
                  <a:lnTo>
                    <a:pt x="34290" y="279083"/>
                  </a:lnTo>
                  <a:lnTo>
                    <a:pt x="35243" y="279083"/>
                  </a:lnTo>
                  <a:lnTo>
                    <a:pt x="117535" y="102870"/>
                  </a:lnTo>
                  <a:lnTo>
                    <a:pt x="117158" y="102870"/>
                  </a:lnTo>
                  <a:lnTo>
                    <a:pt x="122873" y="91440"/>
                  </a:lnTo>
                  <a:lnTo>
                    <a:pt x="146686" y="40005"/>
                  </a:lnTo>
                  <a:cubicBezTo>
                    <a:pt x="158116" y="15240"/>
                    <a:pt x="181928" y="0"/>
                    <a:pt x="209550" y="0"/>
                  </a:cubicBezTo>
                  <a:close/>
                </a:path>
              </a:pathLst>
            </a:custGeom>
            <a:solidFill>
              <a:srgbClr val="F3F3F3"/>
            </a:solidFill>
            <a:ln>
              <a:noFill/>
            </a:ln>
            <a:effectLst>
              <a:outerShdw blurRad="57150" dist="19050" dir="5400000" algn="bl" rotWithShape="0">
                <a:srgbClr val="000000">
                  <a:alpha val="50000"/>
                </a:srgbClr>
              </a:outerShdw>
            </a:effectLst>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99" name="Google Shape;99;p4"/>
            <p:cNvSpPr/>
            <p:nvPr/>
          </p:nvSpPr>
          <p:spPr>
            <a:xfrm>
              <a:off x="8365310" y="2876473"/>
              <a:ext cx="798309" cy="2946996"/>
            </a:xfrm>
            <a:custGeom>
              <a:avLst/>
              <a:gdLst/>
              <a:ahLst/>
              <a:cxnLst/>
              <a:rect l="l" t="t" r="r" b="b"/>
              <a:pathLst>
                <a:path w="350520" h="1292542" extrusionOk="0">
                  <a:moveTo>
                    <a:pt x="0" y="0"/>
                  </a:moveTo>
                  <a:lnTo>
                    <a:pt x="350520" y="0"/>
                  </a:lnTo>
                  <a:lnTo>
                    <a:pt x="350520" y="1292543"/>
                  </a:lnTo>
                  <a:lnTo>
                    <a:pt x="0" y="1292543"/>
                  </a:ln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0" name="Google Shape;100;p4"/>
            <p:cNvSpPr/>
            <p:nvPr/>
          </p:nvSpPr>
          <p:spPr>
            <a:xfrm>
              <a:off x="8953948"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lnSpc>
                  <a:spcPct val="100000"/>
                </a:lnSpc>
                <a:spcBef>
                  <a:spcPts val="0"/>
                </a:spcBef>
                <a:spcAft>
                  <a:spcPts val="0"/>
                </a:spcAft>
                <a:buNone/>
              </a:pPr>
              <a:endParaRPr sz="1800">
                <a:solidFill>
                  <a:srgbClr val="000000"/>
                </a:solidFill>
                <a:latin typeface="Calibri"/>
                <a:ea typeface="Calibri"/>
                <a:cs typeface="Calibri"/>
                <a:sym typeface="Calibri"/>
              </a:endParaRPr>
            </a:p>
          </p:txBody>
        </p:sp>
        <p:sp>
          <p:nvSpPr>
            <p:cNvPr id="101" name="Google Shape;101;p4"/>
            <p:cNvSpPr/>
            <p:nvPr/>
          </p:nvSpPr>
          <p:spPr>
            <a:xfrm>
              <a:off x="8365299" y="2876475"/>
              <a:ext cx="210111" cy="2946996"/>
            </a:xfrm>
            <a:custGeom>
              <a:avLst/>
              <a:gdLst/>
              <a:ahLst/>
              <a:cxnLst/>
              <a:rect l="l" t="t" r="r" b="b"/>
              <a:pathLst>
                <a:path w="162877" h="1292542" extrusionOk="0">
                  <a:moveTo>
                    <a:pt x="0" y="0"/>
                  </a:moveTo>
                  <a:lnTo>
                    <a:pt x="162878" y="0"/>
                  </a:lnTo>
                  <a:lnTo>
                    <a:pt x="162878" y="1292543"/>
                  </a:lnTo>
                  <a:lnTo>
                    <a:pt x="0" y="1292543"/>
                  </a:lnTo>
                  <a:close/>
                </a:path>
              </a:pathLst>
            </a:custGeom>
            <a:solidFill>
              <a:srgbClr val="FFFFFF">
                <a:alpha val="25700"/>
              </a:srgbClr>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2" name="Google Shape;102;p4"/>
            <p:cNvSpPr/>
            <p:nvPr/>
          </p:nvSpPr>
          <p:spPr>
            <a:xfrm>
              <a:off x="8367482" y="5821918"/>
              <a:ext cx="798307" cy="799183"/>
            </a:xfrm>
            <a:custGeom>
              <a:avLst/>
              <a:gdLst/>
              <a:ahLst/>
              <a:cxnLst/>
              <a:rect l="l" t="t" r="r" b="b"/>
              <a:pathLst>
                <a:path w="350519" h="350519" extrusionOk="0">
                  <a:moveTo>
                    <a:pt x="350520" y="0"/>
                  </a:moveTo>
                  <a:lnTo>
                    <a:pt x="0" y="0"/>
                  </a:lnTo>
                  <a:lnTo>
                    <a:pt x="0" y="175260"/>
                  </a:lnTo>
                  <a:cubicBezTo>
                    <a:pt x="0" y="271463"/>
                    <a:pt x="79057" y="350520"/>
                    <a:pt x="175260" y="350520"/>
                  </a:cubicBezTo>
                  <a:lnTo>
                    <a:pt x="175260" y="350520"/>
                  </a:lnTo>
                  <a:cubicBezTo>
                    <a:pt x="271462" y="350520"/>
                    <a:pt x="350520" y="271463"/>
                    <a:pt x="350520" y="175260"/>
                  </a:cubicBezTo>
                  <a:lnTo>
                    <a:pt x="350520" y="0"/>
                  </a:lnTo>
                  <a:close/>
                </a:path>
              </a:pathLst>
            </a:custGeom>
            <a:solidFill>
              <a:srgbClr val="CD2C88"/>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3" name="Google Shape;103;p4"/>
            <p:cNvSpPr/>
            <p:nvPr/>
          </p:nvSpPr>
          <p:spPr>
            <a:xfrm>
              <a:off x="8287174" y="5706877"/>
              <a:ext cx="956668" cy="230198"/>
            </a:xfrm>
            <a:custGeom>
              <a:avLst/>
              <a:gdLst/>
              <a:ahLst/>
              <a:cxnLst/>
              <a:rect l="l" t="t" r="r" b="b"/>
              <a:pathLst>
                <a:path w="420052" h="100964" extrusionOk="0">
                  <a:moveTo>
                    <a:pt x="369570" y="0"/>
                  </a:moveTo>
                  <a:lnTo>
                    <a:pt x="50483" y="0"/>
                  </a:lnTo>
                  <a:cubicBezTo>
                    <a:pt x="22860" y="0"/>
                    <a:pt x="0" y="22860"/>
                    <a:pt x="0" y="50483"/>
                  </a:cubicBezTo>
                  <a:lnTo>
                    <a:pt x="0" y="50483"/>
                  </a:lnTo>
                  <a:cubicBezTo>
                    <a:pt x="0" y="78105"/>
                    <a:pt x="22860" y="100965"/>
                    <a:pt x="50483" y="100965"/>
                  </a:cubicBezTo>
                  <a:lnTo>
                    <a:pt x="369570" y="100965"/>
                  </a:lnTo>
                  <a:cubicBezTo>
                    <a:pt x="397192" y="100965"/>
                    <a:pt x="420053" y="78105"/>
                    <a:pt x="420053" y="50483"/>
                  </a:cubicBezTo>
                  <a:lnTo>
                    <a:pt x="420053" y="50483"/>
                  </a:lnTo>
                  <a:cubicBezTo>
                    <a:pt x="420053" y="22860"/>
                    <a:pt x="397192" y="0"/>
                    <a:pt x="369570" y="0"/>
                  </a:cubicBezTo>
                  <a:close/>
                </a:path>
              </a:pathLst>
            </a:custGeom>
            <a:solidFill>
              <a:srgbClr val="DED3D0"/>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4" name="Google Shape;104;p4"/>
            <p:cNvSpPr/>
            <p:nvPr/>
          </p:nvSpPr>
          <p:spPr>
            <a:xfrm>
              <a:off x="8367482" y="2240498"/>
              <a:ext cx="798307" cy="636307"/>
            </a:xfrm>
            <a:custGeom>
              <a:avLst/>
              <a:gdLst/>
              <a:ahLst/>
              <a:cxnLst/>
              <a:rect l="l" t="t" r="r" b="b"/>
              <a:pathLst>
                <a:path w="350519" h="279082" extrusionOk="0">
                  <a:moveTo>
                    <a:pt x="111443" y="40005"/>
                  </a:moveTo>
                  <a:lnTo>
                    <a:pt x="87630" y="91440"/>
                  </a:lnTo>
                  <a:lnTo>
                    <a:pt x="0" y="279083"/>
                  </a:lnTo>
                  <a:lnTo>
                    <a:pt x="175260" y="279083"/>
                  </a:lnTo>
                  <a:lnTo>
                    <a:pt x="350520" y="279083"/>
                  </a:lnTo>
                  <a:lnTo>
                    <a:pt x="262890" y="91440"/>
                  </a:lnTo>
                  <a:lnTo>
                    <a:pt x="239077" y="40005"/>
                  </a:lnTo>
                  <a:cubicBezTo>
                    <a:pt x="227648" y="15240"/>
                    <a:pt x="203835" y="0"/>
                    <a:pt x="175260" y="0"/>
                  </a:cubicBezTo>
                  <a:cubicBezTo>
                    <a:pt x="146685" y="0"/>
                    <a:pt x="122873" y="15240"/>
                    <a:pt x="111443" y="40005"/>
                  </a:cubicBezTo>
                  <a:close/>
                </a:path>
              </a:pathLst>
            </a:custGeom>
            <a:solidFill>
              <a:srgbClr val="F9BC6E"/>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sp>
          <p:nvSpPr>
            <p:cNvPr id="105" name="Google Shape;105;p4"/>
            <p:cNvSpPr/>
            <p:nvPr/>
          </p:nvSpPr>
          <p:spPr>
            <a:xfrm>
              <a:off x="8554141" y="2240498"/>
              <a:ext cx="423016" cy="234544"/>
            </a:xfrm>
            <a:custGeom>
              <a:avLst/>
              <a:gdLst/>
              <a:ahLst/>
              <a:cxnLst/>
              <a:rect l="l" t="t" r="r" b="b"/>
              <a:pathLst>
                <a:path w="185737" h="102870" extrusionOk="0">
                  <a:moveTo>
                    <a:pt x="29528" y="40005"/>
                  </a:moveTo>
                  <a:lnTo>
                    <a:pt x="5715" y="91440"/>
                  </a:lnTo>
                  <a:lnTo>
                    <a:pt x="0" y="102870"/>
                  </a:lnTo>
                  <a:lnTo>
                    <a:pt x="185738" y="102870"/>
                  </a:lnTo>
                  <a:lnTo>
                    <a:pt x="180022" y="91440"/>
                  </a:lnTo>
                  <a:lnTo>
                    <a:pt x="156210" y="40005"/>
                  </a:lnTo>
                  <a:cubicBezTo>
                    <a:pt x="144780" y="15240"/>
                    <a:pt x="120967" y="0"/>
                    <a:pt x="92392" y="0"/>
                  </a:cubicBezTo>
                  <a:cubicBezTo>
                    <a:pt x="64770" y="0"/>
                    <a:pt x="40958" y="15240"/>
                    <a:pt x="29528" y="40005"/>
                  </a:cubicBezTo>
                  <a:close/>
                </a:path>
              </a:pathLst>
            </a:custGeom>
            <a:solidFill>
              <a:schemeClr val="accent3"/>
            </a:solidFill>
            <a:ln>
              <a:noFill/>
            </a:ln>
          </p:spPr>
          <p:txBody>
            <a:bodyPr spcFirstLastPara="1" wrap="square" lIns="91425" tIns="45700" rIns="91425" bIns="45700" anchor="ctr" anchorCtr="0">
              <a:noAutofit/>
            </a:bodyPr>
            <a:lstStyle/>
            <a:p>
              <a:pPr marL="0" marR="0" lvl="0" indent="0" algn="l" rtl="0">
                <a:spcBef>
                  <a:spcPts val="0"/>
                </a:spcBef>
                <a:spcAft>
                  <a:spcPts val="0"/>
                </a:spcAft>
                <a:buNone/>
              </a:pPr>
              <a:endParaRPr sz="1800">
                <a:solidFill>
                  <a:srgbClr val="000000"/>
                </a:solidFill>
                <a:latin typeface="Calibri"/>
                <a:ea typeface="Calibri"/>
                <a:cs typeface="Calibri"/>
                <a:sym typeface="Calibri"/>
              </a:endParaRPr>
            </a:p>
          </p:txBody>
        </p:sp>
      </p:grpSp>
      <p:sp>
        <p:nvSpPr>
          <p:cNvPr id="31" name="Google Shape;8;p1"/>
          <p:cNvSpPr txBox="1">
            <a:spLocks noGrp="1"/>
          </p:cNvSpPr>
          <p:nvPr>
            <p:ph type="sldNum" idx="12"/>
          </p:nvPr>
        </p:nvSpPr>
        <p:spPr>
          <a:xfrm>
            <a:off x="11568426" y="5070650"/>
            <a:ext cx="731700" cy="524700"/>
          </a:xfrm>
          <a:prstGeom prst="rect">
            <a:avLst/>
          </a:prstGeom>
          <a:noFill/>
          <a:ln>
            <a:noFill/>
          </a:ln>
        </p:spPr>
        <p:txBody>
          <a:bodyPr spcFirstLastPara="1" wrap="square" lIns="121900" tIns="121900" rIns="121900" bIns="121900" anchor="ctr" anchorCtr="0">
            <a:noAutofit/>
          </a:bodyPr>
          <a:lstStyle>
            <a:lvl1pPr lvl="0" algn="r">
              <a:buNone/>
              <a:defRPr sz="1300">
                <a:solidFill>
                  <a:schemeClr val="bg1">
                    <a:lumMod val="50000"/>
                  </a:schemeClr>
                </a:solidFill>
                <a:latin typeface="#9Slide03 AmpleSoft Bold" pitchFamily="2" charset="0"/>
              </a:defRPr>
            </a:lvl1pPr>
            <a:lvl2pPr lvl="1" algn="r">
              <a:buNone/>
              <a:defRPr sz="1300">
                <a:solidFill>
                  <a:schemeClr val="dk2"/>
                </a:solidFill>
              </a:defRPr>
            </a:lvl2pPr>
            <a:lvl3pPr lvl="2" algn="r">
              <a:buNone/>
              <a:defRPr sz="1300">
                <a:solidFill>
                  <a:schemeClr val="dk2"/>
                </a:solidFill>
              </a:defRPr>
            </a:lvl3pPr>
            <a:lvl4pPr lvl="3" algn="r">
              <a:buNone/>
              <a:defRPr sz="1300">
                <a:solidFill>
                  <a:schemeClr val="dk2"/>
                </a:solidFill>
              </a:defRPr>
            </a:lvl4pPr>
            <a:lvl5pPr lvl="4" algn="r">
              <a:buNone/>
              <a:defRPr sz="1300">
                <a:solidFill>
                  <a:schemeClr val="dk2"/>
                </a:solidFill>
              </a:defRPr>
            </a:lvl5pPr>
            <a:lvl6pPr lvl="5" algn="r">
              <a:buNone/>
              <a:defRPr sz="1300">
                <a:solidFill>
                  <a:schemeClr val="dk2"/>
                </a:solidFill>
              </a:defRPr>
            </a:lvl6pPr>
            <a:lvl7pPr lvl="6" algn="r">
              <a:buNone/>
              <a:defRPr sz="1300">
                <a:solidFill>
                  <a:schemeClr val="dk2"/>
                </a:solidFill>
              </a:defRPr>
            </a:lvl7pPr>
            <a:lvl8pPr lvl="7" algn="r">
              <a:buNone/>
              <a:defRPr sz="1300">
                <a:solidFill>
                  <a:schemeClr val="dk2"/>
                </a:solidFill>
              </a:defRPr>
            </a:lvl8pPr>
            <a:lvl9pPr lvl="8" algn="r">
              <a:buNone/>
              <a:defRPr sz="1300">
                <a:solidFill>
                  <a:schemeClr val="dk2"/>
                </a:solidFill>
              </a:defRPr>
            </a:lvl9pPr>
          </a:lstStyle>
          <a:p>
            <a:r>
              <a:rPr lang="en-US" dirty="0"/>
              <a:t>HẢO</a:t>
            </a:r>
          </a:p>
        </p:txBody>
      </p:sp>
      <p:pic>
        <p:nvPicPr>
          <p:cNvPr id="33" name="Picture 32"/>
          <p:cNvPicPr>
            <a:picLocks noChangeAspect="1"/>
          </p:cNvPicPr>
          <p:nvPr userDrawn="1"/>
        </p:nvPicPr>
        <p:blipFill>
          <a:blip r:embed="rId2">
            <a:extLst>
              <a:ext uri="{28A0092B-C50C-407E-A947-70E740481C1C}">
                <a14:useLocalDpi xmlns:a14="http://schemas.microsoft.com/office/drawing/2010/main" val="0"/>
              </a:ext>
            </a:extLst>
          </a:blip>
          <a:stretch>
            <a:fillRect/>
          </a:stretch>
        </p:blipFill>
        <p:spPr>
          <a:xfrm>
            <a:off x="-3508950" y="-6035040"/>
            <a:ext cx="2918460" cy="4968240"/>
          </a:xfrm>
          <a:prstGeom prst="rect">
            <a:avLst/>
          </a:prstGeom>
        </p:spPr>
      </p:pic>
    </p:spTree>
    <p:extLst>
      <p:ext uri="{BB962C8B-B14F-4D97-AF65-F5344CB8AC3E}">
        <p14:creationId xmlns:p14="http://schemas.microsoft.com/office/powerpoint/2010/main" val="2421847764"/>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Quote">
  <p:cSld name="Quote">
    <p:spTree>
      <p:nvGrpSpPr>
        <p:cNvPr id="1" name="Shape 5188"/>
        <p:cNvGrpSpPr/>
        <p:nvPr/>
      </p:nvGrpSpPr>
      <p:grpSpPr>
        <a:xfrm>
          <a:off x="0" y="0"/>
          <a:ext cx="0" cy="0"/>
          <a:chOff x="0" y="0"/>
          <a:chExt cx="0" cy="0"/>
        </a:xfrm>
      </p:grpSpPr>
      <p:sp>
        <p:nvSpPr>
          <p:cNvPr id="5189" name="Google Shape;5189;p19"/>
          <p:cNvSpPr txBox="1">
            <a:spLocks noGrp="1"/>
          </p:cNvSpPr>
          <p:nvPr>
            <p:ph type="subTitle" idx="1"/>
          </p:nvPr>
        </p:nvSpPr>
        <p:spPr>
          <a:xfrm>
            <a:off x="1681600" y="2568767"/>
            <a:ext cx="8828800" cy="1082800"/>
          </a:xfrm>
          <a:prstGeom prst="rect">
            <a:avLst/>
          </a:prstGeom>
        </p:spPr>
        <p:txBody>
          <a:bodyPr spcFirstLastPara="1" wrap="square" lIns="91425" tIns="91425" rIns="91425" bIns="91425" anchor="ctr" anchorCtr="0">
            <a:noAutofit/>
          </a:bodyPr>
          <a:lstStyle>
            <a:lvl1pPr lvl="0" algn="ctr" rtl="0">
              <a:lnSpc>
                <a:spcPct val="100000"/>
              </a:lnSpc>
              <a:spcBef>
                <a:spcPts val="0"/>
              </a:spcBef>
              <a:spcAft>
                <a:spcPts val="0"/>
              </a:spcAft>
              <a:buNone/>
              <a:defRPr>
                <a:latin typeface="Nunito"/>
                <a:ea typeface="Nunito"/>
                <a:cs typeface="Nunito"/>
                <a:sym typeface="Nunito"/>
              </a:defRPr>
            </a:lvl1pPr>
            <a:lvl2pPr lvl="1" algn="ctr" rtl="0">
              <a:lnSpc>
                <a:spcPct val="100000"/>
              </a:lnSpc>
              <a:spcBef>
                <a:spcPts val="0"/>
              </a:spcBef>
              <a:spcAft>
                <a:spcPts val="0"/>
              </a:spcAft>
              <a:buNone/>
              <a:defRPr>
                <a:latin typeface="Nunito"/>
                <a:ea typeface="Nunito"/>
                <a:cs typeface="Nunito"/>
                <a:sym typeface="Nunito"/>
              </a:defRPr>
            </a:lvl2pPr>
            <a:lvl3pPr lvl="2" algn="ctr" rtl="0">
              <a:lnSpc>
                <a:spcPct val="100000"/>
              </a:lnSpc>
              <a:spcBef>
                <a:spcPts val="0"/>
              </a:spcBef>
              <a:spcAft>
                <a:spcPts val="0"/>
              </a:spcAft>
              <a:buNone/>
              <a:defRPr>
                <a:latin typeface="Nunito"/>
                <a:ea typeface="Nunito"/>
                <a:cs typeface="Nunito"/>
                <a:sym typeface="Nunito"/>
              </a:defRPr>
            </a:lvl3pPr>
            <a:lvl4pPr lvl="3" algn="ctr" rtl="0">
              <a:lnSpc>
                <a:spcPct val="100000"/>
              </a:lnSpc>
              <a:spcBef>
                <a:spcPts val="0"/>
              </a:spcBef>
              <a:spcAft>
                <a:spcPts val="0"/>
              </a:spcAft>
              <a:buNone/>
              <a:defRPr>
                <a:latin typeface="Nunito"/>
                <a:ea typeface="Nunito"/>
                <a:cs typeface="Nunito"/>
                <a:sym typeface="Nunito"/>
              </a:defRPr>
            </a:lvl4pPr>
            <a:lvl5pPr lvl="4" algn="ctr" rtl="0">
              <a:lnSpc>
                <a:spcPct val="100000"/>
              </a:lnSpc>
              <a:spcBef>
                <a:spcPts val="0"/>
              </a:spcBef>
              <a:spcAft>
                <a:spcPts val="0"/>
              </a:spcAft>
              <a:buNone/>
              <a:defRPr>
                <a:latin typeface="Nunito"/>
                <a:ea typeface="Nunito"/>
                <a:cs typeface="Nunito"/>
                <a:sym typeface="Nunito"/>
              </a:defRPr>
            </a:lvl5pPr>
            <a:lvl6pPr lvl="5" algn="ctr" rtl="0">
              <a:lnSpc>
                <a:spcPct val="100000"/>
              </a:lnSpc>
              <a:spcBef>
                <a:spcPts val="0"/>
              </a:spcBef>
              <a:spcAft>
                <a:spcPts val="0"/>
              </a:spcAft>
              <a:buNone/>
              <a:defRPr>
                <a:latin typeface="Nunito"/>
                <a:ea typeface="Nunito"/>
                <a:cs typeface="Nunito"/>
                <a:sym typeface="Nunito"/>
              </a:defRPr>
            </a:lvl6pPr>
            <a:lvl7pPr lvl="6" algn="ctr" rtl="0">
              <a:lnSpc>
                <a:spcPct val="100000"/>
              </a:lnSpc>
              <a:spcBef>
                <a:spcPts val="0"/>
              </a:spcBef>
              <a:spcAft>
                <a:spcPts val="0"/>
              </a:spcAft>
              <a:buNone/>
              <a:defRPr>
                <a:latin typeface="Nunito"/>
                <a:ea typeface="Nunito"/>
                <a:cs typeface="Nunito"/>
                <a:sym typeface="Nunito"/>
              </a:defRPr>
            </a:lvl7pPr>
            <a:lvl8pPr lvl="7" algn="ctr" rtl="0">
              <a:lnSpc>
                <a:spcPct val="100000"/>
              </a:lnSpc>
              <a:spcBef>
                <a:spcPts val="0"/>
              </a:spcBef>
              <a:spcAft>
                <a:spcPts val="0"/>
              </a:spcAft>
              <a:buNone/>
              <a:defRPr>
                <a:latin typeface="Nunito"/>
                <a:ea typeface="Nunito"/>
                <a:cs typeface="Nunito"/>
                <a:sym typeface="Nunito"/>
              </a:defRPr>
            </a:lvl8pPr>
            <a:lvl9pPr lvl="8" algn="ctr" rtl="0">
              <a:lnSpc>
                <a:spcPct val="100000"/>
              </a:lnSpc>
              <a:spcBef>
                <a:spcPts val="0"/>
              </a:spcBef>
              <a:spcAft>
                <a:spcPts val="0"/>
              </a:spcAft>
              <a:buNone/>
              <a:defRPr>
                <a:latin typeface="Nunito"/>
                <a:ea typeface="Nunito"/>
                <a:cs typeface="Nunito"/>
                <a:sym typeface="Nunito"/>
              </a:defRPr>
            </a:lvl9pPr>
          </a:lstStyle>
          <a:p>
            <a:endParaRPr/>
          </a:p>
        </p:txBody>
      </p:sp>
      <p:sp>
        <p:nvSpPr>
          <p:cNvPr id="5190" name="Google Shape;5190;p19"/>
          <p:cNvSpPr txBox="1">
            <a:spLocks noGrp="1"/>
          </p:cNvSpPr>
          <p:nvPr>
            <p:ph type="subTitle" idx="2"/>
          </p:nvPr>
        </p:nvSpPr>
        <p:spPr>
          <a:xfrm>
            <a:off x="4018934" y="3624833"/>
            <a:ext cx="4323600" cy="664400"/>
          </a:xfrm>
          <a:prstGeom prst="rect">
            <a:avLst/>
          </a:prstGeom>
        </p:spPr>
        <p:txBody>
          <a:bodyPr spcFirstLastPara="1" wrap="square" lIns="91425" tIns="91425" rIns="91425" bIns="91425" anchor="t" anchorCtr="0">
            <a:noAutofit/>
          </a:bodyPr>
          <a:lstStyle>
            <a:lvl1pPr lvl="0" algn="ctr" rtl="0">
              <a:lnSpc>
                <a:spcPct val="100000"/>
              </a:lnSpc>
              <a:spcBef>
                <a:spcPts val="0"/>
              </a:spcBef>
              <a:spcAft>
                <a:spcPts val="0"/>
              </a:spcAft>
              <a:buNone/>
              <a:defRPr sz="3192">
                <a:solidFill>
                  <a:schemeClr val="dk1"/>
                </a:solidFill>
              </a:defRPr>
            </a:lvl1pPr>
            <a:lvl2pPr lvl="1" algn="ctr" rtl="0">
              <a:lnSpc>
                <a:spcPct val="100000"/>
              </a:lnSpc>
              <a:spcBef>
                <a:spcPts val="0"/>
              </a:spcBef>
              <a:spcAft>
                <a:spcPts val="0"/>
              </a:spcAft>
              <a:buNone/>
              <a:defRPr sz="3192">
                <a:solidFill>
                  <a:schemeClr val="dk1"/>
                </a:solidFill>
              </a:defRPr>
            </a:lvl2pPr>
            <a:lvl3pPr lvl="2" algn="ctr" rtl="0">
              <a:lnSpc>
                <a:spcPct val="100000"/>
              </a:lnSpc>
              <a:spcBef>
                <a:spcPts val="0"/>
              </a:spcBef>
              <a:spcAft>
                <a:spcPts val="0"/>
              </a:spcAft>
              <a:buNone/>
              <a:defRPr sz="3192">
                <a:solidFill>
                  <a:schemeClr val="dk1"/>
                </a:solidFill>
              </a:defRPr>
            </a:lvl3pPr>
            <a:lvl4pPr lvl="3" algn="ctr" rtl="0">
              <a:lnSpc>
                <a:spcPct val="100000"/>
              </a:lnSpc>
              <a:spcBef>
                <a:spcPts val="0"/>
              </a:spcBef>
              <a:spcAft>
                <a:spcPts val="0"/>
              </a:spcAft>
              <a:buNone/>
              <a:defRPr sz="3192">
                <a:solidFill>
                  <a:schemeClr val="dk1"/>
                </a:solidFill>
              </a:defRPr>
            </a:lvl4pPr>
            <a:lvl5pPr lvl="4" algn="ctr" rtl="0">
              <a:lnSpc>
                <a:spcPct val="100000"/>
              </a:lnSpc>
              <a:spcBef>
                <a:spcPts val="0"/>
              </a:spcBef>
              <a:spcAft>
                <a:spcPts val="0"/>
              </a:spcAft>
              <a:buNone/>
              <a:defRPr sz="3192">
                <a:solidFill>
                  <a:schemeClr val="dk1"/>
                </a:solidFill>
              </a:defRPr>
            </a:lvl5pPr>
            <a:lvl6pPr lvl="5" algn="ctr" rtl="0">
              <a:lnSpc>
                <a:spcPct val="100000"/>
              </a:lnSpc>
              <a:spcBef>
                <a:spcPts val="0"/>
              </a:spcBef>
              <a:spcAft>
                <a:spcPts val="0"/>
              </a:spcAft>
              <a:buNone/>
              <a:defRPr sz="3192">
                <a:solidFill>
                  <a:schemeClr val="dk1"/>
                </a:solidFill>
              </a:defRPr>
            </a:lvl6pPr>
            <a:lvl7pPr lvl="6" algn="ctr" rtl="0">
              <a:lnSpc>
                <a:spcPct val="100000"/>
              </a:lnSpc>
              <a:spcBef>
                <a:spcPts val="0"/>
              </a:spcBef>
              <a:spcAft>
                <a:spcPts val="0"/>
              </a:spcAft>
              <a:buNone/>
              <a:defRPr sz="3192">
                <a:solidFill>
                  <a:schemeClr val="dk1"/>
                </a:solidFill>
              </a:defRPr>
            </a:lvl7pPr>
            <a:lvl8pPr lvl="7" algn="ctr" rtl="0">
              <a:lnSpc>
                <a:spcPct val="100000"/>
              </a:lnSpc>
              <a:spcBef>
                <a:spcPts val="0"/>
              </a:spcBef>
              <a:spcAft>
                <a:spcPts val="0"/>
              </a:spcAft>
              <a:buNone/>
              <a:defRPr sz="3192">
                <a:solidFill>
                  <a:schemeClr val="dk1"/>
                </a:solidFill>
              </a:defRPr>
            </a:lvl8pPr>
            <a:lvl9pPr lvl="8" algn="ctr" rtl="0">
              <a:lnSpc>
                <a:spcPct val="100000"/>
              </a:lnSpc>
              <a:spcBef>
                <a:spcPts val="0"/>
              </a:spcBef>
              <a:spcAft>
                <a:spcPts val="0"/>
              </a:spcAft>
              <a:buNone/>
              <a:defRPr sz="3192">
                <a:solidFill>
                  <a:schemeClr val="dk1"/>
                </a:solidFill>
              </a:defRPr>
            </a:lvl9pPr>
          </a:lstStyle>
          <a:p>
            <a:endParaRPr/>
          </a:p>
        </p:txBody>
      </p:sp>
      <p:grpSp>
        <p:nvGrpSpPr>
          <p:cNvPr id="5191" name="Google Shape;5191;p19"/>
          <p:cNvGrpSpPr/>
          <p:nvPr/>
        </p:nvGrpSpPr>
        <p:grpSpPr>
          <a:xfrm rot="10800000" flipH="1">
            <a:off x="11838239" y="5589878"/>
            <a:ext cx="215884" cy="194555"/>
            <a:chOff x="7737341" y="1046941"/>
            <a:chExt cx="161913" cy="145916"/>
          </a:xfrm>
        </p:grpSpPr>
        <p:sp>
          <p:nvSpPr>
            <p:cNvPr id="5192" name="Google Shape;5192;p19"/>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3" name="Google Shape;5193;p19"/>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4" name="Google Shape;5194;p19"/>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195" name="Google Shape;5195;p19"/>
          <p:cNvGrpSpPr/>
          <p:nvPr/>
        </p:nvGrpSpPr>
        <p:grpSpPr>
          <a:xfrm rot="10800000" flipH="1">
            <a:off x="177442" y="5539114"/>
            <a:ext cx="207292" cy="188116"/>
            <a:chOff x="737385" y="1492952"/>
            <a:chExt cx="161913" cy="146935"/>
          </a:xfrm>
        </p:grpSpPr>
        <p:sp>
          <p:nvSpPr>
            <p:cNvPr id="5196" name="Google Shape;5196;p19"/>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7" name="Google Shape;5197;p19"/>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8" name="Google Shape;5198;p19"/>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199" name="Google Shape;5199;p19"/>
          <p:cNvSpPr/>
          <p:nvPr/>
        </p:nvSpPr>
        <p:spPr>
          <a:xfrm rot="10800000" flipH="1">
            <a:off x="-294449" y="-52518"/>
            <a:ext cx="5448413" cy="85030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0" name="Google Shape;5200;p19"/>
          <p:cNvSpPr/>
          <p:nvPr/>
        </p:nvSpPr>
        <p:spPr>
          <a:xfrm rot="10800000" flipH="1">
            <a:off x="6029618" y="5966590"/>
            <a:ext cx="6209269" cy="96963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201" name="Google Shape;5201;p19"/>
          <p:cNvGrpSpPr/>
          <p:nvPr/>
        </p:nvGrpSpPr>
        <p:grpSpPr>
          <a:xfrm rot="10800000" flipH="1">
            <a:off x="2175521" y="5727057"/>
            <a:ext cx="554560" cy="1437668"/>
            <a:chOff x="1823086" y="-208516"/>
            <a:chExt cx="433159" cy="1122944"/>
          </a:xfrm>
        </p:grpSpPr>
        <p:sp>
          <p:nvSpPr>
            <p:cNvPr id="5202" name="Google Shape;5202;p1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3" name="Google Shape;5203;p1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4" name="Google Shape;5204;p1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5" name="Google Shape;5205;p1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6" name="Google Shape;5206;p1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7" name="Google Shape;5207;p1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8" name="Google Shape;5208;p1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9" name="Google Shape;5209;p1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0" name="Google Shape;5210;p19"/>
          <p:cNvGrpSpPr/>
          <p:nvPr/>
        </p:nvGrpSpPr>
        <p:grpSpPr>
          <a:xfrm rot="10800000" flipH="1">
            <a:off x="-422591" y="5291232"/>
            <a:ext cx="1800468" cy="1151152"/>
            <a:chOff x="-206267" y="355694"/>
            <a:chExt cx="1406323" cy="899150"/>
          </a:xfrm>
        </p:grpSpPr>
        <p:sp>
          <p:nvSpPr>
            <p:cNvPr id="5211" name="Google Shape;5211;p19"/>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2" name="Google Shape;5212;p19"/>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3" name="Google Shape;5213;p19"/>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4" name="Google Shape;5214;p19"/>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5" name="Google Shape;5215;p19"/>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6" name="Google Shape;5216;p19"/>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7" name="Google Shape;5217;p19"/>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8" name="Google Shape;5218;p19"/>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19" name="Google Shape;5219;p19"/>
          <p:cNvGrpSpPr/>
          <p:nvPr/>
        </p:nvGrpSpPr>
        <p:grpSpPr>
          <a:xfrm rot="10800000" flipH="1">
            <a:off x="-224342" y="5924230"/>
            <a:ext cx="1153599" cy="1115511"/>
            <a:chOff x="-168381" y="-168706"/>
            <a:chExt cx="901061" cy="871312"/>
          </a:xfrm>
        </p:grpSpPr>
        <p:sp>
          <p:nvSpPr>
            <p:cNvPr id="5220" name="Google Shape;5220;p19"/>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1" name="Google Shape;5221;p19"/>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2" name="Google Shape;5222;p19"/>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3" name="Google Shape;5223;p19"/>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4" name="Google Shape;5224;p19"/>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5" name="Google Shape;5225;p19"/>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6" name="Google Shape;5226;p19"/>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7" name="Google Shape;5227;p19"/>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8" name="Google Shape;5228;p19"/>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9" name="Google Shape;5229;p19"/>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0" name="Google Shape;5230;p19"/>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1" name="Google Shape;5231;p19"/>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2" name="Google Shape;5232;p19"/>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3" name="Google Shape;5233;p19"/>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4" name="Google Shape;5234;p19"/>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5" name="Google Shape;5235;p19"/>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6" name="Google Shape;5236;p19"/>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7" name="Google Shape;5237;p19"/>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8" name="Google Shape;5238;p19"/>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39" name="Google Shape;5239;p19"/>
          <p:cNvGrpSpPr/>
          <p:nvPr/>
        </p:nvGrpSpPr>
        <p:grpSpPr>
          <a:xfrm rot="10800000" flipH="1">
            <a:off x="999457" y="5690300"/>
            <a:ext cx="561362" cy="1519333"/>
            <a:chOff x="904476" y="-243594"/>
            <a:chExt cx="438472" cy="1186732"/>
          </a:xfrm>
        </p:grpSpPr>
        <p:sp>
          <p:nvSpPr>
            <p:cNvPr id="5240" name="Google Shape;5240;p1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1" name="Google Shape;5241;p1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2" name="Google Shape;5242;p1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3" name="Google Shape;5243;p1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4" name="Google Shape;5244;p1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5" name="Google Shape;5245;p1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6" name="Google Shape;5246;p1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7" name="Google Shape;5247;p1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8" name="Google Shape;5248;p1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9" name="Google Shape;5249;p1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0" name="Google Shape;5250;p1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1" name="Google Shape;5251;p1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2" name="Google Shape;5252;p1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3" name="Google Shape;5253;p1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4" name="Google Shape;5254;p1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5" name="Google Shape;5255;p1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6" name="Google Shape;5256;p1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7" name="Google Shape;5257;p1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8" name="Google Shape;5258;p1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9" name="Google Shape;5259;p1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0" name="Google Shape;5260;p1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1" name="Google Shape;5261;p1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2" name="Google Shape;5262;p1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3" name="Google Shape;5263;p1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4" name="Google Shape;5264;p1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5" name="Google Shape;5265;p1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6" name="Google Shape;5266;p1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67" name="Google Shape;5267;p19"/>
          <p:cNvGrpSpPr/>
          <p:nvPr/>
        </p:nvGrpSpPr>
        <p:grpSpPr>
          <a:xfrm rot="10800000" flipH="1">
            <a:off x="1705340" y="5995618"/>
            <a:ext cx="845843" cy="1453939"/>
            <a:chOff x="1455834" y="-430995"/>
            <a:chExt cx="660677" cy="1135653"/>
          </a:xfrm>
        </p:grpSpPr>
        <p:sp>
          <p:nvSpPr>
            <p:cNvPr id="5268" name="Google Shape;5268;p19"/>
            <p:cNvSpPr/>
            <p:nvPr/>
          </p:nvSpPr>
          <p:spPr>
            <a:xfrm>
              <a:off x="1455834" y="-342088"/>
              <a:ext cx="651576" cy="1046745"/>
            </a:xfrm>
            <a:custGeom>
              <a:avLst/>
              <a:gdLst/>
              <a:ahLst/>
              <a:cxnLst/>
              <a:rect l="l" t="t" r="r" b="b"/>
              <a:pathLst>
                <a:path w="21750" h="34941" extrusionOk="0">
                  <a:moveTo>
                    <a:pt x="16913" y="1"/>
                  </a:moveTo>
                  <a:cubicBezTo>
                    <a:pt x="14337" y="1"/>
                    <a:pt x="10562" y="1386"/>
                    <a:pt x="8840" y="2318"/>
                  </a:cubicBezTo>
                  <a:cubicBezTo>
                    <a:pt x="5904" y="3852"/>
                    <a:pt x="3603" y="5920"/>
                    <a:pt x="2202" y="8856"/>
                  </a:cubicBezTo>
                  <a:cubicBezTo>
                    <a:pt x="0" y="13192"/>
                    <a:pt x="334" y="18396"/>
                    <a:pt x="667" y="23199"/>
                  </a:cubicBezTo>
                  <a:cubicBezTo>
                    <a:pt x="901" y="27102"/>
                    <a:pt x="1535" y="31138"/>
                    <a:pt x="901" y="34941"/>
                  </a:cubicBezTo>
                  <a:cubicBezTo>
                    <a:pt x="6338" y="32439"/>
                    <a:pt x="12843" y="29704"/>
                    <a:pt x="16445" y="24600"/>
                  </a:cubicBezTo>
                  <a:cubicBezTo>
                    <a:pt x="20248" y="19163"/>
                    <a:pt x="21749" y="14159"/>
                    <a:pt x="20548" y="7521"/>
                  </a:cubicBezTo>
                  <a:cubicBezTo>
                    <a:pt x="20148" y="5153"/>
                    <a:pt x="18380" y="2084"/>
                    <a:pt x="18513" y="49"/>
                  </a:cubicBezTo>
                  <a:lnTo>
                    <a:pt x="18513" y="49"/>
                  </a:lnTo>
                  <a:lnTo>
                    <a:pt x="18180" y="149"/>
                  </a:lnTo>
                  <a:cubicBezTo>
                    <a:pt x="17810" y="47"/>
                    <a:pt x="17382" y="1"/>
                    <a:pt x="16913"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9" name="Google Shape;5269;p19"/>
            <p:cNvSpPr/>
            <p:nvPr/>
          </p:nvSpPr>
          <p:spPr>
            <a:xfrm>
              <a:off x="1538301" y="-430995"/>
              <a:ext cx="578210" cy="1060406"/>
            </a:xfrm>
            <a:custGeom>
              <a:avLst/>
              <a:gdLst/>
              <a:ahLst/>
              <a:cxnLst/>
              <a:rect l="l" t="t" r="r" b="b"/>
              <a:pathLst>
                <a:path w="19301" h="35397" extrusionOk="0">
                  <a:moveTo>
                    <a:pt x="18677" y="0"/>
                  </a:moveTo>
                  <a:cubicBezTo>
                    <a:pt x="18582" y="0"/>
                    <a:pt x="18484" y="34"/>
                    <a:pt x="18396" y="115"/>
                  </a:cubicBezTo>
                  <a:cubicBezTo>
                    <a:pt x="15027" y="2917"/>
                    <a:pt x="12191" y="6153"/>
                    <a:pt x="10490" y="10256"/>
                  </a:cubicBezTo>
                  <a:cubicBezTo>
                    <a:pt x="9423" y="12824"/>
                    <a:pt x="8622" y="15459"/>
                    <a:pt x="7588" y="18061"/>
                  </a:cubicBezTo>
                  <a:cubicBezTo>
                    <a:pt x="6520" y="20730"/>
                    <a:pt x="5420" y="23365"/>
                    <a:pt x="4252" y="26000"/>
                  </a:cubicBezTo>
                  <a:cubicBezTo>
                    <a:pt x="2951" y="28936"/>
                    <a:pt x="1584" y="31871"/>
                    <a:pt x="183" y="34773"/>
                  </a:cubicBezTo>
                  <a:cubicBezTo>
                    <a:pt x="0" y="35093"/>
                    <a:pt x="286" y="35397"/>
                    <a:pt x="559" y="35397"/>
                  </a:cubicBezTo>
                  <a:cubicBezTo>
                    <a:pt x="686" y="35397"/>
                    <a:pt x="809" y="35332"/>
                    <a:pt x="883" y="35174"/>
                  </a:cubicBezTo>
                  <a:cubicBezTo>
                    <a:pt x="3352" y="30103"/>
                    <a:pt x="5687" y="25000"/>
                    <a:pt x="7788" y="19763"/>
                  </a:cubicBezTo>
                  <a:cubicBezTo>
                    <a:pt x="8855" y="17161"/>
                    <a:pt x="9823" y="14525"/>
                    <a:pt x="10757" y="11857"/>
                  </a:cubicBezTo>
                  <a:cubicBezTo>
                    <a:pt x="11524" y="9789"/>
                    <a:pt x="12525" y="7787"/>
                    <a:pt x="13826" y="5986"/>
                  </a:cubicBezTo>
                  <a:cubicBezTo>
                    <a:pt x="15293" y="3985"/>
                    <a:pt x="17095" y="2283"/>
                    <a:pt x="18963" y="682"/>
                  </a:cubicBezTo>
                  <a:cubicBezTo>
                    <a:pt x="19301" y="422"/>
                    <a:pt x="19011" y="0"/>
                    <a:pt x="18677"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0" name="Google Shape;5270;p19"/>
            <p:cNvSpPr/>
            <p:nvPr/>
          </p:nvSpPr>
          <p:spPr>
            <a:xfrm>
              <a:off x="1524162" y="373308"/>
              <a:ext cx="201494" cy="167043"/>
            </a:xfrm>
            <a:custGeom>
              <a:avLst/>
              <a:gdLst/>
              <a:ahLst/>
              <a:cxnLst/>
              <a:rect l="l" t="t" r="r" b="b"/>
              <a:pathLst>
                <a:path w="6726" h="5576" extrusionOk="0">
                  <a:moveTo>
                    <a:pt x="4720" y="0"/>
                  </a:moveTo>
                  <a:cubicBezTo>
                    <a:pt x="4637" y="0"/>
                    <a:pt x="4555" y="19"/>
                    <a:pt x="4491" y="51"/>
                  </a:cubicBezTo>
                  <a:cubicBezTo>
                    <a:pt x="3156" y="651"/>
                    <a:pt x="1855" y="1385"/>
                    <a:pt x="454" y="1852"/>
                  </a:cubicBezTo>
                  <a:cubicBezTo>
                    <a:pt x="1" y="2003"/>
                    <a:pt x="123" y="2676"/>
                    <a:pt x="523" y="2676"/>
                  </a:cubicBezTo>
                  <a:cubicBezTo>
                    <a:pt x="564" y="2676"/>
                    <a:pt x="608" y="2668"/>
                    <a:pt x="655" y="2653"/>
                  </a:cubicBezTo>
                  <a:cubicBezTo>
                    <a:pt x="1941" y="2214"/>
                    <a:pt x="3150" y="1597"/>
                    <a:pt x="4372" y="1002"/>
                  </a:cubicBezTo>
                  <a:lnTo>
                    <a:pt x="4372" y="1002"/>
                  </a:lnTo>
                  <a:cubicBezTo>
                    <a:pt x="4665" y="2485"/>
                    <a:pt x="5313" y="3873"/>
                    <a:pt x="5825" y="5288"/>
                  </a:cubicBezTo>
                  <a:cubicBezTo>
                    <a:pt x="5891" y="5488"/>
                    <a:pt x="6059" y="5576"/>
                    <a:pt x="6225" y="5576"/>
                  </a:cubicBezTo>
                  <a:cubicBezTo>
                    <a:pt x="6476" y="5576"/>
                    <a:pt x="6726" y="5375"/>
                    <a:pt x="6626" y="5055"/>
                  </a:cubicBezTo>
                  <a:cubicBezTo>
                    <a:pt x="6058" y="3487"/>
                    <a:pt x="5325" y="1952"/>
                    <a:pt x="5091" y="284"/>
                  </a:cubicBezTo>
                  <a:cubicBezTo>
                    <a:pt x="5069" y="81"/>
                    <a:pt x="4893" y="0"/>
                    <a:pt x="4720"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1" name="Google Shape;5271;p19"/>
            <p:cNvSpPr/>
            <p:nvPr/>
          </p:nvSpPr>
          <p:spPr>
            <a:xfrm>
              <a:off x="1522934" y="228264"/>
              <a:ext cx="280103" cy="217881"/>
            </a:xfrm>
            <a:custGeom>
              <a:avLst/>
              <a:gdLst/>
              <a:ahLst/>
              <a:cxnLst/>
              <a:rect l="l" t="t" r="r" b="b"/>
              <a:pathLst>
                <a:path w="9350" h="7273" extrusionOk="0">
                  <a:moveTo>
                    <a:pt x="6183" y="0"/>
                  </a:moveTo>
                  <a:cubicBezTo>
                    <a:pt x="4107" y="0"/>
                    <a:pt x="2152" y="1072"/>
                    <a:pt x="395" y="2058"/>
                  </a:cubicBezTo>
                  <a:cubicBezTo>
                    <a:pt x="1" y="2283"/>
                    <a:pt x="225" y="2818"/>
                    <a:pt x="586" y="2818"/>
                  </a:cubicBezTo>
                  <a:cubicBezTo>
                    <a:pt x="652" y="2818"/>
                    <a:pt x="723" y="2800"/>
                    <a:pt x="796" y="2758"/>
                  </a:cubicBezTo>
                  <a:cubicBezTo>
                    <a:pt x="2474" y="1857"/>
                    <a:pt x="4326" y="840"/>
                    <a:pt x="6270" y="840"/>
                  </a:cubicBezTo>
                  <a:cubicBezTo>
                    <a:pt x="6287" y="840"/>
                    <a:pt x="6304" y="840"/>
                    <a:pt x="6321" y="840"/>
                  </a:cubicBezTo>
                  <a:lnTo>
                    <a:pt x="6321" y="840"/>
                  </a:lnTo>
                  <a:cubicBezTo>
                    <a:pt x="6680" y="2983"/>
                    <a:pt x="7901" y="4885"/>
                    <a:pt x="8468" y="6995"/>
                  </a:cubicBezTo>
                  <a:cubicBezTo>
                    <a:pt x="8520" y="7189"/>
                    <a:pt x="8673" y="7273"/>
                    <a:pt x="8832" y="7273"/>
                  </a:cubicBezTo>
                  <a:cubicBezTo>
                    <a:pt x="9083" y="7273"/>
                    <a:pt x="9350" y="7067"/>
                    <a:pt x="9268" y="6761"/>
                  </a:cubicBezTo>
                  <a:cubicBezTo>
                    <a:pt x="8701" y="4626"/>
                    <a:pt x="7367" y="2691"/>
                    <a:pt x="7100" y="456"/>
                  </a:cubicBezTo>
                  <a:cubicBezTo>
                    <a:pt x="7067" y="223"/>
                    <a:pt x="6933" y="56"/>
                    <a:pt x="6700" y="23"/>
                  </a:cubicBezTo>
                  <a:cubicBezTo>
                    <a:pt x="6527" y="8"/>
                    <a:pt x="6355" y="0"/>
                    <a:pt x="6183"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2" name="Google Shape;5272;p19"/>
            <p:cNvSpPr/>
            <p:nvPr/>
          </p:nvSpPr>
          <p:spPr>
            <a:xfrm>
              <a:off x="1512719" y="76270"/>
              <a:ext cx="388219" cy="265753"/>
            </a:xfrm>
            <a:custGeom>
              <a:avLst/>
              <a:gdLst/>
              <a:ahLst/>
              <a:cxnLst/>
              <a:rect l="l" t="t" r="r" b="b"/>
              <a:pathLst>
                <a:path w="12959" h="8871" extrusionOk="0">
                  <a:moveTo>
                    <a:pt x="9243" y="1"/>
                  </a:moveTo>
                  <a:cubicBezTo>
                    <a:pt x="9197" y="1"/>
                    <a:pt x="9152" y="9"/>
                    <a:pt x="9109" y="27"/>
                  </a:cubicBezTo>
                  <a:cubicBezTo>
                    <a:pt x="6240" y="794"/>
                    <a:pt x="3438" y="1761"/>
                    <a:pt x="503" y="2295"/>
                  </a:cubicBezTo>
                  <a:cubicBezTo>
                    <a:pt x="0" y="2389"/>
                    <a:pt x="178" y="3104"/>
                    <a:pt x="646" y="3104"/>
                  </a:cubicBezTo>
                  <a:cubicBezTo>
                    <a:pt x="675" y="3104"/>
                    <a:pt x="705" y="3101"/>
                    <a:pt x="736" y="3095"/>
                  </a:cubicBezTo>
                  <a:cubicBezTo>
                    <a:pt x="3528" y="2582"/>
                    <a:pt x="6226" y="1668"/>
                    <a:pt x="8981" y="916"/>
                  </a:cubicBezTo>
                  <a:lnTo>
                    <a:pt x="8981" y="916"/>
                  </a:lnTo>
                  <a:cubicBezTo>
                    <a:pt x="10166" y="3393"/>
                    <a:pt x="11307" y="5933"/>
                    <a:pt x="12078" y="8566"/>
                  </a:cubicBezTo>
                  <a:cubicBezTo>
                    <a:pt x="12131" y="8779"/>
                    <a:pt x="12291" y="8870"/>
                    <a:pt x="12456" y="8870"/>
                  </a:cubicBezTo>
                  <a:cubicBezTo>
                    <a:pt x="12702" y="8870"/>
                    <a:pt x="12958" y="8666"/>
                    <a:pt x="12878" y="8366"/>
                  </a:cubicBezTo>
                  <a:cubicBezTo>
                    <a:pt x="12078" y="5530"/>
                    <a:pt x="10810" y="2862"/>
                    <a:pt x="9576" y="193"/>
                  </a:cubicBezTo>
                  <a:cubicBezTo>
                    <a:pt x="9502" y="70"/>
                    <a:pt x="9373" y="1"/>
                    <a:pt x="9243"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3" name="Google Shape;5273;p19"/>
            <p:cNvSpPr/>
            <p:nvPr/>
          </p:nvSpPr>
          <p:spPr>
            <a:xfrm>
              <a:off x="1532699" y="-106248"/>
              <a:ext cx="446786" cy="249426"/>
            </a:xfrm>
            <a:custGeom>
              <a:avLst/>
              <a:gdLst/>
              <a:ahLst/>
              <a:cxnLst/>
              <a:rect l="l" t="t" r="r" b="b"/>
              <a:pathLst>
                <a:path w="14914" h="8326" extrusionOk="0">
                  <a:moveTo>
                    <a:pt x="10815" y="0"/>
                  </a:moveTo>
                  <a:cubicBezTo>
                    <a:pt x="10781" y="0"/>
                    <a:pt x="10746" y="5"/>
                    <a:pt x="10710" y="15"/>
                  </a:cubicBezTo>
                  <a:cubicBezTo>
                    <a:pt x="7308" y="1349"/>
                    <a:pt x="4139" y="3351"/>
                    <a:pt x="503" y="4051"/>
                  </a:cubicBezTo>
                  <a:cubicBezTo>
                    <a:pt x="1" y="4146"/>
                    <a:pt x="178" y="4861"/>
                    <a:pt x="618" y="4861"/>
                  </a:cubicBezTo>
                  <a:cubicBezTo>
                    <a:pt x="645" y="4861"/>
                    <a:pt x="674" y="4858"/>
                    <a:pt x="703" y="4852"/>
                  </a:cubicBezTo>
                  <a:cubicBezTo>
                    <a:pt x="4210" y="4176"/>
                    <a:pt x="7282" y="2291"/>
                    <a:pt x="10577" y="961"/>
                  </a:cubicBezTo>
                  <a:lnTo>
                    <a:pt x="10577" y="961"/>
                  </a:lnTo>
                  <a:cubicBezTo>
                    <a:pt x="11592" y="3362"/>
                    <a:pt x="13160" y="5527"/>
                    <a:pt x="14013" y="8021"/>
                  </a:cubicBezTo>
                  <a:cubicBezTo>
                    <a:pt x="14079" y="8234"/>
                    <a:pt x="14248" y="8325"/>
                    <a:pt x="14415" y="8325"/>
                  </a:cubicBezTo>
                  <a:cubicBezTo>
                    <a:pt x="14665" y="8325"/>
                    <a:pt x="14913" y="8121"/>
                    <a:pt x="14813" y="7821"/>
                  </a:cubicBezTo>
                  <a:cubicBezTo>
                    <a:pt x="13913" y="5186"/>
                    <a:pt x="12211" y="2917"/>
                    <a:pt x="11211" y="315"/>
                  </a:cubicBezTo>
                  <a:cubicBezTo>
                    <a:pt x="11154" y="146"/>
                    <a:pt x="11002" y="0"/>
                    <a:pt x="108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4" name="Google Shape;5274;p19"/>
            <p:cNvSpPr/>
            <p:nvPr/>
          </p:nvSpPr>
          <p:spPr>
            <a:xfrm>
              <a:off x="1720100" y="-252581"/>
              <a:ext cx="279863" cy="178007"/>
            </a:xfrm>
            <a:custGeom>
              <a:avLst/>
              <a:gdLst/>
              <a:ahLst/>
              <a:cxnLst/>
              <a:rect l="l" t="t" r="r" b="b"/>
              <a:pathLst>
                <a:path w="9342" h="5942" extrusionOk="0">
                  <a:moveTo>
                    <a:pt x="7095" y="0"/>
                  </a:moveTo>
                  <a:cubicBezTo>
                    <a:pt x="7051" y="0"/>
                    <a:pt x="7004" y="9"/>
                    <a:pt x="6956" y="30"/>
                  </a:cubicBezTo>
                  <a:cubicBezTo>
                    <a:pt x="4688" y="797"/>
                    <a:pt x="2653" y="2065"/>
                    <a:pt x="418" y="2965"/>
                  </a:cubicBezTo>
                  <a:cubicBezTo>
                    <a:pt x="1" y="3115"/>
                    <a:pt x="116" y="3797"/>
                    <a:pt x="503" y="3797"/>
                  </a:cubicBezTo>
                  <a:cubicBezTo>
                    <a:pt x="549" y="3797"/>
                    <a:pt x="599" y="3787"/>
                    <a:pt x="652" y="3766"/>
                  </a:cubicBezTo>
                  <a:cubicBezTo>
                    <a:pt x="2725" y="2918"/>
                    <a:pt x="4680" y="1744"/>
                    <a:pt x="6795" y="970"/>
                  </a:cubicBezTo>
                  <a:lnTo>
                    <a:pt x="6795" y="970"/>
                  </a:lnTo>
                  <a:cubicBezTo>
                    <a:pt x="7288" y="2577"/>
                    <a:pt x="7663" y="4267"/>
                    <a:pt x="8457" y="5734"/>
                  </a:cubicBezTo>
                  <a:cubicBezTo>
                    <a:pt x="8530" y="5880"/>
                    <a:pt x="8652" y="5941"/>
                    <a:pt x="8777" y="5941"/>
                  </a:cubicBezTo>
                  <a:cubicBezTo>
                    <a:pt x="9052" y="5941"/>
                    <a:pt x="9341" y="5645"/>
                    <a:pt x="9158" y="5300"/>
                  </a:cubicBezTo>
                  <a:cubicBezTo>
                    <a:pt x="8357" y="3766"/>
                    <a:pt x="8024" y="1965"/>
                    <a:pt x="7456" y="297"/>
                  </a:cubicBezTo>
                  <a:cubicBezTo>
                    <a:pt x="7403" y="138"/>
                    <a:pt x="7266" y="0"/>
                    <a:pt x="709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5" name="Google Shape;5275;p19"/>
            <p:cNvSpPr/>
            <p:nvPr/>
          </p:nvSpPr>
          <p:spPr>
            <a:xfrm>
              <a:off x="1919452" y="216941"/>
              <a:ext cx="31006" cy="24026"/>
            </a:xfrm>
            <a:custGeom>
              <a:avLst/>
              <a:gdLst/>
              <a:ahLst/>
              <a:cxnLst/>
              <a:rect l="l" t="t" r="r" b="b"/>
              <a:pathLst>
                <a:path w="1035" h="802" extrusionOk="0">
                  <a:moveTo>
                    <a:pt x="535" y="1"/>
                  </a:moveTo>
                  <a:cubicBezTo>
                    <a:pt x="1" y="1"/>
                    <a:pt x="1" y="801"/>
                    <a:pt x="535" y="801"/>
                  </a:cubicBezTo>
                  <a:cubicBezTo>
                    <a:pt x="1035" y="801"/>
                    <a:pt x="1035"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6" name="Google Shape;5276;p19"/>
            <p:cNvSpPr/>
            <p:nvPr/>
          </p:nvSpPr>
          <p:spPr>
            <a:xfrm>
              <a:off x="1955429" y="183960"/>
              <a:ext cx="31006" cy="24026"/>
            </a:xfrm>
            <a:custGeom>
              <a:avLst/>
              <a:gdLst/>
              <a:ahLst/>
              <a:cxnLst/>
              <a:rect l="l" t="t" r="r" b="b"/>
              <a:pathLst>
                <a:path w="1035" h="802" extrusionOk="0">
                  <a:moveTo>
                    <a:pt x="501" y="1"/>
                  </a:moveTo>
                  <a:cubicBezTo>
                    <a:pt x="1" y="1"/>
                    <a:pt x="1" y="801"/>
                    <a:pt x="501" y="801"/>
                  </a:cubicBezTo>
                  <a:cubicBezTo>
                    <a:pt x="1035" y="801"/>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7" name="Google Shape;5277;p19"/>
            <p:cNvSpPr/>
            <p:nvPr/>
          </p:nvSpPr>
          <p:spPr>
            <a:xfrm>
              <a:off x="1968429" y="242912"/>
              <a:ext cx="31006" cy="24026"/>
            </a:xfrm>
            <a:custGeom>
              <a:avLst/>
              <a:gdLst/>
              <a:ahLst/>
              <a:cxnLst/>
              <a:rect l="l" t="t" r="r" b="b"/>
              <a:pathLst>
                <a:path w="1035" h="802" extrusionOk="0">
                  <a:moveTo>
                    <a:pt x="501" y="1"/>
                  </a:moveTo>
                  <a:cubicBezTo>
                    <a:pt x="0" y="1"/>
                    <a:pt x="0" y="801"/>
                    <a:pt x="501" y="801"/>
                  </a:cubicBezTo>
                  <a:cubicBezTo>
                    <a:pt x="1034" y="801"/>
                    <a:pt x="1034"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8" name="Google Shape;5278;p19"/>
            <p:cNvSpPr/>
            <p:nvPr/>
          </p:nvSpPr>
          <p:spPr>
            <a:xfrm>
              <a:off x="1586709" y="67044"/>
              <a:ext cx="32025" cy="24026"/>
            </a:xfrm>
            <a:custGeom>
              <a:avLst/>
              <a:gdLst/>
              <a:ahLst/>
              <a:cxnLst/>
              <a:rect l="l" t="t" r="r" b="b"/>
              <a:pathLst>
                <a:path w="1069" h="802" extrusionOk="0">
                  <a:moveTo>
                    <a:pt x="535" y="1"/>
                  </a:moveTo>
                  <a:cubicBezTo>
                    <a:pt x="1" y="1"/>
                    <a:pt x="1" y="802"/>
                    <a:pt x="535" y="802"/>
                  </a:cubicBezTo>
                  <a:cubicBezTo>
                    <a:pt x="1068" y="802"/>
                    <a:pt x="1068" y="1"/>
                    <a:pt x="53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9" name="Google Shape;5279;p19"/>
            <p:cNvSpPr/>
            <p:nvPr/>
          </p:nvSpPr>
          <p:spPr>
            <a:xfrm>
              <a:off x="1625681" y="37088"/>
              <a:ext cx="32025" cy="25015"/>
            </a:xfrm>
            <a:custGeom>
              <a:avLst/>
              <a:gdLst/>
              <a:ahLst/>
              <a:cxnLst/>
              <a:rect l="l" t="t" r="r" b="b"/>
              <a:pathLst>
                <a:path w="1069" h="835" extrusionOk="0">
                  <a:moveTo>
                    <a:pt x="535" y="0"/>
                  </a:moveTo>
                  <a:cubicBezTo>
                    <a:pt x="1" y="0"/>
                    <a:pt x="1" y="834"/>
                    <a:pt x="535" y="834"/>
                  </a:cubicBezTo>
                  <a:cubicBezTo>
                    <a:pt x="1068" y="834"/>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0" name="Google Shape;5280;p19"/>
            <p:cNvSpPr/>
            <p:nvPr/>
          </p:nvSpPr>
          <p:spPr>
            <a:xfrm>
              <a:off x="1736605" y="-219720"/>
              <a:ext cx="31995" cy="24026"/>
            </a:xfrm>
            <a:custGeom>
              <a:avLst/>
              <a:gdLst/>
              <a:ahLst/>
              <a:cxnLst/>
              <a:rect l="l" t="t" r="r" b="b"/>
              <a:pathLst>
                <a:path w="1068" h="802" extrusionOk="0">
                  <a:moveTo>
                    <a:pt x="534" y="0"/>
                  </a:moveTo>
                  <a:cubicBezTo>
                    <a:pt x="1" y="0"/>
                    <a:pt x="1"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1" name="Google Shape;5281;p19"/>
            <p:cNvSpPr/>
            <p:nvPr/>
          </p:nvSpPr>
          <p:spPr>
            <a:xfrm>
              <a:off x="1779561" y="-252701"/>
              <a:ext cx="31006" cy="25015"/>
            </a:xfrm>
            <a:custGeom>
              <a:avLst/>
              <a:gdLst/>
              <a:ahLst/>
              <a:cxnLst/>
              <a:rect l="l" t="t" r="r" b="b"/>
              <a:pathLst>
                <a:path w="1035" h="835" extrusionOk="0">
                  <a:moveTo>
                    <a:pt x="501" y="1"/>
                  </a:moveTo>
                  <a:cubicBezTo>
                    <a:pt x="1" y="1"/>
                    <a:pt x="1" y="835"/>
                    <a:pt x="501" y="835"/>
                  </a:cubicBezTo>
                  <a:cubicBezTo>
                    <a:pt x="1035" y="835"/>
                    <a:pt x="1035" y="1"/>
                    <a:pt x="50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2" name="Google Shape;5282;p19"/>
            <p:cNvSpPr/>
            <p:nvPr/>
          </p:nvSpPr>
          <p:spPr>
            <a:xfrm>
              <a:off x="1785582" y="265918"/>
              <a:ext cx="31995" cy="23996"/>
            </a:xfrm>
            <a:custGeom>
              <a:avLst/>
              <a:gdLst/>
              <a:ahLst/>
              <a:cxnLst/>
              <a:rect l="l" t="t" r="r" b="b"/>
              <a:pathLst>
                <a:path w="1068" h="801" extrusionOk="0">
                  <a:moveTo>
                    <a:pt x="534" y="0"/>
                  </a:moveTo>
                  <a:cubicBezTo>
                    <a:pt x="0" y="0"/>
                    <a:pt x="0" y="801"/>
                    <a:pt x="534" y="801"/>
                  </a:cubicBezTo>
                  <a:cubicBezTo>
                    <a:pt x="1067" y="801"/>
                    <a:pt x="1067"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3" name="Google Shape;5283;p19"/>
            <p:cNvSpPr/>
            <p:nvPr/>
          </p:nvSpPr>
          <p:spPr>
            <a:xfrm>
              <a:off x="1808558" y="323852"/>
              <a:ext cx="31995" cy="25015"/>
            </a:xfrm>
            <a:custGeom>
              <a:avLst/>
              <a:gdLst/>
              <a:ahLst/>
              <a:cxnLst/>
              <a:rect l="l" t="t" r="r" b="b"/>
              <a:pathLst>
                <a:path w="1068" h="835" extrusionOk="0">
                  <a:moveTo>
                    <a:pt x="534" y="1"/>
                  </a:moveTo>
                  <a:cubicBezTo>
                    <a:pt x="0" y="1"/>
                    <a:pt x="0"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4" name="Google Shape;5284;p19"/>
            <p:cNvSpPr/>
            <p:nvPr/>
          </p:nvSpPr>
          <p:spPr>
            <a:xfrm>
              <a:off x="1524761" y="369833"/>
              <a:ext cx="32025" cy="23996"/>
            </a:xfrm>
            <a:custGeom>
              <a:avLst/>
              <a:gdLst/>
              <a:ahLst/>
              <a:cxnLst/>
              <a:rect l="l" t="t" r="r" b="b"/>
              <a:pathLst>
                <a:path w="1069" h="801" extrusionOk="0">
                  <a:moveTo>
                    <a:pt x="535" y="0"/>
                  </a:moveTo>
                  <a:cubicBezTo>
                    <a:pt x="1" y="0"/>
                    <a:pt x="1" y="801"/>
                    <a:pt x="535" y="801"/>
                  </a:cubicBezTo>
                  <a:cubicBezTo>
                    <a:pt x="1068" y="801"/>
                    <a:pt x="1068"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5" name="Google Shape;5285;p19"/>
            <p:cNvSpPr/>
            <p:nvPr/>
          </p:nvSpPr>
          <p:spPr>
            <a:xfrm>
              <a:off x="1573738" y="333857"/>
              <a:ext cx="31995" cy="23996"/>
            </a:xfrm>
            <a:custGeom>
              <a:avLst/>
              <a:gdLst/>
              <a:ahLst/>
              <a:cxnLst/>
              <a:rect l="l" t="t" r="r" b="b"/>
              <a:pathLst>
                <a:path w="1068" h="801" extrusionOk="0">
                  <a:moveTo>
                    <a:pt x="534" y="0"/>
                  </a:moveTo>
                  <a:cubicBezTo>
                    <a:pt x="0" y="0"/>
                    <a:pt x="0" y="801"/>
                    <a:pt x="534" y="801"/>
                  </a:cubicBezTo>
                  <a:cubicBezTo>
                    <a:pt x="1068" y="801"/>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6" name="Google Shape;5286;p19"/>
            <p:cNvSpPr/>
            <p:nvPr/>
          </p:nvSpPr>
          <p:spPr>
            <a:xfrm>
              <a:off x="1632690" y="545701"/>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7" name="Google Shape;5287;p19"/>
            <p:cNvSpPr/>
            <p:nvPr/>
          </p:nvSpPr>
          <p:spPr>
            <a:xfrm>
              <a:off x="1599709" y="597644"/>
              <a:ext cx="32025" cy="25015"/>
            </a:xfrm>
            <a:custGeom>
              <a:avLst/>
              <a:gdLst/>
              <a:ahLst/>
              <a:cxnLst/>
              <a:rect l="l" t="t" r="r" b="b"/>
              <a:pathLst>
                <a:path w="1069" h="835" extrusionOk="0">
                  <a:moveTo>
                    <a:pt x="534" y="1"/>
                  </a:moveTo>
                  <a:cubicBezTo>
                    <a:pt x="1" y="1"/>
                    <a:pt x="1" y="835"/>
                    <a:pt x="534" y="835"/>
                  </a:cubicBezTo>
                  <a:cubicBezTo>
                    <a:pt x="1068" y="835"/>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288" name="Google Shape;5288;p19"/>
          <p:cNvGrpSpPr/>
          <p:nvPr/>
        </p:nvGrpSpPr>
        <p:grpSpPr>
          <a:xfrm rot="10800000" flipH="1">
            <a:off x="2270785" y="6029217"/>
            <a:ext cx="1043986" cy="1459267"/>
            <a:chOff x="1897495" y="-461400"/>
            <a:chExt cx="815443" cy="1139815"/>
          </a:xfrm>
        </p:grpSpPr>
        <p:sp>
          <p:nvSpPr>
            <p:cNvPr id="5289" name="Google Shape;5289;p19"/>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0" name="Google Shape;5290;p19"/>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1" name="Google Shape;5291;p19"/>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2" name="Google Shape;5292;p19"/>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3" name="Google Shape;5293;p19"/>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4" name="Google Shape;5294;p19"/>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5" name="Google Shape;5295;p19"/>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6" name="Google Shape;5296;p19"/>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7" name="Google Shape;5297;p19"/>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8" name="Google Shape;5298;p19"/>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9" name="Google Shape;5299;p19"/>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0" name="Google Shape;5300;p19"/>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1" name="Google Shape;5301;p19"/>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2" name="Google Shape;5302;p19"/>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3" name="Google Shape;5303;p19"/>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4" name="Google Shape;5304;p19"/>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5" name="Google Shape;5305;p19"/>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6" name="Google Shape;5306;p19"/>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7" name="Google Shape;5307;p19"/>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8" name="Google Shape;5308;p19"/>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9" name="Google Shape;5309;p19"/>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0" name="Google Shape;5310;p19"/>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11" name="Google Shape;5311;p19"/>
          <p:cNvGrpSpPr/>
          <p:nvPr/>
        </p:nvGrpSpPr>
        <p:grpSpPr>
          <a:xfrm>
            <a:off x="668798" y="3922164"/>
            <a:ext cx="558848" cy="729171"/>
            <a:chOff x="1304140" y="978228"/>
            <a:chExt cx="436509" cy="569545"/>
          </a:xfrm>
        </p:grpSpPr>
        <p:sp>
          <p:nvSpPr>
            <p:cNvPr id="5312" name="Google Shape;5312;p19"/>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3" name="Google Shape;5313;p19"/>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4" name="Google Shape;5314;p19"/>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5" name="Google Shape;5315;p19"/>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6" name="Google Shape;5316;p19"/>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7" name="Google Shape;5317;p19"/>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8" name="Google Shape;5318;p19"/>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9" name="Google Shape;5319;p19"/>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0" name="Google Shape;5320;p19"/>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1" name="Google Shape;5321;p19"/>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2" name="Google Shape;5322;p19"/>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3" name="Google Shape;5323;p19"/>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4" name="Google Shape;5324;p19"/>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5" name="Google Shape;5325;p19"/>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6" name="Google Shape;5326;p19"/>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7" name="Google Shape;5327;p19"/>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8" name="Google Shape;5328;p19"/>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9" name="Google Shape;5329;p19"/>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0" name="Google Shape;5330;p19"/>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1" name="Google Shape;5331;p19"/>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2" name="Google Shape;5332;p19"/>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3" name="Google Shape;5333;p19"/>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34" name="Google Shape;5334;p19"/>
          <p:cNvGrpSpPr/>
          <p:nvPr/>
        </p:nvGrpSpPr>
        <p:grpSpPr>
          <a:xfrm rot="10800000" flipH="1">
            <a:off x="11026624" y="1058000"/>
            <a:ext cx="1586693" cy="1009432"/>
            <a:chOff x="7742212" y="3926048"/>
            <a:chExt cx="1414838" cy="900099"/>
          </a:xfrm>
        </p:grpSpPr>
        <p:sp>
          <p:nvSpPr>
            <p:cNvPr id="5335" name="Google Shape;5335;p1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6" name="Google Shape;5336;p1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7" name="Google Shape;5337;p1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8" name="Google Shape;5338;p1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9" name="Google Shape;5339;p1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0" name="Google Shape;5340;p1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1" name="Google Shape;5341;p1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2" name="Google Shape;5342;p19"/>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43" name="Google Shape;5343;p19"/>
          <p:cNvGrpSpPr/>
          <p:nvPr/>
        </p:nvGrpSpPr>
        <p:grpSpPr>
          <a:xfrm rot="10800000" flipH="1">
            <a:off x="11394401" y="259357"/>
            <a:ext cx="1389679" cy="1396017"/>
            <a:chOff x="8276926" y="3750868"/>
            <a:chExt cx="1239162" cy="1244814"/>
          </a:xfrm>
        </p:grpSpPr>
        <p:sp>
          <p:nvSpPr>
            <p:cNvPr id="5344" name="Google Shape;5344;p1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5" name="Google Shape;5345;p1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6" name="Google Shape;5346;p1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7" name="Google Shape;5347;p1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8" name="Google Shape;5348;p1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9" name="Google Shape;5349;p1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0" name="Google Shape;5350;p1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1" name="Google Shape;5351;p1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2" name="Google Shape;5352;p1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3" name="Google Shape;5353;p1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4" name="Google Shape;5354;p1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5" name="Google Shape;5355;p1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6" name="Google Shape;5356;p1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7" name="Google Shape;5357;p1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8" name="Google Shape;5358;p1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9" name="Google Shape;5359;p1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0" name="Google Shape;5360;p1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1" name="Google Shape;5361;p1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2" name="Google Shape;5362;p1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3" name="Google Shape;5363;p1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4" name="Google Shape;5364;p1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5" name="Google Shape;5365;p1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6" name="Google Shape;5366;p1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7" name="Google Shape;5367;p19"/>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8" name="Google Shape;5368;p1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9" name="Google Shape;5369;p1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0" name="Google Shape;5370;p1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71" name="Google Shape;5371;p19"/>
          <p:cNvGrpSpPr/>
          <p:nvPr/>
        </p:nvGrpSpPr>
        <p:grpSpPr>
          <a:xfrm rot="10800000" flipH="1">
            <a:off x="11312581" y="-360494"/>
            <a:ext cx="491221" cy="1330575"/>
            <a:chOff x="7607455" y="4238363"/>
            <a:chExt cx="438017" cy="1186459"/>
          </a:xfrm>
        </p:grpSpPr>
        <p:sp>
          <p:nvSpPr>
            <p:cNvPr id="5372" name="Google Shape;5372;p1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3" name="Google Shape;5373;p1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4" name="Google Shape;5374;p1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5" name="Google Shape;5375;p1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6" name="Google Shape;5376;p1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7" name="Google Shape;5377;p1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8" name="Google Shape;5378;p1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9" name="Google Shape;5379;p1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0" name="Google Shape;5380;p1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1" name="Google Shape;5381;p1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2" name="Google Shape;5382;p1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3" name="Google Shape;5383;p1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4" name="Google Shape;5384;p1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5" name="Google Shape;5385;p1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6" name="Google Shape;5386;p1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7" name="Google Shape;5387;p1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8" name="Google Shape;5388;p1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9" name="Google Shape;5389;p1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0" name="Google Shape;5390;p1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1" name="Google Shape;5391;p1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2" name="Google Shape;5392;p1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3" name="Google Shape;5393;p1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4" name="Google Shape;5394;p1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5" name="Google Shape;5395;p1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396" name="Google Shape;5396;p19"/>
          <p:cNvGrpSpPr/>
          <p:nvPr/>
        </p:nvGrpSpPr>
        <p:grpSpPr>
          <a:xfrm rot="-4992369">
            <a:off x="9641891" y="-344472"/>
            <a:ext cx="485747" cy="1259326"/>
            <a:chOff x="7916001" y="4222802"/>
            <a:chExt cx="364302" cy="944474"/>
          </a:xfrm>
        </p:grpSpPr>
        <p:sp>
          <p:nvSpPr>
            <p:cNvPr id="5397" name="Google Shape;5397;p19"/>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8" name="Google Shape;5398;p19"/>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9" name="Google Shape;5399;p19"/>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0" name="Google Shape;5400;p19"/>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1" name="Google Shape;5401;p19"/>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2" name="Google Shape;5402;p19"/>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3" name="Google Shape;5403;p19"/>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4" name="Google Shape;5404;p19"/>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5405" name="Google Shape;5405;p19"/>
          <p:cNvSpPr/>
          <p:nvPr/>
        </p:nvSpPr>
        <p:spPr>
          <a:xfrm rot="10800000" flipH="1">
            <a:off x="10654771" y="-166611"/>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6" name="Google Shape;5406;p19"/>
          <p:cNvSpPr/>
          <p:nvPr/>
        </p:nvSpPr>
        <p:spPr>
          <a:xfrm rot="10800000" flipH="1">
            <a:off x="10645299" y="-26631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7" name="Google Shape;5407;p19"/>
          <p:cNvSpPr/>
          <p:nvPr/>
        </p:nvSpPr>
        <p:spPr>
          <a:xfrm rot="10800000" flipH="1">
            <a:off x="11083227" y="635525"/>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8" name="Google Shape;5408;p19"/>
          <p:cNvSpPr/>
          <p:nvPr/>
        </p:nvSpPr>
        <p:spPr>
          <a:xfrm rot="10800000" flipH="1">
            <a:off x="10996555" y="47373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9" name="Google Shape;5409;p19"/>
          <p:cNvSpPr/>
          <p:nvPr/>
        </p:nvSpPr>
        <p:spPr>
          <a:xfrm rot="10800000" flipH="1">
            <a:off x="10886737" y="302767"/>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0" name="Google Shape;5410;p19"/>
          <p:cNvSpPr/>
          <p:nvPr/>
        </p:nvSpPr>
        <p:spPr>
          <a:xfrm rot="10800000" flipH="1">
            <a:off x="10798655" y="98215"/>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1" name="Google Shape;5411;p19"/>
          <p:cNvSpPr/>
          <p:nvPr/>
        </p:nvSpPr>
        <p:spPr>
          <a:xfrm rot="10800000" flipH="1">
            <a:off x="10776381" y="-66189"/>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2" name="Google Shape;5412;p19"/>
          <p:cNvSpPr/>
          <p:nvPr/>
        </p:nvSpPr>
        <p:spPr>
          <a:xfrm rot="10800000" flipH="1">
            <a:off x="10830703" y="459941"/>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3" name="Google Shape;5413;p19"/>
          <p:cNvSpPr/>
          <p:nvPr/>
        </p:nvSpPr>
        <p:spPr>
          <a:xfrm rot="10800000" flipH="1">
            <a:off x="10791498" y="422988"/>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4" name="Google Shape;5414;p19"/>
          <p:cNvSpPr/>
          <p:nvPr/>
        </p:nvSpPr>
        <p:spPr>
          <a:xfrm rot="10800000" flipH="1">
            <a:off x="10775810" y="4891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5" name="Google Shape;5415;p19"/>
          <p:cNvSpPr/>
          <p:nvPr/>
        </p:nvSpPr>
        <p:spPr>
          <a:xfrm rot="10800000" flipH="1">
            <a:off x="11203863" y="291871"/>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6" name="Google Shape;5416;p19"/>
          <p:cNvSpPr/>
          <p:nvPr/>
        </p:nvSpPr>
        <p:spPr>
          <a:xfrm rot="10800000" flipH="1">
            <a:off x="11160158" y="259351"/>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7" name="Google Shape;5417;p19"/>
          <p:cNvSpPr/>
          <p:nvPr/>
        </p:nvSpPr>
        <p:spPr>
          <a:xfrm rot="10800000" flipH="1">
            <a:off x="10980868" y="514868"/>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8" name="Google Shape;5418;p19"/>
          <p:cNvSpPr/>
          <p:nvPr/>
        </p:nvSpPr>
        <p:spPr>
          <a:xfrm rot="10800000" flipH="1">
            <a:off x="10955100" y="580980"/>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9" name="Google Shape;5419;p19"/>
          <p:cNvSpPr/>
          <p:nvPr/>
        </p:nvSpPr>
        <p:spPr>
          <a:xfrm rot="10800000" flipH="1">
            <a:off x="11273335" y="631405"/>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0" name="Google Shape;5420;p19"/>
          <p:cNvSpPr/>
          <p:nvPr/>
        </p:nvSpPr>
        <p:spPr>
          <a:xfrm rot="10800000" flipH="1">
            <a:off x="11218444" y="591060"/>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1" name="Google Shape;5421;p19"/>
          <p:cNvSpPr/>
          <p:nvPr/>
        </p:nvSpPr>
        <p:spPr>
          <a:xfrm rot="10800000" flipH="1">
            <a:off x="11152330" y="8286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2" name="Google Shape;5422;p19"/>
          <p:cNvSpPr/>
          <p:nvPr/>
        </p:nvSpPr>
        <p:spPr>
          <a:xfrm rot="10800000" flipH="1">
            <a:off x="11189283" y="886921"/>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3" name="Google Shape;5423;p19"/>
          <p:cNvSpPr/>
          <p:nvPr/>
        </p:nvSpPr>
        <p:spPr>
          <a:xfrm rot="-10392468" flipH="1">
            <a:off x="9807020" y="-141511"/>
            <a:ext cx="914813" cy="1148001"/>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4" name="Google Shape;5424;p19"/>
          <p:cNvSpPr/>
          <p:nvPr/>
        </p:nvSpPr>
        <p:spPr>
          <a:xfrm rot="-10392468" flipH="1">
            <a:off x="9904954" y="-277317"/>
            <a:ext cx="644468" cy="1175953"/>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5" name="Google Shape;5425;p19"/>
          <p:cNvSpPr/>
          <p:nvPr/>
        </p:nvSpPr>
        <p:spPr>
          <a:xfrm rot="-10392468" flipH="1">
            <a:off x="10344283" y="-79104"/>
            <a:ext cx="186356" cy="177823"/>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6" name="Google Shape;5426;p19"/>
          <p:cNvSpPr/>
          <p:nvPr/>
        </p:nvSpPr>
        <p:spPr>
          <a:xfrm rot="-10392468" flipH="1">
            <a:off x="10173160" y="98472"/>
            <a:ext cx="256975" cy="255765"/>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7" name="Google Shape;5427;p19"/>
          <p:cNvSpPr/>
          <p:nvPr/>
        </p:nvSpPr>
        <p:spPr>
          <a:xfrm rot="-10392468" flipH="1">
            <a:off x="10045021" y="219973"/>
            <a:ext cx="288386" cy="365355"/>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8" name="Google Shape;5428;p19"/>
          <p:cNvSpPr/>
          <p:nvPr/>
        </p:nvSpPr>
        <p:spPr>
          <a:xfrm rot="-10392468" flipH="1">
            <a:off x="10053019" y="393775"/>
            <a:ext cx="148560" cy="192705"/>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9" name="Google Shape;5429;p19"/>
          <p:cNvSpPr/>
          <p:nvPr/>
        </p:nvSpPr>
        <p:spPr>
          <a:xfrm rot="-10392468" flipH="1">
            <a:off x="9885369" y="549537"/>
            <a:ext cx="190454" cy="228116"/>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0" name="Google Shape;5430;p19"/>
          <p:cNvSpPr/>
          <p:nvPr/>
        </p:nvSpPr>
        <p:spPr>
          <a:xfrm rot="-10392468" flipH="1">
            <a:off x="9843678" y="682736"/>
            <a:ext cx="135996" cy="158035"/>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1" name="Google Shape;5431;p19"/>
          <p:cNvSpPr/>
          <p:nvPr/>
        </p:nvSpPr>
        <p:spPr>
          <a:xfrm rot="10800000" flipH="1">
            <a:off x="10646910" y="529449"/>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2" name="Google Shape;5432;p19"/>
          <p:cNvSpPr/>
          <p:nvPr/>
        </p:nvSpPr>
        <p:spPr>
          <a:xfrm rot="-10392468" flipH="1">
            <a:off x="10414502" y="625983"/>
            <a:ext cx="38130"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3" name="Google Shape;5433;p19"/>
          <p:cNvSpPr/>
          <p:nvPr/>
        </p:nvSpPr>
        <p:spPr>
          <a:xfrm rot="-10392468" flipH="1">
            <a:off x="10406746" y="558444"/>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4" name="Google Shape;5434;p19"/>
          <p:cNvSpPr/>
          <p:nvPr/>
        </p:nvSpPr>
        <p:spPr>
          <a:xfrm rot="-10392468" flipH="1">
            <a:off x="9911061" y="219541"/>
            <a:ext cx="38130"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5" name="Google Shape;5435;p19"/>
          <p:cNvSpPr/>
          <p:nvPr/>
        </p:nvSpPr>
        <p:spPr>
          <a:xfrm rot="-10392468" flipH="1">
            <a:off x="9914781" y="283181"/>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6" name="Google Shape;5436;p19"/>
          <p:cNvSpPr/>
          <p:nvPr/>
        </p:nvSpPr>
        <p:spPr>
          <a:xfrm rot="-10392468" flipH="1">
            <a:off x="9982660" y="243869"/>
            <a:ext cx="38130"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7" name="Google Shape;5437;p19"/>
          <p:cNvSpPr/>
          <p:nvPr/>
        </p:nvSpPr>
        <p:spPr>
          <a:xfrm rot="-10392468" flipH="1">
            <a:off x="10002028" y="877033"/>
            <a:ext cx="38130"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8" name="Google Shape;5438;p19"/>
          <p:cNvSpPr/>
          <p:nvPr/>
        </p:nvSpPr>
        <p:spPr>
          <a:xfrm rot="-10392468" flipH="1">
            <a:off x="9957481" y="890843"/>
            <a:ext cx="37023"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9" name="Google Shape;5439;p19"/>
          <p:cNvSpPr/>
          <p:nvPr/>
        </p:nvSpPr>
        <p:spPr>
          <a:xfrm rot="-10392468" flipH="1">
            <a:off x="9822157" y="634415"/>
            <a:ext cx="38130"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0" name="Google Shape;5440;p19"/>
          <p:cNvSpPr/>
          <p:nvPr/>
        </p:nvSpPr>
        <p:spPr>
          <a:xfrm rot="-10392468" flipH="1">
            <a:off x="9826799" y="595453"/>
            <a:ext cx="38130"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1" name="Google Shape;5441;p19"/>
          <p:cNvSpPr/>
          <p:nvPr/>
        </p:nvSpPr>
        <p:spPr>
          <a:xfrm rot="-10392468" flipH="1">
            <a:off x="10463550" y="214242"/>
            <a:ext cx="38130" cy="29195"/>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2" name="Google Shape;5442;p19"/>
          <p:cNvSpPr/>
          <p:nvPr/>
        </p:nvSpPr>
        <p:spPr>
          <a:xfrm rot="-10392468" flipH="1">
            <a:off x="10089803" y="339014"/>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3" name="Google Shape;5443;p19"/>
          <p:cNvSpPr/>
          <p:nvPr/>
        </p:nvSpPr>
        <p:spPr>
          <a:xfrm rot="-10392468" flipH="1">
            <a:off x="10378105" y="400460"/>
            <a:ext cx="38130" cy="30269"/>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5444" name="Google Shape;5444;p19"/>
          <p:cNvGrpSpPr/>
          <p:nvPr/>
        </p:nvGrpSpPr>
        <p:grpSpPr>
          <a:xfrm rot="10800000" flipH="1">
            <a:off x="9562733" y="5783900"/>
            <a:ext cx="582003" cy="758991"/>
            <a:chOff x="3289399" y="3455662"/>
            <a:chExt cx="436502" cy="569243"/>
          </a:xfrm>
        </p:grpSpPr>
        <p:sp>
          <p:nvSpPr>
            <p:cNvPr id="5445" name="Google Shape;5445;p19"/>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6" name="Google Shape;5446;p19"/>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7" name="Google Shape;5447;p19"/>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8" name="Google Shape;5448;p19"/>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9" name="Google Shape;5449;p19"/>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0" name="Google Shape;5450;p19"/>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1" name="Google Shape;5451;p19"/>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2" name="Google Shape;5452;p19"/>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3" name="Google Shape;5453;p19"/>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4" name="Google Shape;5454;p19"/>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5" name="Google Shape;5455;p19"/>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6" name="Google Shape;5456;p19"/>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7" name="Google Shape;5457;p19"/>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8" name="Google Shape;5458;p19"/>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9" name="Google Shape;5459;p19"/>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0" name="Google Shape;5460;p19"/>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1" name="Google Shape;5461;p19"/>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2" name="Google Shape;5462;p19"/>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3" name="Google Shape;5463;p19"/>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4" name="Google Shape;5464;p19"/>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5" name="Google Shape;5465;p19"/>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6" name="Google Shape;5466;p19"/>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67" name="Google Shape;5467;p19"/>
          <p:cNvGrpSpPr/>
          <p:nvPr/>
        </p:nvGrpSpPr>
        <p:grpSpPr>
          <a:xfrm rot="10800000" flipH="1">
            <a:off x="-295042" y="-248785"/>
            <a:ext cx="2000314" cy="1947369"/>
            <a:chOff x="-181020" y="4253777"/>
            <a:chExt cx="1117161" cy="1087511"/>
          </a:xfrm>
        </p:grpSpPr>
        <p:sp>
          <p:nvSpPr>
            <p:cNvPr id="5468" name="Google Shape;5468;p1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9" name="Google Shape;5469;p1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0" name="Google Shape;5470;p1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1" name="Google Shape;5471;p1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2" name="Google Shape;5472;p1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3" name="Google Shape;5473;p1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4" name="Google Shape;5474;p1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5" name="Google Shape;5475;p1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6" name="Google Shape;5476;p1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7" name="Google Shape;5477;p1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8" name="Google Shape;5478;p1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9" name="Google Shape;5479;p1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0" name="Google Shape;5480;p1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1" name="Google Shape;5481;p1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482" name="Google Shape;5482;p19"/>
          <p:cNvGrpSpPr/>
          <p:nvPr/>
        </p:nvGrpSpPr>
        <p:grpSpPr>
          <a:xfrm rot="10800000" flipH="1">
            <a:off x="-342270" y="245521"/>
            <a:ext cx="1583038" cy="2123636"/>
            <a:chOff x="-168050" y="4195214"/>
            <a:chExt cx="719519" cy="965231"/>
          </a:xfrm>
        </p:grpSpPr>
        <p:sp>
          <p:nvSpPr>
            <p:cNvPr id="5483" name="Google Shape;5483;p1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4" name="Google Shape;5484;p1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5" name="Google Shape;5485;p1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6" name="Google Shape;5486;p1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7" name="Google Shape;5487;p1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8" name="Google Shape;5488;p1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9" name="Google Shape;5489;p1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0" name="Google Shape;5490;p1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1" name="Google Shape;5491;p1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2" name="Google Shape;5492;p1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3" name="Google Shape;5493;p1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4" name="Google Shape;5494;p1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5" name="Google Shape;5495;p1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6" name="Google Shape;5496;p1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7" name="Google Shape;5497;p1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8" name="Google Shape;5498;p1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9" name="Google Shape;5499;p1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0" name="Google Shape;5500;p1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1" name="Google Shape;5501;p1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2" name="Google Shape;5502;p1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3" name="Google Shape;5503;p1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4" name="Google Shape;5504;p1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5" name="Google Shape;5505;p1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6" name="Google Shape;5506;p1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7" name="Google Shape;5507;p1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8" name="Google Shape;5508;p1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9" name="Google Shape;5509;p1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0" name="Google Shape;5510;p1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1" name="Google Shape;5511;p1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2" name="Google Shape;5512;p1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3" name="Google Shape;5513;p1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4" name="Google Shape;5514;p1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5" name="Google Shape;5515;p1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6" name="Google Shape;5516;p1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7" name="Google Shape;5517;p1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8" name="Google Shape;5518;p1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9" name="Google Shape;5519;p1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0" name="Google Shape;5520;p1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1" name="Google Shape;5521;p1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2" name="Google Shape;5522;p1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3" name="Google Shape;5523;p1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4" name="Google Shape;5524;p1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5" name="Google Shape;5525;p1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6" name="Google Shape;5526;p1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7" name="Google Shape;5527;p1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8" name="Google Shape;5528;p1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9" name="Google Shape;5529;p1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30" name="Google Shape;5530;p19"/>
          <p:cNvGrpSpPr/>
          <p:nvPr/>
        </p:nvGrpSpPr>
        <p:grpSpPr>
          <a:xfrm rot="10800000" flipH="1">
            <a:off x="10565116" y="5614395"/>
            <a:ext cx="1489000" cy="1527017"/>
            <a:chOff x="7973149" y="-201092"/>
            <a:chExt cx="1116750" cy="1145263"/>
          </a:xfrm>
        </p:grpSpPr>
        <p:sp>
          <p:nvSpPr>
            <p:cNvPr id="5531" name="Google Shape;5531;p1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2" name="Google Shape;5532;p1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3" name="Google Shape;5533;p1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4" name="Google Shape;5534;p1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5" name="Google Shape;5535;p1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6" name="Google Shape;5536;p1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7" name="Google Shape;5537;p1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8" name="Google Shape;5538;p1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9" name="Google Shape;5539;p1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0" name="Google Shape;5540;p1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1" name="Google Shape;5541;p1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2" name="Google Shape;5542;p1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3" name="Google Shape;5543;p1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4" name="Google Shape;5544;p1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5" name="Google Shape;5545;p1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6" name="Google Shape;5546;p1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7" name="Google Shape;5547;p1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8" name="Google Shape;5548;p1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9" name="Google Shape;5549;p1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0" name="Google Shape;5550;p1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1" name="Google Shape;5551;p1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2" name="Google Shape;5552;p1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3" name="Google Shape;5553;p1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4" name="Google Shape;5554;p1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5" name="Google Shape;5555;p1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6" name="Google Shape;5556;p1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7" name="Google Shape;5557;p1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8" name="Google Shape;5558;p1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9" name="Google Shape;5559;p1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0" name="Google Shape;5560;p1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1" name="Google Shape;5561;p1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2" name="Google Shape;5562;p1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3" name="Google Shape;5563;p1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4" name="Google Shape;5564;p1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5" name="Google Shape;5565;p1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6" name="Google Shape;5566;p1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7" name="Google Shape;5567;p1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8" name="Google Shape;5568;p1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9" name="Google Shape;5569;p1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0" name="Google Shape;5570;p1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1" name="Google Shape;5571;p1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2" name="Google Shape;5572;p1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3" name="Google Shape;5573;p1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4" name="Google Shape;5574;p1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5" name="Google Shape;5575;p1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6" name="Google Shape;5576;p1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7" name="Google Shape;5577;p1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8" name="Google Shape;5578;p1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9" name="Google Shape;5579;p1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0" name="Google Shape;5580;p1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1" name="Google Shape;5581;p1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2" name="Google Shape;5582;p1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3" name="Google Shape;5583;p1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4" name="Google Shape;5584;p1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5" name="Google Shape;5585;p1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6" name="Google Shape;5586;p1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7" name="Google Shape;5587;p1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8" name="Google Shape;5588;p1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9" name="Google Shape;5589;p1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0" name="Google Shape;5590;p1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1" name="Google Shape;5591;p1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2" name="Google Shape;5592;p19"/>
          <p:cNvGrpSpPr/>
          <p:nvPr/>
        </p:nvGrpSpPr>
        <p:grpSpPr>
          <a:xfrm rot="-5400000">
            <a:off x="7416710" y="6041311"/>
            <a:ext cx="1342667" cy="1122328"/>
            <a:chOff x="3579657" y="4246288"/>
            <a:chExt cx="1007000" cy="841746"/>
          </a:xfrm>
        </p:grpSpPr>
        <p:sp>
          <p:nvSpPr>
            <p:cNvPr id="5593" name="Google Shape;5593;p19"/>
            <p:cNvSpPr/>
            <p:nvPr/>
          </p:nvSpPr>
          <p:spPr>
            <a:xfrm>
              <a:off x="4009156" y="4502305"/>
              <a:ext cx="66985" cy="52006"/>
            </a:xfrm>
            <a:custGeom>
              <a:avLst/>
              <a:gdLst/>
              <a:ahLst/>
              <a:cxnLst/>
              <a:rect l="l" t="t" r="r" b="b"/>
              <a:pathLst>
                <a:path w="2236" h="1736" extrusionOk="0">
                  <a:moveTo>
                    <a:pt x="1101" y="1"/>
                  </a:moveTo>
                  <a:cubicBezTo>
                    <a:pt x="0" y="1"/>
                    <a:pt x="0" y="1736"/>
                    <a:pt x="1101" y="1736"/>
                  </a:cubicBezTo>
                  <a:cubicBezTo>
                    <a:pt x="2235" y="1736"/>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4" name="Google Shape;5594;p19"/>
            <p:cNvSpPr/>
            <p:nvPr/>
          </p:nvSpPr>
          <p:spPr>
            <a:xfrm>
              <a:off x="4169028" y="4467347"/>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5" name="Google Shape;5595;p19"/>
            <p:cNvSpPr/>
            <p:nvPr/>
          </p:nvSpPr>
          <p:spPr>
            <a:xfrm>
              <a:off x="4273931" y="4614248"/>
              <a:ext cx="68004" cy="51976"/>
            </a:xfrm>
            <a:custGeom>
              <a:avLst/>
              <a:gdLst/>
              <a:ahLst/>
              <a:cxnLst/>
              <a:rect l="l" t="t" r="r" b="b"/>
              <a:pathLst>
                <a:path w="2270" h="1735" extrusionOk="0">
                  <a:moveTo>
                    <a:pt x="1135" y="0"/>
                  </a:moveTo>
                  <a:cubicBezTo>
                    <a:pt x="1" y="0"/>
                    <a:pt x="1"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6" name="Google Shape;5596;p19"/>
            <p:cNvSpPr/>
            <p:nvPr/>
          </p:nvSpPr>
          <p:spPr>
            <a:xfrm>
              <a:off x="4434821" y="4579260"/>
              <a:ext cx="67974" cy="52006"/>
            </a:xfrm>
            <a:custGeom>
              <a:avLst/>
              <a:gdLst/>
              <a:ahLst/>
              <a:cxnLst/>
              <a:rect l="l" t="t" r="r" b="b"/>
              <a:pathLst>
                <a:path w="2269" h="1736" extrusionOk="0">
                  <a:moveTo>
                    <a:pt x="1134" y="0"/>
                  </a:moveTo>
                  <a:cubicBezTo>
                    <a:pt x="0" y="0"/>
                    <a:pt x="0" y="1735"/>
                    <a:pt x="1134" y="1735"/>
                  </a:cubicBezTo>
                  <a:cubicBezTo>
                    <a:pt x="2269" y="1735"/>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7" name="Google Shape;5597;p19"/>
            <p:cNvSpPr/>
            <p:nvPr/>
          </p:nvSpPr>
          <p:spPr>
            <a:xfrm>
              <a:off x="4483768" y="471915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8" name="Google Shape;5598;p19"/>
            <p:cNvSpPr/>
            <p:nvPr/>
          </p:nvSpPr>
          <p:spPr>
            <a:xfrm>
              <a:off x="3682270" y="4246288"/>
              <a:ext cx="904387" cy="841746"/>
            </a:xfrm>
            <a:custGeom>
              <a:avLst/>
              <a:gdLst/>
              <a:ahLst/>
              <a:cxnLst/>
              <a:rect l="l" t="t" r="r" b="b"/>
              <a:pathLst>
                <a:path w="30189" h="28098" extrusionOk="0">
                  <a:moveTo>
                    <a:pt x="27654" y="1"/>
                  </a:moveTo>
                  <a:lnTo>
                    <a:pt x="27654" y="1"/>
                  </a:lnTo>
                  <a:cubicBezTo>
                    <a:pt x="22517" y="368"/>
                    <a:pt x="16379" y="1468"/>
                    <a:pt x="12977" y="5138"/>
                  </a:cubicBezTo>
                  <a:cubicBezTo>
                    <a:pt x="11642" y="3870"/>
                    <a:pt x="10875" y="2069"/>
                    <a:pt x="9741" y="768"/>
                  </a:cubicBezTo>
                  <a:cubicBezTo>
                    <a:pt x="6505" y="4404"/>
                    <a:pt x="4904" y="7506"/>
                    <a:pt x="4304" y="12309"/>
                  </a:cubicBezTo>
                  <a:cubicBezTo>
                    <a:pt x="3070" y="11976"/>
                    <a:pt x="2636" y="11209"/>
                    <a:pt x="668" y="9841"/>
                  </a:cubicBezTo>
                  <a:lnTo>
                    <a:pt x="668" y="9841"/>
                  </a:lnTo>
                  <a:cubicBezTo>
                    <a:pt x="1" y="13377"/>
                    <a:pt x="1735" y="19248"/>
                    <a:pt x="7306" y="23851"/>
                  </a:cubicBezTo>
                  <a:cubicBezTo>
                    <a:pt x="9275" y="26312"/>
                    <a:pt x="13384" y="28098"/>
                    <a:pt x="16996" y="28098"/>
                  </a:cubicBezTo>
                  <a:cubicBezTo>
                    <a:pt x="18525" y="28098"/>
                    <a:pt x="19965" y="27778"/>
                    <a:pt x="21116" y="27053"/>
                  </a:cubicBezTo>
                  <a:cubicBezTo>
                    <a:pt x="20182" y="25953"/>
                    <a:pt x="18814" y="25152"/>
                    <a:pt x="17680" y="24218"/>
                  </a:cubicBezTo>
                  <a:cubicBezTo>
                    <a:pt x="22850" y="23184"/>
                    <a:pt x="28488" y="21516"/>
                    <a:pt x="30189" y="16079"/>
                  </a:cubicBezTo>
                  <a:cubicBezTo>
                    <a:pt x="28955" y="15745"/>
                    <a:pt x="27387" y="15645"/>
                    <a:pt x="26286" y="14911"/>
                  </a:cubicBezTo>
                  <a:cubicBezTo>
                    <a:pt x="28354" y="10842"/>
                    <a:pt x="28988" y="4671"/>
                    <a:pt x="27654"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99" name="Google Shape;5599;p19"/>
            <p:cNvSpPr/>
            <p:nvPr/>
          </p:nvSpPr>
          <p:spPr>
            <a:xfrm>
              <a:off x="3579657" y="4381465"/>
              <a:ext cx="817960" cy="704930"/>
            </a:xfrm>
            <a:custGeom>
              <a:avLst/>
              <a:gdLst/>
              <a:ahLst/>
              <a:cxnLst/>
              <a:rect l="l" t="t" r="r" b="b"/>
              <a:pathLst>
                <a:path w="27304" h="23531" extrusionOk="0">
                  <a:moveTo>
                    <a:pt x="26708" y="0"/>
                  </a:moveTo>
                  <a:cubicBezTo>
                    <a:pt x="26616" y="0"/>
                    <a:pt x="26524" y="39"/>
                    <a:pt x="26447" y="132"/>
                  </a:cubicBezTo>
                  <a:cubicBezTo>
                    <a:pt x="20676" y="7137"/>
                    <a:pt x="15372" y="15076"/>
                    <a:pt x="7500" y="19846"/>
                  </a:cubicBezTo>
                  <a:cubicBezTo>
                    <a:pt x="5298" y="21181"/>
                    <a:pt x="2963" y="22181"/>
                    <a:pt x="495" y="22715"/>
                  </a:cubicBezTo>
                  <a:cubicBezTo>
                    <a:pt x="1" y="22808"/>
                    <a:pt x="164" y="23530"/>
                    <a:pt x="589" y="23530"/>
                  </a:cubicBezTo>
                  <a:cubicBezTo>
                    <a:pt x="623" y="23530"/>
                    <a:pt x="658" y="23525"/>
                    <a:pt x="695" y="23516"/>
                  </a:cubicBezTo>
                  <a:cubicBezTo>
                    <a:pt x="9935" y="21514"/>
                    <a:pt x="16606" y="13709"/>
                    <a:pt x="22244" y="6704"/>
                  </a:cubicBezTo>
                  <a:cubicBezTo>
                    <a:pt x="23845" y="4702"/>
                    <a:pt x="25413" y="2701"/>
                    <a:pt x="27047" y="733"/>
                  </a:cubicBezTo>
                  <a:cubicBezTo>
                    <a:pt x="27303" y="425"/>
                    <a:pt x="27009" y="0"/>
                    <a:pt x="267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0" name="Google Shape;5600;p19"/>
            <p:cNvSpPr/>
            <p:nvPr/>
          </p:nvSpPr>
          <p:spPr>
            <a:xfrm>
              <a:off x="4189966" y="4386347"/>
              <a:ext cx="263776" cy="238072"/>
            </a:xfrm>
            <a:custGeom>
              <a:avLst/>
              <a:gdLst/>
              <a:ahLst/>
              <a:cxnLst/>
              <a:rect l="l" t="t" r="r" b="b"/>
              <a:pathLst>
                <a:path w="8805" h="7947" extrusionOk="0">
                  <a:moveTo>
                    <a:pt x="1751" y="1"/>
                  </a:moveTo>
                  <a:cubicBezTo>
                    <a:pt x="1591" y="1"/>
                    <a:pt x="1442" y="92"/>
                    <a:pt x="1403" y="303"/>
                  </a:cubicBezTo>
                  <a:cubicBezTo>
                    <a:pt x="936" y="2671"/>
                    <a:pt x="1103" y="5173"/>
                    <a:pt x="135" y="7441"/>
                  </a:cubicBezTo>
                  <a:cubicBezTo>
                    <a:pt x="1" y="7737"/>
                    <a:pt x="300" y="7946"/>
                    <a:pt x="578" y="7946"/>
                  </a:cubicBezTo>
                  <a:cubicBezTo>
                    <a:pt x="645" y="7946"/>
                    <a:pt x="711" y="7934"/>
                    <a:pt x="769" y="7908"/>
                  </a:cubicBezTo>
                  <a:cubicBezTo>
                    <a:pt x="3237" y="6774"/>
                    <a:pt x="6039" y="6407"/>
                    <a:pt x="8408" y="4939"/>
                  </a:cubicBezTo>
                  <a:cubicBezTo>
                    <a:pt x="8805" y="4713"/>
                    <a:pt x="8551" y="4148"/>
                    <a:pt x="8199" y="4148"/>
                  </a:cubicBezTo>
                  <a:cubicBezTo>
                    <a:pt x="8137" y="4148"/>
                    <a:pt x="8072" y="4166"/>
                    <a:pt x="8008" y="4206"/>
                  </a:cubicBezTo>
                  <a:cubicBezTo>
                    <a:pt x="5925" y="5496"/>
                    <a:pt x="3483" y="5935"/>
                    <a:pt x="1245" y="6816"/>
                  </a:cubicBezTo>
                  <a:lnTo>
                    <a:pt x="1245" y="6816"/>
                  </a:lnTo>
                  <a:cubicBezTo>
                    <a:pt x="1872" y="4766"/>
                    <a:pt x="1794" y="2613"/>
                    <a:pt x="2203" y="536"/>
                  </a:cubicBezTo>
                  <a:cubicBezTo>
                    <a:pt x="2264" y="214"/>
                    <a:pt x="1995" y="1"/>
                    <a:pt x="1751"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1" name="Google Shape;5601;p19"/>
            <p:cNvSpPr/>
            <p:nvPr/>
          </p:nvSpPr>
          <p:spPr>
            <a:xfrm>
              <a:off x="4058343" y="4475345"/>
              <a:ext cx="296190" cy="306345"/>
            </a:xfrm>
            <a:custGeom>
              <a:avLst/>
              <a:gdLst/>
              <a:ahLst/>
              <a:cxnLst/>
              <a:rect l="l" t="t" r="r" b="b"/>
              <a:pathLst>
                <a:path w="9887" h="10226" extrusionOk="0">
                  <a:moveTo>
                    <a:pt x="752" y="0"/>
                  </a:moveTo>
                  <a:cubicBezTo>
                    <a:pt x="543" y="0"/>
                    <a:pt x="343" y="134"/>
                    <a:pt x="360" y="401"/>
                  </a:cubicBezTo>
                  <a:cubicBezTo>
                    <a:pt x="460" y="3503"/>
                    <a:pt x="593" y="6638"/>
                    <a:pt x="59" y="9707"/>
                  </a:cubicBezTo>
                  <a:cubicBezTo>
                    <a:pt x="1" y="9941"/>
                    <a:pt x="173" y="10226"/>
                    <a:pt x="440" y="10226"/>
                  </a:cubicBezTo>
                  <a:cubicBezTo>
                    <a:pt x="478" y="10226"/>
                    <a:pt x="518" y="10220"/>
                    <a:pt x="560" y="10208"/>
                  </a:cubicBezTo>
                  <a:cubicBezTo>
                    <a:pt x="3462" y="9240"/>
                    <a:pt x="6497" y="8940"/>
                    <a:pt x="9433" y="8039"/>
                  </a:cubicBezTo>
                  <a:cubicBezTo>
                    <a:pt x="9886" y="7888"/>
                    <a:pt x="9737" y="7216"/>
                    <a:pt x="9332" y="7216"/>
                  </a:cubicBezTo>
                  <a:cubicBezTo>
                    <a:pt x="9290" y="7216"/>
                    <a:pt x="9246" y="7223"/>
                    <a:pt x="9199" y="7239"/>
                  </a:cubicBezTo>
                  <a:cubicBezTo>
                    <a:pt x="6513" y="8073"/>
                    <a:pt x="3684" y="8392"/>
                    <a:pt x="976" y="9202"/>
                  </a:cubicBezTo>
                  <a:lnTo>
                    <a:pt x="976" y="9202"/>
                  </a:lnTo>
                  <a:cubicBezTo>
                    <a:pt x="1407" y="6292"/>
                    <a:pt x="1286" y="3332"/>
                    <a:pt x="1194" y="401"/>
                  </a:cubicBezTo>
                  <a:cubicBezTo>
                    <a:pt x="1177" y="134"/>
                    <a:pt x="960" y="0"/>
                    <a:pt x="75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2" name="Google Shape;5602;p19"/>
            <p:cNvSpPr/>
            <p:nvPr/>
          </p:nvSpPr>
          <p:spPr>
            <a:xfrm>
              <a:off x="3910423" y="4490263"/>
              <a:ext cx="447505" cy="405894"/>
            </a:xfrm>
            <a:custGeom>
              <a:avLst/>
              <a:gdLst/>
              <a:ahLst/>
              <a:cxnLst/>
              <a:rect l="l" t="t" r="r" b="b"/>
              <a:pathLst>
                <a:path w="14938" h="13549" extrusionOk="0">
                  <a:moveTo>
                    <a:pt x="513" y="1"/>
                  </a:moveTo>
                  <a:cubicBezTo>
                    <a:pt x="269" y="1"/>
                    <a:pt x="0" y="214"/>
                    <a:pt x="61" y="536"/>
                  </a:cubicBezTo>
                  <a:cubicBezTo>
                    <a:pt x="928" y="4673"/>
                    <a:pt x="861" y="8942"/>
                    <a:pt x="1061" y="13145"/>
                  </a:cubicBezTo>
                  <a:cubicBezTo>
                    <a:pt x="1061" y="13333"/>
                    <a:pt x="1207" y="13549"/>
                    <a:pt x="1444" y="13549"/>
                  </a:cubicBezTo>
                  <a:cubicBezTo>
                    <a:pt x="1461" y="13549"/>
                    <a:pt x="1478" y="13548"/>
                    <a:pt x="1495" y="13546"/>
                  </a:cubicBezTo>
                  <a:cubicBezTo>
                    <a:pt x="3429" y="13364"/>
                    <a:pt x="5378" y="13306"/>
                    <a:pt x="7330" y="13306"/>
                  </a:cubicBezTo>
                  <a:cubicBezTo>
                    <a:pt x="9687" y="13306"/>
                    <a:pt x="12051" y="13391"/>
                    <a:pt x="14404" y="13446"/>
                  </a:cubicBezTo>
                  <a:cubicBezTo>
                    <a:pt x="14938" y="13446"/>
                    <a:pt x="14938" y="12612"/>
                    <a:pt x="14404" y="12612"/>
                  </a:cubicBezTo>
                  <a:cubicBezTo>
                    <a:pt x="12123" y="12541"/>
                    <a:pt x="9832" y="12461"/>
                    <a:pt x="7546" y="12461"/>
                  </a:cubicBezTo>
                  <a:cubicBezTo>
                    <a:pt x="5649" y="12461"/>
                    <a:pt x="3755" y="12516"/>
                    <a:pt x="1874" y="12678"/>
                  </a:cubicBezTo>
                  <a:lnTo>
                    <a:pt x="1874" y="12678"/>
                  </a:lnTo>
                  <a:cubicBezTo>
                    <a:pt x="1699" y="8531"/>
                    <a:pt x="1729" y="4386"/>
                    <a:pt x="861" y="303"/>
                  </a:cubicBezTo>
                  <a:cubicBezTo>
                    <a:pt x="822" y="92"/>
                    <a:pt x="672"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3" name="Google Shape;5603;p19"/>
            <p:cNvSpPr/>
            <p:nvPr/>
          </p:nvSpPr>
          <p:spPr>
            <a:xfrm>
              <a:off x="3830293" y="4714539"/>
              <a:ext cx="315872" cy="302691"/>
            </a:xfrm>
            <a:custGeom>
              <a:avLst/>
              <a:gdLst/>
              <a:ahLst/>
              <a:cxnLst/>
              <a:rect l="l" t="t" r="r" b="b"/>
              <a:pathLst>
                <a:path w="10544" h="10104" extrusionOk="0">
                  <a:moveTo>
                    <a:pt x="515" y="0"/>
                  </a:moveTo>
                  <a:cubicBezTo>
                    <a:pt x="261" y="0"/>
                    <a:pt x="0" y="201"/>
                    <a:pt x="100" y="521"/>
                  </a:cubicBezTo>
                  <a:cubicBezTo>
                    <a:pt x="734" y="2957"/>
                    <a:pt x="968" y="5458"/>
                    <a:pt x="1101" y="7960"/>
                  </a:cubicBezTo>
                  <a:cubicBezTo>
                    <a:pt x="1101" y="8127"/>
                    <a:pt x="1234" y="8294"/>
                    <a:pt x="1401" y="8360"/>
                  </a:cubicBezTo>
                  <a:cubicBezTo>
                    <a:pt x="4137" y="9228"/>
                    <a:pt x="7039" y="9461"/>
                    <a:pt x="9841" y="10095"/>
                  </a:cubicBezTo>
                  <a:cubicBezTo>
                    <a:pt x="9870" y="10101"/>
                    <a:pt x="9898" y="10104"/>
                    <a:pt x="9926" y="10104"/>
                  </a:cubicBezTo>
                  <a:cubicBezTo>
                    <a:pt x="10366" y="10104"/>
                    <a:pt x="10543" y="9389"/>
                    <a:pt x="10041" y="9294"/>
                  </a:cubicBezTo>
                  <a:cubicBezTo>
                    <a:pt x="7335" y="8682"/>
                    <a:pt x="4568" y="8444"/>
                    <a:pt x="1918" y="7647"/>
                  </a:cubicBezTo>
                  <a:lnTo>
                    <a:pt x="1918" y="7647"/>
                  </a:lnTo>
                  <a:cubicBezTo>
                    <a:pt x="1780" y="5152"/>
                    <a:pt x="1509" y="2689"/>
                    <a:pt x="901" y="288"/>
                  </a:cubicBezTo>
                  <a:cubicBezTo>
                    <a:pt x="848" y="88"/>
                    <a:pt x="683" y="0"/>
                    <a:pt x="515"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4" name="Google Shape;5604;p19"/>
            <p:cNvSpPr/>
            <p:nvPr/>
          </p:nvSpPr>
          <p:spPr>
            <a:xfrm>
              <a:off x="4387132" y="4769447"/>
              <a:ext cx="30437" cy="21330"/>
            </a:xfrm>
            <a:custGeom>
              <a:avLst/>
              <a:gdLst/>
              <a:ahLst/>
              <a:cxnLst/>
              <a:rect l="l" t="t" r="r" b="b"/>
              <a:pathLst>
                <a:path w="1016" h="712" extrusionOk="0">
                  <a:moveTo>
                    <a:pt x="509" y="1"/>
                  </a:moveTo>
                  <a:cubicBezTo>
                    <a:pt x="234" y="1"/>
                    <a:pt x="1" y="385"/>
                    <a:pt x="291" y="623"/>
                  </a:cubicBezTo>
                  <a:cubicBezTo>
                    <a:pt x="361" y="685"/>
                    <a:pt x="436" y="712"/>
                    <a:pt x="508" y="712"/>
                  </a:cubicBezTo>
                  <a:cubicBezTo>
                    <a:pt x="783" y="712"/>
                    <a:pt x="1016" y="327"/>
                    <a:pt x="725" y="89"/>
                  </a:cubicBezTo>
                  <a:cubicBezTo>
                    <a:pt x="656" y="27"/>
                    <a:pt x="581" y="1"/>
                    <a:pt x="50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5" name="Google Shape;5605;p19"/>
            <p:cNvSpPr/>
            <p:nvPr/>
          </p:nvSpPr>
          <p:spPr>
            <a:xfrm>
              <a:off x="4371046" y="4822528"/>
              <a:ext cx="30647" cy="22109"/>
            </a:xfrm>
            <a:custGeom>
              <a:avLst/>
              <a:gdLst/>
              <a:ahLst/>
              <a:cxnLst/>
              <a:rect l="l" t="t" r="r" b="b"/>
              <a:pathLst>
                <a:path w="1023" h="738" extrusionOk="0">
                  <a:moveTo>
                    <a:pt x="508" y="0"/>
                  </a:moveTo>
                  <a:cubicBezTo>
                    <a:pt x="221" y="0"/>
                    <a:pt x="1" y="412"/>
                    <a:pt x="295" y="652"/>
                  </a:cubicBezTo>
                  <a:cubicBezTo>
                    <a:pt x="361" y="712"/>
                    <a:pt x="433" y="738"/>
                    <a:pt x="502" y="738"/>
                  </a:cubicBezTo>
                  <a:cubicBezTo>
                    <a:pt x="781" y="738"/>
                    <a:pt x="1022" y="326"/>
                    <a:pt x="728" y="85"/>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6" name="Google Shape;5606;p19"/>
            <p:cNvSpPr/>
            <p:nvPr/>
          </p:nvSpPr>
          <p:spPr>
            <a:xfrm>
              <a:off x="4424037" y="4805514"/>
              <a:ext cx="30497" cy="21240"/>
            </a:xfrm>
            <a:custGeom>
              <a:avLst/>
              <a:gdLst/>
              <a:ahLst/>
              <a:cxnLst/>
              <a:rect l="l" t="t" r="r" b="b"/>
              <a:pathLst>
                <a:path w="1018" h="709" extrusionOk="0">
                  <a:moveTo>
                    <a:pt x="519" y="1"/>
                  </a:moveTo>
                  <a:cubicBezTo>
                    <a:pt x="240" y="1"/>
                    <a:pt x="0" y="407"/>
                    <a:pt x="294" y="620"/>
                  </a:cubicBezTo>
                  <a:cubicBezTo>
                    <a:pt x="363" y="682"/>
                    <a:pt x="438" y="709"/>
                    <a:pt x="510" y="709"/>
                  </a:cubicBezTo>
                  <a:cubicBezTo>
                    <a:pt x="785" y="709"/>
                    <a:pt x="1018" y="324"/>
                    <a:pt x="727" y="86"/>
                  </a:cubicBezTo>
                  <a:cubicBezTo>
                    <a:pt x="661" y="26"/>
                    <a:pt x="588" y="1"/>
                    <a:pt x="519"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7" name="Google Shape;5607;p19"/>
            <p:cNvSpPr/>
            <p:nvPr/>
          </p:nvSpPr>
          <p:spPr>
            <a:xfrm>
              <a:off x="3935406" y="4418819"/>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7"/>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8" name="Google Shape;5608;p19"/>
            <p:cNvSpPr/>
            <p:nvPr/>
          </p:nvSpPr>
          <p:spPr>
            <a:xfrm>
              <a:off x="3967368" y="4406837"/>
              <a:ext cx="31725" cy="21749"/>
            </a:xfrm>
            <a:custGeom>
              <a:avLst/>
              <a:gdLst/>
              <a:ahLst/>
              <a:cxnLst/>
              <a:rect l="l" t="t" r="r" b="b"/>
              <a:pathLst>
                <a:path w="1059" h="726" extrusionOk="0">
                  <a:moveTo>
                    <a:pt x="538" y="1"/>
                  </a:moveTo>
                  <a:cubicBezTo>
                    <a:pt x="242" y="1"/>
                    <a:pt x="0" y="412"/>
                    <a:pt x="294" y="653"/>
                  </a:cubicBezTo>
                  <a:cubicBezTo>
                    <a:pt x="364" y="704"/>
                    <a:pt x="437" y="725"/>
                    <a:pt x="508" y="725"/>
                  </a:cubicBezTo>
                  <a:cubicBezTo>
                    <a:pt x="809" y="725"/>
                    <a:pt x="1059" y="329"/>
                    <a:pt x="761" y="86"/>
                  </a:cubicBezTo>
                  <a:cubicBezTo>
                    <a:pt x="688" y="26"/>
                    <a:pt x="611" y="1"/>
                    <a:pt x="538"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09" name="Google Shape;5609;p19"/>
            <p:cNvSpPr/>
            <p:nvPr/>
          </p:nvSpPr>
          <p:spPr>
            <a:xfrm>
              <a:off x="3955386" y="4468785"/>
              <a:ext cx="30617" cy="22139"/>
            </a:xfrm>
            <a:custGeom>
              <a:avLst/>
              <a:gdLst/>
              <a:ahLst/>
              <a:cxnLst/>
              <a:rect l="l" t="t" r="r" b="b"/>
              <a:pathLst>
                <a:path w="1022" h="739" extrusionOk="0">
                  <a:moveTo>
                    <a:pt x="520" y="1"/>
                  </a:moveTo>
                  <a:cubicBezTo>
                    <a:pt x="241" y="1"/>
                    <a:pt x="0" y="413"/>
                    <a:pt x="294" y="653"/>
                  </a:cubicBezTo>
                  <a:cubicBezTo>
                    <a:pt x="360" y="713"/>
                    <a:pt x="432" y="738"/>
                    <a:pt x="501" y="738"/>
                  </a:cubicBezTo>
                  <a:cubicBezTo>
                    <a:pt x="780" y="738"/>
                    <a:pt x="1022" y="326"/>
                    <a:pt x="728" y="86"/>
                  </a:cubicBezTo>
                  <a:cubicBezTo>
                    <a:pt x="661" y="26"/>
                    <a:pt x="590" y="1"/>
                    <a:pt x="520"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0" name="Google Shape;5610;p19"/>
            <p:cNvSpPr/>
            <p:nvPr/>
          </p:nvSpPr>
          <p:spPr>
            <a:xfrm>
              <a:off x="4413822" y="4345878"/>
              <a:ext cx="30736" cy="21240"/>
            </a:xfrm>
            <a:custGeom>
              <a:avLst/>
              <a:gdLst/>
              <a:ahLst/>
              <a:cxnLst/>
              <a:rect l="l" t="t" r="r" b="b"/>
              <a:pathLst>
                <a:path w="1026" h="709" extrusionOk="0">
                  <a:moveTo>
                    <a:pt x="513" y="1"/>
                  </a:moveTo>
                  <a:cubicBezTo>
                    <a:pt x="225" y="1"/>
                    <a:pt x="1" y="406"/>
                    <a:pt x="268" y="620"/>
                  </a:cubicBezTo>
                  <a:cubicBezTo>
                    <a:pt x="344" y="682"/>
                    <a:pt x="424" y="708"/>
                    <a:pt x="501" y="708"/>
                  </a:cubicBezTo>
                  <a:cubicBezTo>
                    <a:pt x="793" y="708"/>
                    <a:pt x="1025" y="324"/>
                    <a:pt x="735" y="86"/>
                  </a:cubicBezTo>
                  <a:cubicBezTo>
                    <a:pt x="661" y="26"/>
                    <a:pt x="585" y="1"/>
                    <a:pt x="513"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1" name="Google Shape;5611;p19"/>
            <p:cNvSpPr/>
            <p:nvPr/>
          </p:nvSpPr>
          <p:spPr>
            <a:xfrm>
              <a:off x="4416908" y="4409743"/>
              <a:ext cx="30736" cy="21210"/>
            </a:xfrm>
            <a:custGeom>
              <a:avLst/>
              <a:gdLst/>
              <a:ahLst/>
              <a:cxnLst/>
              <a:rect l="l" t="t" r="r" b="b"/>
              <a:pathLst>
                <a:path w="1026" h="708" extrusionOk="0">
                  <a:moveTo>
                    <a:pt x="502" y="0"/>
                  </a:moveTo>
                  <a:cubicBezTo>
                    <a:pt x="218" y="0"/>
                    <a:pt x="0" y="385"/>
                    <a:pt x="265" y="623"/>
                  </a:cubicBezTo>
                  <a:cubicBezTo>
                    <a:pt x="338" y="683"/>
                    <a:pt x="416" y="708"/>
                    <a:pt x="489" y="708"/>
                  </a:cubicBezTo>
                  <a:cubicBezTo>
                    <a:pt x="785" y="708"/>
                    <a:pt x="1025" y="302"/>
                    <a:pt x="732" y="89"/>
                  </a:cubicBezTo>
                  <a:cubicBezTo>
                    <a:pt x="656" y="27"/>
                    <a:pt x="577" y="0"/>
                    <a:pt x="502"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2" name="Google Shape;5612;p19"/>
            <p:cNvSpPr/>
            <p:nvPr/>
          </p:nvSpPr>
          <p:spPr>
            <a:xfrm>
              <a:off x="4456000" y="4374874"/>
              <a:ext cx="30617" cy="22109"/>
            </a:xfrm>
            <a:custGeom>
              <a:avLst/>
              <a:gdLst/>
              <a:ahLst/>
              <a:cxnLst/>
              <a:rect l="l" t="t" r="r" b="b"/>
              <a:pathLst>
                <a:path w="1022" h="738" extrusionOk="0">
                  <a:moveTo>
                    <a:pt x="520" y="0"/>
                  </a:moveTo>
                  <a:cubicBezTo>
                    <a:pt x="241" y="0"/>
                    <a:pt x="0" y="412"/>
                    <a:pt x="294" y="652"/>
                  </a:cubicBezTo>
                  <a:cubicBezTo>
                    <a:pt x="360" y="712"/>
                    <a:pt x="432" y="738"/>
                    <a:pt x="501" y="738"/>
                  </a:cubicBezTo>
                  <a:cubicBezTo>
                    <a:pt x="780" y="738"/>
                    <a:pt x="1022" y="326"/>
                    <a:pt x="728" y="85"/>
                  </a:cubicBezTo>
                  <a:cubicBezTo>
                    <a:pt x="661" y="26"/>
                    <a:pt x="590" y="0"/>
                    <a:pt x="520"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3" name="Google Shape;5613;p19"/>
            <p:cNvSpPr/>
            <p:nvPr/>
          </p:nvSpPr>
          <p:spPr>
            <a:xfrm>
              <a:off x="3999450" y="4672542"/>
              <a:ext cx="30497" cy="21210"/>
            </a:xfrm>
            <a:custGeom>
              <a:avLst/>
              <a:gdLst/>
              <a:ahLst/>
              <a:cxnLst/>
              <a:rect l="l" t="t" r="r" b="b"/>
              <a:pathLst>
                <a:path w="1018" h="708" extrusionOk="0">
                  <a:moveTo>
                    <a:pt x="508" y="0"/>
                  </a:moveTo>
                  <a:cubicBezTo>
                    <a:pt x="233" y="0"/>
                    <a:pt x="0" y="385"/>
                    <a:pt x="291" y="623"/>
                  </a:cubicBezTo>
                  <a:cubicBezTo>
                    <a:pt x="358" y="683"/>
                    <a:pt x="430" y="708"/>
                    <a:pt x="499" y="708"/>
                  </a:cubicBezTo>
                  <a:cubicBezTo>
                    <a:pt x="778" y="708"/>
                    <a:pt x="1018" y="302"/>
                    <a:pt x="724" y="89"/>
                  </a:cubicBezTo>
                  <a:cubicBezTo>
                    <a:pt x="655" y="26"/>
                    <a:pt x="580" y="0"/>
                    <a:pt x="508"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4" name="Google Shape;5614;p19"/>
            <p:cNvSpPr/>
            <p:nvPr/>
          </p:nvSpPr>
          <p:spPr>
            <a:xfrm>
              <a:off x="3998222" y="4721489"/>
              <a:ext cx="30736" cy="21240"/>
            </a:xfrm>
            <a:custGeom>
              <a:avLst/>
              <a:gdLst/>
              <a:ahLst/>
              <a:cxnLst/>
              <a:rect l="l" t="t" r="r" b="b"/>
              <a:pathLst>
                <a:path w="1026" h="709" extrusionOk="0">
                  <a:moveTo>
                    <a:pt x="502" y="1"/>
                  </a:moveTo>
                  <a:cubicBezTo>
                    <a:pt x="218" y="1"/>
                    <a:pt x="1" y="385"/>
                    <a:pt x="265" y="623"/>
                  </a:cubicBezTo>
                  <a:cubicBezTo>
                    <a:pt x="338" y="683"/>
                    <a:pt x="416" y="708"/>
                    <a:pt x="490" y="708"/>
                  </a:cubicBezTo>
                  <a:cubicBezTo>
                    <a:pt x="785" y="708"/>
                    <a:pt x="1026" y="303"/>
                    <a:pt x="732" y="89"/>
                  </a:cubicBezTo>
                  <a:cubicBezTo>
                    <a:pt x="656" y="27"/>
                    <a:pt x="577" y="1"/>
                    <a:pt x="502"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5" name="Google Shape;5615;p19"/>
            <p:cNvSpPr/>
            <p:nvPr/>
          </p:nvSpPr>
          <p:spPr>
            <a:xfrm>
              <a:off x="4158034" y="4797546"/>
              <a:ext cx="30706" cy="21210"/>
            </a:xfrm>
            <a:custGeom>
              <a:avLst/>
              <a:gdLst/>
              <a:ahLst/>
              <a:cxnLst/>
              <a:rect l="l" t="t" r="r" b="b"/>
              <a:pathLst>
                <a:path w="1025" h="708" extrusionOk="0">
                  <a:moveTo>
                    <a:pt x="513" y="0"/>
                  </a:moveTo>
                  <a:cubicBezTo>
                    <a:pt x="225" y="0"/>
                    <a:pt x="0" y="406"/>
                    <a:pt x="267" y="619"/>
                  </a:cubicBezTo>
                  <a:cubicBezTo>
                    <a:pt x="343" y="681"/>
                    <a:pt x="424" y="708"/>
                    <a:pt x="500" y="708"/>
                  </a:cubicBezTo>
                  <a:cubicBezTo>
                    <a:pt x="792" y="708"/>
                    <a:pt x="1025" y="323"/>
                    <a:pt x="734" y="85"/>
                  </a:cubicBezTo>
                  <a:cubicBezTo>
                    <a:pt x="661" y="25"/>
                    <a:pt x="585" y="0"/>
                    <a:pt x="513"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6" name="Google Shape;5616;p19"/>
            <p:cNvSpPr/>
            <p:nvPr/>
          </p:nvSpPr>
          <p:spPr>
            <a:xfrm>
              <a:off x="4200211" y="4799523"/>
              <a:ext cx="31515" cy="21240"/>
            </a:xfrm>
            <a:custGeom>
              <a:avLst/>
              <a:gdLst/>
              <a:ahLst/>
              <a:cxnLst/>
              <a:rect l="l" t="t" r="r" b="b"/>
              <a:pathLst>
                <a:path w="1052" h="709" extrusionOk="0">
                  <a:moveTo>
                    <a:pt x="536" y="1"/>
                  </a:moveTo>
                  <a:cubicBezTo>
                    <a:pt x="240" y="1"/>
                    <a:pt x="0" y="406"/>
                    <a:pt x="294" y="620"/>
                  </a:cubicBezTo>
                  <a:cubicBezTo>
                    <a:pt x="370" y="682"/>
                    <a:pt x="450" y="709"/>
                    <a:pt x="527" y="709"/>
                  </a:cubicBezTo>
                  <a:cubicBezTo>
                    <a:pt x="818" y="709"/>
                    <a:pt x="1051" y="324"/>
                    <a:pt x="761" y="86"/>
                  </a:cubicBezTo>
                  <a:cubicBezTo>
                    <a:pt x="687" y="26"/>
                    <a:pt x="610" y="1"/>
                    <a:pt x="53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7" name="Google Shape;5617;p19"/>
            <p:cNvSpPr/>
            <p:nvPr/>
          </p:nvSpPr>
          <p:spPr>
            <a:xfrm>
              <a:off x="4230975" y="4634678"/>
              <a:ext cx="30826" cy="22109"/>
            </a:xfrm>
            <a:custGeom>
              <a:avLst/>
              <a:gdLst/>
              <a:ahLst/>
              <a:cxnLst/>
              <a:rect l="l" t="t" r="r" b="b"/>
              <a:pathLst>
                <a:path w="1029" h="738" extrusionOk="0">
                  <a:moveTo>
                    <a:pt x="514" y="0"/>
                  </a:moveTo>
                  <a:cubicBezTo>
                    <a:pt x="225" y="0"/>
                    <a:pt x="0" y="412"/>
                    <a:pt x="267" y="652"/>
                  </a:cubicBezTo>
                  <a:cubicBezTo>
                    <a:pt x="340" y="712"/>
                    <a:pt x="417" y="737"/>
                    <a:pt x="491" y="737"/>
                  </a:cubicBezTo>
                  <a:cubicBezTo>
                    <a:pt x="787" y="737"/>
                    <a:pt x="1028" y="326"/>
                    <a:pt x="734" y="85"/>
                  </a:cubicBezTo>
                  <a:cubicBezTo>
                    <a:pt x="661" y="25"/>
                    <a:pt x="586" y="0"/>
                    <a:pt x="514"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8" name="Google Shape;5618;p19"/>
            <p:cNvSpPr/>
            <p:nvPr/>
          </p:nvSpPr>
          <p:spPr>
            <a:xfrm>
              <a:off x="4138144" y="4564103"/>
              <a:ext cx="30916" cy="21749"/>
            </a:xfrm>
            <a:custGeom>
              <a:avLst/>
              <a:gdLst/>
              <a:ahLst/>
              <a:cxnLst/>
              <a:rect l="l" t="t" r="r" b="b"/>
              <a:pathLst>
                <a:path w="1032" h="726" extrusionOk="0">
                  <a:moveTo>
                    <a:pt x="551" y="0"/>
                  </a:moveTo>
                  <a:cubicBezTo>
                    <a:pt x="250" y="0"/>
                    <a:pt x="0" y="397"/>
                    <a:pt x="297" y="640"/>
                  </a:cubicBezTo>
                  <a:cubicBezTo>
                    <a:pt x="370" y="700"/>
                    <a:pt x="446" y="725"/>
                    <a:pt x="518" y="725"/>
                  </a:cubicBezTo>
                  <a:cubicBezTo>
                    <a:pt x="807"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9" name="Google Shape;5619;p19"/>
            <p:cNvSpPr/>
            <p:nvPr/>
          </p:nvSpPr>
          <p:spPr>
            <a:xfrm>
              <a:off x="3722573" y="4683625"/>
              <a:ext cx="30736" cy="21240"/>
            </a:xfrm>
            <a:custGeom>
              <a:avLst/>
              <a:gdLst/>
              <a:ahLst/>
              <a:cxnLst/>
              <a:rect l="l" t="t" r="r" b="b"/>
              <a:pathLst>
                <a:path w="1026" h="709" extrusionOk="0">
                  <a:moveTo>
                    <a:pt x="536" y="0"/>
                  </a:moveTo>
                  <a:cubicBezTo>
                    <a:pt x="240" y="0"/>
                    <a:pt x="0" y="406"/>
                    <a:pt x="294" y="619"/>
                  </a:cubicBezTo>
                  <a:cubicBezTo>
                    <a:pt x="370" y="682"/>
                    <a:pt x="449" y="708"/>
                    <a:pt x="524" y="708"/>
                  </a:cubicBezTo>
                  <a:cubicBezTo>
                    <a:pt x="808" y="708"/>
                    <a:pt x="1025" y="324"/>
                    <a:pt x="761" y="86"/>
                  </a:cubicBezTo>
                  <a:cubicBezTo>
                    <a:pt x="687" y="26"/>
                    <a:pt x="610" y="0"/>
                    <a:pt x="536"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0" name="Google Shape;5620;p19"/>
            <p:cNvSpPr/>
            <p:nvPr/>
          </p:nvSpPr>
          <p:spPr>
            <a:xfrm>
              <a:off x="3767237" y="4670025"/>
              <a:ext cx="30916" cy="21719"/>
            </a:xfrm>
            <a:custGeom>
              <a:avLst/>
              <a:gdLst/>
              <a:ahLst/>
              <a:cxnLst/>
              <a:rect l="l" t="t" r="r" b="b"/>
              <a:pathLst>
                <a:path w="1032" h="725" extrusionOk="0">
                  <a:moveTo>
                    <a:pt x="527" y="0"/>
                  </a:moveTo>
                  <a:cubicBezTo>
                    <a:pt x="234" y="0"/>
                    <a:pt x="0" y="397"/>
                    <a:pt x="271" y="640"/>
                  </a:cubicBezTo>
                  <a:cubicBezTo>
                    <a:pt x="344" y="700"/>
                    <a:pt x="421" y="725"/>
                    <a:pt x="494" y="725"/>
                  </a:cubicBezTo>
                  <a:cubicBezTo>
                    <a:pt x="790" y="725"/>
                    <a:pt x="1032" y="313"/>
                    <a:pt x="738" y="73"/>
                  </a:cubicBezTo>
                  <a:cubicBezTo>
                    <a:pt x="668" y="22"/>
                    <a:pt x="596" y="0"/>
                    <a:pt x="527"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1" name="Google Shape;5621;p19"/>
            <p:cNvSpPr/>
            <p:nvPr/>
          </p:nvSpPr>
          <p:spPr>
            <a:xfrm>
              <a:off x="3757441" y="4728978"/>
              <a:ext cx="30916" cy="21719"/>
            </a:xfrm>
            <a:custGeom>
              <a:avLst/>
              <a:gdLst/>
              <a:ahLst/>
              <a:cxnLst/>
              <a:rect l="l" t="t" r="r" b="b"/>
              <a:pathLst>
                <a:path w="1032" h="725" extrusionOk="0">
                  <a:moveTo>
                    <a:pt x="551" y="0"/>
                  </a:moveTo>
                  <a:cubicBezTo>
                    <a:pt x="250" y="0"/>
                    <a:pt x="0" y="397"/>
                    <a:pt x="297" y="640"/>
                  </a:cubicBezTo>
                  <a:cubicBezTo>
                    <a:pt x="370" y="700"/>
                    <a:pt x="446" y="725"/>
                    <a:pt x="518" y="725"/>
                  </a:cubicBezTo>
                  <a:cubicBezTo>
                    <a:pt x="806" y="725"/>
                    <a:pt x="1032" y="313"/>
                    <a:pt x="764" y="73"/>
                  </a:cubicBezTo>
                  <a:cubicBezTo>
                    <a:pt x="695" y="22"/>
                    <a:pt x="621" y="0"/>
                    <a:pt x="551" y="0"/>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2" name="Google Shape;5622;p19"/>
            <p:cNvSpPr/>
            <p:nvPr/>
          </p:nvSpPr>
          <p:spPr>
            <a:xfrm>
              <a:off x="4099351" y="5044229"/>
              <a:ext cx="30437" cy="21360"/>
            </a:xfrm>
            <a:custGeom>
              <a:avLst/>
              <a:gdLst/>
              <a:ahLst/>
              <a:cxnLst/>
              <a:rect l="l" t="t" r="r" b="b"/>
              <a:pathLst>
                <a:path w="1016" h="713" extrusionOk="0">
                  <a:moveTo>
                    <a:pt x="496" y="1"/>
                  </a:moveTo>
                  <a:cubicBezTo>
                    <a:pt x="213" y="1"/>
                    <a:pt x="1" y="385"/>
                    <a:pt x="292" y="623"/>
                  </a:cubicBezTo>
                  <a:cubicBezTo>
                    <a:pt x="361" y="686"/>
                    <a:pt x="436" y="712"/>
                    <a:pt x="508" y="712"/>
                  </a:cubicBezTo>
                  <a:cubicBezTo>
                    <a:pt x="783" y="712"/>
                    <a:pt x="1016" y="328"/>
                    <a:pt x="725" y="90"/>
                  </a:cubicBezTo>
                  <a:cubicBezTo>
                    <a:pt x="649" y="27"/>
                    <a:pt x="570" y="1"/>
                    <a:pt x="496"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3" name="Google Shape;5623;p19"/>
            <p:cNvSpPr/>
            <p:nvPr/>
          </p:nvSpPr>
          <p:spPr>
            <a:xfrm>
              <a:off x="4148029" y="5045337"/>
              <a:ext cx="30826" cy="22139"/>
            </a:xfrm>
            <a:custGeom>
              <a:avLst/>
              <a:gdLst/>
              <a:ahLst/>
              <a:cxnLst/>
              <a:rect l="l" t="t" r="r" b="b"/>
              <a:pathLst>
                <a:path w="1029" h="739" extrusionOk="0">
                  <a:moveTo>
                    <a:pt x="514" y="1"/>
                  </a:moveTo>
                  <a:cubicBezTo>
                    <a:pt x="226" y="1"/>
                    <a:pt x="0" y="413"/>
                    <a:pt x="268" y="653"/>
                  </a:cubicBezTo>
                  <a:cubicBezTo>
                    <a:pt x="341" y="713"/>
                    <a:pt x="418" y="738"/>
                    <a:pt x="491" y="738"/>
                  </a:cubicBezTo>
                  <a:cubicBezTo>
                    <a:pt x="787" y="738"/>
                    <a:pt x="1029" y="327"/>
                    <a:pt x="735" y="86"/>
                  </a:cubicBezTo>
                  <a:cubicBezTo>
                    <a:pt x="662" y="26"/>
                    <a:pt x="586" y="1"/>
                    <a:pt x="514" y="1"/>
                  </a:cubicBezTo>
                  <a:close/>
                </a:path>
              </a:pathLst>
            </a:custGeom>
            <a:solidFill>
              <a:srgbClr val="4F997C"/>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26870659"/>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Thanks! ">
  <p:cSld name="Thanks! ">
    <p:spTree>
      <p:nvGrpSpPr>
        <p:cNvPr id="1" name="Shape 7643"/>
        <p:cNvGrpSpPr/>
        <p:nvPr/>
      </p:nvGrpSpPr>
      <p:grpSpPr>
        <a:xfrm>
          <a:off x="0" y="0"/>
          <a:ext cx="0" cy="0"/>
          <a:chOff x="0" y="0"/>
          <a:chExt cx="0" cy="0"/>
        </a:xfrm>
      </p:grpSpPr>
      <p:sp>
        <p:nvSpPr>
          <p:cNvPr id="7644" name="Google Shape;7644;p27"/>
          <p:cNvSpPr txBox="1">
            <a:spLocks noGrp="1"/>
          </p:cNvSpPr>
          <p:nvPr>
            <p:ph type="title"/>
          </p:nvPr>
        </p:nvSpPr>
        <p:spPr>
          <a:xfrm>
            <a:off x="6416400" y="1346633"/>
            <a:ext cx="4236000" cy="1213200"/>
          </a:xfrm>
          <a:prstGeom prst="rect">
            <a:avLst/>
          </a:prstGeom>
          <a:noFill/>
          <a:ln>
            <a:noFill/>
          </a:ln>
        </p:spPr>
        <p:txBody>
          <a:bodyPr spcFirstLastPara="1" wrap="square" lIns="0" tIns="0" rIns="0" bIns="0" anchor="b" anchorCtr="0">
            <a:noAutofit/>
          </a:bodyPr>
          <a:lstStyle>
            <a:lvl1pPr lvl="0" algn="ctr" rtl="0">
              <a:spcBef>
                <a:spcPts val="0"/>
              </a:spcBef>
              <a:spcAft>
                <a:spcPts val="0"/>
              </a:spcAft>
              <a:buSzPts val="3300"/>
              <a:buNone/>
              <a:defRPr sz="9576" i="0"/>
            </a:lvl1pPr>
            <a:lvl2pPr lvl="1" algn="ctr" rtl="0">
              <a:spcBef>
                <a:spcPts val="0"/>
              </a:spcBef>
              <a:spcAft>
                <a:spcPts val="0"/>
              </a:spcAft>
              <a:buClr>
                <a:srgbClr val="C6D9BB"/>
              </a:buClr>
              <a:buSzPts val="3300"/>
              <a:buNone/>
              <a:defRPr sz="4389">
                <a:solidFill>
                  <a:srgbClr val="C6D9BB"/>
                </a:solidFill>
              </a:defRPr>
            </a:lvl2pPr>
            <a:lvl3pPr lvl="2" algn="ctr" rtl="0">
              <a:spcBef>
                <a:spcPts val="0"/>
              </a:spcBef>
              <a:spcAft>
                <a:spcPts val="0"/>
              </a:spcAft>
              <a:buClr>
                <a:srgbClr val="C6D9BB"/>
              </a:buClr>
              <a:buSzPts val="3300"/>
              <a:buNone/>
              <a:defRPr sz="4389">
                <a:solidFill>
                  <a:srgbClr val="C6D9BB"/>
                </a:solidFill>
              </a:defRPr>
            </a:lvl3pPr>
            <a:lvl4pPr lvl="3" algn="ctr" rtl="0">
              <a:spcBef>
                <a:spcPts val="0"/>
              </a:spcBef>
              <a:spcAft>
                <a:spcPts val="0"/>
              </a:spcAft>
              <a:buClr>
                <a:srgbClr val="C6D9BB"/>
              </a:buClr>
              <a:buSzPts val="3300"/>
              <a:buNone/>
              <a:defRPr sz="4389">
                <a:solidFill>
                  <a:srgbClr val="C6D9BB"/>
                </a:solidFill>
              </a:defRPr>
            </a:lvl4pPr>
            <a:lvl5pPr lvl="4" algn="ctr" rtl="0">
              <a:spcBef>
                <a:spcPts val="0"/>
              </a:spcBef>
              <a:spcAft>
                <a:spcPts val="0"/>
              </a:spcAft>
              <a:buClr>
                <a:srgbClr val="C6D9BB"/>
              </a:buClr>
              <a:buSzPts val="3300"/>
              <a:buNone/>
              <a:defRPr sz="4389">
                <a:solidFill>
                  <a:srgbClr val="C6D9BB"/>
                </a:solidFill>
              </a:defRPr>
            </a:lvl5pPr>
            <a:lvl6pPr lvl="5" algn="ctr" rtl="0">
              <a:spcBef>
                <a:spcPts val="0"/>
              </a:spcBef>
              <a:spcAft>
                <a:spcPts val="0"/>
              </a:spcAft>
              <a:buClr>
                <a:srgbClr val="C6D9BB"/>
              </a:buClr>
              <a:buSzPts val="3300"/>
              <a:buNone/>
              <a:defRPr sz="4389">
                <a:solidFill>
                  <a:srgbClr val="C6D9BB"/>
                </a:solidFill>
              </a:defRPr>
            </a:lvl6pPr>
            <a:lvl7pPr lvl="6" algn="ctr" rtl="0">
              <a:spcBef>
                <a:spcPts val="0"/>
              </a:spcBef>
              <a:spcAft>
                <a:spcPts val="0"/>
              </a:spcAft>
              <a:buClr>
                <a:srgbClr val="C6D9BB"/>
              </a:buClr>
              <a:buSzPts val="3300"/>
              <a:buNone/>
              <a:defRPr sz="4389">
                <a:solidFill>
                  <a:srgbClr val="C6D9BB"/>
                </a:solidFill>
              </a:defRPr>
            </a:lvl7pPr>
            <a:lvl8pPr lvl="7" algn="ctr" rtl="0">
              <a:spcBef>
                <a:spcPts val="0"/>
              </a:spcBef>
              <a:spcAft>
                <a:spcPts val="0"/>
              </a:spcAft>
              <a:buClr>
                <a:srgbClr val="C6D9BB"/>
              </a:buClr>
              <a:buSzPts val="3300"/>
              <a:buNone/>
              <a:defRPr sz="4389">
                <a:solidFill>
                  <a:srgbClr val="C6D9BB"/>
                </a:solidFill>
              </a:defRPr>
            </a:lvl8pPr>
            <a:lvl9pPr lvl="8" algn="ctr" rtl="0">
              <a:spcBef>
                <a:spcPts val="0"/>
              </a:spcBef>
              <a:spcAft>
                <a:spcPts val="0"/>
              </a:spcAft>
              <a:buClr>
                <a:srgbClr val="C6D9BB"/>
              </a:buClr>
              <a:buSzPts val="3300"/>
              <a:buNone/>
              <a:defRPr sz="4389">
                <a:solidFill>
                  <a:srgbClr val="C6D9BB"/>
                </a:solidFill>
              </a:defRPr>
            </a:lvl9pPr>
          </a:lstStyle>
          <a:p>
            <a:endParaRPr/>
          </a:p>
        </p:txBody>
      </p:sp>
      <p:sp>
        <p:nvSpPr>
          <p:cNvPr id="7645" name="Google Shape;7645;p27"/>
          <p:cNvSpPr txBox="1">
            <a:spLocks noGrp="1"/>
          </p:cNvSpPr>
          <p:nvPr>
            <p:ph type="subTitle" idx="1"/>
          </p:nvPr>
        </p:nvSpPr>
        <p:spPr>
          <a:xfrm>
            <a:off x="6120400" y="3245033"/>
            <a:ext cx="4828000" cy="1213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6" name="Google Shape;7646;p27"/>
          <p:cNvSpPr txBox="1">
            <a:spLocks noGrp="1"/>
          </p:cNvSpPr>
          <p:nvPr>
            <p:ph type="subTitle" idx="2"/>
          </p:nvPr>
        </p:nvSpPr>
        <p:spPr>
          <a:xfrm>
            <a:off x="6120400" y="5321433"/>
            <a:ext cx="4828000" cy="569200"/>
          </a:xfrm>
          <a:prstGeom prst="rect">
            <a:avLst/>
          </a:prstGeom>
        </p:spPr>
        <p:txBody>
          <a:bodyPr spcFirstLastPara="1" wrap="square" lIns="91425" tIns="91425" rIns="91425" bIns="91425" anchor="t" anchorCtr="0">
            <a:noAutofit/>
          </a:bodyPr>
          <a:lstStyle>
            <a:lvl1pPr lvl="0" algn="ctr" rtl="0">
              <a:spcBef>
                <a:spcPts val="0"/>
              </a:spcBef>
              <a:spcAft>
                <a:spcPts val="0"/>
              </a:spcAft>
              <a:buNone/>
              <a:defRPr sz="1862">
                <a:latin typeface="Nunito"/>
                <a:ea typeface="Nunito"/>
                <a:cs typeface="Nunito"/>
                <a:sym typeface="Nunito"/>
              </a:defRPr>
            </a:lvl1pPr>
            <a:lvl2pPr lvl="1" algn="ctr" rtl="0">
              <a:spcBef>
                <a:spcPts val="0"/>
              </a:spcBef>
              <a:spcAft>
                <a:spcPts val="0"/>
              </a:spcAft>
              <a:buNone/>
              <a:defRPr sz="1862">
                <a:latin typeface="Nunito"/>
                <a:ea typeface="Nunito"/>
                <a:cs typeface="Nunito"/>
                <a:sym typeface="Nunito"/>
              </a:defRPr>
            </a:lvl2pPr>
            <a:lvl3pPr lvl="2" algn="ctr" rtl="0">
              <a:spcBef>
                <a:spcPts val="0"/>
              </a:spcBef>
              <a:spcAft>
                <a:spcPts val="0"/>
              </a:spcAft>
              <a:buNone/>
              <a:defRPr sz="1862">
                <a:latin typeface="Nunito"/>
                <a:ea typeface="Nunito"/>
                <a:cs typeface="Nunito"/>
                <a:sym typeface="Nunito"/>
              </a:defRPr>
            </a:lvl3pPr>
            <a:lvl4pPr lvl="3" algn="ctr" rtl="0">
              <a:spcBef>
                <a:spcPts val="0"/>
              </a:spcBef>
              <a:spcAft>
                <a:spcPts val="0"/>
              </a:spcAft>
              <a:buNone/>
              <a:defRPr sz="1862">
                <a:latin typeface="Nunito"/>
                <a:ea typeface="Nunito"/>
                <a:cs typeface="Nunito"/>
                <a:sym typeface="Nunito"/>
              </a:defRPr>
            </a:lvl4pPr>
            <a:lvl5pPr lvl="4" algn="ctr" rtl="0">
              <a:spcBef>
                <a:spcPts val="0"/>
              </a:spcBef>
              <a:spcAft>
                <a:spcPts val="0"/>
              </a:spcAft>
              <a:buNone/>
              <a:defRPr sz="1862">
                <a:latin typeface="Nunito"/>
                <a:ea typeface="Nunito"/>
                <a:cs typeface="Nunito"/>
                <a:sym typeface="Nunito"/>
              </a:defRPr>
            </a:lvl5pPr>
            <a:lvl6pPr lvl="5" algn="ctr" rtl="0">
              <a:spcBef>
                <a:spcPts val="0"/>
              </a:spcBef>
              <a:spcAft>
                <a:spcPts val="0"/>
              </a:spcAft>
              <a:buNone/>
              <a:defRPr sz="1862">
                <a:latin typeface="Nunito"/>
                <a:ea typeface="Nunito"/>
                <a:cs typeface="Nunito"/>
                <a:sym typeface="Nunito"/>
              </a:defRPr>
            </a:lvl6pPr>
            <a:lvl7pPr lvl="6" algn="ctr" rtl="0">
              <a:spcBef>
                <a:spcPts val="0"/>
              </a:spcBef>
              <a:spcAft>
                <a:spcPts val="0"/>
              </a:spcAft>
              <a:buNone/>
              <a:defRPr sz="1862">
                <a:latin typeface="Nunito"/>
                <a:ea typeface="Nunito"/>
                <a:cs typeface="Nunito"/>
                <a:sym typeface="Nunito"/>
              </a:defRPr>
            </a:lvl7pPr>
            <a:lvl8pPr lvl="7" algn="ctr" rtl="0">
              <a:spcBef>
                <a:spcPts val="0"/>
              </a:spcBef>
              <a:spcAft>
                <a:spcPts val="0"/>
              </a:spcAft>
              <a:buNone/>
              <a:defRPr sz="1862">
                <a:latin typeface="Nunito"/>
                <a:ea typeface="Nunito"/>
                <a:cs typeface="Nunito"/>
                <a:sym typeface="Nunito"/>
              </a:defRPr>
            </a:lvl8pPr>
            <a:lvl9pPr lvl="8" algn="ctr" rtl="0">
              <a:spcBef>
                <a:spcPts val="0"/>
              </a:spcBef>
              <a:spcAft>
                <a:spcPts val="0"/>
              </a:spcAft>
              <a:buNone/>
              <a:defRPr sz="1862">
                <a:latin typeface="Nunito"/>
                <a:ea typeface="Nunito"/>
                <a:cs typeface="Nunito"/>
                <a:sym typeface="Nunito"/>
              </a:defRPr>
            </a:lvl9pPr>
          </a:lstStyle>
          <a:p>
            <a:endParaRPr/>
          </a:p>
        </p:txBody>
      </p:sp>
      <p:sp>
        <p:nvSpPr>
          <p:cNvPr id="7647" name="Google Shape;7647;p27"/>
          <p:cNvSpPr txBox="1"/>
          <p:nvPr/>
        </p:nvSpPr>
        <p:spPr>
          <a:xfrm>
            <a:off x="6399600" y="4559967"/>
            <a:ext cx="4269600" cy="757600"/>
          </a:xfrm>
          <a:prstGeom prst="rect">
            <a:avLst/>
          </a:prstGeom>
          <a:noFill/>
          <a:ln>
            <a:noFill/>
          </a:ln>
        </p:spPr>
        <p:txBody>
          <a:bodyPr spcFirstLastPara="1" wrap="square" lIns="121598" tIns="121598" rIns="121598" bIns="121598" anchor="t" anchorCtr="0">
            <a:noAutofit/>
          </a:bodyPr>
          <a:lstStyle/>
          <a:p>
            <a:pPr algn="ctr">
              <a:lnSpc>
                <a:spcPct val="114000"/>
              </a:lnSpc>
              <a:buClr>
                <a:srgbClr val="841F00"/>
              </a:buClr>
              <a:buSzPts val="1100"/>
              <a:buFont typeface="Arial"/>
              <a:buNone/>
            </a:pPr>
            <a:r>
              <a:rPr lang="en" sz="1197" kern="0">
                <a:solidFill>
                  <a:srgbClr val="000000"/>
                </a:solidFill>
                <a:latin typeface="Nunito"/>
                <a:ea typeface="Nunito"/>
                <a:cs typeface="Nunito"/>
                <a:sym typeface="Nunito"/>
              </a:rPr>
              <a:t>CREDITS: This presentation template was created by </a:t>
            </a:r>
            <a:r>
              <a:rPr lang="en" sz="1197" kern="0">
                <a:solidFill>
                  <a:srgbClr val="000000"/>
                </a:solidFill>
                <a:uFill>
                  <a:noFill/>
                </a:uFill>
                <a:latin typeface="Nunito"/>
                <a:ea typeface="Nunito"/>
                <a:cs typeface="Nunito"/>
                <a:sym typeface="Nunito"/>
                <a:hlinkClick r:id="rId2">
                  <a:extLst>
                    <a:ext uri="{A12FA001-AC4F-418D-AE19-62706E023703}">
                      <ahyp:hlinkClr xmlns:ahyp="http://schemas.microsoft.com/office/drawing/2018/hyperlinkcolor" val="tx"/>
                    </a:ext>
                  </a:extLst>
                </a:hlinkClick>
              </a:rPr>
              <a:t>Slidesgo</a:t>
            </a:r>
            <a:r>
              <a:rPr lang="en" sz="1197" kern="0">
                <a:solidFill>
                  <a:srgbClr val="000000"/>
                </a:solidFill>
                <a:latin typeface="Nunito"/>
                <a:ea typeface="Nunito"/>
                <a:cs typeface="Nunito"/>
                <a:sym typeface="Nunito"/>
              </a:rPr>
              <a:t>, including icons by </a:t>
            </a:r>
            <a:r>
              <a:rPr lang="en" sz="1197" kern="0">
                <a:solidFill>
                  <a:srgbClr val="000000"/>
                </a:solidFill>
                <a:uFill>
                  <a:noFill/>
                </a:uFill>
                <a:latin typeface="Nunito"/>
                <a:ea typeface="Nunito"/>
                <a:cs typeface="Nunito"/>
                <a:sym typeface="Nunito"/>
                <a:hlinkClick r:id="rId3">
                  <a:extLst>
                    <a:ext uri="{A12FA001-AC4F-418D-AE19-62706E023703}">
                      <ahyp:hlinkClr xmlns:ahyp="http://schemas.microsoft.com/office/drawing/2018/hyperlinkcolor" val="tx"/>
                    </a:ext>
                  </a:extLst>
                </a:hlinkClick>
              </a:rPr>
              <a:t>Flaticon</a:t>
            </a:r>
            <a:r>
              <a:rPr lang="en" sz="1197" kern="0">
                <a:solidFill>
                  <a:srgbClr val="000000"/>
                </a:solidFill>
                <a:latin typeface="Nunito"/>
                <a:ea typeface="Nunito"/>
                <a:cs typeface="Nunito"/>
                <a:sym typeface="Nunito"/>
              </a:rPr>
              <a:t>, infographics &amp; images by </a:t>
            </a:r>
            <a:r>
              <a:rPr lang="en" sz="1197" kern="0">
                <a:solidFill>
                  <a:srgbClr val="000000"/>
                </a:solidFill>
                <a:uFill>
                  <a:noFill/>
                </a:uFill>
                <a:latin typeface="Nunito"/>
                <a:ea typeface="Nunito"/>
                <a:cs typeface="Nunito"/>
                <a:sym typeface="Nunito"/>
                <a:hlinkClick r:id="rId4">
                  <a:extLst>
                    <a:ext uri="{A12FA001-AC4F-418D-AE19-62706E023703}">
                      <ahyp:hlinkClr xmlns:ahyp="http://schemas.microsoft.com/office/drawing/2018/hyperlinkcolor" val="tx"/>
                    </a:ext>
                  </a:extLst>
                </a:hlinkClick>
              </a:rPr>
              <a:t>Freepik</a:t>
            </a:r>
            <a:r>
              <a:rPr lang="en" sz="1197" kern="0">
                <a:solidFill>
                  <a:srgbClr val="000000"/>
                </a:solidFill>
                <a:latin typeface="Nunito"/>
                <a:ea typeface="Nunito"/>
                <a:cs typeface="Nunito"/>
                <a:sym typeface="Nunito"/>
              </a:rPr>
              <a:t> </a:t>
            </a:r>
            <a:endParaRPr sz="2479" kern="0">
              <a:solidFill>
                <a:srgbClr val="000000"/>
              </a:solidFill>
              <a:latin typeface="Nunito"/>
              <a:ea typeface="Nunito"/>
              <a:cs typeface="Nunito"/>
              <a:sym typeface="Nunito"/>
            </a:endParaRPr>
          </a:p>
        </p:txBody>
      </p:sp>
      <p:grpSp>
        <p:nvGrpSpPr>
          <p:cNvPr id="7648" name="Google Shape;7648;p27"/>
          <p:cNvGrpSpPr/>
          <p:nvPr/>
        </p:nvGrpSpPr>
        <p:grpSpPr>
          <a:xfrm rot="5400000">
            <a:off x="11135143" y="-219023"/>
            <a:ext cx="340579" cy="882933"/>
            <a:chOff x="1823086" y="-208516"/>
            <a:chExt cx="433159" cy="1122944"/>
          </a:xfrm>
        </p:grpSpPr>
        <p:sp>
          <p:nvSpPr>
            <p:cNvPr id="7649" name="Google Shape;7649;p27"/>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0" name="Google Shape;7650;p27"/>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1" name="Google Shape;7651;p27"/>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2" name="Google Shape;7652;p27"/>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3" name="Google Shape;7653;p27"/>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4" name="Google Shape;7654;p27"/>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5" name="Google Shape;7655;p27"/>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6" name="Google Shape;7656;p27"/>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57" name="Google Shape;7657;p27"/>
          <p:cNvGrpSpPr/>
          <p:nvPr/>
        </p:nvGrpSpPr>
        <p:grpSpPr>
          <a:xfrm flipH="1">
            <a:off x="11202634" y="-234667"/>
            <a:ext cx="629304" cy="879633"/>
            <a:chOff x="1897495" y="-461400"/>
            <a:chExt cx="815443" cy="1139815"/>
          </a:xfrm>
        </p:grpSpPr>
        <p:sp>
          <p:nvSpPr>
            <p:cNvPr id="7658" name="Google Shape;7658;p2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9" name="Google Shape;7659;p2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0" name="Google Shape;7660;p2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1" name="Google Shape;7661;p2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2" name="Google Shape;7662;p2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3" name="Google Shape;7663;p2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4" name="Google Shape;7664;p2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5" name="Google Shape;7665;p2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6" name="Google Shape;7666;p2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7" name="Google Shape;7667;p2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8" name="Google Shape;7668;p2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9" name="Google Shape;7669;p2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0" name="Google Shape;7670;p2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1" name="Google Shape;7671;p2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2" name="Google Shape;7672;p2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3" name="Google Shape;7673;p2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4" name="Google Shape;7674;p2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5" name="Google Shape;7675;p2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6" name="Google Shape;7676;p2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7" name="Google Shape;7677;p2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8" name="Google Shape;7678;p2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9" name="Google Shape;7679;p2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680" name="Google Shape;7680;p27"/>
          <p:cNvGrpSpPr/>
          <p:nvPr/>
        </p:nvGrpSpPr>
        <p:grpSpPr>
          <a:xfrm flipH="1">
            <a:off x="11312053" y="839639"/>
            <a:ext cx="164892" cy="149639"/>
            <a:chOff x="737385" y="1492952"/>
            <a:chExt cx="161913" cy="146935"/>
          </a:xfrm>
        </p:grpSpPr>
        <p:sp>
          <p:nvSpPr>
            <p:cNvPr id="7681" name="Google Shape;7681;p27"/>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2" name="Google Shape;7682;p27"/>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3" name="Google Shape;7683;p27"/>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684" name="Google Shape;7684;p27"/>
          <p:cNvSpPr/>
          <p:nvPr/>
        </p:nvSpPr>
        <p:spPr>
          <a:xfrm flipH="1">
            <a:off x="-203197"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685" name="Google Shape;7685;p27"/>
          <p:cNvGrpSpPr/>
          <p:nvPr/>
        </p:nvGrpSpPr>
        <p:grpSpPr>
          <a:xfrm flipH="1">
            <a:off x="11654741" y="-268128"/>
            <a:ext cx="446540" cy="1208568"/>
            <a:chOff x="904476" y="-243594"/>
            <a:chExt cx="438472" cy="1186732"/>
          </a:xfrm>
        </p:grpSpPr>
        <p:sp>
          <p:nvSpPr>
            <p:cNvPr id="7686" name="Google Shape;7686;p27"/>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7" name="Google Shape;7687;p27"/>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8" name="Google Shape;7688;p27"/>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9" name="Google Shape;7689;p27"/>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0" name="Google Shape;7690;p27"/>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1" name="Google Shape;7691;p27"/>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2" name="Google Shape;7692;p27"/>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3" name="Google Shape;7693;p27"/>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4" name="Google Shape;7694;p27"/>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5" name="Google Shape;7695;p27"/>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6" name="Google Shape;7696;p27"/>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7" name="Google Shape;7697;p27"/>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8" name="Google Shape;7698;p27"/>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9" name="Google Shape;7699;p27"/>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0" name="Google Shape;7700;p27"/>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1" name="Google Shape;7701;p27"/>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2" name="Google Shape;7702;p27"/>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3" name="Google Shape;7703;p27"/>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4" name="Google Shape;7704;p27"/>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5" name="Google Shape;7705;p27"/>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6" name="Google Shape;7706;p27"/>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7" name="Google Shape;7707;p27"/>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8" name="Google Shape;7708;p27"/>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9" name="Google Shape;7709;p27"/>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0" name="Google Shape;7710;p27"/>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1" name="Google Shape;7711;p27"/>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2" name="Google Shape;7712;p27"/>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13" name="Google Shape;7713;p27"/>
          <p:cNvGrpSpPr/>
          <p:nvPr/>
        </p:nvGrpSpPr>
        <p:grpSpPr>
          <a:xfrm flipH="1">
            <a:off x="168405" y="5664331"/>
            <a:ext cx="507223" cy="1373920"/>
            <a:chOff x="7607455" y="4238363"/>
            <a:chExt cx="438017" cy="1186459"/>
          </a:xfrm>
        </p:grpSpPr>
        <p:sp>
          <p:nvSpPr>
            <p:cNvPr id="7714" name="Google Shape;7714;p27"/>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5" name="Google Shape;7715;p27"/>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6" name="Google Shape;7716;p27"/>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7" name="Google Shape;7717;p27"/>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8" name="Google Shape;7718;p27"/>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9" name="Google Shape;7719;p27"/>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0" name="Google Shape;7720;p27"/>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1" name="Google Shape;7721;p27"/>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2" name="Google Shape;7722;p27"/>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3" name="Google Shape;7723;p27"/>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4" name="Google Shape;7724;p27"/>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5" name="Google Shape;7725;p27"/>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6" name="Google Shape;7726;p27"/>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7" name="Google Shape;7727;p27"/>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8" name="Google Shape;7728;p27"/>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9" name="Google Shape;7729;p27"/>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0" name="Google Shape;7730;p27"/>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1" name="Google Shape;7731;p27"/>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2" name="Google Shape;7732;p27"/>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3" name="Google Shape;7733;p27"/>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4" name="Google Shape;7734;p27"/>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5" name="Google Shape;7735;p27"/>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6" name="Google Shape;7736;p27"/>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7" name="Google Shape;7737;p27"/>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38" name="Google Shape;7738;p27"/>
          <p:cNvGrpSpPr/>
          <p:nvPr/>
        </p:nvGrpSpPr>
        <p:grpSpPr>
          <a:xfrm>
            <a:off x="11081350" y="5936809"/>
            <a:ext cx="895184" cy="980512"/>
            <a:chOff x="2318158" y="4088320"/>
            <a:chExt cx="1256104" cy="1375835"/>
          </a:xfrm>
        </p:grpSpPr>
        <p:sp>
          <p:nvSpPr>
            <p:cNvPr id="7739" name="Google Shape;7739;p2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0" name="Google Shape;7740;p2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1" name="Google Shape;7741;p2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2" name="Google Shape;7742;p2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3" name="Google Shape;7743;p2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4" name="Google Shape;7744;p2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5" name="Google Shape;7745;p2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6" name="Google Shape;7746;p2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7" name="Google Shape;7747;p2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8" name="Google Shape;7748;p2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9" name="Google Shape;7749;p2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0" name="Google Shape;7750;p2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1" name="Google Shape;7751;p2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2" name="Google Shape;7752;p2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3" name="Google Shape;7753;p2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4" name="Google Shape;7754;p2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5" name="Google Shape;7755;p2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6" name="Google Shape;7756;p2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7" name="Google Shape;7757;p2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8" name="Google Shape;7758;p2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9" name="Google Shape;7759;p2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0" name="Google Shape;7760;p2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1" name="Google Shape;7761;p2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2" name="Google Shape;7762;p2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3" name="Google Shape;7763;p2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4" name="Google Shape;7764;p2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5" name="Google Shape;7765;p2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6" name="Google Shape;7766;p2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7" name="Google Shape;7767;p2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rgbClr val="A1D3C3"/>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8" name="Google Shape;7768;p2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9" name="Google Shape;7769;p2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0" name="Google Shape;7770;p2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1" name="Google Shape;7771;p2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2" name="Google Shape;7772;p2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3" name="Google Shape;7773;p2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4" name="Google Shape;7774;p2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5" name="Google Shape;7775;p2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6" name="Google Shape;7776;p2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7" name="Google Shape;7777;p2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8" name="Google Shape;7778;p2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9" name="Google Shape;7779;p2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0" name="Google Shape;7780;p2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1" name="Google Shape;7781;p2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2" name="Google Shape;7782;p2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3" name="Google Shape;7783;p2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4" name="Google Shape;7784;p2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5" name="Google Shape;7785;p2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6" name="Google Shape;7786;p2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7" name="Google Shape;7787;p2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8" name="Google Shape;7788;p2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789" name="Google Shape;7789;p27"/>
          <p:cNvGrpSpPr/>
          <p:nvPr/>
        </p:nvGrpSpPr>
        <p:grpSpPr>
          <a:xfrm flipH="1">
            <a:off x="3703750" y="644974"/>
            <a:ext cx="569956" cy="742748"/>
            <a:chOff x="3289399" y="3455662"/>
            <a:chExt cx="436502" cy="569243"/>
          </a:xfrm>
        </p:grpSpPr>
        <p:sp>
          <p:nvSpPr>
            <p:cNvPr id="7790" name="Google Shape;7790;p27"/>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1" name="Google Shape;7791;p27"/>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2" name="Google Shape;7792;p27"/>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3" name="Google Shape;7793;p27"/>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4" name="Google Shape;7794;p27"/>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5" name="Google Shape;7795;p27"/>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6" name="Google Shape;7796;p27"/>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7" name="Google Shape;7797;p27"/>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8" name="Google Shape;7798;p27"/>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9" name="Google Shape;7799;p27"/>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0" name="Google Shape;7800;p27"/>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1" name="Google Shape;7801;p27"/>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2" name="Google Shape;7802;p27"/>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3" name="Google Shape;7803;p27"/>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4" name="Google Shape;7804;p27"/>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5" name="Google Shape;7805;p27"/>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6" name="Google Shape;7806;p27"/>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7" name="Google Shape;7807;p27"/>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8" name="Google Shape;7808;p27"/>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9" name="Google Shape;7809;p27"/>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0" name="Google Shape;7810;p27"/>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1" name="Google Shape;7811;p27"/>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12" name="Google Shape;7812;p27"/>
          <p:cNvGrpSpPr/>
          <p:nvPr/>
        </p:nvGrpSpPr>
        <p:grpSpPr>
          <a:xfrm rot="494480" flipH="1">
            <a:off x="167884" y="-334438"/>
            <a:ext cx="2039100" cy="2091161"/>
            <a:chOff x="7973149" y="-201092"/>
            <a:chExt cx="1116750" cy="1145263"/>
          </a:xfrm>
        </p:grpSpPr>
        <p:sp>
          <p:nvSpPr>
            <p:cNvPr id="7813" name="Google Shape;7813;p2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4" name="Google Shape;7814;p2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5" name="Google Shape;7815;p2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6" name="Google Shape;7816;p2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7" name="Google Shape;7817;p2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8" name="Google Shape;7818;p2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19" name="Google Shape;7819;p2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0" name="Google Shape;7820;p2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1" name="Google Shape;7821;p2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2" name="Google Shape;7822;p2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3" name="Google Shape;7823;p2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4" name="Google Shape;7824;p2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5" name="Google Shape;7825;p2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6" name="Google Shape;7826;p2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7" name="Google Shape;7827;p2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8" name="Google Shape;7828;p2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29" name="Google Shape;7829;p2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0" name="Google Shape;7830;p2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1" name="Google Shape;7831;p2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2" name="Google Shape;7832;p2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3" name="Google Shape;7833;p2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4" name="Google Shape;7834;p2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5" name="Google Shape;7835;p2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6" name="Google Shape;7836;p2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7" name="Google Shape;7837;p2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8" name="Google Shape;7838;p2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39" name="Google Shape;7839;p2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0" name="Google Shape;7840;p2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1" name="Google Shape;7841;p2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2" name="Google Shape;7842;p2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3" name="Google Shape;7843;p2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4" name="Google Shape;7844;p2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5" name="Google Shape;7845;p2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6" name="Google Shape;7846;p2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7" name="Google Shape;7847;p2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8" name="Google Shape;7848;p2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49" name="Google Shape;7849;p2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0" name="Google Shape;7850;p2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1" name="Google Shape;7851;p2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2" name="Google Shape;7852;p2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3" name="Google Shape;7853;p2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4" name="Google Shape;7854;p2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5" name="Google Shape;7855;p2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6" name="Google Shape;7856;p2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7" name="Google Shape;7857;p2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8" name="Google Shape;7858;p2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9" name="Google Shape;7859;p2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0" name="Google Shape;7860;p2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1" name="Google Shape;7861;p2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2" name="Google Shape;7862;p2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3" name="Google Shape;7863;p2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4" name="Google Shape;7864;p2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5" name="Google Shape;7865;p2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6" name="Google Shape;7866;p2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7" name="Google Shape;7867;p2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8" name="Google Shape;7868;p2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9" name="Google Shape;7869;p2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0" name="Google Shape;7870;p2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1" name="Google Shape;7871;p2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2" name="Google Shape;7872;p2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3" name="Google Shape;7873;p2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4" name="Google Shape;7874;p27"/>
          <p:cNvGrpSpPr/>
          <p:nvPr/>
        </p:nvGrpSpPr>
        <p:grpSpPr>
          <a:xfrm rot="5400000" flipH="1">
            <a:off x="1757143" y="125173"/>
            <a:ext cx="215884" cy="194554"/>
            <a:chOff x="7737341" y="1046941"/>
            <a:chExt cx="161913" cy="145916"/>
          </a:xfrm>
        </p:grpSpPr>
        <p:sp>
          <p:nvSpPr>
            <p:cNvPr id="7875" name="Google Shape;7875;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6" name="Google Shape;7876;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77" name="Google Shape;7877;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78" name="Google Shape;7878;p27"/>
          <p:cNvGrpSpPr/>
          <p:nvPr/>
        </p:nvGrpSpPr>
        <p:grpSpPr>
          <a:xfrm rot="5400000" flipH="1">
            <a:off x="157743" y="1284940"/>
            <a:ext cx="215884" cy="194554"/>
            <a:chOff x="7737341" y="1046941"/>
            <a:chExt cx="161913" cy="145916"/>
          </a:xfrm>
        </p:grpSpPr>
        <p:sp>
          <p:nvSpPr>
            <p:cNvPr id="7879" name="Google Shape;7879;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0" name="Google Shape;7880;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1" name="Google Shape;7881;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882" name="Google Shape;7882;p27"/>
          <p:cNvGrpSpPr/>
          <p:nvPr/>
        </p:nvGrpSpPr>
        <p:grpSpPr>
          <a:xfrm rot="5400000" flipH="1">
            <a:off x="1420677" y="1500840"/>
            <a:ext cx="215884" cy="194554"/>
            <a:chOff x="7737341" y="1046941"/>
            <a:chExt cx="161913" cy="145916"/>
          </a:xfrm>
        </p:grpSpPr>
        <p:sp>
          <p:nvSpPr>
            <p:cNvPr id="7883" name="Google Shape;7883;p2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4" name="Google Shape;7884;p2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85" name="Google Shape;7885;p2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3996016466"/>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Section header" type="secHead">
  <p:cSld name="Section header">
    <p:spTree>
      <p:nvGrpSpPr>
        <p:cNvPr id="1" name="Shape 451"/>
        <p:cNvGrpSpPr/>
        <p:nvPr/>
      </p:nvGrpSpPr>
      <p:grpSpPr>
        <a:xfrm>
          <a:off x="0" y="0"/>
          <a:ext cx="0" cy="0"/>
          <a:chOff x="0" y="0"/>
          <a:chExt cx="0" cy="0"/>
        </a:xfrm>
      </p:grpSpPr>
      <p:sp>
        <p:nvSpPr>
          <p:cNvPr id="452" name="Google Shape;452;p3"/>
          <p:cNvSpPr txBox="1">
            <a:spLocks noGrp="1"/>
          </p:cNvSpPr>
          <p:nvPr>
            <p:ph type="subTitle" idx="1"/>
          </p:nvPr>
        </p:nvSpPr>
        <p:spPr>
          <a:xfrm>
            <a:off x="6568649" y="3421324"/>
            <a:ext cx="4018400" cy="872800"/>
          </a:xfrm>
          <a:prstGeom prst="rect">
            <a:avLst/>
          </a:prstGeom>
        </p:spPr>
        <p:txBody>
          <a:bodyPr spcFirstLastPara="1" wrap="square" lIns="91425" tIns="91425" rIns="91425" bIns="91425" anchor="ctr" anchorCtr="0">
            <a:noAutofit/>
          </a:bodyPr>
          <a:lstStyle>
            <a:lvl1pPr lvl="0" algn="ctr" rtl="0">
              <a:lnSpc>
                <a:spcPct val="90000"/>
              </a:lnSpc>
              <a:spcBef>
                <a:spcPts val="0"/>
              </a:spcBef>
              <a:spcAft>
                <a:spcPts val="0"/>
              </a:spcAft>
              <a:buNone/>
              <a:defRPr sz="3990"/>
            </a:lvl1pPr>
            <a:lvl2pPr lvl="1" algn="ctr" rtl="0">
              <a:lnSpc>
                <a:spcPct val="90000"/>
              </a:lnSpc>
              <a:spcBef>
                <a:spcPts val="0"/>
              </a:spcBef>
              <a:spcAft>
                <a:spcPts val="0"/>
              </a:spcAft>
              <a:buNone/>
              <a:defRPr sz="3990"/>
            </a:lvl2pPr>
            <a:lvl3pPr lvl="2" algn="ctr" rtl="0">
              <a:lnSpc>
                <a:spcPct val="90000"/>
              </a:lnSpc>
              <a:spcBef>
                <a:spcPts val="0"/>
              </a:spcBef>
              <a:spcAft>
                <a:spcPts val="0"/>
              </a:spcAft>
              <a:buNone/>
              <a:defRPr sz="3990"/>
            </a:lvl3pPr>
            <a:lvl4pPr lvl="3" algn="ctr" rtl="0">
              <a:lnSpc>
                <a:spcPct val="90000"/>
              </a:lnSpc>
              <a:spcBef>
                <a:spcPts val="0"/>
              </a:spcBef>
              <a:spcAft>
                <a:spcPts val="0"/>
              </a:spcAft>
              <a:buNone/>
              <a:defRPr sz="3990"/>
            </a:lvl4pPr>
            <a:lvl5pPr lvl="4" algn="ctr" rtl="0">
              <a:lnSpc>
                <a:spcPct val="90000"/>
              </a:lnSpc>
              <a:spcBef>
                <a:spcPts val="0"/>
              </a:spcBef>
              <a:spcAft>
                <a:spcPts val="0"/>
              </a:spcAft>
              <a:buNone/>
              <a:defRPr sz="3990"/>
            </a:lvl5pPr>
            <a:lvl6pPr lvl="5" algn="ctr" rtl="0">
              <a:lnSpc>
                <a:spcPct val="90000"/>
              </a:lnSpc>
              <a:spcBef>
                <a:spcPts val="0"/>
              </a:spcBef>
              <a:spcAft>
                <a:spcPts val="0"/>
              </a:spcAft>
              <a:buNone/>
              <a:defRPr sz="3990"/>
            </a:lvl6pPr>
            <a:lvl7pPr lvl="6" algn="ctr" rtl="0">
              <a:lnSpc>
                <a:spcPct val="90000"/>
              </a:lnSpc>
              <a:spcBef>
                <a:spcPts val="0"/>
              </a:spcBef>
              <a:spcAft>
                <a:spcPts val="0"/>
              </a:spcAft>
              <a:buNone/>
              <a:defRPr sz="3990"/>
            </a:lvl7pPr>
            <a:lvl8pPr lvl="7" algn="ctr" rtl="0">
              <a:lnSpc>
                <a:spcPct val="90000"/>
              </a:lnSpc>
              <a:spcBef>
                <a:spcPts val="0"/>
              </a:spcBef>
              <a:spcAft>
                <a:spcPts val="0"/>
              </a:spcAft>
              <a:buNone/>
              <a:defRPr sz="3990"/>
            </a:lvl8pPr>
            <a:lvl9pPr lvl="8" algn="ctr" rtl="0">
              <a:lnSpc>
                <a:spcPct val="90000"/>
              </a:lnSpc>
              <a:spcBef>
                <a:spcPts val="0"/>
              </a:spcBef>
              <a:spcAft>
                <a:spcPts val="0"/>
              </a:spcAft>
              <a:buNone/>
              <a:defRPr sz="3990"/>
            </a:lvl9pPr>
          </a:lstStyle>
          <a:p>
            <a:endParaRPr/>
          </a:p>
        </p:txBody>
      </p:sp>
      <p:sp>
        <p:nvSpPr>
          <p:cNvPr id="453" name="Google Shape;453;p3"/>
          <p:cNvSpPr txBox="1">
            <a:spLocks noGrp="1"/>
          </p:cNvSpPr>
          <p:nvPr>
            <p:ph type="subTitle" idx="2"/>
          </p:nvPr>
        </p:nvSpPr>
        <p:spPr>
          <a:xfrm>
            <a:off x="6236049" y="4466791"/>
            <a:ext cx="4683600" cy="788800"/>
          </a:xfrm>
          <a:prstGeom prst="rect">
            <a:avLst/>
          </a:prstGeom>
        </p:spPr>
        <p:txBody>
          <a:bodyPr spcFirstLastPara="1" wrap="square" lIns="91425" tIns="91425" rIns="91425" bIns="91425" anchor="ctr" anchorCtr="0">
            <a:noAutofit/>
          </a:bodyPr>
          <a:lstStyle>
            <a:lvl1pPr lvl="0" algn="ctr" rtl="0">
              <a:spcBef>
                <a:spcPts val="0"/>
              </a:spcBef>
              <a:spcAft>
                <a:spcPts val="0"/>
              </a:spcAft>
              <a:buNone/>
              <a:defRPr sz="2128">
                <a:latin typeface="Montserrat"/>
                <a:ea typeface="Montserrat"/>
                <a:cs typeface="Montserrat"/>
                <a:sym typeface="Montserrat"/>
              </a:defRPr>
            </a:lvl1pPr>
            <a:lvl2pPr lvl="1" algn="ctr" rtl="0">
              <a:spcBef>
                <a:spcPts val="0"/>
              </a:spcBef>
              <a:spcAft>
                <a:spcPts val="0"/>
              </a:spcAft>
              <a:buNone/>
              <a:defRPr>
                <a:solidFill>
                  <a:schemeClr val="dk2"/>
                </a:solidFill>
                <a:latin typeface="Montserrat"/>
                <a:ea typeface="Montserrat"/>
                <a:cs typeface="Montserrat"/>
                <a:sym typeface="Montserrat"/>
              </a:defRPr>
            </a:lvl2pPr>
            <a:lvl3pPr lvl="2" algn="ctr" rtl="0">
              <a:spcBef>
                <a:spcPts val="0"/>
              </a:spcBef>
              <a:spcAft>
                <a:spcPts val="0"/>
              </a:spcAft>
              <a:buNone/>
              <a:defRPr>
                <a:solidFill>
                  <a:schemeClr val="dk2"/>
                </a:solidFill>
                <a:latin typeface="Montserrat"/>
                <a:ea typeface="Montserrat"/>
                <a:cs typeface="Montserrat"/>
                <a:sym typeface="Montserrat"/>
              </a:defRPr>
            </a:lvl3pPr>
            <a:lvl4pPr lvl="3" algn="ctr" rtl="0">
              <a:spcBef>
                <a:spcPts val="0"/>
              </a:spcBef>
              <a:spcAft>
                <a:spcPts val="0"/>
              </a:spcAft>
              <a:buNone/>
              <a:defRPr>
                <a:solidFill>
                  <a:schemeClr val="dk2"/>
                </a:solidFill>
                <a:latin typeface="Montserrat"/>
                <a:ea typeface="Montserrat"/>
                <a:cs typeface="Montserrat"/>
                <a:sym typeface="Montserrat"/>
              </a:defRPr>
            </a:lvl4pPr>
            <a:lvl5pPr lvl="4" algn="ctr" rtl="0">
              <a:spcBef>
                <a:spcPts val="0"/>
              </a:spcBef>
              <a:spcAft>
                <a:spcPts val="0"/>
              </a:spcAft>
              <a:buNone/>
              <a:defRPr>
                <a:solidFill>
                  <a:schemeClr val="dk2"/>
                </a:solidFill>
                <a:latin typeface="Montserrat"/>
                <a:ea typeface="Montserrat"/>
                <a:cs typeface="Montserrat"/>
                <a:sym typeface="Montserrat"/>
              </a:defRPr>
            </a:lvl5pPr>
            <a:lvl6pPr lvl="5" algn="ctr" rtl="0">
              <a:spcBef>
                <a:spcPts val="0"/>
              </a:spcBef>
              <a:spcAft>
                <a:spcPts val="0"/>
              </a:spcAft>
              <a:buNone/>
              <a:defRPr>
                <a:solidFill>
                  <a:schemeClr val="dk2"/>
                </a:solidFill>
                <a:latin typeface="Montserrat"/>
                <a:ea typeface="Montserrat"/>
                <a:cs typeface="Montserrat"/>
                <a:sym typeface="Montserrat"/>
              </a:defRPr>
            </a:lvl6pPr>
            <a:lvl7pPr lvl="6" algn="ctr" rtl="0">
              <a:spcBef>
                <a:spcPts val="0"/>
              </a:spcBef>
              <a:spcAft>
                <a:spcPts val="0"/>
              </a:spcAft>
              <a:buNone/>
              <a:defRPr>
                <a:solidFill>
                  <a:schemeClr val="dk2"/>
                </a:solidFill>
                <a:latin typeface="Montserrat"/>
                <a:ea typeface="Montserrat"/>
                <a:cs typeface="Montserrat"/>
                <a:sym typeface="Montserrat"/>
              </a:defRPr>
            </a:lvl7pPr>
            <a:lvl8pPr lvl="7" algn="ctr" rtl="0">
              <a:spcBef>
                <a:spcPts val="0"/>
              </a:spcBef>
              <a:spcAft>
                <a:spcPts val="0"/>
              </a:spcAft>
              <a:buNone/>
              <a:defRPr>
                <a:solidFill>
                  <a:schemeClr val="dk2"/>
                </a:solidFill>
                <a:latin typeface="Montserrat"/>
                <a:ea typeface="Montserrat"/>
                <a:cs typeface="Montserrat"/>
                <a:sym typeface="Montserrat"/>
              </a:defRPr>
            </a:lvl8pPr>
            <a:lvl9pPr lvl="8" algn="ctr" rtl="0">
              <a:spcBef>
                <a:spcPts val="0"/>
              </a:spcBef>
              <a:spcAft>
                <a:spcPts val="0"/>
              </a:spcAft>
              <a:buNone/>
              <a:defRPr>
                <a:solidFill>
                  <a:schemeClr val="dk2"/>
                </a:solidFill>
                <a:latin typeface="Montserrat"/>
                <a:ea typeface="Montserrat"/>
                <a:cs typeface="Montserrat"/>
                <a:sym typeface="Montserrat"/>
              </a:defRPr>
            </a:lvl9pPr>
          </a:lstStyle>
          <a:p>
            <a:endParaRPr/>
          </a:p>
        </p:txBody>
      </p:sp>
      <p:sp>
        <p:nvSpPr>
          <p:cNvPr id="454" name="Google Shape;454;p3"/>
          <p:cNvSpPr txBox="1">
            <a:spLocks noGrp="1"/>
          </p:cNvSpPr>
          <p:nvPr>
            <p:ph type="title" hasCustomPrompt="1"/>
          </p:nvPr>
        </p:nvSpPr>
        <p:spPr>
          <a:xfrm>
            <a:off x="6927448" y="1519476"/>
            <a:ext cx="3300800" cy="15396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12400"/>
              <a:buNone/>
              <a:defRPr sz="16492"/>
            </a:lvl1pPr>
            <a:lvl2pPr lvl="1" algn="ctr" rtl="0">
              <a:spcBef>
                <a:spcPts val="0"/>
              </a:spcBef>
              <a:spcAft>
                <a:spcPts val="0"/>
              </a:spcAft>
              <a:buClr>
                <a:schemeClr val="accent4"/>
              </a:buClr>
              <a:buSzPts val="12400"/>
              <a:buNone/>
              <a:defRPr sz="16492">
                <a:solidFill>
                  <a:schemeClr val="accent4"/>
                </a:solidFill>
              </a:defRPr>
            </a:lvl2pPr>
            <a:lvl3pPr lvl="2" algn="ctr" rtl="0">
              <a:spcBef>
                <a:spcPts val="0"/>
              </a:spcBef>
              <a:spcAft>
                <a:spcPts val="0"/>
              </a:spcAft>
              <a:buClr>
                <a:schemeClr val="accent4"/>
              </a:buClr>
              <a:buSzPts val="12400"/>
              <a:buNone/>
              <a:defRPr sz="16492">
                <a:solidFill>
                  <a:schemeClr val="accent4"/>
                </a:solidFill>
              </a:defRPr>
            </a:lvl3pPr>
            <a:lvl4pPr lvl="3" algn="ctr" rtl="0">
              <a:spcBef>
                <a:spcPts val="0"/>
              </a:spcBef>
              <a:spcAft>
                <a:spcPts val="0"/>
              </a:spcAft>
              <a:buClr>
                <a:schemeClr val="accent4"/>
              </a:buClr>
              <a:buSzPts val="12400"/>
              <a:buNone/>
              <a:defRPr sz="16492">
                <a:solidFill>
                  <a:schemeClr val="accent4"/>
                </a:solidFill>
              </a:defRPr>
            </a:lvl4pPr>
            <a:lvl5pPr lvl="4" algn="ctr" rtl="0">
              <a:spcBef>
                <a:spcPts val="0"/>
              </a:spcBef>
              <a:spcAft>
                <a:spcPts val="0"/>
              </a:spcAft>
              <a:buClr>
                <a:schemeClr val="accent4"/>
              </a:buClr>
              <a:buSzPts val="12400"/>
              <a:buNone/>
              <a:defRPr sz="16492">
                <a:solidFill>
                  <a:schemeClr val="accent4"/>
                </a:solidFill>
              </a:defRPr>
            </a:lvl5pPr>
            <a:lvl6pPr lvl="5" algn="ctr" rtl="0">
              <a:spcBef>
                <a:spcPts val="0"/>
              </a:spcBef>
              <a:spcAft>
                <a:spcPts val="0"/>
              </a:spcAft>
              <a:buClr>
                <a:schemeClr val="accent4"/>
              </a:buClr>
              <a:buSzPts val="12400"/>
              <a:buNone/>
              <a:defRPr sz="16492">
                <a:solidFill>
                  <a:schemeClr val="accent4"/>
                </a:solidFill>
              </a:defRPr>
            </a:lvl6pPr>
            <a:lvl7pPr lvl="6" algn="ctr" rtl="0">
              <a:spcBef>
                <a:spcPts val="0"/>
              </a:spcBef>
              <a:spcAft>
                <a:spcPts val="0"/>
              </a:spcAft>
              <a:buClr>
                <a:schemeClr val="accent4"/>
              </a:buClr>
              <a:buSzPts val="12400"/>
              <a:buNone/>
              <a:defRPr sz="16492">
                <a:solidFill>
                  <a:schemeClr val="accent4"/>
                </a:solidFill>
              </a:defRPr>
            </a:lvl7pPr>
            <a:lvl8pPr lvl="7" algn="ctr" rtl="0">
              <a:spcBef>
                <a:spcPts val="0"/>
              </a:spcBef>
              <a:spcAft>
                <a:spcPts val="0"/>
              </a:spcAft>
              <a:buClr>
                <a:schemeClr val="accent4"/>
              </a:buClr>
              <a:buSzPts val="12400"/>
              <a:buNone/>
              <a:defRPr sz="16492">
                <a:solidFill>
                  <a:schemeClr val="accent4"/>
                </a:solidFill>
              </a:defRPr>
            </a:lvl8pPr>
            <a:lvl9pPr lvl="8" algn="ctr" rtl="0">
              <a:spcBef>
                <a:spcPts val="0"/>
              </a:spcBef>
              <a:spcAft>
                <a:spcPts val="0"/>
              </a:spcAft>
              <a:buClr>
                <a:schemeClr val="accent4"/>
              </a:buClr>
              <a:buSzPts val="12400"/>
              <a:buNone/>
              <a:defRPr sz="16492">
                <a:solidFill>
                  <a:schemeClr val="accent4"/>
                </a:solidFill>
              </a:defRPr>
            </a:lvl9pPr>
          </a:lstStyle>
          <a:p>
            <a:r>
              <a:t>xx%</a:t>
            </a:r>
          </a:p>
        </p:txBody>
      </p:sp>
      <p:grpSp>
        <p:nvGrpSpPr>
          <p:cNvPr id="455" name="Google Shape;455;p3"/>
          <p:cNvGrpSpPr/>
          <p:nvPr/>
        </p:nvGrpSpPr>
        <p:grpSpPr>
          <a:xfrm>
            <a:off x="8706445" y="6369864"/>
            <a:ext cx="199456" cy="180968"/>
            <a:chOff x="7894217" y="3432112"/>
            <a:chExt cx="161913" cy="146905"/>
          </a:xfrm>
        </p:grpSpPr>
        <p:sp>
          <p:nvSpPr>
            <p:cNvPr id="456" name="Google Shape;456;p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7" name="Google Shape;457;p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58" name="Google Shape;458;p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459" name="Google Shape;459;p3"/>
          <p:cNvSpPr/>
          <p:nvPr/>
        </p:nvSpPr>
        <p:spPr>
          <a:xfrm rot="10800000">
            <a:off x="6726841" y="6099283"/>
            <a:ext cx="5736882" cy="895855"/>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460" name="Google Shape;460;p3"/>
          <p:cNvGrpSpPr/>
          <p:nvPr/>
        </p:nvGrpSpPr>
        <p:grpSpPr>
          <a:xfrm>
            <a:off x="182643" y="5212106"/>
            <a:ext cx="406826" cy="530892"/>
            <a:chOff x="1304140" y="978228"/>
            <a:chExt cx="436509" cy="569545"/>
          </a:xfrm>
        </p:grpSpPr>
        <p:sp>
          <p:nvSpPr>
            <p:cNvPr id="461" name="Google Shape;461;p3"/>
            <p:cNvSpPr/>
            <p:nvPr/>
          </p:nvSpPr>
          <p:spPr>
            <a:xfrm>
              <a:off x="1321934" y="978228"/>
              <a:ext cx="418716" cy="433845"/>
            </a:xfrm>
            <a:custGeom>
              <a:avLst/>
              <a:gdLst/>
              <a:ahLst/>
              <a:cxnLst/>
              <a:rect l="l" t="t" r="r" b="b"/>
              <a:pathLst>
                <a:path w="13977" h="14482" extrusionOk="0">
                  <a:moveTo>
                    <a:pt x="12193" y="1"/>
                  </a:moveTo>
                  <a:cubicBezTo>
                    <a:pt x="11019" y="1"/>
                    <a:pt x="8624" y="2538"/>
                    <a:pt x="7306" y="3407"/>
                  </a:cubicBezTo>
                  <a:cubicBezTo>
                    <a:pt x="7155" y="3515"/>
                    <a:pt x="7024" y="3559"/>
                    <a:pt x="6904" y="3559"/>
                  </a:cubicBezTo>
                  <a:cubicBezTo>
                    <a:pt x="6467" y="3559"/>
                    <a:pt x="6173" y="2969"/>
                    <a:pt x="5571" y="2707"/>
                  </a:cubicBezTo>
                  <a:cubicBezTo>
                    <a:pt x="5238" y="2567"/>
                    <a:pt x="4914" y="2426"/>
                    <a:pt x="4624" y="2426"/>
                  </a:cubicBezTo>
                  <a:cubicBezTo>
                    <a:pt x="4362" y="2426"/>
                    <a:pt x="4127" y="2541"/>
                    <a:pt x="3936" y="2873"/>
                  </a:cubicBezTo>
                  <a:cubicBezTo>
                    <a:pt x="3303" y="4041"/>
                    <a:pt x="4037" y="5876"/>
                    <a:pt x="3936" y="7143"/>
                  </a:cubicBezTo>
                  <a:cubicBezTo>
                    <a:pt x="3288" y="6861"/>
                    <a:pt x="2376" y="6317"/>
                    <a:pt x="1586" y="6317"/>
                  </a:cubicBezTo>
                  <a:cubicBezTo>
                    <a:pt x="1442" y="6317"/>
                    <a:pt x="1302" y="6335"/>
                    <a:pt x="1168" y="6376"/>
                  </a:cubicBezTo>
                  <a:cubicBezTo>
                    <a:pt x="0" y="6710"/>
                    <a:pt x="267" y="8344"/>
                    <a:pt x="401" y="9278"/>
                  </a:cubicBezTo>
                  <a:cubicBezTo>
                    <a:pt x="601" y="10946"/>
                    <a:pt x="1235" y="12714"/>
                    <a:pt x="1368" y="14382"/>
                  </a:cubicBezTo>
                  <a:lnTo>
                    <a:pt x="1401" y="14382"/>
                  </a:lnTo>
                  <a:cubicBezTo>
                    <a:pt x="2530" y="14382"/>
                    <a:pt x="3857" y="14480"/>
                    <a:pt x="5122" y="14480"/>
                  </a:cubicBezTo>
                  <a:cubicBezTo>
                    <a:pt x="5502" y="14480"/>
                    <a:pt x="5876" y="14472"/>
                    <a:pt x="6238" y="14448"/>
                  </a:cubicBezTo>
                  <a:cubicBezTo>
                    <a:pt x="7372" y="14415"/>
                    <a:pt x="9207" y="14482"/>
                    <a:pt x="10041" y="13514"/>
                  </a:cubicBezTo>
                  <a:cubicBezTo>
                    <a:pt x="11142" y="12213"/>
                    <a:pt x="8707" y="11580"/>
                    <a:pt x="7939" y="11113"/>
                  </a:cubicBezTo>
                  <a:cubicBezTo>
                    <a:pt x="9340" y="10479"/>
                    <a:pt x="10941" y="10379"/>
                    <a:pt x="12309" y="9512"/>
                  </a:cubicBezTo>
                  <a:cubicBezTo>
                    <a:pt x="13076" y="8978"/>
                    <a:pt x="13977" y="8444"/>
                    <a:pt x="13176" y="7577"/>
                  </a:cubicBezTo>
                  <a:cubicBezTo>
                    <a:pt x="12509" y="6810"/>
                    <a:pt x="11442" y="6309"/>
                    <a:pt x="10575" y="6042"/>
                  </a:cubicBezTo>
                  <a:cubicBezTo>
                    <a:pt x="11375" y="4675"/>
                    <a:pt x="13510" y="772"/>
                    <a:pt x="12543" y="105"/>
                  </a:cubicBezTo>
                  <a:cubicBezTo>
                    <a:pt x="12444" y="34"/>
                    <a:pt x="12327" y="1"/>
                    <a:pt x="1219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2" name="Google Shape;462;p3"/>
            <p:cNvSpPr/>
            <p:nvPr/>
          </p:nvSpPr>
          <p:spPr>
            <a:xfrm>
              <a:off x="1304140" y="1073037"/>
              <a:ext cx="322013" cy="474737"/>
            </a:xfrm>
            <a:custGeom>
              <a:avLst/>
              <a:gdLst/>
              <a:ahLst/>
              <a:cxnLst/>
              <a:rect l="l" t="t" r="r" b="b"/>
              <a:pathLst>
                <a:path w="10749" h="15847" extrusionOk="0">
                  <a:moveTo>
                    <a:pt x="10371" y="1"/>
                  </a:moveTo>
                  <a:cubicBezTo>
                    <a:pt x="10313" y="1"/>
                    <a:pt x="10254" y="23"/>
                    <a:pt x="10201" y="75"/>
                  </a:cubicBezTo>
                  <a:cubicBezTo>
                    <a:pt x="8066" y="2210"/>
                    <a:pt x="5931" y="4412"/>
                    <a:pt x="4264" y="6980"/>
                  </a:cubicBezTo>
                  <a:cubicBezTo>
                    <a:pt x="2529" y="9616"/>
                    <a:pt x="995" y="12484"/>
                    <a:pt x="61" y="15520"/>
                  </a:cubicBezTo>
                  <a:cubicBezTo>
                    <a:pt x="1" y="15719"/>
                    <a:pt x="155" y="15846"/>
                    <a:pt x="310" y="15846"/>
                  </a:cubicBezTo>
                  <a:cubicBezTo>
                    <a:pt x="415" y="15846"/>
                    <a:pt x="521" y="15788"/>
                    <a:pt x="561" y="15653"/>
                  </a:cubicBezTo>
                  <a:cubicBezTo>
                    <a:pt x="1495" y="12684"/>
                    <a:pt x="3029" y="9849"/>
                    <a:pt x="4731" y="7247"/>
                  </a:cubicBezTo>
                  <a:cubicBezTo>
                    <a:pt x="6365" y="4712"/>
                    <a:pt x="8467" y="2544"/>
                    <a:pt x="10568" y="442"/>
                  </a:cubicBezTo>
                  <a:cubicBezTo>
                    <a:pt x="10749" y="261"/>
                    <a:pt x="10570" y="1"/>
                    <a:pt x="10371"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3" name="Google Shape;463;p3"/>
            <p:cNvSpPr/>
            <p:nvPr/>
          </p:nvSpPr>
          <p:spPr>
            <a:xfrm>
              <a:off x="1369383" y="1235665"/>
              <a:ext cx="155569" cy="125642"/>
            </a:xfrm>
            <a:custGeom>
              <a:avLst/>
              <a:gdLst/>
              <a:ahLst/>
              <a:cxnLst/>
              <a:rect l="l" t="t" r="r" b="b"/>
              <a:pathLst>
                <a:path w="5193" h="4194" extrusionOk="0">
                  <a:moveTo>
                    <a:pt x="255" y="0"/>
                  </a:moveTo>
                  <a:cubicBezTo>
                    <a:pt x="126" y="0"/>
                    <a:pt x="1" y="84"/>
                    <a:pt x="17" y="250"/>
                  </a:cubicBezTo>
                  <a:cubicBezTo>
                    <a:pt x="84" y="1518"/>
                    <a:pt x="484" y="2752"/>
                    <a:pt x="751" y="3986"/>
                  </a:cubicBezTo>
                  <a:cubicBezTo>
                    <a:pt x="751" y="4086"/>
                    <a:pt x="885" y="4187"/>
                    <a:pt x="985" y="4187"/>
                  </a:cubicBezTo>
                  <a:cubicBezTo>
                    <a:pt x="1217" y="4169"/>
                    <a:pt x="1450" y="4163"/>
                    <a:pt x="1683" y="4163"/>
                  </a:cubicBezTo>
                  <a:cubicBezTo>
                    <a:pt x="2210" y="4163"/>
                    <a:pt x="2739" y="4194"/>
                    <a:pt x="3264" y="4194"/>
                  </a:cubicBezTo>
                  <a:cubicBezTo>
                    <a:pt x="3812" y="4194"/>
                    <a:pt x="4356" y="4160"/>
                    <a:pt x="4888" y="4020"/>
                  </a:cubicBezTo>
                  <a:cubicBezTo>
                    <a:pt x="5193" y="3959"/>
                    <a:pt x="5107" y="3507"/>
                    <a:pt x="4835" y="3507"/>
                  </a:cubicBezTo>
                  <a:cubicBezTo>
                    <a:pt x="4810" y="3507"/>
                    <a:pt x="4783" y="3511"/>
                    <a:pt x="4754" y="3519"/>
                  </a:cubicBezTo>
                  <a:cubicBezTo>
                    <a:pt x="4273" y="3636"/>
                    <a:pt x="3782" y="3667"/>
                    <a:pt x="3288" y="3667"/>
                  </a:cubicBezTo>
                  <a:cubicBezTo>
                    <a:pt x="2738" y="3667"/>
                    <a:pt x="2185" y="3629"/>
                    <a:pt x="1641" y="3629"/>
                  </a:cubicBezTo>
                  <a:cubicBezTo>
                    <a:pt x="1494" y="3629"/>
                    <a:pt x="1348" y="3632"/>
                    <a:pt x="1203" y="3639"/>
                  </a:cubicBezTo>
                  <a:lnTo>
                    <a:pt x="1203" y="3639"/>
                  </a:lnTo>
                  <a:cubicBezTo>
                    <a:pt x="938" y="2513"/>
                    <a:pt x="581" y="1411"/>
                    <a:pt x="518" y="250"/>
                  </a:cubicBezTo>
                  <a:cubicBezTo>
                    <a:pt x="518" y="84"/>
                    <a:pt x="384" y="0"/>
                    <a:pt x="255"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4" name="Google Shape;464;p3"/>
            <p:cNvSpPr/>
            <p:nvPr/>
          </p:nvSpPr>
          <p:spPr>
            <a:xfrm>
              <a:off x="1422853" y="1210682"/>
              <a:ext cx="90951" cy="89603"/>
            </a:xfrm>
            <a:custGeom>
              <a:avLst/>
              <a:gdLst/>
              <a:ahLst/>
              <a:cxnLst/>
              <a:rect l="l" t="t" r="r" b="b"/>
              <a:pathLst>
                <a:path w="3036" h="2991" extrusionOk="0">
                  <a:moveTo>
                    <a:pt x="267" y="0"/>
                  </a:moveTo>
                  <a:cubicBezTo>
                    <a:pt x="134" y="0"/>
                    <a:pt x="0" y="84"/>
                    <a:pt x="0" y="250"/>
                  </a:cubicBezTo>
                  <a:cubicBezTo>
                    <a:pt x="0" y="1084"/>
                    <a:pt x="67" y="1885"/>
                    <a:pt x="100" y="2719"/>
                  </a:cubicBezTo>
                  <a:cubicBezTo>
                    <a:pt x="130" y="2868"/>
                    <a:pt x="240" y="2991"/>
                    <a:pt x="383" y="2991"/>
                  </a:cubicBezTo>
                  <a:cubicBezTo>
                    <a:pt x="400" y="2991"/>
                    <a:pt x="417" y="2989"/>
                    <a:pt x="434" y="2986"/>
                  </a:cubicBezTo>
                  <a:cubicBezTo>
                    <a:pt x="1201" y="2686"/>
                    <a:pt x="2002" y="2686"/>
                    <a:pt x="2802" y="2552"/>
                  </a:cubicBezTo>
                  <a:cubicBezTo>
                    <a:pt x="2936" y="2519"/>
                    <a:pt x="3036" y="2352"/>
                    <a:pt x="3003" y="2219"/>
                  </a:cubicBezTo>
                  <a:cubicBezTo>
                    <a:pt x="2936" y="2085"/>
                    <a:pt x="2802" y="2018"/>
                    <a:pt x="2669" y="2018"/>
                  </a:cubicBezTo>
                  <a:cubicBezTo>
                    <a:pt x="1974" y="2163"/>
                    <a:pt x="1280" y="2182"/>
                    <a:pt x="607" y="2359"/>
                  </a:cubicBezTo>
                  <a:lnTo>
                    <a:pt x="607" y="2359"/>
                  </a:lnTo>
                  <a:cubicBezTo>
                    <a:pt x="559" y="1653"/>
                    <a:pt x="534" y="964"/>
                    <a:pt x="534" y="250"/>
                  </a:cubicBezTo>
                  <a:cubicBezTo>
                    <a:pt x="534" y="84"/>
                    <a:pt x="401" y="0"/>
                    <a:pt x="26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5" name="Google Shape;465;p3"/>
            <p:cNvSpPr/>
            <p:nvPr/>
          </p:nvSpPr>
          <p:spPr>
            <a:xfrm>
              <a:off x="1473208" y="1117461"/>
              <a:ext cx="125911" cy="118242"/>
            </a:xfrm>
            <a:custGeom>
              <a:avLst/>
              <a:gdLst/>
              <a:ahLst/>
              <a:cxnLst/>
              <a:rect l="l" t="t" r="r" b="b"/>
              <a:pathLst>
                <a:path w="4203" h="3947" extrusionOk="0">
                  <a:moveTo>
                    <a:pt x="318" y="0"/>
                  </a:moveTo>
                  <a:cubicBezTo>
                    <a:pt x="171" y="0"/>
                    <a:pt x="1" y="128"/>
                    <a:pt x="21" y="327"/>
                  </a:cubicBezTo>
                  <a:cubicBezTo>
                    <a:pt x="221" y="1361"/>
                    <a:pt x="187" y="2428"/>
                    <a:pt x="221" y="3463"/>
                  </a:cubicBezTo>
                  <a:cubicBezTo>
                    <a:pt x="221" y="3563"/>
                    <a:pt x="287" y="3696"/>
                    <a:pt x="421" y="3696"/>
                  </a:cubicBezTo>
                  <a:cubicBezTo>
                    <a:pt x="988" y="3796"/>
                    <a:pt x="1555" y="3863"/>
                    <a:pt x="2155" y="3930"/>
                  </a:cubicBezTo>
                  <a:cubicBezTo>
                    <a:pt x="2331" y="3940"/>
                    <a:pt x="2509" y="3947"/>
                    <a:pt x="2689" y="3947"/>
                  </a:cubicBezTo>
                  <a:cubicBezTo>
                    <a:pt x="3090" y="3947"/>
                    <a:pt x="3498" y="3911"/>
                    <a:pt x="3890" y="3796"/>
                  </a:cubicBezTo>
                  <a:cubicBezTo>
                    <a:pt x="4203" y="3734"/>
                    <a:pt x="4105" y="3290"/>
                    <a:pt x="3816" y="3290"/>
                  </a:cubicBezTo>
                  <a:cubicBezTo>
                    <a:pt x="3797" y="3290"/>
                    <a:pt x="3777" y="3292"/>
                    <a:pt x="3757" y="3296"/>
                  </a:cubicBezTo>
                  <a:cubicBezTo>
                    <a:pt x="3401" y="3385"/>
                    <a:pt x="3045" y="3414"/>
                    <a:pt x="2689" y="3414"/>
                  </a:cubicBezTo>
                  <a:cubicBezTo>
                    <a:pt x="2511" y="3414"/>
                    <a:pt x="2333" y="3407"/>
                    <a:pt x="2155" y="3396"/>
                  </a:cubicBezTo>
                  <a:cubicBezTo>
                    <a:pt x="1684" y="3366"/>
                    <a:pt x="1213" y="3311"/>
                    <a:pt x="742" y="3229"/>
                  </a:cubicBezTo>
                  <a:lnTo>
                    <a:pt x="742" y="3229"/>
                  </a:lnTo>
                  <a:cubicBezTo>
                    <a:pt x="691" y="2207"/>
                    <a:pt x="707" y="1186"/>
                    <a:pt x="521" y="194"/>
                  </a:cubicBezTo>
                  <a:cubicBezTo>
                    <a:pt x="507" y="59"/>
                    <a:pt x="418" y="0"/>
                    <a:pt x="31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6" name="Google Shape;466;p3"/>
            <p:cNvSpPr/>
            <p:nvPr/>
          </p:nvSpPr>
          <p:spPr>
            <a:xfrm>
              <a:off x="1524761" y="1114256"/>
              <a:ext cx="61982" cy="58986"/>
            </a:xfrm>
            <a:custGeom>
              <a:avLst/>
              <a:gdLst/>
              <a:ahLst/>
              <a:cxnLst/>
              <a:rect l="l" t="t" r="r" b="b"/>
              <a:pathLst>
                <a:path w="2069" h="1969" extrusionOk="0">
                  <a:moveTo>
                    <a:pt x="301" y="0"/>
                  </a:moveTo>
                  <a:cubicBezTo>
                    <a:pt x="168" y="34"/>
                    <a:pt x="34" y="134"/>
                    <a:pt x="34" y="267"/>
                  </a:cubicBezTo>
                  <a:cubicBezTo>
                    <a:pt x="34" y="734"/>
                    <a:pt x="1" y="1235"/>
                    <a:pt x="168" y="1702"/>
                  </a:cubicBezTo>
                  <a:cubicBezTo>
                    <a:pt x="201" y="1802"/>
                    <a:pt x="301" y="1902"/>
                    <a:pt x="401" y="1902"/>
                  </a:cubicBezTo>
                  <a:cubicBezTo>
                    <a:pt x="868" y="1902"/>
                    <a:pt x="1335" y="1968"/>
                    <a:pt x="1802" y="1968"/>
                  </a:cubicBezTo>
                  <a:cubicBezTo>
                    <a:pt x="1936" y="1968"/>
                    <a:pt x="2069" y="1868"/>
                    <a:pt x="2069" y="1735"/>
                  </a:cubicBezTo>
                  <a:cubicBezTo>
                    <a:pt x="2069" y="1568"/>
                    <a:pt x="1969" y="1468"/>
                    <a:pt x="1802" y="1468"/>
                  </a:cubicBezTo>
                  <a:cubicBezTo>
                    <a:pt x="1402" y="1468"/>
                    <a:pt x="1002" y="1395"/>
                    <a:pt x="601" y="1374"/>
                  </a:cubicBezTo>
                  <a:lnTo>
                    <a:pt x="601" y="1374"/>
                  </a:lnTo>
                  <a:cubicBezTo>
                    <a:pt x="601" y="1349"/>
                    <a:pt x="601" y="1325"/>
                    <a:pt x="601" y="1301"/>
                  </a:cubicBezTo>
                  <a:cubicBezTo>
                    <a:pt x="601" y="1301"/>
                    <a:pt x="601" y="1301"/>
                    <a:pt x="568" y="1268"/>
                  </a:cubicBezTo>
                  <a:cubicBezTo>
                    <a:pt x="568" y="1268"/>
                    <a:pt x="568" y="1201"/>
                    <a:pt x="568" y="1168"/>
                  </a:cubicBezTo>
                  <a:cubicBezTo>
                    <a:pt x="568" y="1168"/>
                    <a:pt x="568" y="1134"/>
                    <a:pt x="568" y="1101"/>
                  </a:cubicBezTo>
                  <a:cubicBezTo>
                    <a:pt x="568" y="1034"/>
                    <a:pt x="568" y="1001"/>
                    <a:pt x="535" y="934"/>
                  </a:cubicBezTo>
                  <a:cubicBezTo>
                    <a:pt x="535" y="734"/>
                    <a:pt x="568" y="501"/>
                    <a:pt x="568" y="267"/>
                  </a:cubicBezTo>
                  <a:cubicBezTo>
                    <a:pt x="568" y="134"/>
                    <a:pt x="434" y="0"/>
                    <a:pt x="301"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7" name="Google Shape;467;p3"/>
            <p:cNvSpPr/>
            <p:nvPr/>
          </p:nvSpPr>
          <p:spPr>
            <a:xfrm>
              <a:off x="1567747" y="1071270"/>
              <a:ext cx="60964" cy="60814"/>
            </a:xfrm>
            <a:custGeom>
              <a:avLst/>
              <a:gdLst/>
              <a:ahLst/>
              <a:cxnLst/>
              <a:rect l="l" t="t" r="r" b="b"/>
              <a:pathLst>
                <a:path w="2035" h="2030" extrusionOk="0">
                  <a:moveTo>
                    <a:pt x="267" y="1"/>
                  </a:moveTo>
                  <a:cubicBezTo>
                    <a:pt x="134" y="1"/>
                    <a:pt x="0" y="101"/>
                    <a:pt x="0" y="268"/>
                  </a:cubicBezTo>
                  <a:lnTo>
                    <a:pt x="0" y="1669"/>
                  </a:lnTo>
                  <a:cubicBezTo>
                    <a:pt x="0" y="1769"/>
                    <a:pt x="100" y="1902"/>
                    <a:pt x="200" y="1902"/>
                  </a:cubicBezTo>
                  <a:cubicBezTo>
                    <a:pt x="585" y="1974"/>
                    <a:pt x="970" y="2029"/>
                    <a:pt x="1342" y="2029"/>
                  </a:cubicBezTo>
                  <a:cubicBezTo>
                    <a:pt x="1486" y="2029"/>
                    <a:pt x="1628" y="2021"/>
                    <a:pt x="1768" y="2002"/>
                  </a:cubicBezTo>
                  <a:cubicBezTo>
                    <a:pt x="1902" y="2002"/>
                    <a:pt x="2035" y="1902"/>
                    <a:pt x="2035" y="1769"/>
                  </a:cubicBezTo>
                  <a:cubicBezTo>
                    <a:pt x="2035" y="1647"/>
                    <a:pt x="1952" y="1498"/>
                    <a:pt x="1810" y="1498"/>
                  </a:cubicBezTo>
                  <a:cubicBezTo>
                    <a:pt x="1797" y="1498"/>
                    <a:pt x="1783" y="1499"/>
                    <a:pt x="1768" y="1502"/>
                  </a:cubicBezTo>
                  <a:lnTo>
                    <a:pt x="1034" y="1502"/>
                  </a:lnTo>
                  <a:cubicBezTo>
                    <a:pt x="968" y="1502"/>
                    <a:pt x="934" y="1502"/>
                    <a:pt x="867" y="1469"/>
                  </a:cubicBezTo>
                  <a:lnTo>
                    <a:pt x="734" y="1469"/>
                  </a:lnTo>
                  <a:cubicBezTo>
                    <a:pt x="667" y="1452"/>
                    <a:pt x="601" y="1444"/>
                    <a:pt x="534" y="1435"/>
                  </a:cubicBezTo>
                  <a:lnTo>
                    <a:pt x="534" y="1435"/>
                  </a:lnTo>
                  <a:lnTo>
                    <a:pt x="534" y="268"/>
                  </a:lnTo>
                  <a:cubicBezTo>
                    <a:pt x="534" y="101"/>
                    <a:pt x="434"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8" name="Google Shape;468;p3"/>
            <p:cNvSpPr/>
            <p:nvPr/>
          </p:nvSpPr>
          <p:spPr>
            <a:xfrm>
              <a:off x="1620708" y="1230153"/>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69" name="Google Shape;469;p3"/>
            <p:cNvSpPr/>
            <p:nvPr/>
          </p:nvSpPr>
          <p:spPr>
            <a:xfrm>
              <a:off x="1628676" y="120418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0" name="Google Shape;470;p3"/>
            <p:cNvSpPr/>
            <p:nvPr/>
          </p:nvSpPr>
          <p:spPr>
            <a:xfrm>
              <a:off x="1641677" y="1227158"/>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1" name="Google Shape;471;p3"/>
            <p:cNvSpPr/>
            <p:nvPr/>
          </p:nvSpPr>
          <p:spPr>
            <a:xfrm>
              <a:off x="1628676" y="1036312"/>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2" name="Google Shape;472;p3"/>
            <p:cNvSpPr/>
            <p:nvPr/>
          </p:nvSpPr>
          <p:spPr>
            <a:xfrm>
              <a:off x="1638681" y="105728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3" name="Google Shape;473;p3"/>
            <p:cNvSpPr/>
            <p:nvPr/>
          </p:nvSpPr>
          <p:spPr>
            <a:xfrm>
              <a:off x="1651682" y="103032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4" name="Google Shape;474;p3"/>
            <p:cNvSpPr/>
            <p:nvPr/>
          </p:nvSpPr>
          <p:spPr>
            <a:xfrm>
              <a:off x="1451820" y="1101255"/>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5" name="Google Shape;475;p3"/>
            <p:cNvSpPr/>
            <p:nvPr/>
          </p:nvSpPr>
          <p:spPr>
            <a:xfrm>
              <a:off x="1457811" y="1073277"/>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6" name="Google Shape;476;p3"/>
            <p:cNvSpPr/>
            <p:nvPr/>
          </p:nvSpPr>
          <p:spPr>
            <a:xfrm>
              <a:off x="1471800" y="109226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7" name="Google Shape;477;p3"/>
            <p:cNvSpPr/>
            <p:nvPr/>
          </p:nvSpPr>
          <p:spPr>
            <a:xfrm>
              <a:off x="1544741" y="1374059"/>
              <a:ext cx="15039" cy="10006"/>
            </a:xfrm>
            <a:custGeom>
              <a:avLst/>
              <a:gdLst/>
              <a:ahLst/>
              <a:cxnLst/>
              <a:rect l="l" t="t" r="r" b="b"/>
              <a:pathLst>
                <a:path w="502" h="334" extrusionOk="0">
                  <a:moveTo>
                    <a:pt x="234" y="0"/>
                  </a:moveTo>
                  <a:cubicBezTo>
                    <a:pt x="1" y="0"/>
                    <a:pt x="1" y="334"/>
                    <a:pt x="234" y="334"/>
                  </a:cubicBezTo>
                  <a:lnTo>
                    <a:pt x="268" y="334"/>
                  </a:lnTo>
                  <a:cubicBezTo>
                    <a:pt x="501" y="334"/>
                    <a:pt x="501" y="0"/>
                    <a:pt x="268"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8" name="Google Shape;478;p3"/>
            <p:cNvSpPr/>
            <p:nvPr/>
          </p:nvSpPr>
          <p:spPr>
            <a:xfrm>
              <a:off x="1555735" y="1346081"/>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79" name="Google Shape;479;p3"/>
            <p:cNvSpPr/>
            <p:nvPr/>
          </p:nvSpPr>
          <p:spPr>
            <a:xfrm>
              <a:off x="1571731" y="1371063"/>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0" name="Google Shape;480;p3"/>
            <p:cNvSpPr/>
            <p:nvPr/>
          </p:nvSpPr>
          <p:spPr>
            <a:xfrm>
              <a:off x="1354914" y="1205170"/>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1" name="Google Shape;481;p3"/>
            <p:cNvSpPr/>
            <p:nvPr/>
          </p:nvSpPr>
          <p:spPr>
            <a:xfrm>
              <a:off x="1367885" y="1184201"/>
              <a:ext cx="14020" cy="10006"/>
            </a:xfrm>
            <a:custGeom>
              <a:avLst/>
              <a:gdLst/>
              <a:ahLst/>
              <a:cxnLst/>
              <a:rect l="l" t="t" r="r" b="b"/>
              <a:pathLst>
                <a:path w="468" h="334" extrusionOk="0">
                  <a:moveTo>
                    <a:pt x="234" y="0"/>
                  </a:moveTo>
                  <a:cubicBezTo>
                    <a:pt x="1" y="0"/>
                    <a:pt x="1" y="334"/>
                    <a:pt x="234" y="334"/>
                  </a:cubicBezTo>
                  <a:cubicBezTo>
                    <a:pt x="468" y="334"/>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2" name="Google Shape;482;p3"/>
            <p:cNvSpPr/>
            <p:nvPr/>
          </p:nvSpPr>
          <p:spPr>
            <a:xfrm>
              <a:off x="1375883" y="1205170"/>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483" name="Google Shape;483;p3"/>
          <p:cNvGrpSpPr/>
          <p:nvPr/>
        </p:nvGrpSpPr>
        <p:grpSpPr>
          <a:xfrm rot="-5400000">
            <a:off x="10279942" y="6225362"/>
            <a:ext cx="417284" cy="1130300"/>
            <a:chOff x="7607455" y="4238363"/>
            <a:chExt cx="438017" cy="1186459"/>
          </a:xfrm>
        </p:grpSpPr>
        <p:sp>
          <p:nvSpPr>
            <p:cNvPr id="484" name="Google Shape;484;p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5" name="Google Shape;485;p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6" name="Google Shape;486;p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7" name="Google Shape;487;p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8" name="Google Shape;488;p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89" name="Google Shape;489;p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0" name="Google Shape;490;p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1" name="Google Shape;491;p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2" name="Google Shape;492;p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3" name="Google Shape;493;p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4" name="Google Shape;494;p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5" name="Google Shape;495;p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6" name="Google Shape;496;p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7" name="Google Shape;497;p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8" name="Google Shape;498;p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499" name="Google Shape;499;p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0" name="Google Shape;500;p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1" name="Google Shape;501;p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2" name="Google Shape;502;p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3" name="Google Shape;503;p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4" name="Google Shape;504;p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5" name="Google Shape;505;p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6" name="Google Shape;506;p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07" name="Google Shape;507;p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08" name="Google Shape;508;p3"/>
          <p:cNvGrpSpPr/>
          <p:nvPr/>
        </p:nvGrpSpPr>
        <p:grpSpPr>
          <a:xfrm>
            <a:off x="10866827" y="5754249"/>
            <a:ext cx="1196648" cy="1310712"/>
            <a:chOff x="2318158" y="4088320"/>
            <a:chExt cx="1256104" cy="1375835"/>
          </a:xfrm>
        </p:grpSpPr>
        <p:sp>
          <p:nvSpPr>
            <p:cNvPr id="509" name="Google Shape;509;p3"/>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0" name="Google Shape;510;p3"/>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1" name="Google Shape;511;p3"/>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2" name="Google Shape;512;p3"/>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3" name="Google Shape;513;p3"/>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4" name="Google Shape;514;p3"/>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5" name="Google Shape;515;p3"/>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6" name="Google Shape;516;p3"/>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7" name="Google Shape;517;p3"/>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8" name="Google Shape;518;p3"/>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19" name="Google Shape;519;p3"/>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0" name="Google Shape;520;p3"/>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1" name="Google Shape;521;p3"/>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2" name="Google Shape;522;p3"/>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3" name="Google Shape;523;p3"/>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4" name="Google Shape;524;p3"/>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5" name="Google Shape;525;p3"/>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6" name="Google Shape;526;p3"/>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7" name="Google Shape;527;p3"/>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8" name="Google Shape;528;p3"/>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29" name="Google Shape;529;p3"/>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0" name="Google Shape;530;p3"/>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1" name="Google Shape;531;p3"/>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2" name="Google Shape;532;p3"/>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3" name="Google Shape;533;p3"/>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4" name="Google Shape;534;p3"/>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5" name="Google Shape;535;p3"/>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6" name="Google Shape;536;p3"/>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7" name="Google Shape;537;p3"/>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8" name="Google Shape;538;p3"/>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39" name="Google Shape;539;p3"/>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0" name="Google Shape;540;p3"/>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1" name="Google Shape;541;p3"/>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2" name="Google Shape;542;p3"/>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3" name="Google Shape;543;p3"/>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4" name="Google Shape;544;p3"/>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5" name="Google Shape;545;p3"/>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6" name="Google Shape;546;p3"/>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7" name="Google Shape;547;p3"/>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8" name="Google Shape;548;p3"/>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49" name="Google Shape;549;p3"/>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0" name="Google Shape;550;p3"/>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1" name="Google Shape;551;p3"/>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2" name="Google Shape;552;p3"/>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3" name="Google Shape;553;p3"/>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4" name="Google Shape;554;p3"/>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5" name="Google Shape;555;p3"/>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6" name="Google Shape;556;p3"/>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7" name="Google Shape;557;p3"/>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58" name="Google Shape;558;p3"/>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59" name="Google Shape;559;p3"/>
          <p:cNvGrpSpPr/>
          <p:nvPr/>
        </p:nvGrpSpPr>
        <p:grpSpPr>
          <a:xfrm>
            <a:off x="10481726" y="-89776"/>
            <a:ext cx="459026" cy="598616"/>
            <a:chOff x="3289399" y="3455662"/>
            <a:chExt cx="436502" cy="569243"/>
          </a:xfrm>
        </p:grpSpPr>
        <p:sp>
          <p:nvSpPr>
            <p:cNvPr id="560" name="Google Shape;560;p3"/>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1" name="Google Shape;561;p3"/>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2" name="Google Shape;562;p3"/>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3" name="Google Shape;563;p3"/>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4" name="Google Shape;564;p3"/>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5" name="Google Shape;565;p3"/>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6" name="Google Shape;566;p3"/>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7" name="Google Shape;567;p3"/>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8" name="Google Shape;568;p3"/>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69" name="Google Shape;569;p3"/>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0" name="Google Shape;570;p3"/>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1" name="Google Shape;571;p3"/>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2" name="Google Shape;572;p3"/>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3" name="Google Shape;573;p3"/>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4" name="Google Shape;574;p3"/>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5" name="Google Shape;575;p3"/>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6" name="Google Shape;576;p3"/>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7" name="Google Shape;577;p3"/>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8" name="Google Shape;578;p3"/>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79" name="Google Shape;579;p3"/>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0" name="Google Shape;580;p3"/>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1" name="Google Shape;581;p3"/>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82" name="Google Shape;582;p3"/>
          <p:cNvGrpSpPr/>
          <p:nvPr/>
        </p:nvGrpSpPr>
        <p:grpSpPr>
          <a:xfrm>
            <a:off x="11603145" y="5551670"/>
            <a:ext cx="677840" cy="304156"/>
            <a:chOff x="8502760" y="3542528"/>
            <a:chExt cx="711519" cy="319269"/>
          </a:xfrm>
        </p:grpSpPr>
        <p:sp>
          <p:nvSpPr>
            <p:cNvPr id="583" name="Google Shape;583;p3"/>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4" name="Google Shape;584;p3"/>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5" name="Google Shape;585;p3"/>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6" name="Google Shape;586;p3"/>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7" name="Google Shape;587;p3"/>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8" name="Google Shape;588;p3"/>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89" name="Google Shape;589;p3"/>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0" name="Google Shape;590;p3"/>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1" name="Google Shape;591;p3"/>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592" name="Google Shape;592;p3"/>
          <p:cNvGrpSpPr/>
          <p:nvPr/>
        </p:nvGrpSpPr>
        <p:grpSpPr>
          <a:xfrm>
            <a:off x="10988661" y="89742"/>
            <a:ext cx="1501227" cy="1121769"/>
            <a:chOff x="7809743" y="1407245"/>
            <a:chExt cx="1427565" cy="1066727"/>
          </a:xfrm>
        </p:grpSpPr>
        <p:sp>
          <p:nvSpPr>
            <p:cNvPr id="593" name="Google Shape;593;p3"/>
            <p:cNvSpPr/>
            <p:nvPr/>
          </p:nvSpPr>
          <p:spPr>
            <a:xfrm>
              <a:off x="7809743" y="1407245"/>
              <a:ext cx="1427565" cy="1066727"/>
            </a:xfrm>
            <a:custGeom>
              <a:avLst/>
              <a:gdLst/>
              <a:ahLst/>
              <a:cxnLst/>
              <a:rect l="l" t="t" r="r" b="b"/>
              <a:pathLst>
                <a:path w="47653" h="35608" extrusionOk="0">
                  <a:moveTo>
                    <a:pt x="10687" y="0"/>
                  </a:moveTo>
                  <a:cubicBezTo>
                    <a:pt x="9318" y="0"/>
                    <a:pt x="8106" y="427"/>
                    <a:pt x="7557" y="1782"/>
                  </a:cubicBezTo>
                  <a:cubicBezTo>
                    <a:pt x="6156" y="5285"/>
                    <a:pt x="11960" y="7853"/>
                    <a:pt x="14062" y="9021"/>
                  </a:cubicBezTo>
                  <a:cubicBezTo>
                    <a:pt x="19199" y="12490"/>
                    <a:pt x="25270" y="14358"/>
                    <a:pt x="30407" y="17861"/>
                  </a:cubicBezTo>
                  <a:cubicBezTo>
                    <a:pt x="28067" y="17276"/>
                    <a:pt x="16214" y="14414"/>
                    <a:pt x="8199" y="14414"/>
                  </a:cubicBezTo>
                  <a:cubicBezTo>
                    <a:pt x="3417" y="14414"/>
                    <a:pt x="0" y="15432"/>
                    <a:pt x="786" y="18561"/>
                  </a:cubicBezTo>
                  <a:cubicBezTo>
                    <a:pt x="2187" y="24399"/>
                    <a:pt x="24569" y="22998"/>
                    <a:pt x="29706" y="24632"/>
                  </a:cubicBezTo>
                  <a:cubicBezTo>
                    <a:pt x="29466" y="24623"/>
                    <a:pt x="29220" y="24619"/>
                    <a:pt x="28971" y="24619"/>
                  </a:cubicBezTo>
                  <a:cubicBezTo>
                    <a:pt x="22677" y="24619"/>
                    <a:pt x="13625" y="27407"/>
                    <a:pt x="8491" y="30937"/>
                  </a:cubicBezTo>
                  <a:cubicBezTo>
                    <a:pt x="3921" y="34058"/>
                    <a:pt x="5815" y="35607"/>
                    <a:pt x="9677" y="35607"/>
                  </a:cubicBezTo>
                  <a:cubicBezTo>
                    <a:pt x="12129" y="35607"/>
                    <a:pt x="15376" y="34982"/>
                    <a:pt x="18265" y="33739"/>
                  </a:cubicBezTo>
                  <a:cubicBezTo>
                    <a:pt x="27138" y="29869"/>
                    <a:pt x="37379" y="29069"/>
                    <a:pt x="46952" y="29069"/>
                  </a:cubicBezTo>
                  <a:lnTo>
                    <a:pt x="47653" y="29069"/>
                  </a:lnTo>
                  <a:lnTo>
                    <a:pt x="47653" y="18328"/>
                  </a:lnTo>
                  <a:cubicBezTo>
                    <a:pt x="37612" y="12490"/>
                    <a:pt x="26204" y="3650"/>
                    <a:pt x="14996" y="848"/>
                  </a:cubicBezTo>
                  <a:cubicBezTo>
                    <a:pt x="13790" y="487"/>
                    <a:pt x="12149" y="0"/>
                    <a:pt x="1068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4" name="Google Shape;594;p3"/>
            <p:cNvSpPr/>
            <p:nvPr/>
          </p:nvSpPr>
          <p:spPr>
            <a:xfrm>
              <a:off x="8923422" y="2140105"/>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5" name="Google Shape;595;p3"/>
            <p:cNvSpPr/>
            <p:nvPr/>
          </p:nvSpPr>
          <p:spPr>
            <a:xfrm>
              <a:off x="8804500" y="2063149"/>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6" name="Google Shape;596;p3"/>
            <p:cNvSpPr/>
            <p:nvPr/>
          </p:nvSpPr>
          <p:spPr>
            <a:xfrm>
              <a:off x="8700585" y="2224040"/>
              <a:ext cx="66985" cy="51976"/>
            </a:xfrm>
            <a:custGeom>
              <a:avLst/>
              <a:gdLst/>
              <a:ahLst/>
              <a:cxnLst/>
              <a:rect l="l" t="t" r="r" b="b"/>
              <a:pathLst>
                <a:path w="2236" h="1735" extrusionOk="0">
                  <a:moveTo>
                    <a:pt x="1102" y="0"/>
                  </a:moveTo>
                  <a:cubicBezTo>
                    <a:pt x="1" y="0"/>
                    <a:pt x="1" y="1735"/>
                    <a:pt x="1102" y="1735"/>
                  </a:cubicBezTo>
                  <a:cubicBezTo>
                    <a:pt x="2236" y="1735"/>
                    <a:pt x="2236" y="0"/>
                    <a:pt x="1102"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7" name="Google Shape;597;p3"/>
            <p:cNvSpPr/>
            <p:nvPr/>
          </p:nvSpPr>
          <p:spPr>
            <a:xfrm>
              <a:off x="8518726" y="2182072"/>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8" name="Google Shape;598;p3"/>
            <p:cNvSpPr/>
            <p:nvPr/>
          </p:nvSpPr>
          <p:spPr>
            <a:xfrm>
              <a:off x="8406813" y="2292967"/>
              <a:ext cx="68004" cy="52995"/>
            </a:xfrm>
            <a:custGeom>
              <a:avLst/>
              <a:gdLst/>
              <a:ahLst/>
              <a:cxnLst/>
              <a:rect l="l" t="t" r="r" b="b"/>
              <a:pathLst>
                <a:path w="2270" h="1769" extrusionOk="0">
                  <a:moveTo>
                    <a:pt x="1135" y="1"/>
                  </a:moveTo>
                  <a:cubicBezTo>
                    <a:pt x="1" y="1"/>
                    <a:pt x="1" y="1769"/>
                    <a:pt x="1135" y="1769"/>
                  </a:cubicBezTo>
                  <a:cubicBezTo>
                    <a:pt x="2269" y="1769"/>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599" name="Google Shape;599;p3"/>
            <p:cNvSpPr/>
            <p:nvPr/>
          </p:nvSpPr>
          <p:spPr>
            <a:xfrm>
              <a:off x="8259942" y="2264989"/>
              <a:ext cx="67974" cy="52995"/>
            </a:xfrm>
            <a:custGeom>
              <a:avLst/>
              <a:gdLst/>
              <a:ahLst/>
              <a:cxnLst/>
              <a:rect l="l" t="t" r="r" b="b"/>
              <a:pathLst>
                <a:path w="2269" h="1769" extrusionOk="0">
                  <a:moveTo>
                    <a:pt x="1134" y="1"/>
                  </a:moveTo>
                  <a:cubicBezTo>
                    <a:pt x="0" y="1"/>
                    <a:pt x="0" y="1769"/>
                    <a:pt x="1134" y="1769"/>
                  </a:cubicBezTo>
                  <a:cubicBezTo>
                    <a:pt x="2269" y="1769"/>
                    <a:pt x="2269" y="1"/>
                    <a:pt x="1134"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0" name="Google Shape;600;p3"/>
            <p:cNvSpPr/>
            <p:nvPr/>
          </p:nvSpPr>
          <p:spPr>
            <a:xfrm>
              <a:off x="8378834" y="2021182"/>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1" name="Google Shape;601;p3"/>
            <p:cNvSpPr/>
            <p:nvPr/>
          </p:nvSpPr>
          <p:spPr>
            <a:xfrm>
              <a:off x="8294900" y="190926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2" name="Google Shape;602;p3"/>
            <p:cNvSpPr/>
            <p:nvPr/>
          </p:nvSpPr>
          <p:spPr>
            <a:xfrm>
              <a:off x="8128048" y="2021182"/>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3" name="Google Shape;603;p3"/>
            <p:cNvSpPr/>
            <p:nvPr/>
          </p:nvSpPr>
          <p:spPr>
            <a:xfrm>
              <a:off x="8051093" y="1881290"/>
              <a:ext cx="66985" cy="52006"/>
            </a:xfrm>
            <a:custGeom>
              <a:avLst/>
              <a:gdLst/>
              <a:ahLst/>
              <a:cxnLst/>
              <a:rect l="l" t="t" r="r" b="b"/>
              <a:pathLst>
                <a:path w="2236" h="1736" extrusionOk="0">
                  <a:moveTo>
                    <a:pt x="1101" y="1"/>
                  </a:moveTo>
                  <a:cubicBezTo>
                    <a:pt x="1" y="1"/>
                    <a:pt x="1" y="1735"/>
                    <a:pt x="1101" y="1735"/>
                  </a:cubicBezTo>
                  <a:cubicBezTo>
                    <a:pt x="2236" y="1735"/>
                    <a:pt x="2236"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4" name="Google Shape;604;p3"/>
            <p:cNvSpPr/>
            <p:nvPr/>
          </p:nvSpPr>
          <p:spPr>
            <a:xfrm>
              <a:off x="7904222" y="1930267"/>
              <a:ext cx="66985" cy="51976"/>
            </a:xfrm>
            <a:custGeom>
              <a:avLst/>
              <a:gdLst/>
              <a:ahLst/>
              <a:cxnLst/>
              <a:rect l="l" t="t" r="r" b="b"/>
              <a:pathLst>
                <a:path w="2236" h="1735" extrusionOk="0">
                  <a:moveTo>
                    <a:pt x="1134" y="0"/>
                  </a:moveTo>
                  <a:cubicBezTo>
                    <a:pt x="0" y="0"/>
                    <a:pt x="0" y="1735"/>
                    <a:pt x="1134" y="1735"/>
                  </a:cubicBezTo>
                  <a:cubicBezTo>
                    <a:pt x="2235" y="1735"/>
                    <a:pt x="2235"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5" name="Google Shape;605;p3"/>
            <p:cNvSpPr/>
            <p:nvPr/>
          </p:nvSpPr>
          <p:spPr>
            <a:xfrm>
              <a:off x="8881455" y="1944256"/>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6" name="Google Shape;606;p3"/>
            <p:cNvSpPr/>
            <p:nvPr/>
          </p:nvSpPr>
          <p:spPr>
            <a:xfrm>
              <a:off x="8364845" y="1553548"/>
              <a:ext cx="68004" cy="52006"/>
            </a:xfrm>
            <a:custGeom>
              <a:avLst/>
              <a:gdLst/>
              <a:ahLst/>
              <a:cxnLst/>
              <a:rect l="l" t="t" r="r" b="b"/>
              <a:pathLst>
                <a:path w="2270" h="1736" extrusionOk="0">
                  <a:moveTo>
                    <a:pt x="1135" y="1"/>
                  </a:moveTo>
                  <a:cubicBezTo>
                    <a:pt x="1" y="1"/>
                    <a:pt x="1"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7" name="Google Shape;607;p3"/>
            <p:cNvSpPr/>
            <p:nvPr/>
          </p:nvSpPr>
          <p:spPr>
            <a:xfrm>
              <a:off x="8196976" y="1581526"/>
              <a:ext cx="68004" cy="52006"/>
            </a:xfrm>
            <a:custGeom>
              <a:avLst/>
              <a:gdLst/>
              <a:ahLst/>
              <a:cxnLst/>
              <a:rect l="l" t="t" r="r" b="b"/>
              <a:pathLst>
                <a:path w="2270" h="1736" extrusionOk="0">
                  <a:moveTo>
                    <a:pt x="1103" y="0"/>
                  </a:moveTo>
                  <a:cubicBezTo>
                    <a:pt x="1" y="0"/>
                    <a:pt x="11" y="1735"/>
                    <a:pt x="1135" y="1735"/>
                  </a:cubicBezTo>
                  <a:cubicBezTo>
                    <a:pt x="2269" y="1735"/>
                    <a:pt x="2269" y="1"/>
                    <a:pt x="1135" y="1"/>
                  </a:cubicBezTo>
                  <a:cubicBezTo>
                    <a:pt x="1124" y="0"/>
                    <a:pt x="1114" y="0"/>
                    <a:pt x="1103"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8" name="Google Shape;608;p3"/>
            <p:cNvSpPr/>
            <p:nvPr/>
          </p:nvSpPr>
          <p:spPr>
            <a:xfrm>
              <a:off x="8114059" y="1455623"/>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09" name="Google Shape;609;p3"/>
            <p:cNvSpPr/>
            <p:nvPr/>
          </p:nvSpPr>
          <p:spPr>
            <a:xfrm>
              <a:off x="9127268" y="1974721"/>
              <a:ext cx="51976" cy="55991"/>
            </a:xfrm>
            <a:custGeom>
              <a:avLst/>
              <a:gdLst/>
              <a:ahLst/>
              <a:cxnLst/>
              <a:rect l="l" t="t" r="r" b="b"/>
              <a:pathLst>
                <a:path w="1735" h="1869" extrusionOk="0">
                  <a:moveTo>
                    <a:pt x="868" y="1"/>
                  </a:moveTo>
                  <a:cubicBezTo>
                    <a:pt x="434" y="1"/>
                    <a:pt x="0" y="284"/>
                    <a:pt x="0" y="851"/>
                  </a:cubicBezTo>
                  <a:lnTo>
                    <a:pt x="0" y="1018"/>
                  </a:lnTo>
                  <a:cubicBezTo>
                    <a:pt x="0" y="1585"/>
                    <a:pt x="434" y="1869"/>
                    <a:pt x="868" y="1869"/>
                  </a:cubicBezTo>
                  <a:cubicBezTo>
                    <a:pt x="1301" y="1869"/>
                    <a:pt x="1735" y="1585"/>
                    <a:pt x="1735" y="1018"/>
                  </a:cubicBezTo>
                  <a:lnTo>
                    <a:pt x="1735" y="851"/>
                  </a:lnTo>
                  <a:cubicBezTo>
                    <a:pt x="1735" y="284"/>
                    <a:pt x="1301" y="1"/>
                    <a:pt x="8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0" name="Google Shape;610;p3"/>
            <p:cNvSpPr/>
            <p:nvPr/>
          </p:nvSpPr>
          <p:spPr>
            <a:xfrm>
              <a:off x="9119270" y="2161074"/>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11" name="Google Shape;611;p3"/>
          <p:cNvGrpSpPr/>
          <p:nvPr/>
        </p:nvGrpSpPr>
        <p:grpSpPr>
          <a:xfrm>
            <a:off x="-37956" y="6108586"/>
            <a:ext cx="1041194" cy="1013705"/>
            <a:chOff x="-181020" y="4253777"/>
            <a:chExt cx="1117161" cy="1087511"/>
          </a:xfrm>
        </p:grpSpPr>
        <p:sp>
          <p:nvSpPr>
            <p:cNvPr id="612" name="Google Shape;612;p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3" name="Google Shape;613;p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4" name="Google Shape;614;p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5" name="Google Shape;615;p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6" name="Google Shape;616;p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7" name="Google Shape;617;p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8" name="Google Shape;618;p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19" name="Google Shape;619;p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0" name="Google Shape;620;p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1" name="Google Shape;621;p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2" name="Google Shape;622;p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3" name="Google Shape;623;p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4" name="Google Shape;624;p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5" name="Google Shape;625;p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26" name="Google Shape;626;p3"/>
          <p:cNvGrpSpPr/>
          <p:nvPr/>
        </p:nvGrpSpPr>
        <p:grpSpPr>
          <a:xfrm>
            <a:off x="-25873" y="5847950"/>
            <a:ext cx="823993" cy="1105383"/>
            <a:chOff x="-168050" y="4195214"/>
            <a:chExt cx="719519" cy="965231"/>
          </a:xfrm>
        </p:grpSpPr>
        <p:sp>
          <p:nvSpPr>
            <p:cNvPr id="627" name="Google Shape;627;p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8" name="Google Shape;628;p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29" name="Google Shape;629;p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0" name="Google Shape;630;p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1" name="Google Shape;631;p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2" name="Google Shape;632;p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3" name="Google Shape;633;p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4" name="Google Shape;634;p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5" name="Google Shape;635;p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6" name="Google Shape;636;p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7" name="Google Shape;637;p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8" name="Google Shape;638;p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39" name="Google Shape;639;p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0" name="Google Shape;640;p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1" name="Google Shape;641;p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2" name="Google Shape;642;p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3" name="Google Shape;643;p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4" name="Google Shape;644;p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5" name="Google Shape;645;p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6" name="Google Shape;646;p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7" name="Google Shape;647;p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8" name="Google Shape;648;p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49" name="Google Shape;649;p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0" name="Google Shape;650;p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1" name="Google Shape;651;p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2" name="Google Shape;652;p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3" name="Google Shape;653;p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4" name="Google Shape;654;p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5" name="Google Shape;655;p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6" name="Google Shape;656;p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7" name="Google Shape;657;p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8" name="Google Shape;658;p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59" name="Google Shape;659;p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0" name="Google Shape;660;p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1" name="Google Shape;661;p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2" name="Google Shape;662;p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3" name="Google Shape;663;p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4" name="Google Shape;664;p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5" name="Google Shape;665;p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6" name="Google Shape;666;p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7" name="Google Shape;667;p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8" name="Google Shape;668;p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69" name="Google Shape;669;p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0" name="Google Shape;670;p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1" name="Google Shape;671;p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2" name="Google Shape;672;p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3" name="Google Shape;673;p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674" name="Google Shape;674;p3"/>
          <p:cNvGrpSpPr/>
          <p:nvPr/>
        </p:nvGrpSpPr>
        <p:grpSpPr>
          <a:xfrm>
            <a:off x="11023875" y="-268136"/>
            <a:ext cx="1174374" cy="1204359"/>
            <a:chOff x="7973149" y="-201092"/>
            <a:chExt cx="1116750" cy="1145263"/>
          </a:xfrm>
        </p:grpSpPr>
        <p:sp>
          <p:nvSpPr>
            <p:cNvPr id="675" name="Google Shape;675;p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6" name="Google Shape;676;p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7" name="Google Shape;677;p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8" name="Google Shape;678;p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79" name="Google Shape;679;p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0" name="Google Shape;680;p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1" name="Google Shape;681;p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2" name="Google Shape;682;p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3" name="Google Shape;683;p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4" name="Google Shape;684;p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5" name="Google Shape;685;p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6" name="Google Shape;686;p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7" name="Google Shape;687;p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8" name="Google Shape;688;p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89" name="Google Shape;689;p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0" name="Google Shape;690;p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1" name="Google Shape;691;p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2" name="Google Shape;692;p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3" name="Google Shape;693;p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4" name="Google Shape;694;p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5" name="Google Shape;695;p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6" name="Google Shape;696;p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7" name="Google Shape;697;p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8" name="Google Shape;698;p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699" name="Google Shape;699;p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0" name="Google Shape;700;p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1" name="Google Shape;701;p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2" name="Google Shape;702;p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3" name="Google Shape;703;p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4" name="Google Shape;704;p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5" name="Google Shape;705;p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6" name="Google Shape;706;p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7" name="Google Shape;707;p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8" name="Google Shape;708;p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09" name="Google Shape;709;p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0" name="Google Shape;710;p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1" name="Google Shape;711;p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2" name="Google Shape;712;p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3" name="Google Shape;713;p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4" name="Google Shape;714;p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5" name="Google Shape;715;p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6" name="Google Shape;716;p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7" name="Google Shape;717;p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8" name="Google Shape;718;p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19" name="Google Shape;719;p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0" name="Google Shape;720;p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1" name="Google Shape;721;p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2" name="Google Shape;722;p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3" name="Google Shape;723;p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4" name="Google Shape;724;p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5" name="Google Shape;725;p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6" name="Google Shape;726;p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7" name="Google Shape;727;p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8" name="Google Shape;728;p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29" name="Google Shape;729;p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0" name="Google Shape;730;p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1" name="Google Shape;731;p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2" name="Google Shape;732;p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3" name="Google Shape;733;p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4" name="Google Shape;734;p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5" name="Google Shape;735;p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36" name="Google Shape;736;p3"/>
          <p:cNvGrpSpPr/>
          <p:nvPr/>
        </p:nvGrpSpPr>
        <p:grpSpPr>
          <a:xfrm>
            <a:off x="11464102" y="1092367"/>
            <a:ext cx="981638" cy="575503"/>
            <a:chOff x="8365864" y="2993835"/>
            <a:chExt cx="933472" cy="547264"/>
          </a:xfrm>
        </p:grpSpPr>
        <p:sp>
          <p:nvSpPr>
            <p:cNvPr id="737" name="Google Shape;737;p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8" name="Google Shape;738;p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39" name="Google Shape;739;p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0" name="Google Shape;740;p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1" name="Google Shape;741;p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2" name="Google Shape;742;p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3" name="Google Shape;743;p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44" name="Google Shape;744;p3"/>
          <p:cNvGrpSpPr/>
          <p:nvPr/>
        </p:nvGrpSpPr>
        <p:grpSpPr>
          <a:xfrm rot="-5400000">
            <a:off x="10080855" y="98573"/>
            <a:ext cx="215884" cy="194554"/>
            <a:chOff x="7737341" y="1046941"/>
            <a:chExt cx="161913" cy="145916"/>
          </a:xfrm>
        </p:grpSpPr>
        <p:sp>
          <p:nvSpPr>
            <p:cNvPr id="745" name="Google Shape;745;p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6" name="Google Shape;746;p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47" name="Google Shape;747;p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074825290"/>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Title and body" type="tx">
  <p:cSld name="Title and body">
    <p:spTree>
      <p:nvGrpSpPr>
        <p:cNvPr id="1" name="Shape 748"/>
        <p:cNvGrpSpPr/>
        <p:nvPr/>
      </p:nvGrpSpPr>
      <p:grpSpPr>
        <a:xfrm>
          <a:off x="0" y="0"/>
          <a:ext cx="0" cy="0"/>
          <a:chOff x="0" y="0"/>
          <a:chExt cx="0" cy="0"/>
        </a:xfrm>
      </p:grpSpPr>
      <p:grpSp>
        <p:nvGrpSpPr>
          <p:cNvPr id="749" name="Google Shape;749;p4"/>
          <p:cNvGrpSpPr/>
          <p:nvPr/>
        </p:nvGrpSpPr>
        <p:grpSpPr>
          <a:xfrm rot="-5400000" flipH="1">
            <a:off x="625560" y="-219023"/>
            <a:ext cx="340579" cy="882933"/>
            <a:chOff x="1823086" y="-208516"/>
            <a:chExt cx="433159" cy="1122944"/>
          </a:xfrm>
        </p:grpSpPr>
        <p:sp>
          <p:nvSpPr>
            <p:cNvPr id="750" name="Google Shape;750;p4"/>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1" name="Google Shape;751;p4"/>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2" name="Google Shape;752;p4"/>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3" name="Google Shape;753;p4"/>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4" name="Google Shape;754;p4"/>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5" name="Google Shape;755;p4"/>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6" name="Google Shape;756;p4"/>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57" name="Google Shape;757;p4"/>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758" name="Google Shape;758;p4"/>
          <p:cNvGrpSpPr/>
          <p:nvPr/>
        </p:nvGrpSpPr>
        <p:grpSpPr>
          <a:xfrm>
            <a:off x="269345" y="-234667"/>
            <a:ext cx="629304" cy="879633"/>
            <a:chOff x="1897495" y="-461400"/>
            <a:chExt cx="815443" cy="1139815"/>
          </a:xfrm>
        </p:grpSpPr>
        <p:sp>
          <p:nvSpPr>
            <p:cNvPr id="759" name="Google Shape;759;p4"/>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0" name="Google Shape;760;p4"/>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1" name="Google Shape;761;p4"/>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2" name="Google Shape;762;p4"/>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3" name="Google Shape;763;p4"/>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4" name="Google Shape;764;p4"/>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5" name="Google Shape;765;p4"/>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6" name="Google Shape;766;p4"/>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7" name="Google Shape;767;p4"/>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8" name="Google Shape;768;p4"/>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69" name="Google Shape;769;p4"/>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0" name="Google Shape;770;p4"/>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1" name="Google Shape;771;p4"/>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2" name="Google Shape;772;p4"/>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3" name="Google Shape;773;p4"/>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4" name="Google Shape;774;p4"/>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5" name="Google Shape;775;p4"/>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6" name="Google Shape;776;p4"/>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7" name="Google Shape;777;p4"/>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8" name="Google Shape;778;p4"/>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79" name="Google Shape;779;p4"/>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0" name="Google Shape;780;p4"/>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1" name="Google Shape;781;p4"/>
          <p:cNvSpPr txBox="1">
            <a:spLocks noGrp="1"/>
          </p:cNvSpPr>
          <p:nvPr>
            <p:ph type="title"/>
          </p:nvPr>
        </p:nvSpPr>
        <p:spPr>
          <a:xfrm>
            <a:off x="1237300" y="695500"/>
            <a:ext cx="7631200" cy="747200"/>
          </a:xfrm>
          <a:prstGeom prst="rect">
            <a:avLst/>
          </a:prstGeom>
        </p:spPr>
        <p:txBody>
          <a:bodyPr spcFirstLastPara="1" wrap="square" lIns="91425" tIns="91425" rIns="91425" bIns="91425" anchor="t" anchorCtr="0">
            <a:noAutofit/>
          </a:bodyPr>
          <a:lstStyle>
            <a:lvl1pPr lvl="0">
              <a:spcBef>
                <a:spcPts val="0"/>
              </a:spcBef>
              <a:spcAft>
                <a:spcPts val="0"/>
              </a:spcAft>
              <a:buSzPts val="3000"/>
              <a:buNone/>
              <a:defRPr/>
            </a:lvl1pPr>
            <a:lvl2pPr lvl="1">
              <a:spcBef>
                <a:spcPts val="0"/>
              </a:spcBef>
              <a:spcAft>
                <a:spcPts val="0"/>
              </a:spcAft>
              <a:buSzPts val="1400"/>
              <a:buNone/>
              <a:defRPr/>
            </a:lvl2pPr>
            <a:lvl3pPr lvl="2">
              <a:spcBef>
                <a:spcPts val="0"/>
              </a:spcBef>
              <a:spcAft>
                <a:spcPts val="0"/>
              </a:spcAft>
              <a:buSzPts val="1400"/>
              <a:buNone/>
              <a:defRPr/>
            </a:lvl3pPr>
            <a:lvl4pPr lvl="3">
              <a:spcBef>
                <a:spcPts val="0"/>
              </a:spcBef>
              <a:spcAft>
                <a:spcPts val="0"/>
              </a:spcAft>
              <a:buSzPts val="1400"/>
              <a:buNone/>
              <a:defRPr/>
            </a:lvl4pPr>
            <a:lvl5pPr lvl="4">
              <a:spcBef>
                <a:spcPts val="0"/>
              </a:spcBef>
              <a:spcAft>
                <a:spcPts val="0"/>
              </a:spcAft>
              <a:buSzPts val="1400"/>
              <a:buNone/>
              <a:defRPr/>
            </a:lvl5pPr>
            <a:lvl6pPr lvl="5">
              <a:spcBef>
                <a:spcPts val="0"/>
              </a:spcBef>
              <a:spcAft>
                <a:spcPts val="0"/>
              </a:spcAft>
              <a:buSzPts val="1400"/>
              <a:buNone/>
              <a:defRPr/>
            </a:lvl6pPr>
            <a:lvl7pPr lvl="6">
              <a:spcBef>
                <a:spcPts val="0"/>
              </a:spcBef>
              <a:spcAft>
                <a:spcPts val="0"/>
              </a:spcAft>
              <a:buSzPts val="1400"/>
              <a:buNone/>
              <a:defRPr/>
            </a:lvl7pPr>
            <a:lvl8pPr lvl="7">
              <a:spcBef>
                <a:spcPts val="0"/>
              </a:spcBef>
              <a:spcAft>
                <a:spcPts val="0"/>
              </a:spcAft>
              <a:buSzPts val="1400"/>
              <a:buNone/>
              <a:defRPr/>
            </a:lvl8pPr>
            <a:lvl9pPr lvl="8">
              <a:spcBef>
                <a:spcPts val="0"/>
              </a:spcBef>
              <a:spcAft>
                <a:spcPts val="0"/>
              </a:spcAft>
              <a:buSzPts val="1400"/>
              <a:buNone/>
              <a:defRPr/>
            </a:lvl9pPr>
          </a:lstStyle>
          <a:p>
            <a:endParaRPr/>
          </a:p>
        </p:txBody>
      </p:sp>
      <p:sp>
        <p:nvSpPr>
          <p:cNvPr id="782" name="Google Shape;782;p4"/>
          <p:cNvSpPr txBox="1">
            <a:spLocks noGrp="1"/>
          </p:cNvSpPr>
          <p:nvPr>
            <p:ph type="body" idx="1"/>
          </p:nvPr>
        </p:nvSpPr>
        <p:spPr>
          <a:xfrm>
            <a:off x="1252200" y="1523767"/>
            <a:ext cx="9941200" cy="4849200"/>
          </a:xfrm>
          <a:prstGeom prst="rect">
            <a:avLst/>
          </a:prstGeom>
        </p:spPr>
        <p:txBody>
          <a:bodyPr spcFirstLastPara="1" wrap="square" lIns="91425" tIns="91425" rIns="91425" bIns="91425" anchor="t" anchorCtr="0">
            <a:noAutofit/>
          </a:bodyPr>
          <a:lstStyle>
            <a:lvl1pPr marL="608076" lvl="0" indent="-405384" rtl="0">
              <a:spcBef>
                <a:spcPts val="0"/>
              </a:spcBef>
              <a:spcAft>
                <a:spcPts val="0"/>
              </a:spcAft>
              <a:buClr>
                <a:srgbClr val="091179"/>
              </a:buClr>
              <a:buSzPts val="1200"/>
              <a:buFont typeface="Nunito"/>
              <a:buAutoNum type="arabicPeriod"/>
              <a:defRPr sz="1596">
                <a:latin typeface="Nunito"/>
                <a:ea typeface="Nunito"/>
                <a:cs typeface="Nunito"/>
                <a:sym typeface="Nunito"/>
              </a:defRPr>
            </a:lvl1pPr>
            <a:lvl2pPr marL="1216152" lvl="1" indent="-405384" rtl="0">
              <a:spcBef>
                <a:spcPts val="0"/>
              </a:spcBef>
              <a:spcAft>
                <a:spcPts val="0"/>
              </a:spcAft>
              <a:buClr>
                <a:srgbClr val="091179"/>
              </a:buClr>
              <a:buSzPts val="1200"/>
              <a:buFont typeface="Nunito"/>
              <a:buAutoNum type="alphaLcPeriod"/>
              <a:defRPr/>
            </a:lvl2pPr>
            <a:lvl3pPr marL="1824228" lvl="2" indent="-405384" rtl="0">
              <a:spcBef>
                <a:spcPts val="0"/>
              </a:spcBef>
              <a:spcAft>
                <a:spcPts val="0"/>
              </a:spcAft>
              <a:buClr>
                <a:srgbClr val="091179"/>
              </a:buClr>
              <a:buSzPts val="1200"/>
              <a:buFont typeface="Nunito"/>
              <a:buAutoNum type="romanLcPeriod"/>
              <a:defRPr/>
            </a:lvl3pPr>
            <a:lvl4pPr marL="2432304" lvl="3" indent="-405384" rtl="0">
              <a:spcBef>
                <a:spcPts val="0"/>
              </a:spcBef>
              <a:spcAft>
                <a:spcPts val="0"/>
              </a:spcAft>
              <a:buClr>
                <a:srgbClr val="091179"/>
              </a:buClr>
              <a:buSzPts val="1200"/>
              <a:buFont typeface="Nunito"/>
              <a:buAutoNum type="arabicPeriod"/>
              <a:defRPr/>
            </a:lvl4pPr>
            <a:lvl5pPr marL="3040380" lvl="4" indent="-405384" rtl="0">
              <a:spcBef>
                <a:spcPts val="0"/>
              </a:spcBef>
              <a:spcAft>
                <a:spcPts val="0"/>
              </a:spcAft>
              <a:buClr>
                <a:srgbClr val="091179"/>
              </a:buClr>
              <a:buSzPts val="1200"/>
              <a:buFont typeface="Nunito"/>
              <a:buAutoNum type="alphaLcPeriod"/>
              <a:defRPr/>
            </a:lvl5pPr>
            <a:lvl6pPr marL="3648456" lvl="5" indent="-405384" rtl="0">
              <a:spcBef>
                <a:spcPts val="0"/>
              </a:spcBef>
              <a:spcAft>
                <a:spcPts val="0"/>
              </a:spcAft>
              <a:buClr>
                <a:srgbClr val="091179"/>
              </a:buClr>
              <a:buSzPts val="1200"/>
              <a:buFont typeface="Nunito"/>
              <a:buAutoNum type="romanLcPeriod"/>
              <a:defRPr/>
            </a:lvl6pPr>
            <a:lvl7pPr marL="4256532" lvl="6" indent="-405384" rtl="0">
              <a:spcBef>
                <a:spcPts val="0"/>
              </a:spcBef>
              <a:spcAft>
                <a:spcPts val="0"/>
              </a:spcAft>
              <a:buClr>
                <a:srgbClr val="091179"/>
              </a:buClr>
              <a:buSzPts val="1200"/>
              <a:buFont typeface="Nunito"/>
              <a:buAutoNum type="arabicPeriod"/>
              <a:defRPr/>
            </a:lvl7pPr>
            <a:lvl8pPr marL="4864608" lvl="7" indent="-405384" rtl="0">
              <a:spcBef>
                <a:spcPts val="0"/>
              </a:spcBef>
              <a:spcAft>
                <a:spcPts val="0"/>
              </a:spcAft>
              <a:buClr>
                <a:srgbClr val="674EA7"/>
              </a:buClr>
              <a:buSzPts val="1200"/>
              <a:buFont typeface="Inconsolata"/>
              <a:buAutoNum type="alphaLcPeriod"/>
              <a:defRPr/>
            </a:lvl8pPr>
            <a:lvl9pPr marL="5472684" lvl="8" indent="-405384" rtl="0">
              <a:spcBef>
                <a:spcPts val="0"/>
              </a:spcBef>
              <a:spcAft>
                <a:spcPts val="0"/>
              </a:spcAft>
              <a:buClr>
                <a:srgbClr val="674EA7"/>
              </a:buClr>
              <a:buSzPts val="1200"/>
              <a:buFont typeface="Arial"/>
              <a:buAutoNum type="romanLcPeriod"/>
              <a:defRPr/>
            </a:lvl9pPr>
          </a:lstStyle>
          <a:p>
            <a:endParaRPr/>
          </a:p>
        </p:txBody>
      </p:sp>
      <p:grpSp>
        <p:nvGrpSpPr>
          <p:cNvPr id="783" name="Google Shape;783;p4"/>
          <p:cNvGrpSpPr/>
          <p:nvPr/>
        </p:nvGrpSpPr>
        <p:grpSpPr>
          <a:xfrm>
            <a:off x="624338" y="839639"/>
            <a:ext cx="164892" cy="149639"/>
            <a:chOff x="737385" y="1492952"/>
            <a:chExt cx="161913" cy="146935"/>
          </a:xfrm>
        </p:grpSpPr>
        <p:sp>
          <p:nvSpPr>
            <p:cNvPr id="784" name="Google Shape;784;p4"/>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5" name="Google Shape;785;p4"/>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86" name="Google Shape;786;p4"/>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87" name="Google Shape;787;p4"/>
          <p:cNvSpPr/>
          <p:nvPr/>
        </p:nvSpPr>
        <p:spPr>
          <a:xfrm>
            <a:off x="6586532" y="-629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88" name="Google Shape;788;p4"/>
          <p:cNvGrpSpPr/>
          <p:nvPr/>
        </p:nvGrpSpPr>
        <p:grpSpPr>
          <a:xfrm>
            <a:off x="3" y="-268128"/>
            <a:ext cx="446540" cy="1208568"/>
            <a:chOff x="904476" y="-243594"/>
            <a:chExt cx="438472" cy="1186732"/>
          </a:xfrm>
        </p:grpSpPr>
        <p:sp>
          <p:nvSpPr>
            <p:cNvPr id="789" name="Google Shape;789;p4"/>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0" name="Google Shape;790;p4"/>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1" name="Google Shape;791;p4"/>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2" name="Google Shape;792;p4"/>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3" name="Google Shape;793;p4"/>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4" name="Google Shape;794;p4"/>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5" name="Google Shape;795;p4"/>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 name="Google Shape;796;p4"/>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 name="Google Shape;797;p4"/>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 name="Google Shape;798;p4"/>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 name="Google Shape;799;p4"/>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 name="Google Shape;800;p4"/>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 name="Google Shape;801;p4"/>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 name="Google Shape;802;p4"/>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 name="Google Shape;803;p4"/>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 name="Google Shape;804;p4"/>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 name="Google Shape;805;p4"/>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 name="Google Shape;806;p4"/>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 name="Google Shape;807;p4"/>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 name="Google Shape;808;p4"/>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 name="Google Shape;809;p4"/>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 name="Google Shape;810;p4"/>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 name="Google Shape;811;p4"/>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 name="Google Shape;812;p4"/>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 name="Google Shape;813;p4"/>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 name="Google Shape;814;p4"/>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 name="Google Shape;815;p4"/>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16" name="Google Shape;816;p4"/>
          <p:cNvGrpSpPr/>
          <p:nvPr/>
        </p:nvGrpSpPr>
        <p:grpSpPr>
          <a:xfrm>
            <a:off x="11425655" y="5664331"/>
            <a:ext cx="507223" cy="1373920"/>
            <a:chOff x="7607455" y="4238363"/>
            <a:chExt cx="438017" cy="1186459"/>
          </a:xfrm>
        </p:grpSpPr>
        <p:sp>
          <p:nvSpPr>
            <p:cNvPr id="817" name="Google Shape;817;p4"/>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8" name="Google Shape;818;p4"/>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9" name="Google Shape;819;p4"/>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0" name="Google Shape;820;p4"/>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1" name="Google Shape;821;p4"/>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2" name="Google Shape;822;p4"/>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3" name="Google Shape;823;p4"/>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4" name="Google Shape;824;p4"/>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5" name="Google Shape;825;p4"/>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6" name="Google Shape;826;p4"/>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7" name="Google Shape;827;p4"/>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8" name="Google Shape;828;p4"/>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29" name="Google Shape;829;p4"/>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0" name="Google Shape;830;p4"/>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1" name="Google Shape;831;p4"/>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2" name="Google Shape;832;p4"/>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3" name="Google Shape;833;p4"/>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4" name="Google Shape;834;p4"/>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5" name="Google Shape;835;p4"/>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6" name="Google Shape;836;p4"/>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7" name="Google Shape;837;p4"/>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8" name="Google Shape;838;p4"/>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39" name="Google Shape;839;p4"/>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0" name="Google Shape;840;p4"/>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41" name="Google Shape;841;p4"/>
          <p:cNvGrpSpPr/>
          <p:nvPr/>
        </p:nvGrpSpPr>
        <p:grpSpPr>
          <a:xfrm flipH="1">
            <a:off x="124749" y="5936809"/>
            <a:ext cx="895184" cy="980512"/>
            <a:chOff x="2318158" y="4088320"/>
            <a:chExt cx="1256104" cy="1375835"/>
          </a:xfrm>
        </p:grpSpPr>
        <p:sp>
          <p:nvSpPr>
            <p:cNvPr id="842" name="Google Shape;842;p4"/>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3" name="Google Shape;843;p4"/>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4" name="Google Shape;844;p4"/>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5" name="Google Shape;845;p4"/>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6" name="Google Shape;846;p4"/>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7" name="Google Shape;847;p4"/>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8" name="Google Shape;848;p4"/>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49" name="Google Shape;849;p4"/>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0" name="Google Shape;850;p4"/>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1" name="Google Shape;851;p4"/>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2" name="Google Shape;852;p4"/>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3" name="Google Shape;853;p4"/>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4" name="Google Shape;854;p4"/>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5" name="Google Shape;855;p4"/>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6" name="Google Shape;856;p4"/>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7" name="Google Shape;857;p4"/>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8" name="Google Shape;858;p4"/>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59" name="Google Shape;859;p4"/>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0" name="Google Shape;860;p4"/>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1" name="Google Shape;861;p4"/>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2" name="Google Shape;862;p4"/>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3" name="Google Shape;863;p4"/>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4" name="Google Shape;864;p4"/>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5" name="Google Shape;865;p4"/>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6" name="Google Shape;866;p4"/>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7" name="Google Shape;867;p4"/>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8" name="Google Shape;868;p4"/>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69" name="Google Shape;869;p4"/>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0" name="Google Shape;870;p4"/>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1" name="Google Shape;871;p4"/>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2" name="Google Shape;872;p4"/>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3" name="Google Shape;873;p4"/>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4" name="Google Shape;874;p4"/>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5" name="Google Shape;875;p4"/>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6" name="Google Shape;876;p4"/>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7" name="Google Shape;877;p4"/>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8" name="Google Shape;878;p4"/>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79" name="Google Shape;879;p4"/>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0" name="Google Shape;880;p4"/>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1" name="Google Shape;881;p4"/>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2" name="Google Shape;882;p4"/>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3" name="Google Shape;883;p4"/>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4" name="Google Shape;884;p4"/>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5" name="Google Shape;885;p4"/>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6" name="Google Shape;886;p4"/>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7" name="Google Shape;887;p4"/>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8" name="Google Shape;888;p4"/>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89" name="Google Shape;889;p4"/>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0" name="Google Shape;890;p4"/>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1" name="Google Shape;891;p4"/>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892" name="Google Shape;892;p4"/>
          <p:cNvGrpSpPr/>
          <p:nvPr/>
        </p:nvGrpSpPr>
        <p:grpSpPr>
          <a:xfrm>
            <a:off x="7932082" y="151783"/>
            <a:ext cx="527120" cy="687191"/>
            <a:chOff x="3289399" y="3455662"/>
            <a:chExt cx="436502" cy="569243"/>
          </a:xfrm>
        </p:grpSpPr>
        <p:sp>
          <p:nvSpPr>
            <p:cNvPr id="893" name="Google Shape;893;p4"/>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4" name="Google Shape;894;p4"/>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5" name="Google Shape;895;p4"/>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6" name="Google Shape;896;p4"/>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7" name="Google Shape;897;p4"/>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8" name="Google Shape;898;p4"/>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899" name="Google Shape;899;p4"/>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0" name="Google Shape;900;p4"/>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1" name="Google Shape;901;p4"/>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2" name="Google Shape;902;p4"/>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3" name="Google Shape;903;p4"/>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4" name="Google Shape;904;p4"/>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5" name="Google Shape;905;p4"/>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6" name="Google Shape;906;p4"/>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7" name="Google Shape;907;p4"/>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8" name="Google Shape;908;p4"/>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09" name="Google Shape;909;p4"/>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0" name="Google Shape;910;p4"/>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1" name="Google Shape;911;p4"/>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2" name="Google Shape;912;p4"/>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3" name="Google Shape;913;p4"/>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4" name="Google Shape;914;p4"/>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15" name="Google Shape;915;p4"/>
          <p:cNvGrpSpPr/>
          <p:nvPr/>
        </p:nvGrpSpPr>
        <p:grpSpPr>
          <a:xfrm>
            <a:off x="10702999" y="-379955"/>
            <a:ext cx="1489000" cy="1527017"/>
            <a:chOff x="7973149" y="-201092"/>
            <a:chExt cx="1116750" cy="1145263"/>
          </a:xfrm>
        </p:grpSpPr>
        <p:sp>
          <p:nvSpPr>
            <p:cNvPr id="916" name="Google Shape;916;p4"/>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7" name="Google Shape;917;p4"/>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8" name="Google Shape;918;p4"/>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19" name="Google Shape;919;p4"/>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0" name="Google Shape;920;p4"/>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1" name="Google Shape;921;p4"/>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2" name="Google Shape;922;p4"/>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3" name="Google Shape;923;p4"/>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4" name="Google Shape;924;p4"/>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5" name="Google Shape;925;p4"/>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6" name="Google Shape;926;p4"/>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7" name="Google Shape;927;p4"/>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8" name="Google Shape;928;p4"/>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29" name="Google Shape;929;p4"/>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0" name="Google Shape;930;p4"/>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1" name="Google Shape;931;p4"/>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2" name="Google Shape;932;p4"/>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3" name="Google Shape;933;p4"/>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4" name="Google Shape;934;p4"/>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5" name="Google Shape;935;p4"/>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6" name="Google Shape;936;p4"/>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7" name="Google Shape;937;p4"/>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8" name="Google Shape;938;p4"/>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39" name="Google Shape;939;p4"/>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0" name="Google Shape;940;p4"/>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1" name="Google Shape;941;p4"/>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2" name="Google Shape;942;p4"/>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3" name="Google Shape;943;p4"/>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4" name="Google Shape;944;p4"/>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5" name="Google Shape;945;p4"/>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6" name="Google Shape;946;p4"/>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7" name="Google Shape;947;p4"/>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8" name="Google Shape;948;p4"/>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49" name="Google Shape;949;p4"/>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0" name="Google Shape;950;p4"/>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1" name="Google Shape;951;p4"/>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2" name="Google Shape;952;p4"/>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3" name="Google Shape;953;p4"/>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4" name="Google Shape;954;p4"/>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5" name="Google Shape;955;p4"/>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6" name="Google Shape;956;p4"/>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7" name="Google Shape;957;p4"/>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8" name="Google Shape;958;p4"/>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59" name="Google Shape;959;p4"/>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0" name="Google Shape;960;p4"/>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1" name="Google Shape;961;p4"/>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2" name="Google Shape;962;p4"/>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3" name="Google Shape;963;p4"/>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4" name="Google Shape;964;p4"/>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5" name="Google Shape;965;p4"/>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6" name="Google Shape;966;p4"/>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7" name="Google Shape;967;p4"/>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8" name="Google Shape;968;p4"/>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69" name="Google Shape;969;p4"/>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0" name="Google Shape;970;p4"/>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1" name="Google Shape;971;p4"/>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2" name="Google Shape;972;p4"/>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3" name="Google Shape;973;p4"/>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4" name="Google Shape;974;p4"/>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5" name="Google Shape;975;p4"/>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6" name="Google Shape;976;p4"/>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977" name="Google Shape;977;p4"/>
          <p:cNvGrpSpPr/>
          <p:nvPr/>
        </p:nvGrpSpPr>
        <p:grpSpPr>
          <a:xfrm rot="-5400000">
            <a:off x="9285189" y="125173"/>
            <a:ext cx="215884" cy="194554"/>
            <a:chOff x="7737341" y="1046941"/>
            <a:chExt cx="161913" cy="145916"/>
          </a:xfrm>
        </p:grpSpPr>
        <p:sp>
          <p:nvSpPr>
            <p:cNvPr id="978" name="Google Shape;978;p4"/>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79" name="Google Shape;979;p4"/>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980" name="Google Shape;980;p4"/>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273234585"/>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One column text">
  <p:cSld name="One column text">
    <p:spTree>
      <p:nvGrpSpPr>
        <p:cNvPr id="1" name="Shape 1611"/>
        <p:cNvGrpSpPr/>
        <p:nvPr/>
      </p:nvGrpSpPr>
      <p:grpSpPr>
        <a:xfrm>
          <a:off x="0" y="0"/>
          <a:ext cx="0" cy="0"/>
          <a:chOff x="0" y="0"/>
          <a:chExt cx="0" cy="0"/>
        </a:xfrm>
      </p:grpSpPr>
      <p:sp>
        <p:nvSpPr>
          <p:cNvPr id="1612" name="Google Shape;1612;p7"/>
          <p:cNvSpPr/>
          <p:nvPr/>
        </p:nvSpPr>
        <p:spPr>
          <a:xfrm>
            <a:off x="7005934" y="6099068"/>
            <a:ext cx="5263046" cy="821375"/>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3" name="Google Shape;1613;p7"/>
          <p:cNvSpPr txBox="1">
            <a:spLocks noGrp="1"/>
          </p:cNvSpPr>
          <p:nvPr>
            <p:ph type="title"/>
          </p:nvPr>
        </p:nvSpPr>
        <p:spPr>
          <a:xfrm>
            <a:off x="6546168" y="2287233"/>
            <a:ext cx="3744000" cy="727200"/>
          </a:xfrm>
          <a:prstGeom prst="rect">
            <a:avLst/>
          </a:prstGeom>
        </p:spPr>
        <p:txBody>
          <a:bodyPr spcFirstLastPara="1" wrap="square" lIns="91425" tIns="91425" rIns="91425" bIns="91425" anchor="t" anchorCtr="0">
            <a:noAutofit/>
          </a:bodyPr>
          <a:lstStyle>
            <a:lvl1pPr lvl="0" algn="r">
              <a:spcBef>
                <a:spcPts val="0"/>
              </a:spcBef>
              <a:spcAft>
                <a:spcPts val="0"/>
              </a:spcAft>
              <a:buSzPts val="2400"/>
              <a:buNone/>
              <a:defRPr/>
            </a:lvl1pPr>
            <a:lvl2pPr lvl="1">
              <a:spcBef>
                <a:spcPts val="0"/>
              </a:spcBef>
              <a:spcAft>
                <a:spcPts val="0"/>
              </a:spcAft>
              <a:buSzPts val="2400"/>
              <a:buNone/>
              <a:defRPr sz="3192"/>
            </a:lvl2pPr>
            <a:lvl3pPr lvl="2">
              <a:spcBef>
                <a:spcPts val="0"/>
              </a:spcBef>
              <a:spcAft>
                <a:spcPts val="0"/>
              </a:spcAft>
              <a:buSzPts val="2400"/>
              <a:buNone/>
              <a:defRPr sz="3192"/>
            </a:lvl3pPr>
            <a:lvl4pPr lvl="3">
              <a:spcBef>
                <a:spcPts val="0"/>
              </a:spcBef>
              <a:spcAft>
                <a:spcPts val="0"/>
              </a:spcAft>
              <a:buSzPts val="2400"/>
              <a:buNone/>
              <a:defRPr sz="3192"/>
            </a:lvl4pPr>
            <a:lvl5pPr lvl="4">
              <a:spcBef>
                <a:spcPts val="0"/>
              </a:spcBef>
              <a:spcAft>
                <a:spcPts val="0"/>
              </a:spcAft>
              <a:buSzPts val="2400"/>
              <a:buNone/>
              <a:defRPr sz="3192"/>
            </a:lvl5pPr>
            <a:lvl6pPr lvl="5">
              <a:spcBef>
                <a:spcPts val="0"/>
              </a:spcBef>
              <a:spcAft>
                <a:spcPts val="0"/>
              </a:spcAft>
              <a:buSzPts val="2400"/>
              <a:buNone/>
              <a:defRPr sz="3192"/>
            </a:lvl6pPr>
            <a:lvl7pPr lvl="6">
              <a:spcBef>
                <a:spcPts val="0"/>
              </a:spcBef>
              <a:spcAft>
                <a:spcPts val="0"/>
              </a:spcAft>
              <a:buSzPts val="2400"/>
              <a:buNone/>
              <a:defRPr sz="3192"/>
            </a:lvl7pPr>
            <a:lvl8pPr lvl="7">
              <a:spcBef>
                <a:spcPts val="0"/>
              </a:spcBef>
              <a:spcAft>
                <a:spcPts val="0"/>
              </a:spcAft>
              <a:buSzPts val="2400"/>
              <a:buNone/>
              <a:defRPr sz="3192"/>
            </a:lvl8pPr>
            <a:lvl9pPr lvl="8">
              <a:spcBef>
                <a:spcPts val="0"/>
              </a:spcBef>
              <a:spcAft>
                <a:spcPts val="0"/>
              </a:spcAft>
              <a:buSzPts val="2400"/>
              <a:buNone/>
              <a:defRPr sz="3192"/>
            </a:lvl9pPr>
          </a:lstStyle>
          <a:p>
            <a:endParaRPr/>
          </a:p>
        </p:txBody>
      </p:sp>
      <p:sp>
        <p:nvSpPr>
          <p:cNvPr id="1614" name="Google Shape;1614;p7"/>
          <p:cNvSpPr txBox="1">
            <a:spLocks noGrp="1"/>
          </p:cNvSpPr>
          <p:nvPr>
            <p:ph type="body" idx="1"/>
          </p:nvPr>
        </p:nvSpPr>
        <p:spPr>
          <a:xfrm>
            <a:off x="6311368" y="3014433"/>
            <a:ext cx="3978800" cy="1662400"/>
          </a:xfrm>
          <a:prstGeom prst="rect">
            <a:avLst/>
          </a:prstGeom>
        </p:spPr>
        <p:txBody>
          <a:bodyPr spcFirstLastPara="1" wrap="square" lIns="91425" tIns="91425" rIns="91425" bIns="91425" anchor="t" anchorCtr="0">
            <a:noAutofit/>
          </a:bodyPr>
          <a:lstStyle>
            <a:lvl1pPr marL="608076" lvl="0" indent="-405384" algn="r">
              <a:spcBef>
                <a:spcPts val="0"/>
              </a:spcBef>
              <a:spcAft>
                <a:spcPts val="0"/>
              </a:spcAft>
              <a:buSzPts val="1200"/>
              <a:buChar char="●"/>
              <a:defRPr>
                <a:latin typeface="Nunito"/>
                <a:ea typeface="Nunito"/>
                <a:cs typeface="Nunito"/>
                <a:sym typeface="Nunito"/>
              </a:defRPr>
            </a:lvl1pPr>
            <a:lvl2pPr marL="1216152" lvl="1" indent="-405384">
              <a:spcBef>
                <a:spcPts val="0"/>
              </a:spcBef>
              <a:spcAft>
                <a:spcPts val="0"/>
              </a:spcAft>
              <a:buSzPts val="1200"/>
              <a:buChar char="○"/>
              <a:defRPr sz="1596"/>
            </a:lvl2pPr>
            <a:lvl3pPr marL="1824228" lvl="2" indent="-405384">
              <a:spcBef>
                <a:spcPts val="0"/>
              </a:spcBef>
              <a:spcAft>
                <a:spcPts val="0"/>
              </a:spcAft>
              <a:buSzPts val="1200"/>
              <a:buChar char="■"/>
              <a:defRPr sz="1596"/>
            </a:lvl3pPr>
            <a:lvl4pPr marL="2432304" lvl="3" indent="-405384">
              <a:spcBef>
                <a:spcPts val="0"/>
              </a:spcBef>
              <a:spcAft>
                <a:spcPts val="0"/>
              </a:spcAft>
              <a:buSzPts val="1200"/>
              <a:buChar char="●"/>
              <a:defRPr sz="1596"/>
            </a:lvl4pPr>
            <a:lvl5pPr marL="3040380" lvl="4" indent="-405384">
              <a:spcBef>
                <a:spcPts val="0"/>
              </a:spcBef>
              <a:spcAft>
                <a:spcPts val="0"/>
              </a:spcAft>
              <a:buSzPts val="1200"/>
              <a:buChar char="○"/>
              <a:defRPr sz="1596"/>
            </a:lvl5pPr>
            <a:lvl6pPr marL="3648456" lvl="5" indent="-405384">
              <a:spcBef>
                <a:spcPts val="0"/>
              </a:spcBef>
              <a:spcAft>
                <a:spcPts val="0"/>
              </a:spcAft>
              <a:buSzPts val="1200"/>
              <a:buChar char="■"/>
              <a:defRPr sz="1596"/>
            </a:lvl6pPr>
            <a:lvl7pPr marL="4256532" lvl="6" indent="-405384">
              <a:spcBef>
                <a:spcPts val="0"/>
              </a:spcBef>
              <a:spcAft>
                <a:spcPts val="0"/>
              </a:spcAft>
              <a:buSzPts val="1200"/>
              <a:buChar char="●"/>
              <a:defRPr sz="1596"/>
            </a:lvl7pPr>
            <a:lvl8pPr marL="4864608" lvl="7" indent="-405384">
              <a:spcBef>
                <a:spcPts val="0"/>
              </a:spcBef>
              <a:spcAft>
                <a:spcPts val="0"/>
              </a:spcAft>
              <a:buSzPts val="1200"/>
              <a:buChar char="○"/>
              <a:defRPr sz="1596"/>
            </a:lvl8pPr>
            <a:lvl9pPr marL="5472684" lvl="8" indent="-405384">
              <a:spcBef>
                <a:spcPts val="0"/>
              </a:spcBef>
              <a:spcAft>
                <a:spcPts val="0"/>
              </a:spcAft>
              <a:buSzPts val="1200"/>
              <a:buChar char="■"/>
              <a:defRPr sz="1596"/>
            </a:lvl9pPr>
          </a:lstStyle>
          <a:p>
            <a:endParaRPr/>
          </a:p>
        </p:txBody>
      </p:sp>
      <p:sp>
        <p:nvSpPr>
          <p:cNvPr id="1615" name="Google Shape;1615;p7"/>
          <p:cNvSpPr/>
          <p:nvPr/>
        </p:nvSpPr>
        <p:spPr>
          <a:xfrm flipH="1">
            <a:off x="-269969" y="-119310"/>
            <a:ext cx="4503516" cy="70324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616" name="Google Shape;1616;p7"/>
          <p:cNvGrpSpPr/>
          <p:nvPr/>
        </p:nvGrpSpPr>
        <p:grpSpPr>
          <a:xfrm flipH="1">
            <a:off x="10693523" y="-225528"/>
            <a:ext cx="1432199" cy="915695"/>
            <a:chOff x="-206267" y="355694"/>
            <a:chExt cx="1406323" cy="899150"/>
          </a:xfrm>
        </p:grpSpPr>
        <p:sp>
          <p:nvSpPr>
            <p:cNvPr id="1617" name="Google Shape;1617;p7"/>
            <p:cNvSpPr/>
            <p:nvPr/>
          </p:nvSpPr>
          <p:spPr>
            <a:xfrm>
              <a:off x="-206267" y="355694"/>
              <a:ext cx="1329334" cy="847138"/>
            </a:xfrm>
            <a:custGeom>
              <a:avLst/>
              <a:gdLst/>
              <a:ahLst/>
              <a:cxnLst/>
              <a:rect l="l" t="t" r="r" b="b"/>
              <a:pathLst>
                <a:path w="44374" h="28278" extrusionOk="0">
                  <a:moveTo>
                    <a:pt x="486" y="0"/>
                  </a:moveTo>
                  <a:cubicBezTo>
                    <a:pt x="131" y="0"/>
                    <a:pt x="1" y="542"/>
                    <a:pt x="380" y="606"/>
                  </a:cubicBezTo>
                  <a:cubicBezTo>
                    <a:pt x="7585" y="1873"/>
                    <a:pt x="13723" y="6143"/>
                    <a:pt x="19227" y="10713"/>
                  </a:cubicBezTo>
                  <a:cubicBezTo>
                    <a:pt x="21862" y="12914"/>
                    <a:pt x="24397" y="15149"/>
                    <a:pt x="26832" y="17518"/>
                  </a:cubicBezTo>
                  <a:cubicBezTo>
                    <a:pt x="29134" y="19786"/>
                    <a:pt x="31436" y="22021"/>
                    <a:pt x="34038" y="23956"/>
                  </a:cubicBezTo>
                  <a:cubicBezTo>
                    <a:pt x="35472" y="24990"/>
                    <a:pt x="37006" y="25957"/>
                    <a:pt x="38641" y="26658"/>
                  </a:cubicBezTo>
                  <a:cubicBezTo>
                    <a:pt x="39408" y="27025"/>
                    <a:pt x="40242" y="27325"/>
                    <a:pt x="41076" y="27592"/>
                  </a:cubicBezTo>
                  <a:cubicBezTo>
                    <a:pt x="42010" y="27858"/>
                    <a:pt x="42944" y="27925"/>
                    <a:pt x="43845" y="28259"/>
                  </a:cubicBezTo>
                  <a:cubicBezTo>
                    <a:pt x="43882" y="28271"/>
                    <a:pt x="43918" y="28277"/>
                    <a:pt x="43951" y="28277"/>
                  </a:cubicBezTo>
                  <a:cubicBezTo>
                    <a:pt x="44271" y="28277"/>
                    <a:pt x="44374" y="27746"/>
                    <a:pt x="44011" y="27625"/>
                  </a:cubicBezTo>
                  <a:cubicBezTo>
                    <a:pt x="43211" y="27358"/>
                    <a:pt x="42377" y="27291"/>
                    <a:pt x="41543" y="27058"/>
                  </a:cubicBezTo>
                  <a:cubicBezTo>
                    <a:pt x="40776" y="26858"/>
                    <a:pt x="40008" y="26591"/>
                    <a:pt x="39241" y="26257"/>
                  </a:cubicBezTo>
                  <a:cubicBezTo>
                    <a:pt x="37774" y="25624"/>
                    <a:pt x="36373" y="24823"/>
                    <a:pt x="35038" y="23889"/>
                  </a:cubicBezTo>
                  <a:cubicBezTo>
                    <a:pt x="32370" y="22054"/>
                    <a:pt x="30035" y="19786"/>
                    <a:pt x="27733" y="17518"/>
                  </a:cubicBezTo>
                  <a:cubicBezTo>
                    <a:pt x="25298" y="15183"/>
                    <a:pt x="22796" y="12914"/>
                    <a:pt x="20194" y="10713"/>
                  </a:cubicBezTo>
                  <a:cubicBezTo>
                    <a:pt x="17492" y="8445"/>
                    <a:pt x="14657" y="6243"/>
                    <a:pt x="11622" y="4375"/>
                  </a:cubicBezTo>
                  <a:cubicBezTo>
                    <a:pt x="8219" y="2307"/>
                    <a:pt x="4483" y="706"/>
                    <a:pt x="547" y="5"/>
                  </a:cubicBezTo>
                  <a:cubicBezTo>
                    <a:pt x="526" y="2"/>
                    <a:pt x="506" y="0"/>
                    <a:pt x="486"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8" name="Google Shape;1618;p7"/>
            <p:cNvSpPr/>
            <p:nvPr/>
          </p:nvSpPr>
          <p:spPr>
            <a:xfrm>
              <a:off x="597494" y="885935"/>
              <a:ext cx="69981" cy="159014"/>
            </a:xfrm>
            <a:custGeom>
              <a:avLst/>
              <a:gdLst/>
              <a:ahLst/>
              <a:cxnLst/>
              <a:rect l="l" t="t" r="r" b="b"/>
              <a:pathLst>
                <a:path w="2336" h="5308" extrusionOk="0">
                  <a:moveTo>
                    <a:pt x="793" y="0"/>
                  </a:moveTo>
                  <a:cubicBezTo>
                    <a:pt x="659" y="0"/>
                    <a:pt x="517" y="84"/>
                    <a:pt x="501" y="250"/>
                  </a:cubicBezTo>
                  <a:cubicBezTo>
                    <a:pt x="401" y="1385"/>
                    <a:pt x="0" y="2419"/>
                    <a:pt x="267" y="3553"/>
                  </a:cubicBezTo>
                  <a:cubicBezTo>
                    <a:pt x="401" y="4020"/>
                    <a:pt x="601" y="5020"/>
                    <a:pt x="1101" y="5254"/>
                  </a:cubicBezTo>
                  <a:cubicBezTo>
                    <a:pt x="1185" y="5291"/>
                    <a:pt x="1261" y="5308"/>
                    <a:pt x="1330" y="5308"/>
                  </a:cubicBezTo>
                  <a:cubicBezTo>
                    <a:pt x="1508" y="5308"/>
                    <a:pt x="1639" y="5198"/>
                    <a:pt x="1735" y="5054"/>
                  </a:cubicBezTo>
                  <a:cubicBezTo>
                    <a:pt x="1768" y="5020"/>
                    <a:pt x="1802" y="4987"/>
                    <a:pt x="1802" y="4954"/>
                  </a:cubicBezTo>
                  <a:cubicBezTo>
                    <a:pt x="1902" y="4754"/>
                    <a:pt x="1968" y="4553"/>
                    <a:pt x="2035" y="4353"/>
                  </a:cubicBezTo>
                  <a:cubicBezTo>
                    <a:pt x="2335" y="3119"/>
                    <a:pt x="1535" y="1818"/>
                    <a:pt x="1235" y="651"/>
                  </a:cubicBezTo>
                  <a:cubicBezTo>
                    <a:pt x="1201" y="517"/>
                    <a:pt x="1101" y="484"/>
                    <a:pt x="1001" y="484"/>
                  </a:cubicBezTo>
                  <a:cubicBezTo>
                    <a:pt x="1001" y="384"/>
                    <a:pt x="1034" y="317"/>
                    <a:pt x="1034" y="250"/>
                  </a:cubicBezTo>
                  <a:cubicBezTo>
                    <a:pt x="1051" y="84"/>
                    <a:pt x="926" y="0"/>
                    <a:pt x="793"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19" name="Google Shape;1619;p7"/>
            <p:cNvSpPr/>
            <p:nvPr/>
          </p:nvSpPr>
          <p:spPr>
            <a:xfrm>
              <a:off x="702218" y="915411"/>
              <a:ext cx="138134" cy="70969"/>
            </a:xfrm>
            <a:custGeom>
              <a:avLst/>
              <a:gdLst/>
              <a:ahLst/>
              <a:cxnLst/>
              <a:rect l="l" t="t" r="r" b="b"/>
              <a:pathLst>
                <a:path w="4611" h="2369" extrusionOk="0">
                  <a:moveTo>
                    <a:pt x="3670" y="0"/>
                  </a:moveTo>
                  <a:cubicBezTo>
                    <a:pt x="3399" y="0"/>
                    <a:pt x="3117" y="57"/>
                    <a:pt x="2942" y="100"/>
                  </a:cubicBezTo>
                  <a:cubicBezTo>
                    <a:pt x="1875" y="300"/>
                    <a:pt x="974" y="1034"/>
                    <a:pt x="207" y="1735"/>
                  </a:cubicBezTo>
                  <a:cubicBezTo>
                    <a:pt x="0" y="1916"/>
                    <a:pt x="174" y="2177"/>
                    <a:pt x="387" y="2177"/>
                  </a:cubicBezTo>
                  <a:cubicBezTo>
                    <a:pt x="448" y="2177"/>
                    <a:pt x="514" y="2154"/>
                    <a:pt x="574" y="2102"/>
                  </a:cubicBezTo>
                  <a:cubicBezTo>
                    <a:pt x="607" y="2202"/>
                    <a:pt x="674" y="2269"/>
                    <a:pt x="774" y="2269"/>
                  </a:cubicBezTo>
                  <a:cubicBezTo>
                    <a:pt x="807" y="2302"/>
                    <a:pt x="841" y="2302"/>
                    <a:pt x="874" y="2302"/>
                  </a:cubicBezTo>
                  <a:cubicBezTo>
                    <a:pt x="908" y="2302"/>
                    <a:pt x="941" y="2335"/>
                    <a:pt x="1008" y="2335"/>
                  </a:cubicBezTo>
                  <a:cubicBezTo>
                    <a:pt x="1041" y="2369"/>
                    <a:pt x="1108" y="2369"/>
                    <a:pt x="1174" y="2369"/>
                  </a:cubicBezTo>
                  <a:cubicBezTo>
                    <a:pt x="1241" y="2335"/>
                    <a:pt x="1308" y="2335"/>
                    <a:pt x="1375" y="2302"/>
                  </a:cubicBezTo>
                  <a:cubicBezTo>
                    <a:pt x="1508" y="2302"/>
                    <a:pt x="1675" y="2269"/>
                    <a:pt x="1842" y="2202"/>
                  </a:cubicBezTo>
                  <a:cubicBezTo>
                    <a:pt x="3076" y="2068"/>
                    <a:pt x="4610" y="1635"/>
                    <a:pt x="4410" y="434"/>
                  </a:cubicBezTo>
                  <a:cubicBezTo>
                    <a:pt x="4354" y="95"/>
                    <a:pt x="4021" y="0"/>
                    <a:pt x="367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0" name="Google Shape;1620;p7"/>
            <p:cNvSpPr/>
            <p:nvPr/>
          </p:nvSpPr>
          <p:spPr>
            <a:xfrm>
              <a:off x="751374" y="1028883"/>
              <a:ext cx="62971" cy="125642"/>
            </a:xfrm>
            <a:custGeom>
              <a:avLst/>
              <a:gdLst/>
              <a:ahLst/>
              <a:cxnLst/>
              <a:rect l="l" t="t" r="r" b="b"/>
              <a:pathLst>
                <a:path w="2102" h="4194" extrusionOk="0">
                  <a:moveTo>
                    <a:pt x="680" y="0"/>
                  </a:moveTo>
                  <a:cubicBezTo>
                    <a:pt x="571" y="0"/>
                    <a:pt x="457" y="56"/>
                    <a:pt x="401" y="182"/>
                  </a:cubicBezTo>
                  <a:cubicBezTo>
                    <a:pt x="0" y="1116"/>
                    <a:pt x="34" y="2283"/>
                    <a:pt x="367" y="3251"/>
                  </a:cubicBezTo>
                  <a:cubicBezTo>
                    <a:pt x="491" y="3621"/>
                    <a:pt x="816" y="4194"/>
                    <a:pt x="1207" y="4194"/>
                  </a:cubicBezTo>
                  <a:cubicBezTo>
                    <a:pt x="1343" y="4194"/>
                    <a:pt x="1488" y="4124"/>
                    <a:pt x="1635" y="3951"/>
                  </a:cubicBezTo>
                  <a:cubicBezTo>
                    <a:pt x="2102" y="3351"/>
                    <a:pt x="1868" y="2450"/>
                    <a:pt x="1735" y="1783"/>
                  </a:cubicBezTo>
                  <a:cubicBezTo>
                    <a:pt x="1635" y="1416"/>
                    <a:pt x="1435" y="349"/>
                    <a:pt x="934" y="282"/>
                  </a:cubicBezTo>
                  <a:cubicBezTo>
                    <a:pt x="973" y="107"/>
                    <a:pt x="832" y="0"/>
                    <a:pt x="680"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1" name="Google Shape;1621;p7"/>
            <p:cNvSpPr/>
            <p:nvPr/>
          </p:nvSpPr>
          <p:spPr>
            <a:xfrm>
              <a:off x="853402" y="1015612"/>
              <a:ext cx="117823" cy="84001"/>
            </a:xfrm>
            <a:custGeom>
              <a:avLst/>
              <a:gdLst/>
              <a:ahLst/>
              <a:cxnLst/>
              <a:rect l="l" t="t" r="r" b="b"/>
              <a:pathLst>
                <a:path w="3933" h="2804" extrusionOk="0">
                  <a:moveTo>
                    <a:pt x="2844" y="0"/>
                  </a:moveTo>
                  <a:cubicBezTo>
                    <a:pt x="2375" y="0"/>
                    <a:pt x="1847" y="391"/>
                    <a:pt x="1531" y="658"/>
                  </a:cubicBezTo>
                  <a:cubicBezTo>
                    <a:pt x="964" y="1092"/>
                    <a:pt x="297" y="1759"/>
                    <a:pt x="64" y="2493"/>
                  </a:cubicBezTo>
                  <a:cubicBezTo>
                    <a:pt x="1" y="2681"/>
                    <a:pt x="160" y="2803"/>
                    <a:pt x="321" y="2803"/>
                  </a:cubicBezTo>
                  <a:cubicBezTo>
                    <a:pt x="417" y="2803"/>
                    <a:pt x="514" y="2759"/>
                    <a:pt x="564" y="2660"/>
                  </a:cubicBezTo>
                  <a:cubicBezTo>
                    <a:pt x="588" y="2708"/>
                    <a:pt x="631" y="2739"/>
                    <a:pt x="691" y="2739"/>
                  </a:cubicBezTo>
                  <a:cubicBezTo>
                    <a:pt x="713" y="2739"/>
                    <a:pt x="737" y="2735"/>
                    <a:pt x="764" y="2726"/>
                  </a:cubicBezTo>
                  <a:cubicBezTo>
                    <a:pt x="1565" y="2626"/>
                    <a:pt x="2465" y="2459"/>
                    <a:pt x="3132" y="1959"/>
                  </a:cubicBezTo>
                  <a:cubicBezTo>
                    <a:pt x="3666" y="1559"/>
                    <a:pt x="3933" y="691"/>
                    <a:pt x="3333" y="191"/>
                  </a:cubicBezTo>
                  <a:cubicBezTo>
                    <a:pt x="3187" y="55"/>
                    <a:pt x="3020" y="0"/>
                    <a:pt x="2844"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2" name="Google Shape;1622;p7"/>
            <p:cNvSpPr/>
            <p:nvPr/>
          </p:nvSpPr>
          <p:spPr>
            <a:xfrm>
              <a:off x="921251" y="1139478"/>
              <a:ext cx="62971" cy="115366"/>
            </a:xfrm>
            <a:custGeom>
              <a:avLst/>
              <a:gdLst/>
              <a:ahLst/>
              <a:cxnLst/>
              <a:rect l="l" t="t" r="r" b="b"/>
              <a:pathLst>
                <a:path w="2102" h="3851" extrusionOk="0">
                  <a:moveTo>
                    <a:pt x="388" y="1"/>
                  </a:moveTo>
                  <a:cubicBezTo>
                    <a:pt x="284" y="1"/>
                    <a:pt x="184" y="59"/>
                    <a:pt x="167" y="192"/>
                  </a:cubicBezTo>
                  <a:cubicBezTo>
                    <a:pt x="0" y="1193"/>
                    <a:pt x="67" y="2127"/>
                    <a:pt x="467" y="3028"/>
                  </a:cubicBezTo>
                  <a:cubicBezTo>
                    <a:pt x="597" y="3288"/>
                    <a:pt x="929" y="3851"/>
                    <a:pt x="1291" y="3851"/>
                  </a:cubicBezTo>
                  <a:cubicBezTo>
                    <a:pt x="1393" y="3851"/>
                    <a:pt x="1498" y="3806"/>
                    <a:pt x="1601" y="3695"/>
                  </a:cubicBezTo>
                  <a:cubicBezTo>
                    <a:pt x="2102" y="3161"/>
                    <a:pt x="1968" y="2394"/>
                    <a:pt x="1768" y="1760"/>
                  </a:cubicBezTo>
                  <a:cubicBezTo>
                    <a:pt x="1601" y="1193"/>
                    <a:pt x="1301" y="393"/>
                    <a:pt x="701" y="192"/>
                  </a:cubicBezTo>
                  <a:cubicBezTo>
                    <a:pt x="684" y="176"/>
                    <a:pt x="676" y="176"/>
                    <a:pt x="667" y="176"/>
                  </a:cubicBezTo>
                  <a:cubicBezTo>
                    <a:pt x="659" y="176"/>
                    <a:pt x="651" y="176"/>
                    <a:pt x="634" y="159"/>
                  </a:cubicBezTo>
                  <a:cubicBezTo>
                    <a:pt x="601" y="59"/>
                    <a:pt x="492" y="1"/>
                    <a:pt x="388"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3" name="Google Shape;1623;p7"/>
            <p:cNvSpPr/>
            <p:nvPr/>
          </p:nvSpPr>
          <p:spPr>
            <a:xfrm>
              <a:off x="999165" y="1094485"/>
              <a:ext cx="88974" cy="73576"/>
            </a:xfrm>
            <a:custGeom>
              <a:avLst/>
              <a:gdLst/>
              <a:ahLst/>
              <a:cxnLst/>
              <a:rect l="l" t="t" r="r" b="b"/>
              <a:pathLst>
                <a:path w="2970" h="2456" extrusionOk="0">
                  <a:moveTo>
                    <a:pt x="2122" y="1"/>
                  </a:moveTo>
                  <a:cubicBezTo>
                    <a:pt x="1736" y="1"/>
                    <a:pt x="1337" y="359"/>
                    <a:pt x="1102" y="594"/>
                  </a:cubicBezTo>
                  <a:cubicBezTo>
                    <a:pt x="668" y="961"/>
                    <a:pt x="201" y="1494"/>
                    <a:pt x="34" y="2028"/>
                  </a:cubicBezTo>
                  <a:cubicBezTo>
                    <a:pt x="1" y="2228"/>
                    <a:pt x="101" y="2328"/>
                    <a:pt x="234" y="2362"/>
                  </a:cubicBezTo>
                  <a:cubicBezTo>
                    <a:pt x="305" y="2409"/>
                    <a:pt x="376" y="2456"/>
                    <a:pt x="459" y="2456"/>
                  </a:cubicBezTo>
                  <a:cubicBezTo>
                    <a:pt x="493" y="2456"/>
                    <a:pt x="529" y="2448"/>
                    <a:pt x="568" y="2428"/>
                  </a:cubicBezTo>
                  <a:cubicBezTo>
                    <a:pt x="1168" y="2161"/>
                    <a:pt x="1769" y="2061"/>
                    <a:pt x="2303" y="1628"/>
                  </a:cubicBezTo>
                  <a:cubicBezTo>
                    <a:pt x="2670" y="1327"/>
                    <a:pt x="2970" y="427"/>
                    <a:pt x="2436" y="93"/>
                  </a:cubicBezTo>
                  <a:cubicBezTo>
                    <a:pt x="2335" y="28"/>
                    <a:pt x="2229" y="1"/>
                    <a:pt x="21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4" name="Google Shape;1624;p7"/>
            <p:cNvSpPr/>
            <p:nvPr/>
          </p:nvSpPr>
          <p:spPr>
            <a:xfrm>
              <a:off x="1060693" y="1176263"/>
              <a:ext cx="139362" cy="76422"/>
            </a:xfrm>
            <a:custGeom>
              <a:avLst/>
              <a:gdLst/>
              <a:ahLst/>
              <a:cxnLst/>
              <a:rect l="l" t="t" r="r" b="b"/>
              <a:pathLst>
                <a:path w="4652" h="2551" extrusionOk="0">
                  <a:moveTo>
                    <a:pt x="368" y="0"/>
                  </a:moveTo>
                  <a:cubicBezTo>
                    <a:pt x="187" y="0"/>
                    <a:pt x="0" y="192"/>
                    <a:pt x="115" y="399"/>
                  </a:cubicBezTo>
                  <a:cubicBezTo>
                    <a:pt x="482" y="1099"/>
                    <a:pt x="1383" y="1633"/>
                    <a:pt x="2050" y="2033"/>
                  </a:cubicBezTo>
                  <a:cubicBezTo>
                    <a:pt x="2413" y="2238"/>
                    <a:pt x="2977" y="2550"/>
                    <a:pt x="3458" y="2550"/>
                  </a:cubicBezTo>
                  <a:cubicBezTo>
                    <a:pt x="3684" y="2550"/>
                    <a:pt x="3891" y="2481"/>
                    <a:pt x="4051" y="2300"/>
                  </a:cubicBezTo>
                  <a:cubicBezTo>
                    <a:pt x="4652" y="1666"/>
                    <a:pt x="3885" y="966"/>
                    <a:pt x="3351" y="732"/>
                  </a:cubicBezTo>
                  <a:cubicBezTo>
                    <a:pt x="2484" y="365"/>
                    <a:pt x="1516" y="299"/>
                    <a:pt x="616" y="165"/>
                  </a:cubicBezTo>
                  <a:cubicBezTo>
                    <a:pt x="582" y="165"/>
                    <a:pt x="582" y="132"/>
                    <a:pt x="582" y="132"/>
                  </a:cubicBezTo>
                  <a:cubicBezTo>
                    <a:pt x="530" y="39"/>
                    <a:pt x="450" y="0"/>
                    <a:pt x="368"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25" name="Google Shape;1625;p7"/>
          <p:cNvGrpSpPr/>
          <p:nvPr/>
        </p:nvGrpSpPr>
        <p:grpSpPr>
          <a:xfrm>
            <a:off x="10550295" y="5162844"/>
            <a:ext cx="1718685" cy="1882509"/>
            <a:chOff x="2318158" y="4088320"/>
            <a:chExt cx="1256104" cy="1375835"/>
          </a:xfrm>
        </p:grpSpPr>
        <p:sp>
          <p:nvSpPr>
            <p:cNvPr id="1626" name="Google Shape;1626;p7"/>
            <p:cNvSpPr/>
            <p:nvPr/>
          </p:nvSpPr>
          <p:spPr>
            <a:xfrm>
              <a:off x="2820748" y="4145416"/>
              <a:ext cx="387171" cy="1065798"/>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7" name="Google Shape;1627;p7"/>
            <p:cNvSpPr/>
            <p:nvPr/>
          </p:nvSpPr>
          <p:spPr>
            <a:xfrm>
              <a:off x="3064285" y="4374694"/>
              <a:ext cx="65277" cy="105990"/>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8" name="Google Shape;1628;p7"/>
            <p:cNvSpPr/>
            <p:nvPr/>
          </p:nvSpPr>
          <p:spPr>
            <a:xfrm>
              <a:off x="2938682" y="4379847"/>
              <a:ext cx="102934" cy="55781"/>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29" name="Google Shape;1629;p7"/>
            <p:cNvSpPr/>
            <p:nvPr/>
          </p:nvSpPr>
          <p:spPr>
            <a:xfrm>
              <a:off x="2984634" y="4243550"/>
              <a:ext cx="61982" cy="103204"/>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0" name="Google Shape;1630;p7"/>
            <p:cNvSpPr/>
            <p:nvPr/>
          </p:nvSpPr>
          <p:spPr>
            <a:xfrm>
              <a:off x="2864723" y="4267424"/>
              <a:ext cx="95984" cy="57548"/>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1" name="Google Shape;1631;p7"/>
            <p:cNvSpPr/>
            <p:nvPr/>
          </p:nvSpPr>
          <p:spPr>
            <a:xfrm>
              <a:off x="2886830" y="4133733"/>
              <a:ext cx="43888" cy="88135"/>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2" name="Google Shape;1632;p7"/>
            <p:cNvSpPr/>
            <p:nvPr/>
          </p:nvSpPr>
          <p:spPr>
            <a:xfrm>
              <a:off x="2800768" y="4184328"/>
              <a:ext cx="81994" cy="56021"/>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3" name="Google Shape;1633;p7"/>
            <p:cNvSpPr/>
            <p:nvPr/>
          </p:nvSpPr>
          <p:spPr>
            <a:xfrm>
              <a:off x="2774797" y="4088320"/>
              <a:ext cx="73995" cy="73606"/>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4" name="Google Shape;1634;p7"/>
            <p:cNvSpPr/>
            <p:nvPr/>
          </p:nvSpPr>
          <p:spPr>
            <a:xfrm>
              <a:off x="2922686" y="4298787"/>
              <a:ext cx="651576" cy="1046356"/>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5" name="Google Shape;1635;p7"/>
            <p:cNvSpPr/>
            <p:nvPr/>
          </p:nvSpPr>
          <p:spPr>
            <a:xfrm>
              <a:off x="2914239" y="4374065"/>
              <a:ext cx="577850" cy="1059986"/>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6" name="Google Shape;1636;p7"/>
            <p:cNvSpPr/>
            <p:nvPr/>
          </p:nvSpPr>
          <p:spPr>
            <a:xfrm>
              <a:off x="3304736" y="4462763"/>
              <a:ext cx="202153" cy="167133"/>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7" name="Google Shape;1637;p7"/>
            <p:cNvSpPr/>
            <p:nvPr/>
          </p:nvSpPr>
          <p:spPr>
            <a:xfrm>
              <a:off x="3227452" y="4556973"/>
              <a:ext cx="280732" cy="217192"/>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8" name="Google Shape;1638;p7"/>
            <p:cNvSpPr/>
            <p:nvPr/>
          </p:nvSpPr>
          <p:spPr>
            <a:xfrm>
              <a:off x="3129528" y="4660889"/>
              <a:ext cx="387830" cy="26572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39" name="Google Shape;1639;p7"/>
            <p:cNvSpPr/>
            <p:nvPr/>
          </p:nvSpPr>
          <p:spPr>
            <a:xfrm>
              <a:off x="3050985" y="4859733"/>
              <a:ext cx="447385" cy="249276"/>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0" name="Google Shape;1640;p7"/>
            <p:cNvSpPr/>
            <p:nvPr/>
          </p:nvSpPr>
          <p:spPr>
            <a:xfrm>
              <a:off x="3031125" y="5077958"/>
              <a:ext cx="279653" cy="17764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1" name="Google Shape;1641;p7"/>
            <p:cNvSpPr/>
            <p:nvPr/>
          </p:nvSpPr>
          <p:spPr>
            <a:xfrm>
              <a:off x="3079562" y="4761449"/>
              <a:ext cx="31995" cy="25015"/>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2" name="Google Shape;1642;p7"/>
            <p:cNvSpPr/>
            <p:nvPr/>
          </p:nvSpPr>
          <p:spPr>
            <a:xfrm>
              <a:off x="3044604" y="4794400"/>
              <a:ext cx="31006" cy="25015"/>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3" name="Google Shape;1643;p7"/>
            <p:cNvSpPr/>
            <p:nvPr/>
          </p:nvSpPr>
          <p:spPr>
            <a:xfrm>
              <a:off x="3030615" y="473544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4" name="Google Shape;1644;p7"/>
            <p:cNvSpPr/>
            <p:nvPr/>
          </p:nvSpPr>
          <p:spPr>
            <a:xfrm>
              <a:off x="3412306" y="4911316"/>
              <a:ext cx="31006" cy="25015"/>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5" name="Google Shape;1645;p7"/>
            <p:cNvSpPr/>
            <p:nvPr/>
          </p:nvSpPr>
          <p:spPr>
            <a:xfrm>
              <a:off x="3373334" y="4941301"/>
              <a:ext cx="31006" cy="24026"/>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6" name="Google Shape;1646;p7"/>
            <p:cNvSpPr/>
            <p:nvPr/>
          </p:nvSpPr>
          <p:spPr>
            <a:xfrm>
              <a:off x="3262410" y="5198109"/>
              <a:ext cx="31006" cy="25015"/>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7" name="Google Shape;1647;p7"/>
            <p:cNvSpPr/>
            <p:nvPr/>
          </p:nvSpPr>
          <p:spPr>
            <a:xfrm>
              <a:off x="3220442" y="5231090"/>
              <a:ext cx="31006" cy="23996"/>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8" name="Google Shape;1648;p7"/>
            <p:cNvSpPr/>
            <p:nvPr/>
          </p:nvSpPr>
          <p:spPr>
            <a:xfrm>
              <a:off x="3213463" y="4713490"/>
              <a:ext cx="31006" cy="23996"/>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49" name="Google Shape;1649;p7"/>
            <p:cNvSpPr/>
            <p:nvPr/>
          </p:nvSpPr>
          <p:spPr>
            <a:xfrm>
              <a:off x="3190487" y="4654508"/>
              <a:ext cx="31995" cy="24026"/>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0" name="Google Shape;1650;p7"/>
            <p:cNvSpPr/>
            <p:nvPr/>
          </p:nvSpPr>
          <p:spPr>
            <a:xfrm>
              <a:off x="3474254" y="4608556"/>
              <a:ext cx="31006" cy="25015"/>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1" name="Google Shape;1651;p7"/>
            <p:cNvSpPr/>
            <p:nvPr/>
          </p:nvSpPr>
          <p:spPr>
            <a:xfrm>
              <a:off x="3425307" y="4644533"/>
              <a:ext cx="31006" cy="25015"/>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2" name="Google Shape;1652;p7"/>
            <p:cNvSpPr/>
            <p:nvPr/>
          </p:nvSpPr>
          <p:spPr>
            <a:xfrm>
              <a:off x="3366355" y="4432688"/>
              <a:ext cx="31995" cy="25015"/>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3" name="Google Shape;1653;p7"/>
            <p:cNvSpPr/>
            <p:nvPr/>
          </p:nvSpPr>
          <p:spPr>
            <a:xfrm>
              <a:off x="3399305" y="4380745"/>
              <a:ext cx="31006" cy="24985"/>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4" name="Google Shape;1654;p7"/>
            <p:cNvSpPr/>
            <p:nvPr/>
          </p:nvSpPr>
          <p:spPr>
            <a:xfrm>
              <a:off x="2318158" y="4324070"/>
              <a:ext cx="815743" cy="1023678"/>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5" name="Google Shape;1655;p7"/>
            <p:cNvSpPr/>
            <p:nvPr/>
          </p:nvSpPr>
          <p:spPr>
            <a:xfrm>
              <a:off x="2392866" y="4415554"/>
              <a:ext cx="574675" cy="1048602"/>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6" name="Google Shape;1656;p7"/>
            <p:cNvSpPr/>
            <p:nvPr/>
          </p:nvSpPr>
          <p:spPr>
            <a:xfrm>
              <a:off x="2751551" y="5149132"/>
              <a:ext cx="166174" cy="158565"/>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7" name="Google Shape;1657;p7"/>
            <p:cNvSpPr/>
            <p:nvPr/>
          </p:nvSpPr>
          <p:spPr>
            <a:xfrm>
              <a:off x="2622654" y="4908320"/>
              <a:ext cx="229145" cy="228066"/>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8" name="Google Shape;1658;p7"/>
            <p:cNvSpPr/>
            <p:nvPr/>
          </p:nvSpPr>
          <p:spPr>
            <a:xfrm>
              <a:off x="2527695" y="4691503"/>
              <a:ext cx="257155" cy="325788"/>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59" name="Google Shape;1659;p7"/>
            <p:cNvSpPr/>
            <p:nvPr/>
          </p:nvSpPr>
          <p:spPr>
            <a:xfrm>
              <a:off x="2544440" y="4684493"/>
              <a:ext cx="132472" cy="171836"/>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0" name="Google Shape;1660;p7"/>
            <p:cNvSpPr/>
            <p:nvPr/>
          </p:nvSpPr>
          <p:spPr>
            <a:xfrm>
              <a:off x="2414165" y="4499638"/>
              <a:ext cx="169829" cy="20341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1" name="Google Shape;1661;p7"/>
            <p:cNvSpPr/>
            <p:nvPr/>
          </p:nvSpPr>
          <p:spPr>
            <a:xfrm>
              <a:off x="2387774" y="4436702"/>
              <a:ext cx="121268" cy="140920"/>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2" name="Google Shape;1662;p7"/>
            <p:cNvSpPr/>
            <p:nvPr/>
          </p:nvSpPr>
          <p:spPr>
            <a:xfrm>
              <a:off x="2915677" y="4698483"/>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3" name="Google Shape;1663;p7"/>
            <p:cNvSpPr/>
            <p:nvPr/>
          </p:nvSpPr>
          <p:spPr>
            <a:xfrm>
              <a:off x="2880719" y="4656515"/>
              <a:ext cx="34002" cy="26003"/>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4" name="Google Shape;1664;p7"/>
            <p:cNvSpPr/>
            <p:nvPr/>
          </p:nvSpPr>
          <p:spPr>
            <a:xfrm>
              <a:off x="2866730" y="4715467"/>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5" name="Google Shape;1665;p7"/>
            <p:cNvSpPr/>
            <p:nvPr/>
          </p:nvSpPr>
          <p:spPr>
            <a:xfrm>
              <a:off x="2392088" y="4963289"/>
              <a:ext cx="34002" cy="26003"/>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6" name="Google Shape;1666;p7"/>
            <p:cNvSpPr/>
            <p:nvPr/>
          </p:nvSpPr>
          <p:spPr>
            <a:xfrm>
              <a:off x="2402093" y="4907332"/>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7" name="Google Shape;1667;p7"/>
            <p:cNvSpPr/>
            <p:nvPr/>
          </p:nvSpPr>
          <p:spPr>
            <a:xfrm>
              <a:off x="2458049" y="4949299"/>
              <a:ext cx="34002" cy="26003"/>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8" name="Google Shape;1668;p7"/>
            <p:cNvSpPr/>
            <p:nvPr/>
          </p:nvSpPr>
          <p:spPr>
            <a:xfrm>
              <a:off x="2541984" y="4390721"/>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69" name="Google Shape;1669;p7"/>
            <p:cNvSpPr/>
            <p:nvPr/>
          </p:nvSpPr>
          <p:spPr>
            <a:xfrm>
              <a:off x="2504001" y="4373736"/>
              <a:ext cx="33013" cy="26003"/>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0" name="Google Shape;1670;p7"/>
            <p:cNvSpPr/>
            <p:nvPr/>
          </p:nvSpPr>
          <p:spPr>
            <a:xfrm>
              <a:off x="2357130" y="4586569"/>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1" name="Google Shape;1671;p7"/>
            <p:cNvSpPr/>
            <p:nvPr/>
          </p:nvSpPr>
          <p:spPr>
            <a:xfrm>
              <a:off x="2357130" y="4621557"/>
              <a:ext cx="34002" cy="26003"/>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2" name="Google Shape;1672;p7"/>
            <p:cNvSpPr/>
            <p:nvPr/>
          </p:nvSpPr>
          <p:spPr>
            <a:xfrm>
              <a:off x="2880719" y="5026225"/>
              <a:ext cx="34002" cy="26033"/>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3" name="Google Shape;1673;p7"/>
            <p:cNvSpPr/>
            <p:nvPr/>
          </p:nvSpPr>
          <p:spPr>
            <a:xfrm>
              <a:off x="2677861" y="5183102"/>
              <a:ext cx="34032" cy="27022"/>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4" name="Google Shape;1674;p7"/>
            <p:cNvSpPr/>
            <p:nvPr/>
          </p:nvSpPr>
          <p:spPr>
            <a:xfrm>
              <a:off x="2562953" y="4876358"/>
              <a:ext cx="34032" cy="26003"/>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5" name="Google Shape;1675;p7"/>
            <p:cNvSpPr/>
            <p:nvPr/>
          </p:nvSpPr>
          <p:spPr>
            <a:xfrm>
              <a:off x="2824762" y="4851375"/>
              <a:ext cx="34002" cy="26992"/>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76" name="Google Shape;1676;p7"/>
          <p:cNvGrpSpPr/>
          <p:nvPr/>
        </p:nvGrpSpPr>
        <p:grpSpPr>
          <a:xfrm flipH="1">
            <a:off x="-269888" y="6180598"/>
            <a:ext cx="1163854" cy="522281"/>
            <a:chOff x="8502760" y="3542528"/>
            <a:chExt cx="711519" cy="319269"/>
          </a:xfrm>
        </p:grpSpPr>
        <p:sp>
          <p:nvSpPr>
            <p:cNvPr id="1677" name="Google Shape;1677;p7"/>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8" name="Google Shape;1678;p7"/>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79" name="Google Shape;1679;p7"/>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0" name="Google Shape;1680;p7"/>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1" name="Google Shape;1681;p7"/>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2" name="Google Shape;1682;p7"/>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3" name="Google Shape;1683;p7"/>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4" name="Google Shape;1684;p7"/>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5" name="Google Shape;1685;p7"/>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686" name="Google Shape;1686;p7"/>
          <p:cNvGrpSpPr/>
          <p:nvPr/>
        </p:nvGrpSpPr>
        <p:grpSpPr>
          <a:xfrm flipH="1">
            <a:off x="-186014" y="-101851"/>
            <a:ext cx="1079972" cy="1107545"/>
            <a:chOff x="7973149" y="-201092"/>
            <a:chExt cx="1116750" cy="1145263"/>
          </a:xfrm>
        </p:grpSpPr>
        <p:sp>
          <p:nvSpPr>
            <p:cNvPr id="1687" name="Google Shape;1687;p7"/>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8" name="Google Shape;1688;p7"/>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89" name="Google Shape;1689;p7"/>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0" name="Google Shape;1690;p7"/>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1" name="Google Shape;1691;p7"/>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2" name="Google Shape;1692;p7"/>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3" name="Google Shape;1693;p7"/>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4" name="Google Shape;1694;p7"/>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5" name="Google Shape;1695;p7"/>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6" name="Google Shape;1696;p7"/>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7" name="Google Shape;1697;p7"/>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8" name="Google Shape;1698;p7"/>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699" name="Google Shape;1699;p7"/>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0" name="Google Shape;1700;p7"/>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1" name="Google Shape;1701;p7"/>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2" name="Google Shape;1702;p7"/>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3" name="Google Shape;1703;p7"/>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4" name="Google Shape;1704;p7"/>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5" name="Google Shape;1705;p7"/>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6" name="Google Shape;1706;p7"/>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7" name="Google Shape;1707;p7"/>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8" name="Google Shape;1708;p7"/>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09" name="Google Shape;1709;p7"/>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0" name="Google Shape;1710;p7"/>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1" name="Google Shape;1711;p7"/>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2" name="Google Shape;1712;p7"/>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3" name="Google Shape;1713;p7"/>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4" name="Google Shape;1714;p7"/>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5" name="Google Shape;1715;p7"/>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6" name="Google Shape;1716;p7"/>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7" name="Google Shape;1717;p7"/>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8" name="Google Shape;1718;p7"/>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19" name="Google Shape;1719;p7"/>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0" name="Google Shape;1720;p7"/>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1" name="Google Shape;1721;p7"/>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2" name="Google Shape;1722;p7"/>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3" name="Google Shape;1723;p7"/>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4" name="Google Shape;1724;p7"/>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5" name="Google Shape;1725;p7"/>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6" name="Google Shape;1726;p7"/>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7" name="Google Shape;1727;p7"/>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8" name="Google Shape;1728;p7"/>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29" name="Google Shape;1729;p7"/>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0" name="Google Shape;1730;p7"/>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1" name="Google Shape;1731;p7"/>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2" name="Google Shape;1732;p7"/>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3" name="Google Shape;1733;p7"/>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4" name="Google Shape;1734;p7"/>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5" name="Google Shape;1735;p7"/>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6" name="Google Shape;1736;p7"/>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7" name="Google Shape;1737;p7"/>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8" name="Google Shape;1738;p7"/>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39" name="Google Shape;1739;p7"/>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0" name="Google Shape;1740;p7"/>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1" name="Google Shape;1741;p7"/>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2" name="Google Shape;1742;p7"/>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3" name="Google Shape;1743;p7"/>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4" name="Google Shape;1744;p7"/>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5" name="Google Shape;1745;p7"/>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6" name="Google Shape;1746;p7"/>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47" name="Google Shape;1747;p7"/>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48" name="Google Shape;1748;p7"/>
          <p:cNvGrpSpPr/>
          <p:nvPr/>
        </p:nvGrpSpPr>
        <p:grpSpPr>
          <a:xfrm rot="5400000" flipH="1">
            <a:off x="1763424" y="16841"/>
            <a:ext cx="156581" cy="141111"/>
            <a:chOff x="7737341" y="1046941"/>
            <a:chExt cx="161913" cy="145916"/>
          </a:xfrm>
        </p:grpSpPr>
        <p:sp>
          <p:nvSpPr>
            <p:cNvPr id="1749" name="Google Shape;1749;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0" name="Google Shape;1750;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1" name="Google Shape;1751;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752" name="Google Shape;1752;p7"/>
          <p:cNvSpPr txBox="1">
            <a:spLocks noGrp="1"/>
          </p:cNvSpPr>
          <p:nvPr>
            <p:ph type="subTitle" idx="2"/>
          </p:nvPr>
        </p:nvSpPr>
        <p:spPr>
          <a:xfrm>
            <a:off x="2457146" y="4676832"/>
            <a:ext cx="2702800" cy="558000"/>
          </a:xfrm>
          <a:prstGeom prst="rect">
            <a:avLst/>
          </a:prstGeom>
        </p:spPr>
        <p:txBody>
          <a:bodyPr spcFirstLastPara="1" wrap="square" lIns="91425" tIns="91425" rIns="91425" bIns="91425" anchor="t" anchorCtr="0">
            <a:noAutofit/>
          </a:bodyPr>
          <a:lstStyle>
            <a:lvl1pPr lvl="0" algn="ctr">
              <a:spcBef>
                <a:spcPts val="0"/>
              </a:spcBef>
              <a:spcAft>
                <a:spcPts val="0"/>
              </a:spcAft>
              <a:buSzPts val="2000"/>
              <a:buNone/>
              <a:defRPr/>
            </a:lvl1pPr>
            <a:lvl2pPr lvl="1">
              <a:spcBef>
                <a:spcPts val="0"/>
              </a:spcBef>
              <a:spcAft>
                <a:spcPts val="0"/>
              </a:spcAft>
              <a:buSzPts val="1600"/>
              <a:buNone/>
              <a:defRPr>
                <a:latin typeface="Maven Pro"/>
                <a:ea typeface="Maven Pro"/>
                <a:cs typeface="Maven Pro"/>
                <a:sym typeface="Maven Pro"/>
              </a:defRPr>
            </a:lvl2pPr>
            <a:lvl3pPr lvl="2">
              <a:spcBef>
                <a:spcPts val="0"/>
              </a:spcBef>
              <a:spcAft>
                <a:spcPts val="0"/>
              </a:spcAft>
              <a:buSzPts val="1600"/>
              <a:buNone/>
              <a:defRPr>
                <a:latin typeface="Maven Pro"/>
                <a:ea typeface="Maven Pro"/>
                <a:cs typeface="Maven Pro"/>
                <a:sym typeface="Maven Pro"/>
              </a:defRPr>
            </a:lvl3pPr>
            <a:lvl4pPr lvl="3">
              <a:spcBef>
                <a:spcPts val="0"/>
              </a:spcBef>
              <a:spcAft>
                <a:spcPts val="0"/>
              </a:spcAft>
              <a:buSzPts val="1600"/>
              <a:buNone/>
              <a:defRPr>
                <a:latin typeface="Maven Pro"/>
                <a:ea typeface="Maven Pro"/>
                <a:cs typeface="Maven Pro"/>
                <a:sym typeface="Maven Pro"/>
              </a:defRPr>
            </a:lvl4pPr>
            <a:lvl5pPr lvl="4">
              <a:spcBef>
                <a:spcPts val="0"/>
              </a:spcBef>
              <a:spcAft>
                <a:spcPts val="0"/>
              </a:spcAft>
              <a:buSzPts val="1600"/>
              <a:buNone/>
              <a:defRPr>
                <a:latin typeface="Maven Pro"/>
                <a:ea typeface="Maven Pro"/>
                <a:cs typeface="Maven Pro"/>
                <a:sym typeface="Maven Pro"/>
              </a:defRPr>
            </a:lvl5pPr>
            <a:lvl6pPr lvl="5">
              <a:spcBef>
                <a:spcPts val="0"/>
              </a:spcBef>
              <a:spcAft>
                <a:spcPts val="0"/>
              </a:spcAft>
              <a:buSzPts val="1600"/>
              <a:buNone/>
              <a:defRPr>
                <a:latin typeface="Maven Pro"/>
                <a:ea typeface="Maven Pro"/>
                <a:cs typeface="Maven Pro"/>
                <a:sym typeface="Maven Pro"/>
              </a:defRPr>
            </a:lvl6pPr>
            <a:lvl7pPr lvl="6">
              <a:spcBef>
                <a:spcPts val="0"/>
              </a:spcBef>
              <a:spcAft>
                <a:spcPts val="0"/>
              </a:spcAft>
              <a:buSzPts val="1600"/>
              <a:buNone/>
              <a:defRPr>
                <a:latin typeface="Maven Pro"/>
                <a:ea typeface="Maven Pro"/>
                <a:cs typeface="Maven Pro"/>
                <a:sym typeface="Maven Pro"/>
              </a:defRPr>
            </a:lvl7pPr>
            <a:lvl8pPr lvl="7">
              <a:spcBef>
                <a:spcPts val="0"/>
              </a:spcBef>
              <a:spcAft>
                <a:spcPts val="0"/>
              </a:spcAft>
              <a:buSzPts val="1600"/>
              <a:buNone/>
              <a:defRPr>
                <a:latin typeface="Maven Pro"/>
                <a:ea typeface="Maven Pro"/>
                <a:cs typeface="Maven Pro"/>
                <a:sym typeface="Maven Pro"/>
              </a:defRPr>
            </a:lvl8pPr>
            <a:lvl9pPr lvl="8">
              <a:spcBef>
                <a:spcPts val="0"/>
              </a:spcBef>
              <a:spcAft>
                <a:spcPts val="0"/>
              </a:spcAft>
              <a:buSzPts val="1600"/>
              <a:buNone/>
              <a:defRPr>
                <a:latin typeface="Maven Pro"/>
                <a:ea typeface="Maven Pro"/>
                <a:cs typeface="Maven Pro"/>
                <a:sym typeface="Maven Pro"/>
              </a:defRPr>
            </a:lvl9pPr>
          </a:lstStyle>
          <a:p>
            <a:endParaRPr/>
          </a:p>
        </p:txBody>
      </p:sp>
      <p:grpSp>
        <p:nvGrpSpPr>
          <p:cNvPr id="1753" name="Google Shape;1753;p7"/>
          <p:cNvGrpSpPr/>
          <p:nvPr/>
        </p:nvGrpSpPr>
        <p:grpSpPr>
          <a:xfrm>
            <a:off x="228352" y="-225509"/>
            <a:ext cx="916057" cy="918956"/>
            <a:chOff x="-566600" y="186057"/>
            <a:chExt cx="1240151" cy="1244074"/>
          </a:xfrm>
        </p:grpSpPr>
        <p:sp>
          <p:nvSpPr>
            <p:cNvPr id="1754" name="Google Shape;1754;p7"/>
            <p:cNvSpPr/>
            <p:nvPr/>
          </p:nvSpPr>
          <p:spPr>
            <a:xfrm>
              <a:off x="-566600" y="204000"/>
              <a:ext cx="1240151" cy="1226131"/>
            </a:xfrm>
            <a:custGeom>
              <a:avLst/>
              <a:gdLst/>
              <a:ahLst/>
              <a:cxnLst/>
              <a:rect l="l" t="t" r="r" b="b"/>
              <a:pathLst>
                <a:path w="41397" h="40929" extrusionOk="0">
                  <a:moveTo>
                    <a:pt x="7689" y="1"/>
                  </a:moveTo>
                  <a:cubicBezTo>
                    <a:pt x="7309" y="1"/>
                    <a:pt x="6925" y="11"/>
                    <a:pt x="6538" y="32"/>
                  </a:cubicBezTo>
                  <a:cubicBezTo>
                    <a:pt x="0" y="25317"/>
                    <a:pt x="37661" y="39661"/>
                    <a:pt x="41397" y="40928"/>
                  </a:cubicBezTo>
                  <a:lnTo>
                    <a:pt x="41397" y="40928"/>
                  </a:lnTo>
                  <a:cubicBezTo>
                    <a:pt x="40084" y="36336"/>
                    <a:pt x="30191" y="1"/>
                    <a:pt x="7689"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5" name="Google Shape;1755;p7"/>
            <p:cNvSpPr/>
            <p:nvPr/>
          </p:nvSpPr>
          <p:spPr>
            <a:xfrm>
              <a:off x="-400378" y="186057"/>
              <a:ext cx="958430" cy="1103125"/>
            </a:xfrm>
            <a:custGeom>
              <a:avLst/>
              <a:gdLst/>
              <a:ahLst/>
              <a:cxnLst/>
              <a:rect l="l" t="t" r="r" b="b"/>
              <a:pathLst>
                <a:path w="31993" h="36823" extrusionOk="0">
                  <a:moveTo>
                    <a:pt x="506" y="1"/>
                  </a:moveTo>
                  <a:cubicBezTo>
                    <a:pt x="248" y="1"/>
                    <a:pt x="0" y="194"/>
                    <a:pt x="122" y="498"/>
                  </a:cubicBezTo>
                  <a:cubicBezTo>
                    <a:pt x="1056" y="2733"/>
                    <a:pt x="3324" y="4134"/>
                    <a:pt x="5126" y="5668"/>
                  </a:cubicBezTo>
                  <a:cubicBezTo>
                    <a:pt x="7394" y="7603"/>
                    <a:pt x="9062" y="10205"/>
                    <a:pt x="10863" y="12573"/>
                  </a:cubicBezTo>
                  <a:cubicBezTo>
                    <a:pt x="14899" y="17877"/>
                    <a:pt x="19069" y="23147"/>
                    <a:pt x="23439" y="28184"/>
                  </a:cubicBezTo>
                  <a:cubicBezTo>
                    <a:pt x="25940" y="31086"/>
                    <a:pt x="28476" y="33922"/>
                    <a:pt x="31111" y="36690"/>
                  </a:cubicBezTo>
                  <a:cubicBezTo>
                    <a:pt x="31197" y="36784"/>
                    <a:pt x="31295" y="36823"/>
                    <a:pt x="31391" y="36823"/>
                  </a:cubicBezTo>
                  <a:cubicBezTo>
                    <a:pt x="31706" y="36823"/>
                    <a:pt x="31992" y="36405"/>
                    <a:pt x="31711" y="36123"/>
                  </a:cubicBezTo>
                  <a:cubicBezTo>
                    <a:pt x="27108" y="31287"/>
                    <a:pt x="22772" y="26216"/>
                    <a:pt x="18569" y="21046"/>
                  </a:cubicBezTo>
                  <a:cubicBezTo>
                    <a:pt x="16467" y="18444"/>
                    <a:pt x="14399" y="15809"/>
                    <a:pt x="12364" y="13140"/>
                  </a:cubicBezTo>
                  <a:cubicBezTo>
                    <a:pt x="11430" y="11939"/>
                    <a:pt x="10529" y="10739"/>
                    <a:pt x="9595" y="9504"/>
                  </a:cubicBezTo>
                  <a:cubicBezTo>
                    <a:pt x="8695" y="8303"/>
                    <a:pt x="7761" y="7036"/>
                    <a:pt x="6693" y="5968"/>
                  </a:cubicBezTo>
                  <a:cubicBezTo>
                    <a:pt x="5726" y="5001"/>
                    <a:pt x="4592" y="4167"/>
                    <a:pt x="3558" y="3300"/>
                  </a:cubicBezTo>
                  <a:cubicBezTo>
                    <a:pt x="2557" y="2466"/>
                    <a:pt x="1456" y="1499"/>
                    <a:pt x="923" y="264"/>
                  </a:cubicBezTo>
                  <a:cubicBezTo>
                    <a:pt x="844" y="81"/>
                    <a:pt x="673" y="1"/>
                    <a:pt x="50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6" name="Google Shape;1756;p7"/>
            <p:cNvSpPr/>
            <p:nvPr/>
          </p:nvSpPr>
          <p:spPr>
            <a:xfrm>
              <a:off x="359679" y="1074115"/>
              <a:ext cx="149698" cy="162190"/>
            </a:xfrm>
            <a:custGeom>
              <a:avLst/>
              <a:gdLst/>
              <a:ahLst/>
              <a:cxnLst/>
              <a:rect l="l" t="t" r="r" b="b"/>
              <a:pathLst>
                <a:path w="4997" h="5414" extrusionOk="0">
                  <a:moveTo>
                    <a:pt x="2262" y="0"/>
                  </a:moveTo>
                  <a:cubicBezTo>
                    <a:pt x="1613" y="0"/>
                    <a:pt x="963" y="65"/>
                    <a:pt x="334" y="173"/>
                  </a:cubicBezTo>
                  <a:cubicBezTo>
                    <a:pt x="100" y="206"/>
                    <a:pt x="0" y="473"/>
                    <a:pt x="34" y="673"/>
                  </a:cubicBezTo>
                  <a:cubicBezTo>
                    <a:pt x="267" y="2108"/>
                    <a:pt x="367" y="3575"/>
                    <a:pt x="267" y="5010"/>
                  </a:cubicBezTo>
                  <a:cubicBezTo>
                    <a:pt x="234" y="5243"/>
                    <a:pt x="467" y="5410"/>
                    <a:pt x="668" y="5410"/>
                  </a:cubicBezTo>
                  <a:cubicBezTo>
                    <a:pt x="687" y="5412"/>
                    <a:pt x="706" y="5414"/>
                    <a:pt x="724" y="5414"/>
                  </a:cubicBezTo>
                  <a:cubicBezTo>
                    <a:pt x="954" y="5414"/>
                    <a:pt x="1070" y="5226"/>
                    <a:pt x="1101" y="5010"/>
                  </a:cubicBezTo>
                  <a:cubicBezTo>
                    <a:pt x="1191" y="3658"/>
                    <a:pt x="1119" y="2279"/>
                    <a:pt x="909" y="922"/>
                  </a:cubicBezTo>
                  <a:lnTo>
                    <a:pt x="909" y="922"/>
                  </a:lnTo>
                  <a:cubicBezTo>
                    <a:pt x="1351" y="861"/>
                    <a:pt x="1807" y="826"/>
                    <a:pt x="2265" y="826"/>
                  </a:cubicBezTo>
                  <a:cubicBezTo>
                    <a:pt x="2955" y="826"/>
                    <a:pt x="3649" y="907"/>
                    <a:pt x="4303" y="1107"/>
                  </a:cubicBezTo>
                  <a:cubicBezTo>
                    <a:pt x="4342" y="1117"/>
                    <a:pt x="4378" y="1122"/>
                    <a:pt x="4413" y="1122"/>
                  </a:cubicBezTo>
                  <a:cubicBezTo>
                    <a:pt x="4835" y="1122"/>
                    <a:pt x="4997" y="429"/>
                    <a:pt x="4504" y="306"/>
                  </a:cubicBezTo>
                  <a:cubicBezTo>
                    <a:pt x="3783" y="90"/>
                    <a:pt x="3023" y="0"/>
                    <a:pt x="2262"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7" name="Google Shape;1757;p7"/>
            <p:cNvSpPr/>
            <p:nvPr/>
          </p:nvSpPr>
          <p:spPr>
            <a:xfrm>
              <a:off x="236353" y="959656"/>
              <a:ext cx="203202" cy="189661"/>
            </a:xfrm>
            <a:custGeom>
              <a:avLst/>
              <a:gdLst/>
              <a:ahLst/>
              <a:cxnLst/>
              <a:rect l="l" t="t" r="r" b="b"/>
              <a:pathLst>
                <a:path w="6783" h="6331" extrusionOk="0">
                  <a:moveTo>
                    <a:pt x="3286" y="1"/>
                  </a:moveTo>
                  <a:cubicBezTo>
                    <a:pt x="2548" y="1"/>
                    <a:pt x="1812" y="24"/>
                    <a:pt x="1082" y="24"/>
                  </a:cubicBezTo>
                  <a:cubicBezTo>
                    <a:pt x="815" y="24"/>
                    <a:pt x="682" y="191"/>
                    <a:pt x="648" y="425"/>
                  </a:cubicBezTo>
                  <a:cubicBezTo>
                    <a:pt x="448" y="2226"/>
                    <a:pt x="548" y="4061"/>
                    <a:pt x="81" y="5795"/>
                  </a:cubicBezTo>
                  <a:cubicBezTo>
                    <a:pt x="0" y="6118"/>
                    <a:pt x="261" y="6331"/>
                    <a:pt x="510" y="6331"/>
                  </a:cubicBezTo>
                  <a:cubicBezTo>
                    <a:pt x="672" y="6331"/>
                    <a:pt x="829" y="6240"/>
                    <a:pt x="882" y="6029"/>
                  </a:cubicBezTo>
                  <a:cubicBezTo>
                    <a:pt x="1313" y="4335"/>
                    <a:pt x="1261" y="2585"/>
                    <a:pt x="1434" y="856"/>
                  </a:cubicBezTo>
                  <a:lnTo>
                    <a:pt x="1434" y="856"/>
                  </a:lnTo>
                  <a:cubicBezTo>
                    <a:pt x="2059" y="851"/>
                    <a:pt x="2689" y="832"/>
                    <a:pt x="3317" y="832"/>
                  </a:cubicBezTo>
                  <a:cubicBezTo>
                    <a:pt x="4249" y="832"/>
                    <a:pt x="5177" y="873"/>
                    <a:pt x="6085" y="1058"/>
                  </a:cubicBezTo>
                  <a:cubicBezTo>
                    <a:pt x="6125" y="1068"/>
                    <a:pt x="6162" y="1073"/>
                    <a:pt x="6198" y="1073"/>
                  </a:cubicBezTo>
                  <a:cubicBezTo>
                    <a:pt x="6645" y="1073"/>
                    <a:pt x="6782" y="351"/>
                    <a:pt x="6319" y="258"/>
                  </a:cubicBezTo>
                  <a:cubicBezTo>
                    <a:pt x="5315" y="45"/>
                    <a:pt x="4299" y="1"/>
                    <a:pt x="328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8" name="Google Shape;1758;p7"/>
            <p:cNvSpPr/>
            <p:nvPr/>
          </p:nvSpPr>
          <p:spPr>
            <a:xfrm>
              <a:off x="102362" y="806493"/>
              <a:ext cx="241368" cy="254848"/>
            </a:xfrm>
            <a:custGeom>
              <a:avLst/>
              <a:gdLst/>
              <a:ahLst/>
              <a:cxnLst/>
              <a:rect l="l" t="t" r="r" b="b"/>
              <a:pathLst>
                <a:path w="8057" h="8507" extrusionOk="0">
                  <a:moveTo>
                    <a:pt x="7523" y="0"/>
                  </a:moveTo>
                  <a:cubicBezTo>
                    <a:pt x="5421" y="0"/>
                    <a:pt x="3320" y="134"/>
                    <a:pt x="1252" y="501"/>
                  </a:cubicBezTo>
                  <a:cubicBezTo>
                    <a:pt x="1052" y="534"/>
                    <a:pt x="952" y="701"/>
                    <a:pt x="952" y="901"/>
                  </a:cubicBezTo>
                  <a:cubicBezTo>
                    <a:pt x="685" y="3303"/>
                    <a:pt x="18" y="5671"/>
                    <a:pt x="18" y="8106"/>
                  </a:cubicBezTo>
                  <a:cubicBezTo>
                    <a:pt x="1" y="8373"/>
                    <a:pt x="201" y="8506"/>
                    <a:pt x="405" y="8506"/>
                  </a:cubicBezTo>
                  <a:cubicBezTo>
                    <a:pt x="610" y="8506"/>
                    <a:pt x="818" y="8373"/>
                    <a:pt x="818" y="8106"/>
                  </a:cubicBezTo>
                  <a:cubicBezTo>
                    <a:pt x="850" y="5791"/>
                    <a:pt x="1455" y="3535"/>
                    <a:pt x="1715" y="1255"/>
                  </a:cubicBezTo>
                  <a:lnTo>
                    <a:pt x="1715" y="1255"/>
                  </a:lnTo>
                  <a:cubicBezTo>
                    <a:pt x="3631" y="926"/>
                    <a:pt x="5577" y="834"/>
                    <a:pt x="7523" y="834"/>
                  </a:cubicBezTo>
                  <a:cubicBezTo>
                    <a:pt x="8057" y="834"/>
                    <a:pt x="8057" y="0"/>
                    <a:pt x="7523"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59" name="Google Shape;1759;p7"/>
            <p:cNvSpPr/>
            <p:nvPr/>
          </p:nvSpPr>
          <p:spPr>
            <a:xfrm>
              <a:off x="-43999" y="621638"/>
              <a:ext cx="282829" cy="296819"/>
            </a:xfrm>
            <a:custGeom>
              <a:avLst/>
              <a:gdLst/>
              <a:ahLst/>
              <a:cxnLst/>
              <a:rect l="l" t="t" r="r" b="b"/>
              <a:pathLst>
                <a:path w="9441" h="9908" extrusionOk="0">
                  <a:moveTo>
                    <a:pt x="8906" y="0"/>
                  </a:moveTo>
                  <a:cubicBezTo>
                    <a:pt x="6405" y="0"/>
                    <a:pt x="3936" y="234"/>
                    <a:pt x="1468" y="334"/>
                  </a:cubicBezTo>
                  <a:cubicBezTo>
                    <a:pt x="1301" y="367"/>
                    <a:pt x="1068" y="467"/>
                    <a:pt x="1068" y="667"/>
                  </a:cubicBezTo>
                  <a:cubicBezTo>
                    <a:pt x="567" y="3569"/>
                    <a:pt x="0" y="6538"/>
                    <a:pt x="100" y="9507"/>
                  </a:cubicBezTo>
                  <a:cubicBezTo>
                    <a:pt x="117" y="9774"/>
                    <a:pt x="334" y="9907"/>
                    <a:pt x="542" y="9907"/>
                  </a:cubicBezTo>
                  <a:cubicBezTo>
                    <a:pt x="751" y="9907"/>
                    <a:pt x="951" y="9774"/>
                    <a:pt x="934" y="9507"/>
                  </a:cubicBezTo>
                  <a:cubicBezTo>
                    <a:pt x="837" y="6701"/>
                    <a:pt x="1333" y="3926"/>
                    <a:pt x="1818" y="1153"/>
                  </a:cubicBezTo>
                  <a:lnTo>
                    <a:pt x="1818" y="1153"/>
                  </a:lnTo>
                  <a:cubicBezTo>
                    <a:pt x="4173" y="1046"/>
                    <a:pt x="6555" y="834"/>
                    <a:pt x="8906" y="834"/>
                  </a:cubicBezTo>
                  <a:cubicBezTo>
                    <a:pt x="9440" y="834"/>
                    <a:pt x="9440" y="0"/>
                    <a:pt x="8906"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0" name="Google Shape;1760;p7"/>
            <p:cNvSpPr/>
            <p:nvPr/>
          </p:nvSpPr>
          <p:spPr>
            <a:xfrm>
              <a:off x="-193896" y="415126"/>
              <a:ext cx="286783" cy="363444"/>
            </a:xfrm>
            <a:custGeom>
              <a:avLst/>
              <a:gdLst/>
              <a:ahLst/>
              <a:cxnLst/>
              <a:rect l="l" t="t" r="r" b="b"/>
              <a:pathLst>
                <a:path w="9573" h="12132" extrusionOk="0">
                  <a:moveTo>
                    <a:pt x="1719" y="0"/>
                  </a:moveTo>
                  <a:cubicBezTo>
                    <a:pt x="1514" y="0"/>
                    <a:pt x="1308" y="7"/>
                    <a:pt x="1101" y="23"/>
                  </a:cubicBezTo>
                  <a:cubicBezTo>
                    <a:pt x="868" y="23"/>
                    <a:pt x="668" y="189"/>
                    <a:pt x="668" y="423"/>
                  </a:cubicBezTo>
                  <a:cubicBezTo>
                    <a:pt x="534" y="4192"/>
                    <a:pt x="1" y="7962"/>
                    <a:pt x="201" y="11731"/>
                  </a:cubicBezTo>
                  <a:cubicBezTo>
                    <a:pt x="217" y="11998"/>
                    <a:pt x="434" y="12131"/>
                    <a:pt x="643" y="12131"/>
                  </a:cubicBezTo>
                  <a:cubicBezTo>
                    <a:pt x="851" y="12131"/>
                    <a:pt x="1051" y="11998"/>
                    <a:pt x="1035" y="11731"/>
                  </a:cubicBezTo>
                  <a:cubicBezTo>
                    <a:pt x="842" y="8100"/>
                    <a:pt x="1361" y="4468"/>
                    <a:pt x="1489" y="837"/>
                  </a:cubicBezTo>
                  <a:lnTo>
                    <a:pt x="1489" y="837"/>
                  </a:lnTo>
                  <a:cubicBezTo>
                    <a:pt x="1566" y="835"/>
                    <a:pt x="1643" y="834"/>
                    <a:pt x="1719" y="834"/>
                  </a:cubicBezTo>
                  <a:cubicBezTo>
                    <a:pt x="3963" y="834"/>
                    <a:pt x="6146" y="1680"/>
                    <a:pt x="8389" y="1680"/>
                  </a:cubicBezTo>
                  <a:cubicBezTo>
                    <a:pt x="8594" y="1680"/>
                    <a:pt x="8800" y="1673"/>
                    <a:pt x="9007" y="1657"/>
                  </a:cubicBezTo>
                  <a:cubicBezTo>
                    <a:pt x="9530" y="1624"/>
                    <a:pt x="9573" y="822"/>
                    <a:pt x="9040" y="822"/>
                  </a:cubicBezTo>
                  <a:cubicBezTo>
                    <a:pt x="9029" y="822"/>
                    <a:pt x="9018" y="823"/>
                    <a:pt x="9007" y="823"/>
                  </a:cubicBezTo>
                  <a:cubicBezTo>
                    <a:pt x="8800" y="839"/>
                    <a:pt x="8594" y="846"/>
                    <a:pt x="8389" y="846"/>
                  </a:cubicBezTo>
                  <a:cubicBezTo>
                    <a:pt x="6146" y="846"/>
                    <a:pt x="3963" y="0"/>
                    <a:pt x="1719"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1" name="Google Shape;1761;p7"/>
            <p:cNvSpPr/>
            <p:nvPr/>
          </p:nvSpPr>
          <p:spPr>
            <a:xfrm>
              <a:off x="174824" y="71755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2" name="Google Shape;1762;p7"/>
            <p:cNvSpPr/>
            <p:nvPr/>
          </p:nvSpPr>
          <p:spPr>
            <a:xfrm>
              <a:off x="205798" y="668609"/>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3" name="Google Shape;1763;p7"/>
            <p:cNvSpPr/>
            <p:nvPr/>
          </p:nvSpPr>
          <p:spPr>
            <a:xfrm>
              <a:off x="233776" y="710576"/>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4" name="Google Shape;1764;p7"/>
            <p:cNvSpPr/>
            <p:nvPr/>
          </p:nvSpPr>
          <p:spPr>
            <a:xfrm>
              <a:off x="142832" y="1088284"/>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5" name="Google Shape;1765;p7"/>
            <p:cNvSpPr/>
            <p:nvPr/>
          </p:nvSpPr>
          <p:spPr>
            <a:xfrm>
              <a:off x="167815" y="1028313"/>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6" name="Google Shape;1766;p7"/>
            <p:cNvSpPr/>
            <p:nvPr/>
          </p:nvSpPr>
          <p:spPr>
            <a:xfrm>
              <a:off x="195793" y="1088284"/>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7" name="Google Shape;1767;p7"/>
            <p:cNvSpPr/>
            <p:nvPr/>
          </p:nvSpPr>
          <p:spPr>
            <a:xfrm>
              <a:off x="565502" y="1228176"/>
              <a:ext cx="27022" cy="21000"/>
            </a:xfrm>
            <a:custGeom>
              <a:avLst/>
              <a:gdLst/>
              <a:ahLst/>
              <a:cxnLst/>
              <a:rect l="l" t="t" r="r" b="b"/>
              <a:pathLst>
                <a:path w="902" h="701" extrusionOk="0">
                  <a:moveTo>
                    <a:pt x="468" y="0"/>
                  </a:moveTo>
                  <a:cubicBezTo>
                    <a:pt x="1" y="0"/>
                    <a:pt x="1" y="701"/>
                    <a:pt x="468" y="701"/>
                  </a:cubicBezTo>
                  <a:cubicBezTo>
                    <a:pt x="902" y="667"/>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8" name="Google Shape;1768;p7"/>
            <p:cNvSpPr/>
            <p:nvPr/>
          </p:nvSpPr>
          <p:spPr>
            <a:xfrm>
              <a:off x="583505" y="1283114"/>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69" name="Google Shape;1769;p7"/>
            <p:cNvSpPr/>
            <p:nvPr/>
          </p:nvSpPr>
          <p:spPr>
            <a:xfrm>
              <a:off x="20944" y="550674"/>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0" name="Google Shape;1770;p7"/>
            <p:cNvSpPr/>
            <p:nvPr/>
          </p:nvSpPr>
          <p:spPr>
            <a:xfrm>
              <a:off x="37928" y="504722"/>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1" name="Google Shape;1771;p7"/>
            <p:cNvSpPr/>
            <p:nvPr/>
          </p:nvSpPr>
          <p:spPr>
            <a:xfrm>
              <a:off x="72886" y="539680"/>
              <a:ext cx="27022" cy="21030"/>
            </a:xfrm>
            <a:custGeom>
              <a:avLst/>
              <a:gdLst/>
              <a:ahLst/>
              <a:cxnLst/>
              <a:rect l="l" t="t" r="r" b="b"/>
              <a:pathLst>
                <a:path w="902" h="702" extrusionOk="0">
                  <a:moveTo>
                    <a:pt x="468" y="1"/>
                  </a:moveTo>
                  <a:cubicBezTo>
                    <a:pt x="1" y="1"/>
                    <a:pt x="1" y="701"/>
                    <a:pt x="468" y="701"/>
                  </a:cubicBezTo>
                  <a:cubicBezTo>
                    <a:pt x="902" y="701"/>
                    <a:pt x="902"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2" name="Google Shape;1772;p7"/>
            <p:cNvSpPr/>
            <p:nvPr/>
          </p:nvSpPr>
          <p:spPr>
            <a:xfrm>
              <a:off x="-313807" y="536685"/>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3" name="Google Shape;1773;p7"/>
            <p:cNvSpPr/>
            <p:nvPr/>
          </p:nvSpPr>
          <p:spPr>
            <a:xfrm>
              <a:off x="-289813" y="469735"/>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4" name="Google Shape;1774;p7"/>
            <p:cNvSpPr/>
            <p:nvPr/>
          </p:nvSpPr>
          <p:spPr>
            <a:xfrm>
              <a:off x="-247845" y="522696"/>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5" name="Google Shape;1775;p7"/>
            <p:cNvSpPr/>
            <p:nvPr/>
          </p:nvSpPr>
          <p:spPr>
            <a:xfrm>
              <a:off x="-56011" y="34083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6" name="Google Shape;1776;p7"/>
            <p:cNvSpPr/>
            <p:nvPr/>
          </p:nvSpPr>
          <p:spPr>
            <a:xfrm>
              <a:off x="-10030" y="329843"/>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7" name="Google Shape;1777;p7"/>
            <p:cNvSpPr/>
            <p:nvPr/>
          </p:nvSpPr>
          <p:spPr>
            <a:xfrm>
              <a:off x="-70001" y="69356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8" name="Google Shape;1778;p7"/>
            <p:cNvSpPr/>
            <p:nvPr/>
          </p:nvSpPr>
          <p:spPr>
            <a:xfrm>
              <a:off x="258759" y="864457"/>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79" name="Google Shape;1779;p7"/>
            <p:cNvSpPr/>
            <p:nvPr/>
          </p:nvSpPr>
          <p:spPr>
            <a:xfrm>
              <a:off x="37928" y="896420"/>
              <a:ext cx="27022" cy="21000"/>
            </a:xfrm>
            <a:custGeom>
              <a:avLst/>
              <a:gdLst/>
              <a:ahLst/>
              <a:cxnLst/>
              <a:rect l="l" t="t" r="r" b="b"/>
              <a:pathLst>
                <a:path w="902" h="701" extrusionOk="0">
                  <a:moveTo>
                    <a:pt x="467" y="0"/>
                  </a:moveTo>
                  <a:cubicBezTo>
                    <a:pt x="0" y="0"/>
                    <a:pt x="0" y="701"/>
                    <a:pt x="467" y="701"/>
                  </a:cubicBezTo>
                  <a:cubicBezTo>
                    <a:pt x="901" y="668"/>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0" name="Google Shape;1780;p7"/>
            <p:cNvSpPr/>
            <p:nvPr/>
          </p:nvSpPr>
          <p:spPr>
            <a:xfrm>
              <a:off x="460598" y="1014324"/>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781" name="Google Shape;1781;p7"/>
          <p:cNvGrpSpPr/>
          <p:nvPr/>
        </p:nvGrpSpPr>
        <p:grpSpPr>
          <a:xfrm>
            <a:off x="819611" y="-260977"/>
            <a:ext cx="665584" cy="643609"/>
            <a:chOff x="-168381" y="-168706"/>
            <a:chExt cx="901061" cy="871312"/>
          </a:xfrm>
        </p:grpSpPr>
        <p:sp>
          <p:nvSpPr>
            <p:cNvPr id="1782" name="Google Shape;1782;p7"/>
            <p:cNvSpPr/>
            <p:nvPr/>
          </p:nvSpPr>
          <p:spPr>
            <a:xfrm>
              <a:off x="-157717" y="-134796"/>
              <a:ext cx="890397" cy="837402"/>
            </a:xfrm>
            <a:custGeom>
              <a:avLst/>
              <a:gdLst/>
              <a:ahLst/>
              <a:cxnLst/>
              <a:rect l="l" t="t" r="r" b="b"/>
              <a:pathLst>
                <a:path w="29722" h="27953" extrusionOk="0">
                  <a:moveTo>
                    <a:pt x="568" y="1"/>
                  </a:moveTo>
                  <a:cubicBezTo>
                    <a:pt x="334" y="3603"/>
                    <a:pt x="34" y="8507"/>
                    <a:pt x="101" y="10442"/>
                  </a:cubicBezTo>
                  <a:cubicBezTo>
                    <a:pt x="201" y="13444"/>
                    <a:pt x="1" y="14978"/>
                    <a:pt x="368" y="17880"/>
                  </a:cubicBezTo>
                  <a:cubicBezTo>
                    <a:pt x="609" y="19676"/>
                    <a:pt x="721" y="23022"/>
                    <a:pt x="2365" y="23022"/>
                  </a:cubicBezTo>
                  <a:cubicBezTo>
                    <a:pt x="2767" y="23022"/>
                    <a:pt x="3261" y="22822"/>
                    <a:pt x="3870" y="22350"/>
                  </a:cubicBezTo>
                  <a:cubicBezTo>
                    <a:pt x="4427" y="21877"/>
                    <a:pt x="5052" y="20848"/>
                    <a:pt x="5709" y="20848"/>
                  </a:cubicBezTo>
                  <a:cubicBezTo>
                    <a:pt x="5840" y="20848"/>
                    <a:pt x="5972" y="20888"/>
                    <a:pt x="6105" y="20983"/>
                  </a:cubicBezTo>
                  <a:cubicBezTo>
                    <a:pt x="6572" y="21383"/>
                    <a:pt x="6672" y="23217"/>
                    <a:pt x="6772" y="23718"/>
                  </a:cubicBezTo>
                  <a:cubicBezTo>
                    <a:pt x="7062" y="24907"/>
                    <a:pt x="7320" y="27398"/>
                    <a:pt x="8831" y="27398"/>
                  </a:cubicBezTo>
                  <a:cubicBezTo>
                    <a:pt x="8888" y="27398"/>
                    <a:pt x="8947" y="27394"/>
                    <a:pt x="9007" y="27387"/>
                  </a:cubicBezTo>
                  <a:cubicBezTo>
                    <a:pt x="10442" y="27187"/>
                    <a:pt x="11809" y="24285"/>
                    <a:pt x="13043" y="23518"/>
                  </a:cubicBezTo>
                  <a:cubicBezTo>
                    <a:pt x="14017" y="24583"/>
                    <a:pt x="15074" y="27952"/>
                    <a:pt x="16721" y="27952"/>
                  </a:cubicBezTo>
                  <a:cubicBezTo>
                    <a:pt x="16880" y="27952"/>
                    <a:pt x="17043" y="27921"/>
                    <a:pt x="17213" y="27854"/>
                  </a:cubicBezTo>
                  <a:cubicBezTo>
                    <a:pt x="18381" y="27387"/>
                    <a:pt x="18747" y="25452"/>
                    <a:pt x="20115" y="24085"/>
                  </a:cubicBezTo>
                  <a:cubicBezTo>
                    <a:pt x="21574" y="24241"/>
                    <a:pt x="24886" y="25639"/>
                    <a:pt x="26727" y="25639"/>
                  </a:cubicBezTo>
                  <a:cubicBezTo>
                    <a:pt x="27242" y="25639"/>
                    <a:pt x="27642" y="25530"/>
                    <a:pt x="27854" y="25252"/>
                  </a:cubicBezTo>
                  <a:cubicBezTo>
                    <a:pt x="28821" y="23985"/>
                    <a:pt x="26119" y="18681"/>
                    <a:pt x="25752" y="17513"/>
                  </a:cubicBezTo>
                  <a:cubicBezTo>
                    <a:pt x="27187" y="16813"/>
                    <a:pt x="29722" y="16246"/>
                    <a:pt x="28655" y="14311"/>
                  </a:cubicBezTo>
                  <a:cubicBezTo>
                    <a:pt x="27954" y="12943"/>
                    <a:pt x="26119" y="12176"/>
                    <a:pt x="25152" y="10909"/>
                  </a:cubicBezTo>
                  <a:cubicBezTo>
                    <a:pt x="26420" y="10141"/>
                    <a:pt x="29422" y="9774"/>
                    <a:pt x="28655" y="7906"/>
                  </a:cubicBezTo>
                  <a:cubicBezTo>
                    <a:pt x="28054" y="6472"/>
                    <a:pt x="25252" y="5705"/>
                    <a:pt x="23985" y="5104"/>
                  </a:cubicBezTo>
                  <a:cubicBezTo>
                    <a:pt x="25052" y="4137"/>
                    <a:pt x="26720" y="3670"/>
                    <a:pt x="25152" y="2302"/>
                  </a:cubicBezTo>
                  <a:cubicBezTo>
                    <a:pt x="24185" y="1335"/>
                    <a:pt x="22250" y="1035"/>
                    <a:pt x="20982" y="868"/>
                  </a:cubicBezTo>
                  <a:cubicBezTo>
                    <a:pt x="17413" y="268"/>
                    <a:pt x="4270" y="1"/>
                    <a:pt x="568"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3" name="Google Shape;1783;p7"/>
            <p:cNvSpPr/>
            <p:nvPr/>
          </p:nvSpPr>
          <p:spPr>
            <a:xfrm>
              <a:off x="-168381" y="-168706"/>
              <a:ext cx="804808" cy="754000"/>
            </a:xfrm>
            <a:custGeom>
              <a:avLst/>
              <a:gdLst/>
              <a:ahLst/>
              <a:cxnLst/>
              <a:rect l="l" t="t" r="r" b="b"/>
              <a:pathLst>
                <a:path w="26865" h="25169" extrusionOk="0">
                  <a:moveTo>
                    <a:pt x="581" y="0"/>
                  </a:moveTo>
                  <a:cubicBezTo>
                    <a:pt x="295" y="0"/>
                    <a:pt x="1" y="425"/>
                    <a:pt x="257" y="733"/>
                  </a:cubicBezTo>
                  <a:cubicBezTo>
                    <a:pt x="2959" y="4202"/>
                    <a:pt x="6528" y="6870"/>
                    <a:pt x="9763" y="9772"/>
                  </a:cubicBezTo>
                  <a:cubicBezTo>
                    <a:pt x="13366" y="12975"/>
                    <a:pt x="16568" y="16577"/>
                    <a:pt x="20104" y="19846"/>
                  </a:cubicBezTo>
                  <a:cubicBezTo>
                    <a:pt x="22039" y="21648"/>
                    <a:pt x="23940" y="23549"/>
                    <a:pt x="26075" y="25083"/>
                  </a:cubicBezTo>
                  <a:cubicBezTo>
                    <a:pt x="26153" y="25143"/>
                    <a:pt x="26230" y="25168"/>
                    <a:pt x="26303" y="25168"/>
                  </a:cubicBezTo>
                  <a:cubicBezTo>
                    <a:pt x="26636" y="25168"/>
                    <a:pt x="26865" y="24629"/>
                    <a:pt x="26509" y="24383"/>
                  </a:cubicBezTo>
                  <a:cubicBezTo>
                    <a:pt x="24574" y="22982"/>
                    <a:pt x="22873" y="21247"/>
                    <a:pt x="21105" y="19646"/>
                  </a:cubicBezTo>
                  <a:cubicBezTo>
                    <a:pt x="19337" y="18045"/>
                    <a:pt x="17669" y="16310"/>
                    <a:pt x="16001" y="14609"/>
                  </a:cubicBezTo>
                  <a:cubicBezTo>
                    <a:pt x="14333" y="12941"/>
                    <a:pt x="12666" y="11273"/>
                    <a:pt x="10931" y="9706"/>
                  </a:cubicBezTo>
                  <a:cubicBezTo>
                    <a:pt x="9330" y="8238"/>
                    <a:pt x="7662" y="6870"/>
                    <a:pt x="6061" y="5436"/>
                  </a:cubicBezTo>
                  <a:cubicBezTo>
                    <a:pt x="4193" y="3801"/>
                    <a:pt x="2358" y="2100"/>
                    <a:pt x="824" y="132"/>
                  </a:cubicBezTo>
                  <a:cubicBezTo>
                    <a:pt x="754" y="39"/>
                    <a:pt x="668" y="0"/>
                    <a:pt x="581"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4" name="Google Shape;1784;p7"/>
            <p:cNvSpPr/>
            <p:nvPr/>
          </p:nvSpPr>
          <p:spPr>
            <a:xfrm>
              <a:off x="380880" y="342484"/>
              <a:ext cx="199876" cy="224232"/>
            </a:xfrm>
            <a:custGeom>
              <a:avLst/>
              <a:gdLst/>
              <a:ahLst/>
              <a:cxnLst/>
              <a:rect l="l" t="t" r="r" b="b"/>
              <a:pathLst>
                <a:path w="6672" h="7485" extrusionOk="0">
                  <a:moveTo>
                    <a:pt x="5644" y="1"/>
                  </a:moveTo>
                  <a:cubicBezTo>
                    <a:pt x="3868" y="1"/>
                    <a:pt x="2120" y="503"/>
                    <a:pt x="401" y="780"/>
                  </a:cubicBezTo>
                  <a:cubicBezTo>
                    <a:pt x="200" y="813"/>
                    <a:pt x="100" y="1013"/>
                    <a:pt x="100" y="1180"/>
                  </a:cubicBezTo>
                  <a:cubicBezTo>
                    <a:pt x="0" y="3148"/>
                    <a:pt x="100" y="5116"/>
                    <a:pt x="100" y="7084"/>
                  </a:cubicBezTo>
                  <a:cubicBezTo>
                    <a:pt x="100" y="7351"/>
                    <a:pt x="309" y="7485"/>
                    <a:pt x="517" y="7485"/>
                  </a:cubicBezTo>
                  <a:cubicBezTo>
                    <a:pt x="726" y="7485"/>
                    <a:pt x="934" y="7351"/>
                    <a:pt x="934" y="7084"/>
                  </a:cubicBezTo>
                  <a:cubicBezTo>
                    <a:pt x="903" y="5232"/>
                    <a:pt x="842" y="3379"/>
                    <a:pt x="918" y="1526"/>
                  </a:cubicBezTo>
                  <a:lnTo>
                    <a:pt x="918" y="1526"/>
                  </a:lnTo>
                  <a:cubicBezTo>
                    <a:pt x="2493" y="1248"/>
                    <a:pt x="4069" y="834"/>
                    <a:pt x="5644" y="834"/>
                  </a:cubicBezTo>
                  <a:cubicBezTo>
                    <a:pt x="5797" y="834"/>
                    <a:pt x="5951" y="838"/>
                    <a:pt x="6105" y="846"/>
                  </a:cubicBezTo>
                  <a:cubicBezTo>
                    <a:pt x="6672" y="846"/>
                    <a:pt x="6638" y="13"/>
                    <a:pt x="6105" y="13"/>
                  </a:cubicBezTo>
                  <a:cubicBezTo>
                    <a:pt x="5951" y="5"/>
                    <a:pt x="5798" y="1"/>
                    <a:pt x="5644"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5" name="Google Shape;1785;p7"/>
            <p:cNvSpPr/>
            <p:nvPr/>
          </p:nvSpPr>
          <p:spPr>
            <a:xfrm>
              <a:off x="243984" y="203700"/>
              <a:ext cx="219978" cy="244124"/>
            </a:xfrm>
            <a:custGeom>
              <a:avLst/>
              <a:gdLst/>
              <a:ahLst/>
              <a:cxnLst/>
              <a:rect l="l" t="t" r="r" b="b"/>
              <a:pathLst>
                <a:path w="7343" h="8149" extrusionOk="0">
                  <a:moveTo>
                    <a:pt x="6692" y="1"/>
                  </a:moveTo>
                  <a:cubicBezTo>
                    <a:pt x="6664" y="1"/>
                    <a:pt x="6635" y="3"/>
                    <a:pt x="6605" y="9"/>
                  </a:cubicBezTo>
                  <a:cubicBezTo>
                    <a:pt x="4570" y="276"/>
                    <a:pt x="2569" y="576"/>
                    <a:pt x="534" y="676"/>
                  </a:cubicBezTo>
                  <a:cubicBezTo>
                    <a:pt x="301" y="676"/>
                    <a:pt x="100" y="843"/>
                    <a:pt x="100" y="1076"/>
                  </a:cubicBezTo>
                  <a:cubicBezTo>
                    <a:pt x="0" y="3311"/>
                    <a:pt x="100" y="5546"/>
                    <a:pt x="100" y="7748"/>
                  </a:cubicBezTo>
                  <a:cubicBezTo>
                    <a:pt x="100" y="8015"/>
                    <a:pt x="309" y="8148"/>
                    <a:pt x="517" y="8148"/>
                  </a:cubicBezTo>
                  <a:cubicBezTo>
                    <a:pt x="726" y="8148"/>
                    <a:pt x="934" y="8015"/>
                    <a:pt x="934" y="7748"/>
                  </a:cubicBezTo>
                  <a:cubicBezTo>
                    <a:pt x="934" y="5682"/>
                    <a:pt x="846" y="3587"/>
                    <a:pt x="918" y="1490"/>
                  </a:cubicBezTo>
                  <a:lnTo>
                    <a:pt x="918" y="1490"/>
                  </a:lnTo>
                  <a:cubicBezTo>
                    <a:pt x="2892" y="1373"/>
                    <a:pt x="4865" y="1091"/>
                    <a:pt x="6839" y="809"/>
                  </a:cubicBezTo>
                  <a:cubicBezTo>
                    <a:pt x="7342" y="747"/>
                    <a:pt x="7163" y="1"/>
                    <a:pt x="6692"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6" name="Google Shape;1786;p7"/>
            <p:cNvSpPr/>
            <p:nvPr/>
          </p:nvSpPr>
          <p:spPr>
            <a:xfrm>
              <a:off x="73119" y="64048"/>
              <a:ext cx="303799" cy="334805"/>
            </a:xfrm>
            <a:custGeom>
              <a:avLst/>
              <a:gdLst/>
              <a:ahLst/>
              <a:cxnLst/>
              <a:rect l="l" t="t" r="r" b="b"/>
              <a:pathLst>
                <a:path w="10141" h="11176" extrusionOk="0">
                  <a:moveTo>
                    <a:pt x="9607" y="1"/>
                  </a:moveTo>
                  <a:cubicBezTo>
                    <a:pt x="6705" y="1"/>
                    <a:pt x="3803" y="101"/>
                    <a:pt x="901" y="301"/>
                  </a:cubicBezTo>
                  <a:cubicBezTo>
                    <a:pt x="667" y="301"/>
                    <a:pt x="501" y="468"/>
                    <a:pt x="501" y="701"/>
                  </a:cubicBezTo>
                  <a:cubicBezTo>
                    <a:pt x="200" y="4070"/>
                    <a:pt x="0" y="7406"/>
                    <a:pt x="0" y="10775"/>
                  </a:cubicBezTo>
                  <a:cubicBezTo>
                    <a:pt x="0" y="11042"/>
                    <a:pt x="209" y="11176"/>
                    <a:pt x="417" y="11176"/>
                  </a:cubicBezTo>
                  <a:cubicBezTo>
                    <a:pt x="626" y="11176"/>
                    <a:pt x="834" y="11042"/>
                    <a:pt x="834" y="10775"/>
                  </a:cubicBezTo>
                  <a:cubicBezTo>
                    <a:pt x="834" y="7542"/>
                    <a:pt x="1019" y="4339"/>
                    <a:pt x="1299" y="1108"/>
                  </a:cubicBezTo>
                  <a:lnTo>
                    <a:pt x="1299" y="1108"/>
                  </a:lnTo>
                  <a:cubicBezTo>
                    <a:pt x="4068" y="926"/>
                    <a:pt x="6838" y="835"/>
                    <a:pt x="9607" y="835"/>
                  </a:cubicBezTo>
                  <a:cubicBezTo>
                    <a:pt x="10141" y="835"/>
                    <a:pt x="10141" y="1"/>
                    <a:pt x="960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7" name="Google Shape;1787;p7"/>
            <p:cNvSpPr/>
            <p:nvPr/>
          </p:nvSpPr>
          <p:spPr>
            <a:xfrm>
              <a:off x="-59793" y="-50082"/>
              <a:ext cx="283847" cy="333038"/>
            </a:xfrm>
            <a:custGeom>
              <a:avLst/>
              <a:gdLst/>
              <a:ahLst/>
              <a:cxnLst/>
              <a:rect l="l" t="t" r="r" b="b"/>
              <a:pathLst>
                <a:path w="9475" h="11117" extrusionOk="0">
                  <a:moveTo>
                    <a:pt x="4345" y="0"/>
                  </a:moveTo>
                  <a:cubicBezTo>
                    <a:pt x="3143" y="0"/>
                    <a:pt x="1946" y="77"/>
                    <a:pt x="768" y="342"/>
                  </a:cubicBezTo>
                  <a:cubicBezTo>
                    <a:pt x="601" y="375"/>
                    <a:pt x="501" y="575"/>
                    <a:pt x="468" y="742"/>
                  </a:cubicBezTo>
                  <a:cubicBezTo>
                    <a:pt x="168" y="4044"/>
                    <a:pt x="1" y="7380"/>
                    <a:pt x="1" y="10716"/>
                  </a:cubicBezTo>
                  <a:cubicBezTo>
                    <a:pt x="1" y="10983"/>
                    <a:pt x="209" y="11116"/>
                    <a:pt x="418" y="11116"/>
                  </a:cubicBezTo>
                  <a:cubicBezTo>
                    <a:pt x="626" y="11116"/>
                    <a:pt x="835" y="10983"/>
                    <a:pt x="835" y="10716"/>
                  </a:cubicBezTo>
                  <a:cubicBezTo>
                    <a:pt x="835" y="7495"/>
                    <a:pt x="990" y="4274"/>
                    <a:pt x="1271" y="1084"/>
                  </a:cubicBezTo>
                  <a:lnTo>
                    <a:pt x="1271" y="1084"/>
                  </a:lnTo>
                  <a:cubicBezTo>
                    <a:pt x="2280" y="878"/>
                    <a:pt x="3303" y="814"/>
                    <a:pt x="4328" y="814"/>
                  </a:cubicBezTo>
                  <a:cubicBezTo>
                    <a:pt x="5862" y="814"/>
                    <a:pt x="7401" y="956"/>
                    <a:pt x="8907" y="976"/>
                  </a:cubicBezTo>
                  <a:cubicBezTo>
                    <a:pt x="9474" y="976"/>
                    <a:pt x="9474" y="142"/>
                    <a:pt x="8907" y="142"/>
                  </a:cubicBezTo>
                  <a:cubicBezTo>
                    <a:pt x="7397" y="123"/>
                    <a:pt x="5867" y="0"/>
                    <a:pt x="434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8" name="Google Shape;1788;p7"/>
            <p:cNvSpPr/>
            <p:nvPr/>
          </p:nvSpPr>
          <p:spPr>
            <a:xfrm>
              <a:off x="459812" y="66055"/>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89" name="Google Shape;1789;p7"/>
            <p:cNvSpPr/>
            <p:nvPr/>
          </p:nvSpPr>
          <p:spPr>
            <a:xfrm>
              <a:off x="471794" y="121023"/>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0" name="Google Shape;1790;p7"/>
            <p:cNvSpPr/>
            <p:nvPr/>
          </p:nvSpPr>
          <p:spPr>
            <a:xfrm>
              <a:off x="512773" y="80044"/>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1" name="Google Shape;1791;p7"/>
            <p:cNvSpPr/>
            <p:nvPr/>
          </p:nvSpPr>
          <p:spPr>
            <a:xfrm>
              <a:off x="89085" y="51170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2" name="Google Shape;1792;p7"/>
            <p:cNvSpPr/>
            <p:nvPr/>
          </p:nvSpPr>
          <p:spPr>
            <a:xfrm>
              <a:off x="115086" y="451761"/>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3" name="Google Shape;1793;p7"/>
            <p:cNvSpPr/>
            <p:nvPr/>
          </p:nvSpPr>
          <p:spPr>
            <a:xfrm>
              <a:off x="147049" y="503734"/>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4" name="Google Shape;1794;p7"/>
            <p:cNvSpPr/>
            <p:nvPr/>
          </p:nvSpPr>
          <p:spPr>
            <a:xfrm>
              <a:off x="7943" y="204958"/>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5" name="Google Shape;1795;p7"/>
            <p:cNvSpPr/>
            <p:nvPr/>
          </p:nvSpPr>
          <p:spPr>
            <a:xfrm>
              <a:off x="13934" y="146995"/>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6" name="Google Shape;1796;p7"/>
            <p:cNvSpPr/>
            <p:nvPr/>
          </p:nvSpPr>
          <p:spPr>
            <a:xfrm>
              <a:off x="430845" y="285898"/>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7" name="Google Shape;1797;p7"/>
            <p:cNvSpPr/>
            <p:nvPr/>
          </p:nvSpPr>
          <p:spPr>
            <a:xfrm>
              <a:off x="462808" y="268913"/>
              <a:ext cx="28010" cy="21989"/>
            </a:xfrm>
            <a:custGeom>
              <a:avLst/>
              <a:gdLst/>
              <a:ahLst/>
              <a:cxnLst/>
              <a:rect l="l" t="t" r="r" b="b"/>
              <a:pathLst>
                <a:path w="935" h="734"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8" name="Google Shape;1798;p7"/>
            <p:cNvSpPr/>
            <p:nvPr/>
          </p:nvSpPr>
          <p:spPr>
            <a:xfrm>
              <a:off x="219990" y="5096"/>
              <a:ext cx="28010" cy="21030"/>
            </a:xfrm>
            <a:custGeom>
              <a:avLst/>
              <a:gdLst/>
              <a:ahLst/>
              <a:cxnLst/>
              <a:rect l="l" t="t" r="r" b="b"/>
              <a:pathLst>
                <a:path w="935" h="702" extrusionOk="0">
                  <a:moveTo>
                    <a:pt x="468" y="1"/>
                  </a:moveTo>
                  <a:cubicBezTo>
                    <a:pt x="1" y="1"/>
                    <a:pt x="1" y="701"/>
                    <a:pt x="468" y="701"/>
                  </a:cubicBezTo>
                  <a:cubicBezTo>
                    <a:pt x="935" y="701"/>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799" name="Google Shape;1799;p7"/>
            <p:cNvSpPr/>
            <p:nvPr/>
          </p:nvSpPr>
          <p:spPr>
            <a:xfrm>
              <a:off x="578705" y="465750"/>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0" name="Google Shape;1800;p7"/>
            <p:cNvSpPr/>
            <p:nvPr/>
          </p:nvSpPr>
          <p:spPr>
            <a:xfrm>
              <a:off x="494770" y="52371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01" name="Google Shape;1801;p7"/>
          <p:cNvGrpSpPr/>
          <p:nvPr/>
        </p:nvGrpSpPr>
        <p:grpSpPr>
          <a:xfrm flipH="1">
            <a:off x="2056058" y="-236825"/>
            <a:ext cx="530147" cy="741032"/>
            <a:chOff x="1897495" y="-461400"/>
            <a:chExt cx="815443" cy="1139815"/>
          </a:xfrm>
        </p:grpSpPr>
        <p:sp>
          <p:nvSpPr>
            <p:cNvPr id="1802" name="Google Shape;1802;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3" name="Google Shape;1803;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4" name="Google Shape;1804;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5" name="Google Shape;1805;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6" name="Google Shape;1806;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7" name="Google Shape;1807;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8" name="Google Shape;1808;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09" name="Google Shape;1809;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0" name="Google Shape;1810;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1" name="Google Shape;1811;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2" name="Google Shape;1812;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3" name="Google Shape;1813;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4" name="Google Shape;1814;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5" name="Google Shape;1815;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6" name="Google Shape;1816;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7" name="Google Shape;1817;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8" name="Google Shape;1818;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19" name="Google Shape;1819;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0" name="Google Shape;1820;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1" name="Google Shape;1821;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2" name="Google Shape;1822;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3" name="Google Shape;1823;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24" name="Google Shape;1824;p7"/>
          <p:cNvGrpSpPr/>
          <p:nvPr/>
        </p:nvGrpSpPr>
        <p:grpSpPr>
          <a:xfrm flipH="1">
            <a:off x="11475063" y="-90176"/>
            <a:ext cx="692258" cy="1084192"/>
            <a:chOff x="1897495" y="-461400"/>
            <a:chExt cx="815443" cy="1139815"/>
          </a:xfrm>
        </p:grpSpPr>
        <p:sp>
          <p:nvSpPr>
            <p:cNvPr id="1825" name="Google Shape;1825;p7"/>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6" name="Google Shape;1826;p7"/>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7" name="Google Shape;1827;p7"/>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8" name="Google Shape;1828;p7"/>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29" name="Google Shape;1829;p7"/>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0" name="Google Shape;1830;p7"/>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1" name="Google Shape;1831;p7"/>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2" name="Google Shape;1832;p7"/>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3" name="Google Shape;1833;p7"/>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4" name="Google Shape;1834;p7"/>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5" name="Google Shape;1835;p7"/>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6" name="Google Shape;1836;p7"/>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7" name="Google Shape;1837;p7"/>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8" name="Google Shape;1838;p7"/>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39" name="Google Shape;1839;p7"/>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0" name="Google Shape;1840;p7"/>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1" name="Google Shape;1841;p7"/>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2" name="Google Shape;1842;p7"/>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3" name="Google Shape;1843;p7"/>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4" name="Google Shape;1844;p7"/>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5" name="Google Shape;1845;p7"/>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6" name="Google Shape;1846;p7"/>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47" name="Google Shape;1847;p7"/>
          <p:cNvGrpSpPr/>
          <p:nvPr/>
        </p:nvGrpSpPr>
        <p:grpSpPr>
          <a:xfrm flipH="1">
            <a:off x="11132610" y="1178147"/>
            <a:ext cx="1173972" cy="889837"/>
            <a:chOff x="-320607" y="2105391"/>
            <a:chExt cx="1152762" cy="873760"/>
          </a:xfrm>
        </p:grpSpPr>
        <p:sp>
          <p:nvSpPr>
            <p:cNvPr id="1848" name="Google Shape;1848;p7"/>
            <p:cNvSpPr/>
            <p:nvPr/>
          </p:nvSpPr>
          <p:spPr>
            <a:xfrm>
              <a:off x="545521" y="2184503"/>
              <a:ext cx="286633" cy="151345"/>
            </a:xfrm>
            <a:custGeom>
              <a:avLst/>
              <a:gdLst/>
              <a:ahLst/>
              <a:cxnLst/>
              <a:rect l="l" t="t" r="r" b="b"/>
              <a:pathLst>
                <a:path w="9568" h="5052" extrusionOk="0">
                  <a:moveTo>
                    <a:pt x="6776" y="1"/>
                  </a:moveTo>
                  <a:cubicBezTo>
                    <a:pt x="4318" y="1"/>
                    <a:pt x="683" y="3064"/>
                    <a:pt x="1" y="4735"/>
                  </a:cubicBezTo>
                  <a:cubicBezTo>
                    <a:pt x="55" y="4732"/>
                    <a:pt x="114" y="4731"/>
                    <a:pt x="177" y="4731"/>
                  </a:cubicBezTo>
                  <a:cubicBezTo>
                    <a:pt x="1185" y="4731"/>
                    <a:pt x="3165" y="5051"/>
                    <a:pt x="4998" y="5051"/>
                  </a:cubicBezTo>
                  <a:cubicBezTo>
                    <a:pt x="7409" y="5051"/>
                    <a:pt x="9568" y="4497"/>
                    <a:pt x="8941" y="1933"/>
                  </a:cubicBezTo>
                  <a:cubicBezTo>
                    <a:pt x="8626" y="536"/>
                    <a:pt x="7804" y="1"/>
                    <a:pt x="6776"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49" name="Google Shape;1849;p7"/>
            <p:cNvSpPr/>
            <p:nvPr/>
          </p:nvSpPr>
          <p:spPr>
            <a:xfrm>
              <a:off x="400687" y="2105391"/>
              <a:ext cx="173873" cy="225969"/>
            </a:xfrm>
            <a:custGeom>
              <a:avLst/>
              <a:gdLst/>
              <a:ahLst/>
              <a:cxnLst/>
              <a:rect l="l" t="t" r="r" b="b"/>
              <a:pathLst>
                <a:path w="5804" h="7543" extrusionOk="0">
                  <a:moveTo>
                    <a:pt x="3381" y="0"/>
                  </a:moveTo>
                  <a:cubicBezTo>
                    <a:pt x="1" y="0"/>
                    <a:pt x="1181" y="5468"/>
                    <a:pt x="2134" y="7276"/>
                  </a:cubicBezTo>
                  <a:lnTo>
                    <a:pt x="2234" y="7542"/>
                  </a:lnTo>
                  <a:cubicBezTo>
                    <a:pt x="3201" y="6308"/>
                    <a:pt x="4335" y="5541"/>
                    <a:pt x="4836" y="4040"/>
                  </a:cubicBezTo>
                  <a:cubicBezTo>
                    <a:pt x="5470" y="2539"/>
                    <a:pt x="5803" y="104"/>
                    <a:pt x="3535" y="4"/>
                  </a:cubicBezTo>
                  <a:cubicBezTo>
                    <a:pt x="3483" y="1"/>
                    <a:pt x="3431" y="0"/>
                    <a:pt x="338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0" name="Google Shape;1850;p7"/>
            <p:cNvSpPr/>
            <p:nvPr/>
          </p:nvSpPr>
          <p:spPr>
            <a:xfrm>
              <a:off x="409644" y="2504068"/>
              <a:ext cx="345769" cy="163238"/>
            </a:xfrm>
            <a:custGeom>
              <a:avLst/>
              <a:gdLst/>
              <a:ahLst/>
              <a:cxnLst/>
              <a:rect l="l" t="t" r="r" b="b"/>
              <a:pathLst>
                <a:path w="11542" h="5449" extrusionOk="0">
                  <a:moveTo>
                    <a:pt x="9124" y="0"/>
                  </a:moveTo>
                  <a:cubicBezTo>
                    <a:pt x="7189" y="0"/>
                    <a:pt x="5562" y="1863"/>
                    <a:pt x="3936" y="2806"/>
                  </a:cubicBezTo>
                  <a:cubicBezTo>
                    <a:pt x="2635" y="3573"/>
                    <a:pt x="1401" y="3774"/>
                    <a:pt x="0" y="4207"/>
                  </a:cubicBezTo>
                  <a:lnTo>
                    <a:pt x="100" y="4374"/>
                  </a:lnTo>
                  <a:cubicBezTo>
                    <a:pt x="718" y="5248"/>
                    <a:pt x="2663" y="5449"/>
                    <a:pt x="4134" y="5449"/>
                  </a:cubicBezTo>
                  <a:cubicBezTo>
                    <a:pt x="4570" y="5449"/>
                    <a:pt x="4965" y="5431"/>
                    <a:pt x="5271" y="5408"/>
                  </a:cubicBezTo>
                  <a:cubicBezTo>
                    <a:pt x="7105" y="5341"/>
                    <a:pt x="8840" y="5241"/>
                    <a:pt x="10241" y="3840"/>
                  </a:cubicBezTo>
                  <a:cubicBezTo>
                    <a:pt x="11542" y="2539"/>
                    <a:pt x="11475" y="71"/>
                    <a:pt x="9274" y="4"/>
                  </a:cubicBezTo>
                  <a:cubicBezTo>
                    <a:pt x="9223" y="2"/>
                    <a:pt x="9173" y="0"/>
                    <a:pt x="9124"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1" name="Google Shape;1851;p7"/>
            <p:cNvSpPr/>
            <p:nvPr/>
          </p:nvSpPr>
          <p:spPr>
            <a:xfrm>
              <a:off x="43560" y="2378345"/>
              <a:ext cx="154281" cy="295740"/>
            </a:xfrm>
            <a:custGeom>
              <a:avLst/>
              <a:gdLst/>
              <a:ahLst/>
              <a:cxnLst/>
              <a:rect l="l" t="t" r="r" b="b"/>
              <a:pathLst>
                <a:path w="5150" h="9872" extrusionOk="0">
                  <a:moveTo>
                    <a:pt x="3240" y="1"/>
                  </a:moveTo>
                  <a:cubicBezTo>
                    <a:pt x="2587" y="1"/>
                    <a:pt x="1888" y="407"/>
                    <a:pt x="1380" y="1299"/>
                  </a:cubicBezTo>
                  <a:cubicBezTo>
                    <a:pt x="0" y="3731"/>
                    <a:pt x="497" y="8072"/>
                    <a:pt x="2840" y="9732"/>
                  </a:cubicBezTo>
                  <a:lnTo>
                    <a:pt x="2840" y="9732"/>
                  </a:lnTo>
                  <a:cubicBezTo>
                    <a:pt x="2961" y="9390"/>
                    <a:pt x="3159" y="8597"/>
                    <a:pt x="3215" y="8204"/>
                  </a:cubicBezTo>
                  <a:cubicBezTo>
                    <a:pt x="3915" y="6203"/>
                    <a:pt x="5150" y="4468"/>
                    <a:pt x="5049" y="2266"/>
                  </a:cubicBezTo>
                  <a:cubicBezTo>
                    <a:pt x="5010" y="833"/>
                    <a:pt x="4173" y="1"/>
                    <a:pt x="3240" y="1"/>
                  </a:cubicBezTo>
                  <a:close/>
                  <a:moveTo>
                    <a:pt x="2840" y="9732"/>
                  </a:moveTo>
                  <a:cubicBezTo>
                    <a:pt x="2817" y="9797"/>
                    <a:pt x="2797" y="9845"/>
                    <a:pt x="2781" y="9872"/>
                  </a:cubicBezTo>
                  <a:lnTo>
                    <a:pt x="2948" y="9805"/>
                  </a:lnTo>
                  <a:cubicBezTo>
                    <a:pt x="2912" y="9781"/>
                    <a:pt x="2876" y="9757"/>
                    <a:pt x="2840" y="9732"/>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2" name="Google Shape;1852;p7"/>
            <p:cNvSpPr/>
            <p:nvPr/>
          </p:nvSpPr>
          <p:spPr>
            <a:xfrm>
              <a:off x="-320607" y="2252322"/>
              <a:ext cx="1065079" cy="726829"/>
            </a:xfrm>
            <a:custGeom>
              <a:avLst/>
              <a:gdLst/>
              <a:ahLst/>
              <a:cxnLst/>
              <a:rect l="l" t="t" r="r" b="b"/>
              <a:pathLst>
                <a:path w="35553" h="24262" extrusionOk="0">
                  <a:moveTo>
                    <a:pt x="35184" y="1"/>
                  </a:moveTo>
                  <a:cubicBezTo>
                    <a:pt x="35174" y="1"/>
                    <a:pt x="35163" y="1"/>
                    <a:pt x="35153" y="2"/>
                  </a:cubicBezTo>
                  <a:cubicBezTo>
                    <a:pt x="32217" y="202"/>
                    <a:pt x="29549" y="1370"/>
                    <a:pt x="27247" y="3204"/>
                  </a:cubicBezTo>
                  <a:cubicBezTo>
                    <a:pt x="24945" y="5072"/>
                    <a:pt x="23111" y="7441"/>
                    <a:pt x="21376" y="9843"/>
                  </a:cubicBezTo>
                  <a:cubicBezTo>
                    <a:pt x="19642" y="12311"/>
                    <a:pt x="18007" y="14880"/>
                    <a:pt x="16139" y="17248"/>
                  </a:cubicBezTo>
                  <a:cubicBezTo>
                    <a:pt x="14471" y="19383"/>
                    <a:pt x="12570" y="21418"/>
                    <a:pt x="10135" y="22618"/>
                  </a:cubicBezTo>
                  <a:cubicBezTo>
                    <a:pt x="8695" y="23323"/>
                    <a:pt x="7175" y="23623"/>
                    <a:pt x="5642" y="23623"/>
                  </a:cubicBezTo>
                  <a:cubicBezTo>
                    <a:pt x="3908" y="23623"/>
                    <a:pt x="2159" y="23238"/>
                    <a:pt x="495" y="22618"/>
                  </a:cubicBezTo>
                  <a:cubicBezTo>
                    <a:pt x="458" y="22605"/>
                    <a:pt x="424" y="22599"/>
                    <a:pt x="392" y="22599"/>
                  </a:cubicBezTo>
                  <a:cubicBezTo>
                    <a:pt x="100" y="22599"/>
                    <a:pt x="0" y="23099"/>
                    <a:pt x="361" y="23219"/>
                  </a:cubicBezTo>
                  <a:cubicBezTo>
                    <a:pt x="2066" y="23861"/>
                    <a:pt x="3867" y="24261"/>
                    <a:pt x="5663" y="24261"/>
                  </a:cubicBezTo>
                  <a:cubicBezTo>
                    <a:pt x="6854" y="24261"/>
                    <a:pt x="8043" y="24085"/>
                    <a:pt x="9201" y="23686"/>
                  </a:cubicBezTo>
                  <a:cubicBezTo>
                    <a:pt x="11736" y="22785"/>
                    <a:pt x="13804" y="20984"/>
                    <a:pt x="15539" y="18982"/>
                  </a:cubicBezTo>
                  <a:cubicBezTo>
                    <a:pt x="19475" y="14446"/>
                    <a:pt x="22077" y="8875"/>
                    <a:pt x="26446" y="4739"/>
                  </a:cubicBezTo>
                  <a:cubicBezTo>
                    <a:pt x="28881" y="2471"/>
                    <a:pt x="31817" y="869"/>
                    <a:pt x="35153" y="603"/>
                  </a:cubicBezTo>
                  <a:cubicBezTo>
                    <a:pt x="35542" y="570"/>
                    <a:pt x="35553" y="1"/>
                    <a:pt x="3518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3" name="Google Shape;1853;p7"/>
            <p:cNvSpPr/>
            <p:nvPr/>
          </p:nvSpPr>
          <p:spPr>
            <a:xfrm>
              <a:off x="104879" y="2424356"/>
              <a:ext cx="79058" cy="353708"/>
            </a:xfrm>
            <a:custGeom>
              <a:avLst/>
              <a:gdLst/>
              <a:ahLst/>
              <a:cxnLst/>
              <a:rect l="l" t="t" r="r" b="b"/>
              <a:pathLst>
                <a:path w="2639" h="11807" extrusionOk="0">
                  <a:moveTo>
                    <a:pt x="1108" y="1"/>
                  </a:moveTo>
                  <a:cubicBezTo>
                    <a:pt x="982" y="1"/>
                    <a:pt x="854" y="70"/>
                    <a:pt x="801" y="230"/>
                  </a:cubicBezTo>
                  <a:cubicBezTo>
                    <a:pt x="134" y="2098"/>
                    <a:pt x="0" y="4233"/>
                    <a:pt x="167" y="6201"/>
                  </a:cubicBezTo>
                  <a:cubicBezTo>
                    <a:pt x="334" y="8102"/>
                    <a:pt x="734" y="10204"/>
                    <a:pt x="2002" y="11705"/>
                  </a:cubicBezTo>
                  <a:cubicBezTo>
                    <a:pt x="2065" y="11776"/>
                    <a:pt x="2138" y="11806"/>
                    <a:pt x="2209" y="11806"/>
                  </a:cubicBezTo>
                  <a:cubicBezTo>
                    <a:pt x="2435" y="11806"/>
                    <a:pt x="2639" y="11500"/>
                    <a:pt x="2435" y="11271"/>
                  </a:cubicBezTo>
                  <a:cubicBezTo>
                    <a:pt x="1235" y="9837"/>
                    <a:pt x="901" y="7736"/>
                    <a:pt x="768" y="5901"/>
                  </a:cubicBezTo>
                  <a:cubicBezTo>
                    <a:pt x="667" y="4066"/>
                    <a:pt x="768" y="2132"/>
                    <a:pt x="1401" y="397"/>
                  </a:cubicBezTo>
                  <a:cubicBezTo>
                    <a:pt x="1481" y="157"/>
                    <a:pt x="1297" y="1"/>
                    <a:pt x="110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4" name="Google Shape;1854;p7"/>
            <p:cNvSpPr/>
            <p:nvPr/>
          </p:nvSpPr>
          <p:spPr>
            <a:xfrm>
              <a:off x="277062" y="2568202"/>
              <a:ext cx="405355" cy="74504"/>
            </a:xfrm>
            <a:custGeom>
              <a:avLst/>
              <a:gdLst/>
              <a:ahLst/>
              <a:cxnLst/>
              <a:rect l="l" t="t" r="r" b="b"/>
              <a:pathLst>
                <a:path w="13531" h="2487" extrusionOk="0">
                  <a:moveTo>
                    <a:pt x="13082" y="1"/>
                  </a:moveTo>
                  <a:cubicBezTo>
                    <a:pt x="13010" y="1"/>
                    <a:pt x="12934" y="30"/>
                    <a:pt x="12866" y="98"/>
                  </a:cubicBezTo>
                  <a:cubicBezTo>
                    <a:pt x="11298" y="1499"/>
                    <a:pt x="8763" y="1733"/>
                    <a:pt x="6761" y="1833"/>
                  </a:cubicBezTo>
                  <a:cubicBezTo>
                    <a:pt x="6316" y="1855"/>
                    <a:pt x="5858" y="1869"/>
                    <a:pt x="5395" y="1869"/>
                  </a:cubicBezTo>
                  <a:cubicBezTo>
                    <a:pt x="3737" y="1869"/>
                    <a:pt x="2002" y="1691"/>
                    <a:pt x="490" y="1066"/>
                  </a:cubicBezTo>
                  <a:cubicBezTo>
                    <a:pt x="446" y="1046"/>
                    <a:pt x="405" y="1037"/>
                    <a:pt x="367" y="1037"/>
                  </a:cubicBezTo>
                  <a:cubicBezTo>
                    <a:pt x="91" y="1037"/>
                    <a:pt x="0" y="1519"/>
                    <a:pt x="323" y="1666"/>
                  </a:cubicBezTo>
                  <a:cubicBezTo>
                    <a:pt x="1881" y="2294"/>
                    <a:pt x="3665" y="2487"/>
                    <a:pt x="5392" y="2487"/>
                  </a:cubicBezTo>
                  <a:cubicBezTo>
                    <a:pt x="5958" y="2487"/>
                    <a:pt x="6518" y="2466"/>
                    <a:pt x="7061" y="2433"/>
                  </a:cubicBezTo>
                  <a:cubicBezTo>
                    <a:pt x="9163" y="2333"/>
                    <a:pt x="11665" y="2000"/>
                    <a:pt x="13299" y="532"/>
                  </a:cubicBezTo>
                  <a:cubicBezTo>
                    <a:pt x="13531" y="326"/>
                    <a:pt x="13326" y="1"/>
                    <a:pt x="130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5" name="Google Shape;1855;p7"/>
            <p:cNvSpPr/>
            <p:nvPr/>
          </p:nvSpPr>
          <p:spPr>
            <a:xfrm>
              <a:off x="455596" y="2167309"/>
              <a:ext cx="63929" cy="225011"/>
            </a:xfrm>
            <a:custGeom>
              <a:avLst/>
              <a:gdLst/>
              <a:ahLst/>
              <a:cxnLst/>
              <a:rect l="l" t="t" r="r" b="b"/>
              <a:pathLst>
                <a:path w="2134" h="7511" extrusionOk="0">
                  <a:moveTo>
                    <a:pt x="1691" y="0"/>
                  </a:moveTo>
                  <a:cubicBezTo>
                    <a:pt x="1598" y="0"/>
                    <a:pt x="1503" y="41"/>
                    <a:pt x="1435" y="138"/>
                  </a:cubicBezTo>
                  <a:cubicBezTo>
                    <a:pt x="101" y="2206"/>
                    <a:pt x="1" y="4842"/>
                    <a:pt x="1" y="7210"/>
                  </a:cubicBezTo>
                  <a:cubicBezTo>
                    <a:pt x="1" y="7410"/>
                    <a:pt x="159" y="7510"/>
                    <a:pt x="318" y="7510"/>
                  </a:cubicBezTo>
                  <a:cubicBezTo>
                    <a:pt x="476" y="7510"/>
                    <a:pt x="634" y="7410"/>
                    <a:pt x="634" y="7210"/>
                  </a:cubicBezTo>
                  <a:cubicBezTo>
                    <a:pt x="634" y="4942"/>
                    <a:pt x="701" y="2440"/>
                    <a:pt x="1969" y="472"/>
                  </a:cubicBezTo>
                  <a:cubicBezTo>
                    <a:pt x="2134" y="236"/>
                    <a:pt x="1915" y="0"/>
                    <a:pt x="16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6" name="Google Shape;1856;p7"/>
            <p:cNvSpPr/>
            <p:nvPr/>
          </p:nvSpPr>
          <p:spPr>
            <a:xfrm>
              <a:off x="729387" y="2208408"/>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7" name="Google Shape;1857;p7"/>
            <p:cNvSpPr/>
            <p:nvPr/>
          </p:nvSpPr>
          <p:spPr>
            <a:xfrm>
              <a:off x="752363" y="2250375"/>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8" name="Google Shape;1858;p7"/>
            <p:cNvSpPr/>
            <p:nvPr/>
          </p:nvSpPr>
          <p:spPr>
            <a:xfrm>
              <a:off x="770366" y="2210415"/>
              <a:ext cx="28010" cy="21000"/>
            </a:xfrm>
            <a:custGeom>
              <a:avLst/>
              <a:gdLst/>
              <a:ahLst/>
              <a:cxnLst/>
              <a:rect l="l" t="t" r="r" b="b"/>
              <a:pathLst>
                <a:path w="935" h="701" extrusionOk="0">
                  <a:moveTo>
                    <a:pt x="467" y="0"/>
                  </a:moveTo>
                  <a:cubicBezTo>
                    <a:pt x="0" y="0"/>
                    <a:pt x="0" y="701"/>
                    <a:pt x="467" y="701"/>
                  </a:cubicBezTo>
                  <a:cubicBezTo>
                    <a:pt x="901" y="701"/>
                    <a:pt x="934"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59" name="Google Shape;1859;p7"/>
            <p:cNvSpPr/>
            <p:nvPr/>
          </p:nvSpPr>
          <p:spPr>
            <a:xfrm>
              <a:off x="611483" y="2546155"/>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0" name="Google Shape;1860;p7"/>
            <p:cNvSpPr/>
            <p:nvPr/>
          </p:nvSpPr>
          <p:spPr>
            <a:xfrm>
              <a:off x="647459" y="2525156"/>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1" name="Google Shape;1861;p7"/>
            <p:cNvSpPr/>
            <p:nvPr/>
          </p:nvSpPr>
          <p:spPr>
            <a:xfrm>
              <a:off x="687420" y="2593125"/>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2" name="Google Shape;1862;p7"/>
            <p:cNvSpPr/>
            <p:nvPr/>
          </p:nvSpPr>
          <p:spPr>
            <a:xfrm>
              <a:off x="448616" y="2158442"/>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3" name="Google Shape;1863;p7"/>
            <p:cNvSpPr/>
            <p:nvPr/>
          </p:nvSpPr>
          <p:spPr>
            <a:xfrm>
              <a:off x="506550" y="2205412"/>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4" name="Google Shape;1864;p7"/>
            <p:cNvSpPr/>
            <p:nvPr/>
          </p:nvSpPr>
          <p:spPr>
            <a:xfrm>
              <a:off x="149842" y="2499185"/>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5" name="Google Shape;1865;p7"/>
            <p:cNvSpPr/>
            <p:nvPr/>
          </p:nvSpPr>
          <p:spPr>
            <a:xfrm>
              <a:off x="149842" y="2459224"/>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6" name="Google Shape;1866;p7"/>
            <p:cNvSpPr/>
            <p:nvPr/>
          </p:nvSpPr>
          <p:spPr>
            <a:xfrm>
              <a:off x="68902" y="2478186"/>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67" name="Google Shape;1867;p7"/>
          <p:cNvGrpSpPr/>
          <p:nvPr/>
        </p:nvGrpSpPr>
        <p:grpSpPr>
          <a:xfrm rot="5400000" flipH="1">
            <a:off x="11742907" y="1129408"/>
            <a:ext cx="156581" cy="141111"/>
            <a:chOff x="7737341" y="1046941"/>
            <a:chExt cx="161913" cy="145916"/>
          </a:xfrm>
        </p:grpSpPr>
        <p:sp>
          <p:nvSpPr>
            <p:cNvPr id="1868" name="Google Shape;1868;p7"/>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69" name="Google Shape;1869;p7"/>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0" name="Google Shape;1870;p7"/>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4272483972"/>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Main point">
  <p:cSld name="Main point">
    <p:spTree>
      <p:nvGrpSpPr>
        <p:cNvPr id="1" name="Shape 1871"/>
        <p:cNvGrpSpPr/>
        <p:nvPr/>
      </p:nvGrpSpPr>
      <p:grpSpPr>
        <a:xfrm>
          <a:off x="0" y="0"/>
          <a:ext cx="0" cy="0"/>
          <a:chOff x="0" y="0"/>
          <a:chExt cx="0" cy="0"/>
        </a:xfrm>
      </p:grpSpPr>
      <p:sp>
        <p:nvSpPr>
          <p:cNvPr id="1872" name="Google Shape;1872;p8"/>
          <p:cNvSpPr/>
          <p:nvPr/>
        </p:nvSpPr>
        <p:spPr>
          <a:xfrm rot="10800000">
            <a:off x="-482301" y="6006684"/>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3" name="Google Shape;1873;p8"/>
          <p:cNvSpPr txBox="1">
            <a:spLocks noGrp="1"/>
          </p:cNvSpPr>
          <p:nvPr>
            <p:ph type="title"/>
          </p:nvPr>
        </p:nvSpPr>
        <p:spPr>
          <a:xfrm>
            <a:off x="1250401" y="2038400"/>
            <a:ext cx="9691200" cy="2781200"/>
          </a:xfrm>
          <a:prstGeom prst="rect">
            <a:avLst/>
          </a:prstGeom>
        </p:spPr>
        <p:txBody>
          <a:bodyPr spcFirstLastPara="1" wrap="square" lIns="91425" tIns="91425" rIns="91425" bIns="91425" anchor="ctr" anchorCtr="0">
            <a:noAutofit/>
          </a:bodyPr>
          <a:lstStyle>
            <a:lvl1pPr lvl="0" algn="ctr">
              <a:spcBef>
                <a:spcPts val="0"/>
              </a:spcBef>
              <a:spcAft>
                <a:spcPts val="0"/>
              </a:spcAft>
              <a:buSzPts val="7200"/>
              <a:buNone/>
              <a:defRPr sz="10773"/>
            </a:lvl1pPr>
            <a:lvl2pPr lvl="1" algn="ctr">
              <a:spcBef>
                <a:spcPts val="0"/>
              </a:spcBef>
              <a:spcAft>
                <a:spcPts val="0"/>
              </a:spcAft>
              <a:buSzPts val="7200"/>
              <a:buNone/>
              <a:defRPr sz="9576"/>
            </a:lvl2pPr>
            <a:lvl3pPr lvl="2" algn="ctr">
              <a:spcBef>
                <a:spcPts val="0"/>
              </a:spcBef>
              <a:spcAft>
                <a:spcPts val="0"/>
              </a:spcAft>
              <a:buSzPts val="7200"/>
              <a:buNone/>
              <a:defRPr sz="9576"/>
            </a:lvl3pPr>
            <a:lvl4pPr lvl="3" algn="ctr">
              <a:spcBef>
                <a:spcPts val="0"/>
              </a:spcBef>
              <a:spcAft>
                <a:spcPts val="0"/>
              </a:spcAft>
              <a:buSzPts val="7200"/>
              <a:buNone/>
              <a:defRPr sz="9576"/>
            </a:lvl4pPr>
            <a:lvl5pPr lvl="4" algn="ctr">
              <a:spcBef>
                <a:spcPts val="0"/>
              </a:spcBef>
              <a:spcAft>
                <a:spcPts val="0"/>
              </a:spcAft>
              <a:buSzPts val="7200"/>
              <a:buNone/>
              <a:defRPr sz="9576"/>
            </a:lvl5pPr>
            <a:lvl6pPr lvl="5" algn="ctr">
              <a:spcBef>
                <a:spcPts val="0"/>
              </a:spcBef>
              <a:spcAft>
                <a:spcPts val="0"/>
              </a:spcAft>
              <a:buSzPts val="7200"/>
              <a:buNone/>
              <a:defRPr sz="9576"/>
            </a:lvl6pPr>
            <a:lvl7pPr lvl="6" algn="ctr">
              <a:spcBef>
                <a:spcPts val="0"/>
              </a:spcBef>
              <a:spcAft>
                <a:spcPts val="0"/>
              </a:spcAft>
              <a:buSzPts val="7200"/>
              <a:buNone/>
              <a:defRPr sz="9576"/>
            </a:lvl7pPr>
            <a:lvl8pPr lvl="7" algn="ctr">
              <a:spcBef>
                <a:spcPts val="0"/>
              </a:spcBef>
              <a:spcAft>
                <a:spcPts val="0"/>
              </a:spcAft>
              <a:buSzPts val="7200"/>
              <a:buNone/>
              <a:defRPr sz="9576"/>
            </a:lvl8pPr>
            <a:lvl9pPr lvl="8" algn="ctr">
              <a:spcBef>
                <a:spcPts val="0"/>
              </a:spcBef>
              <a:spcAft>
                <a:spcPts val="0"/>
              </a:spcAft>
              <a:buSzPts val="7200"/>
              <a:buNone/>
              <a:defRPr sz="9576"/>
            </a:lvl9pPr>
          </a:lstStyle>
          <a:p>
            <a:endParaRPr/>
          </a:p>
        </p:txBody>
      </p:sp>
      <p:grpSp>
        <p:nvGrpSpPr>
          <p:cNvPr id="1874" name="Google Shape;1874;p8"/>
          <p:cNvGrpSpPr/>
          <p:nvPr/>
        </p:nvGrpSpPr>
        <p:grpSpPr>
          <a:xfrm rot="-5400000" flipH="1">
            <a:off x="895527" y="-105323"/>
            <a:ext cx="340579" cy="882933"/>
            <a:chOff x="1823086" y="-208516"/>
            <a:chExt cx="433159" cy="1122944"/>
          </a:xfrm>
        </p:grpSpPr>
        <p:sp>
          <p:nvSpPr>
            <p:cNvPr id="1875" name="Google Shape;1875;p8"/>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6" name="Google Shape;1876;p8"/>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7" name="Google Shape;1877;p8"/>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8" name="Google Shape;1878;p8"/>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79" name="Google Shape;1879;p8"/>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0" name="Google Shape;1880;p8"/>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1" name="Google Shape;1881;p8"/>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2" name="Google Shape;1882;p8"/>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883" name="Google Shape;1883;p8"/>
          <p:cNvGrpSpPr/>
          <p:nvPr/>
        </p:nvGrpSpPr>
        <p:grpSpPr>
          <a:xfrm>
            <a:off x="269345" y="-234667"/>
            <a:ext cx="629304" cy="879633"/>
            <a:chOff x="1897495" y="-461400"/>
            <a:chExt cx="815443" cy="1139815"/>
          </a:xfrm>
        </p:grpSpPr>
        <p:sp>
          <p:nvSpPr>
            <p:cNvPr id="1884" name="Google Shape;1884;p8"/>
            <p:cNvSpPr/>
            <p:nvPr/>
          </p:nvSpPr>
          <p:spPr>
            <a:xfrm>
              <a:off x="1897495" y="-345293"/>
              <a:ext cx="815443" cy="1023708"/>
            </a:xfrm>
            <a:custGeom>
              <a:avLst/>
              <a:gdLst/>
              <a:ahLst/>
              <a:cxnLst/>
              <a:rect l="l" t="t" r="r" b="b"/>
              <a:pathLst>
                <a:path w="27220" h="34172" extrusionOk="0">
                  <a:moveTo>
                    <a:pt x="7239" y="1"/>
                  </a:moveTo>
                  <a:cubicBezTo>
                    <a:pt x="7053" y="1"/>
                    <a:pt x="6874" y="8"/>
                    <a:pt x="6705" y="23"/>
                  </a:cubicBezTo>
                  <a:cubicBezTo>
                    <a:pt x="4470" y="3992"/>
                    <a:pt x="3536" y="8496"/>
                    <a:pt x="2035" y="12665"/>
                  </a:cubicBezTo>
                  <a:cubicBezTo>
                    <a:pt x="1607" y="13858"/>
                    <a:pt x="1" y="17770"/>
                    <a:pt x="1459" y="17770"/>
                  </a:cubicBezTo>
                  <a:cubicBezTo>
                    <a:pt x="1591" y="17770"/>
                    <a:pt x="1749" y="17738"/>
                    <a:pt x="1935" y="17669"/>
                  </a:cubicBezTo>
                  <a:cubicBezTo>
                    <a:pt x="3669" y="16968"/>
                    <a:pt x="4236" y="14433"/>
                    <a:pt x="6338" y="13833"/>
                  </a:cubicBezTo>
                  <a:lnTo>
                    <a:pt x="6338" y="13833"/>
                  </a:lnTo>
                  <a:cubicBezTo>
                    <a:pt x="7405" y="16401"/>
                    <a:pt x="2969" y="18503"/>
                    <a:pt x="3436" y="21071"/>
                  </a:cubicBezTo>
                  <a:cubicBezTo>
                    <a:pt x="3669" y="22806"/>
                    <a:pt x="7405" y="28276"/>
                    <a:pt x="9273" y="28510"/>
                  </a:cubicBezTo>
                  <a:cubicBezTo>
                    <a:pt x="9290" y="28511"/>
                    <a:pt x="9307" y="28512"/>
                    <a:pt x="9324" y="28512"/>
                  </a:cubicBezTo>
                  <a:cubicBezTo>
                    <a:pt x="10766" y="28512"/>
                    <a:pt x="12521" y="23463"/>
                    <a:pt x="13943" y="23463"/>
                  </a:cubicBezTo>
                  <a:cubicBezTo>
                    <a:pt x="14092" y="23463"/>
                    <a:pt x="14236" y="23518"/>
                    <a:pt x="14377" y="23640"/>
                  </a:cubicBezTo>
                  <a:cubicBezTo>
                    <a:pt x="16011" y="24907"/>
                    <a:pt x="12542" y="29110"/>
                    <a:pt x="13109" y="30611"/>
                  </a:cubicBezTo>
                  <a:cubicBezTo>
                    <a:pt x="13910" y="32846"/>
                    <a:pt x="20782" y="33780"/>
                    <a:pt x="22883" y="34114"/>
                  </a:cubicBezTo>
                  <a:cubicBezTo>
                    <a:pt x="23175" y="34153"/>
                    <a:pt x="23443" y="34172"/>
                    <a:pt x="23691" y="34172"/>
                  </a:cubicBezTo>
                  <a:cubicBezTo>
                    <a:pt x="26409" y="34172"/>
                    <a:pt x="26547" y="31901"/>
                    <a:pt x="26853" y="29210"/>
                  </a:cubicBezTo>
                  <a:cubicBezTo>
                    <a:pt x="27086" y="27009"/>
                    <a:pt x="27219" y="24674"/>
                    <a:pt x="27086" y="22339"/>
                  </a:cubicBezTo>
                  <a:cubicBezTo>
                    <a:pt x="26986" y="19070"/>
                    <a:pt x="24651" y="20004"/>
                    <a:pt x="22082" y="19303"/>
                  </a:cubicBezTo>
                  <a:cubicBezTo>
                    <a:pt x="17546" y="18036"/>
                    <a:pt x="23584" y="17802"/>
                    <a:pt x="25218" y="17569"/>
                  </a:cubicBezTo>
                  <a:cubicBezTo>
                    <a:pt x="27086" y="17335"/>
                    <a:pt x="26986" y="17102"/>
                    <a:pt x="26853" y="15234"/>
                  </a:cubicBezTo>
                  <a:cubicBezTo>
                    <a:pt x="26752" y="13733"/>
                    <a:pt x="26752" y="12432"/>
                    <a:pt x="26386" y="11031"/>
                  </a:cubicBezTo>
                  <a:cubicBezTo>
                    <a:pt x="25918" y="8781"/>
                    <a:pt x="24929" y="8033"/>
                    <a:pt x="23430" y="8033"/>
                  </a:cubicBezTo>
                  <a:cubicBezTo>
                    <a:pt x="22685" y="8033"/>
                    <a:pt x="21812" y="8218"/>
                    <a:pt x="20815" y="8496"/>
                  </a:cubicBezTo>
                  <a:cubicBezTo>
                    <a:pt x="20323" y="8660"/>
                    <a:pt x="19140" y="9169"/>
                    <a:pt x="18237" y="9169"/>
                  </a:cubicBezTo>
                  <a:cubicBezTo>
                    <a:pt x="17854" y="9169"/>
                    <a:pt x="17521" y="9077"/>
                    <a:pt x="17312" y="8829"/>
                  </a:cubicBezTo>
                  <a:cubicBezTo>
                    <a:pt x="15911" y="7428"/>
                    <a:pt x="19047" y="6728"/>
                    <a:pt x="19881" y="6394"/>
                  </a:cubicBezTo>
                  <a:cubicBezTo>
                    <a:pt x="21482" y="5794"/>
                    <a:pt x="23950" y="5227"/>
                    <a:pt x="21716" y="3459"/>
                  </a:cubicBezTo>
                  <a:cubicBezTo>
                    <a:pt x="20448" y="2658"/>
                    <a:pt x="18447" y="2525"/>
                    <a:pt x="17079" y="2191"/>
                  </a:cubicBezTo>
                  <a:cubicBezTo>
                    <a:pt x="14548" y="1535"/>
                    <a:pt x="9999" y="1"/>
                    <a:pt x="7239"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5" name="Google Shape;1885;p8"/>
            <p:cNvSpPr/>
            <p:nvPr/>
          </p:nvSpPr>
          <p:spPr>
            <a:xfrm>
              <a:off x="2063148" y="-461400"/>
              <a:ext cx="574974" cy="1048962"/>
            </a:xfrm>
            <a:custGeom>
              <a:avLst/>
              <a:gdLst/>
              <a:ahLst/>
              <a:cxnLst/>
              <a:rect l="l" t="t" r="r" b="b"/>
              <a:pathLst>
                <a:path w="19193" h="35015" extrusionOk="0">
                  <a:moveTo>
                    <a:pt x="382" y="0"/>
                  </a:moveTo>
                  <a:cubicBezTo>
                    <a:pt x="201" y="0"/>
                    <a:pt x="1" y="156"/>
                    <a:pt x="41" y="396"/>
                  </a:cubicBezTo>
                  <a:cubicBezTo>
                    <a:pt x="574" y="2731"/>
                    <a:pt x="1742" y="4966"/>
                    <a:pt x="2876" y="7034"/>
                  </a:cubicBezTo>
                  <a:cubicBezTo>
                    <a:pt x="4110" y="9303"/>
                    <a:pt x="5344" y="11538"/>
                    <a:pt x="6579" y="13806"/>
                  </a:cubicBezTo>
                  <a:cubicBezTo>
                    <a:pt x="9014" y="18342"/>
                    <a:pt x="11516" y="22879"/>
                    <a:pt x="14051" y="27349"/>
                  </a:cubicBezTo>
                  <a:cubicBezTo>
                    <a:pt x="15518" y="29884"/>
                    <a:pt x="16986" y="32386"/>
                    <a:pt x="18521" y="34854"/>
                  </a:cubicBezTo>
                  <a:cubicBezTo>
                    <a:pt x="18583" y="34968"/>
                    <a:pt x="18677" y="35014"/>
                    <a:pt x="18771" y="35014"/>
                  </a:cubicBezTo>
                  <a:cubicBezTo>
                    <a:pt x="18981" y="35014"/>
                    <a:pt x="19192" y="34784"/>
                    <a:pt x="19054" y="34554"/>
                  </a:cubicBezTo>
                  <a:cubicBezTo>
                    <a:pt x="13717" y="25848"/>
                    <a:pt x="8947" y="16841"/>
                    <a:pt x="4044" y="7902"/>
                  </a:cubicBezTo>
                  <a:cubicBezTo>
                    <a:pt x="2709" y="5467"/>
                    <a:pt x="1275" y="2965"/>
                    <a:pt x="641" y="230"/>
                  </a:cubicBezTo>
                  <a:cubicBezTo>
                    <a:pt x="614" y="69"/>
                    <a:pt x="502" y="0"/>
                    <a:pt x="382"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6" name="Google Shape;1886;p8"/>
            <p:cNvSpPr/>
            <p:nvPr/>
          </p:nvSpPr>
          <p:spPr>
            <a:xfrm>
              <a:off x="2112814" y="-304284"/>
              <a:ext cx="166684" cy="157666"/>
            </a:xfrm>
            <a:custGeom>
              <a:avLst/>
              <a:gdLst/>
              <a:ahLst/>
              <a:cxnLst/>
              <a:rect l="l" t="t" r="r" b="b"/>
              <a:pathLst>
                <a:path w="5564" h="5263" extrusionOk="0">
                  <a:moveTo>
                    <a:pt x="1439" y="0"/>
                  </a:moveTo>
                  <a:cubicBezTo>
                    <a:pt x="1101" y="0"/>
                    <a:pt x="860" y="241"/>
                    <a:pt x="718" y="555"/>
                  </a:cubicBezTo>
                  <a:cubicBezTo>
                    <a:pt x="384" y="1156"/>
                    <a:pt x="217" y="1789"/>
                    <a:pt x="151" y="2457"/>
                  </a:cubicBezTo>
                  <a:cubicBezTo>
                    <a:pt x="84" y="3290"/>
                    <a:pt x="117" y="4124"/>
                    <a:pt x="17" y="4958"/>
                  </a:cubicBezTo>
                  <a:cubicBezTo>
                    <a:pt x="0" y="5163"/>
                    <a:pt x="149" y="5263"/>
                    <a:pt x="307" y="5263"/>
                  </a:cubicBezTo>
                  <a:cubicBezTo>
                    <a:pt x="458" y="5263"/>
                    <a:pt x="618" y="5171"/>
                    <a:pt x="651" y="4992"/>
                  </a:cubicBezTo>
                  <a:cubicBezTo>
                    <a:pt x="784" y="3691"/>
                    <a:pt x="584" y="2356"/>
                    <a:pt x="1085" y="1156"/>
                  </a:cubicBezTo>
                  <a:cubicBezTo>
                    <a:pt x="1151" y="989"/>
                    <a:pt x="1251" y="789"/>
                    <a:pt x="1351" y="689"/>
                  </a:cubicBezTo>
                  <a:cubicBezTo>
                    <a:pt x="1371" y="650"/>
                    <a:pt x="1379" y="633"/>
                    <a:pt x="1382" y="633"/>
                  </a:cubicBezTo>
                  <a:cubicBezTo>
                    <a:pt x="1385" y="633"/>
                    <a:pt x="1385" y="641"/>
                    <a:pt x="1385" y="655"/>
                  </a:cubicBezTo>
                  <a:cubicBezTo>
                    <a:pt x="1452" y="622"/>
                    <a:pt x="1385" y="622"/>
                    <a:pt x="1418" y="622"/>
                  </a:cubicBezTo>
                  <a:lnTo>
                    <a:pt x="1485" y="622"/>
                  </a:lnTo>
                  <a:cubicBezTo>
                    <a:pt x="1852" y="722"/>
                    <a:pt x="2252" y="1089"/>
                    <a:pt x="2619" y="1289"/>
                  </a:cubicBezTo>
                  <a:cubicBezTo>
                    <a:pt x="3019" y="1489"/>
                    <a:pt x="3420" y="1656"/>
                    <a:pt x="3787" y="1856"/>
                  </a:cubicBezTo>
                  <a:cubicBezTo>
                    <a:pt x="4187" y="2090"/>
                    <a:pt x="4587" y="2323"/>
                    <a:pt x="4954" y="2557"/>
                  </a:cubicBezTo>
                  <a:cubicBezTo>
                    <a:pt x="5012" y="2597"/>
                    <a:pt x="5069" y="2614"/>
                    <a:pt x="5124" y="2614"/>
                  </a:cubicBezTo>
                  <a:cubicBezTo>
                    <a:pt x="5383" y="2614"/>
                    <a:pt x="5563" y="2216"/>
                    <a:pt x="5288" y="2023"/>
                  </a:cubicBezTo>
                  <a:cubicBezTo>
                    <a:pt x="4554" y="1523"/>
                    <a:pt x="3787" y="1122"/>
                    <a:pt x="2986" y="755"/>
                  </a:cubicBezTo>
                  <a:cubicBezTo>
                    <a:pt x="2519" y="522"/>
                    <a:pt x="2119" y="155"/>
                    <a:pt x="1618" y="21"/>
                  </a:cubicBezTo>
                  <a:cubicBezTo>
                    <a:pt x="1556" y="7"/>
                    <a:pt x="1496" y="0"/>
                    <a:pt x="1439"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7" name="Google Shape;1887;p8"/>
            <p:cNvSpPr/>
            <p:nvPr/>
          </p:nvSpPr>
          <p:spPr>
            <a:xfrm>
              <a:off x="2178776" y="-133328"/>
              <a:ext cx="228696" cy="228396"/>
            </a:xfrm>
            <a:custGeom>
              <a:avLst/>
              <a:gdLst/>
              <a:ahLst/>
              <a:cxnLst/>
              <a:rect l="l" t="t" r="r" b="b"/>
              <a:pathLst>
                <a:path w="7634" h="7624" extrusionOk="0">
                  <a:moveTo>
                    <a:pt x="1506" y="1"/>
                  </a:moveTo>
                  <a:cubicBezTo>
                    <a:pt x="1383" y="1"/>
                    <a:pt x="1245" y="110"/>
                    <a:pt x="1218" y="219"/>
                  </a:cubicBezTo>
                  <a:cubicBezTo>
                    <a:pt x="717" y="2587"/>
                    <a:pt x="284" y="4922"/>
                    <a:pt x="17" y="7324"/>
                  </a:cubicBezTo>
                  <a:cubicBezTo>
                    <a:pt x="0" y="7524"/>
                    <a:pt x="150" y="7624"/>
                    <a:pt x="309" y="7624"/>
                  </a:cubicBezTo>
                  <a:cubicBezTo>
                    <a:pt x="467" y="7624"/>
                    <a:pt x="634" y="7524"/>
                    <a:pt x="651" y="7324"/>
                  </a:cubicBezTo>
                  <a:cubicBezTo>
                    <a:pt x="873" y="5096"/>
                    <a:pt x="1278" y="2899"/>
                    <a:pt x="1749" y="732"/>
                  </a:cubicBezTo>
                  <a:lnTo>
                    <a:pt x="1749" y="732"/>
                  </a:lnTo>
                  <a:cubicBezTo>
                    <a:pt x="3636" y="1390"/>
                    <a:pt x="5479" y="2290"/>
                    <a:pt x="7055" y="3488"/>
                  </a:cubicBezTo>
                  <a:cubicBezTo>
                    <a:pt x="7116" y="3537"/>
                    <a:pt x="7176" y="3558"/>
                    <a:pt x="7232" y="3558"/>
                  </a:cubicBezTo>
                  <a:cubicBezTo>
                    <a:pt x="7479" y="3558"/>
                    <a:pt x="7634" y="3145"/>
                    <a:pt x="7389" y="2954"/>
                  </a:cubicBezTo>
                  <a:cubicBezTo>
                    <a:pt x="5654" y="1653"/>
                    <a:pt x="3619" y="686"/>
                    <a:pt x="1585" y="19"/>
                  </a:cubicBezTo>
                  <a:cubicBezTo>
                    <a:pt x="1560" y="6"/>
                    <a:pt x="1533" y="1"/>
                    <a:pt x="150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8" name="Google Shape;1888;p8"/>
            <p:cNvSpPr/>
            <p:nvPr/>
          </p:nvSpPr>
          <p:spPr>
            <a:xfrm>
              <a:off x="2245726" y="-14016"/>
              <a:ext cx="256676" cy="324949"/>
            </a:xfrm>
            <a:custGeom>
              <a:avLst/>
              <a:gdLst/>
              <a:ahLst/>
              <a:cxnLst/>
              <a:rect l="l" t="t" r="r" b="b"/>
              <a:pathLst>
                <a:path w="8568" h="10847" extrusionOk="0">
                  <a:moveTo>
                    <a:pt x="1357" y="0"/>
                  </a:moveTo>
                  <a:cubicBezTo>
                    <a:pt x="1199" y="0"/>
                    <a:pt x="1051" y="107"/>
                    <a:pt x="1051" y="305"/>
                  </a:cubicBezTo>
                  <a:cubicBezTo>
                    <a:pt x="1151" y="3774"/>
                    <a:pt x="150" y="7110"/>
                    <a:pt x="17" y="10546"/>
                  </a:cubicBezTo>
                  <a:cubicBezTo>
                    <a:pt x="0" y="10746"/>
                    <a:pt x="150" y="10846"/>
                    <a:pt x="309" y="10846"/>
                  </a:cubicBezTo>
                  <a:cubicBezTo>
                    <a:pt x="467" y="10846"/>
                    <a:pt x="634" y="10746"/>
                    <a:pt x="650" y="10546"/>
                  </a:cubicBezTo>
                  <a:cubicBezTo>
                    <a:pt x="778" y="7272"/>
                    <a:pt x="1692" y="4088"/>
                    <a:pt x="1692" y="794"/>
                  </a:cubicBezTo>
                  <a:lnTo>
                    <a:pt x="1692" y="794"/>
                  </a:lnTo>
                  <a:cubicBezTo>
                    <a:pt x="3789" y="1755"/>
                    <a:pt x="6004" y="2529"/>
                    <a:pt x="7989" y="3708"/>
                  </a:cubicBezTo>
                  <a:cubicBezTo>
                    <a:pt x="8044" y="3746"/>
                    <a:pt x="8099" y="3763"/>
                    <a:pt x="8150" y="3763"/>
                  </a:cubicBezTo>
                  <a:cubicBezTo>
                    <a:pt x="8405" y="3763"/>
                    <a:pt x="8567" y="3341"/>
                    <a:pt x="8289" y="3174"/>
                  </a:cubicBezTo>
                  <a:cubicBezTo>
                    <a:pt x="6154" y="1873"/>
                    <a:pt x="3786" y="1106"/>
                    <a:pt x="1518" y="38"/>
                  </a:cubicBezTo>
                  <a:cubicBezTo>
                    <a:pt x="1467" y="13"/>
                    <a:pt x="1411" y="0"/>
                    <a:pt x="135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89" name="Google Shape;1889;p8"/>
            <p:cNvSpPr/>
            <p:nvPr/>
          </p:nvSpPr>
          <p:spPr>
            <a:xfrm>
              <a:off x="2354134" y="146605"/>
              <a:ext cx="132532" cy="171297"/>
            </a:xfrm>
            <a:custGeom>
              <a:avLst/>
              <a:gdLst/>
              <a:ahLst/>
              <a:cxnLst/>
              <a:rect l="l" t="t" r="r" b="b"/>
              <a:pathLst>
                <a:path w="4424" h="5718" extrusionOk="0">
                  <a:moveTo>
                    <a:pt x="760" y="1"/>
                  </a:moveTo>
                  <a:cubicBezTo>
                    <a:pt x="625" y="1"/>
                    <a:pt x="490" y="76"/>
                    <a:pt x="467" y="214"/>
                  </a:cubicBezTo>
                  <a:cubicBezTo>
                    <a:pt x="234" y="1948"/>
                    <a:pt x="0" y="3683"/>
                    <a:pt x="0" y="5417"/>
                  </a:cubicBezTo>
                  <a:cubicBezTo>
                    <a:pt x="0" y="5618"/>
                    <a:pt x="159" y="5718"/>
                    <a:pt x="317" y="5718"/>
                  </a:cubicBezTo>
                  <a:cubicBezTo>
                    <a:pt x="476" y="5718"/>
                    <a:pt x="634" y="5618"/>
                    <a:pt x="634" y="5417"/>
                  </a:cubicBezTo>
                  <a:cubicBezTo>
                    <a:pt x="634" y="3875"/>
                    <a:pt x="805" y="2304"/>
                    <a:pt x="1016" y="757"/>
                  </a:cubicBezTo>
                  <a:lnTo>
                    <a:pt x="1016" y="757"/>
                  </a:lnTo>
                  <a:cubicBezTo>
                    <a:pt x="1943" y="1205"/>
                    <a:pt x="2830" y="1775"/>
                    <a:pt x="3770" y="2215"/>
                  </a:cubicBezTo>
                  <a:cubicBezTo>
                    <a:pt x="3816" y="2236"/>
                    <a:pt x="3861" y="2245"/>
                    <a:pt x="3905" y="2245"/>
                  </a:cubicBezTo>
                  <a:cubicBezTo>
                    <a:pt x="4209" y="2245"/>
                    <a:pt x="4424" y="1794"/>
                    <a:pt x="4103" y="1648"/>
                  </a:cubicBezTo>
                  <a:cubicBezTo>
                    <a:pt x="3002" y="1181"/>
                    <a:pt x="2035" y="514"/>
                    <a:pt x="934" y="47"/>
                  </a:cubicBezTo>
                  <a:cubicBezTo>
                    <a:pt x="883" y="16"/>
                    <a:pt x="821" y="1"/>
                    <a:pt x="760"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0" name="Google Shape;1890;p8"/>
            <p:cNvSpPr/>
            <p:nvPr/>
          </p:nvSpPr>
          <p:spPr>
            <a:xfrm>
              <a:off x="2447056" y="299348"/>
              <a:ext cx="169589" cy="204310"/>
            </a:xfrm>
            <a:custGeom>
              <a:avLst/>
              <a:gdLst/>
              <a:ahLst/>
              <a:cxnLst/>
              <a:rect l="l" t="t" r="r" b="b"/>
              <a:pathLst>
                <a:path w="5661" h="6820" extrusionOk="0">
                  <a:moveTo>
                    <a:pt x="824" y="1"/>
                  </a:moveTo>
                  <a:cubicBezTo>
                    <a:pt x="701" y="1"/>
                    <a:pt x="562" y="115"/>
                    <a:pt x="534" y="252"/>
                  </a:cubicBezTo>
                  <a:cubicBezTo>
                    <a:pt x="0" y="2253"/>
                    <a:pt x="34" y="4455"/>
                    <a:pt x="167" y="6490"/>
                  </a:cubicBezTo>
                  <a:cubicBezTo>
                    <a:pt x="184" y="6711"/>
                    <a:pt x="349" y="6819"/>
                    <a:pt x="506" y="6819"/>
                  </a:cubicBezTo>
                  <a:cubicBezTo>
                    <a:pt x="657" y="6819"/>
                    <a:pt x="801" y="6719"/>
                    <a:pt x="801" y="6523"/>
                  </a:cubicBezTo>
                  <a:cubicBezTo>
                    <a:pt x="675" y="4632"/>
                    <a:pt x="638" y="2623"/>
                    <a:pt x="1056" y="748"/>
                  </a:cubicBezTo>
                  <a:lnTo>
                    <a:pt x="1056" y="748"/>
                  </a:lnTo>
                  <a:cubicBezTo>
                    <a:pt x="2421" y="1283"/>
                    <a:pt x="3810" y="1697"/>
                    <a:pt x="5171" y="2253"/>
                  </a:cubicBezTo>
                  <a:cubicBezTo>
                    <a:pt x="5215" y="2273"/>
                    <a:pt x="5256" y="2282"/>
                    <a:pt x="5294" y="2282"/>
                  </a:cubicBezTo>
                  <a:cubicBezTo>
                    <a:pt x="5570" y="2282"/>
                    <a:pt x="5661" y="1799"/>
                    <a:pt x="5338" y="1653"/>
                  </a:cubicBezTo>
                  <a:cubicBezTo>
                    <a:pt x="3870" y="1052"/>
                    <a:pt x="2369" y="619"/>
                    <a:pt x="901" y="18"/>
                  </a:cubicBezTo>
                  <a:cubicBezTo>
                    <a:pt x="877" y="6"/>
                    <a:pt x="851" y="1"/>
                    <a:pt x="824"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1" name="Google Shape;1891;p8"/>
            <p:cNvSpPr/>
            <p:nvPr/>
          </p:nvSpPr>
          <p:spPr>
            <a:xfrm>
              <a:off x="2522004" y="425790"/>
              <a:ext cx="120399" cy="140800"/>
            </a:xfrm>
            <a:custGeom>
              <a:avLst/>
              <a:gdLst/>
              <a:ahLst/>
              <a:cxnLst/>
              <a:rect l="l" t="t" r="r" b="b"/>
              <a:pathLst>
                <a:path w="4019" h="4700" extrusionOk="0">
                  <a:moveTo>
                    <a:pt x="534" y="0"/>
                  </a:moveTo>
                  <a:cubicBezTo>
                    <a:pt x="401" y="0"/>
                    <a:pt x="267" y="67"/>
                    <a:pt x="234" y="200"/>
                  </a:cubicBezTo>
                  <a:cubicBezTo>
                    <a:pt x="0" y="1601"/>
                    <a:pt x="0" y="3002"/>
                    <a:pt x="0" y="4370"/>
                  </a:cubicBezTo>
                  <a:cubicBezTo>
                    <a:pt x="0" y="4591"/>
                    <a:pt x="165" y="4700"/>
                    <a:pt x="327" y="4700"/>
                  </a:cubicBezTo>
                  <a:cubicBezTo>
                    <a:pt x="482" y="4700"/>
                    <a:pt x="634" y="4600"/>
                    <a:pt x="634" y="4403"/>
                  </a:cubicBezTo>
                  <a:cubicBezTo>
                    <a:pt x="634" y="3143"/>
                    <a:pt x="604" y="1853"/>
                    <a:pt x="798" y="618"/>
                  </a:cubicBezTo>
                  <a:lnTo>
                    <a:pt x="798" y="618"/>
                  </a:lnTo>
                  <a:cubicBezTo>
                    <a:pt x="1714" y="705"/>
                    <a:pt x="2642" y="1075"/>
                    <a:pt x="3403" y="1501"/>
                  </a:cubicBezTo>
                  <a:cubicBezTo>
                    <a:pt x="3459" y="1532"/>
                    <a:pt x="3514" y="1545"/>
                    <a:pt x="3565" y="1545"/>
                  </a:cubicBezTo>
                  <a:cubicBezTo>
                    <a:pt x="3847" y="1545"/>
                    <a:pt x="4019" y="1137"/>
                    <a:pt x="3736" y="968"/>
                  </a:cubicBezTo>
                  <a:cubicBezTo>
                    <a:pt x="2769" y="434"/>
                    <a:pt x="1635" y="0"/>
                    <a:pt x="534"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2" name="Google Shape;1892;p8"/>
            <p:cNvSpPr/>
            <p:nvPr/>
          </p:nvSpPr>
          <p:spPr>
            <a:xfrm>
              <a:off x="2081331" y="278888"/>
              <a:ext cx="34002" cy="26003"/>
            </a:xfrm>
            <a:custGeom>
              <a:avLst/>
              <a:gdLst/>
              <a:ahLst/>
              <a:cxnLst/>
              <a:rect l="l" t="t" r="r" b="b"/>
              <a:pathLst>
                <a:path w="1135"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3" name="Google Shape;1893;p8"/>
            <p:cNvSpPr/>
            <p:nvPr/>
          </p:nvSpPr>
          <p:spPr>
            <a:xfrm>
              <a:off x="2116319" y="320856"/>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4" name="Google Shape;1894;p8"/>
            <p:cNvSpPr/>
            <p:nvPr/>
          </p:nvSpPr>
          <p:spPr>
            <a:xfrm>
              <a:off x="2130308" y="260915"/>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5" name="Google Shape;1895;p8"/>
            <p:cNvSpPr/>
            <p:nvPr/>
          </p:nvSpPr>
          <p:spPr>
            <a:xfrm>
              <a:off x="2604920" y="13094"/>
              <a:ext cx="34032" cy="26003"/>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6" name="Google Shape;1896;p8"/>
            <p:cNvSpPr/>
            <p:nvPr/>
          </p:nvSpPr>
          <p:spPr>
            <a:xfrm>
              <a:off x="2594945" y="69051"/>
              <a:ext cx="33013" cy="26003"/>
            </a:xfrm>
            <a:custGeom>
              <a:avLst/>
              <a:gdLst/>
              <a:ahLst/>
              <a:cxnLst/>
              <a:rect l="l" t="t" r="r" b="b"/>
              <a:pathLst>
                <a:path w="1102" h="868" extrusionOk="0">
                  <a:moveTo>
                    <a:pt x="567" y="1"/>
                  </a:moveTo>
                  <a:cubicBezTo>
                    <a:pt x="0" y="1"/>
                    <a:pt x="0" y="868"/>
                    <a:pt x="567" y="868"/>
                  </a:cubicBezTo>
                  <a:cubicBezTo>
                    <a:pt x="1101" y="868"/>
                    <a:pt x="1101"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7" name="Google Shape;1897;p8"/>
            <p:cNvSpPr/>
            <p:nvPr/>
          </p:nvSpPr>
          <p:spPr>
            <a:xfrm>
              <a:off x="2538988" y="27083"/>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8" name="Google Shape;1898;p8"/>
            <p:cNvSpPr/>
            <p:nvPr/>
          </p:nvSpPr>
          <p:spPr>
            <a:xfrm>
              <a:off x="2455054" y="585662"/>
              <a:ext cx="34002" cy="27022"/>
            </a:xfrm>
            <a:custGeom>
              <a:avLst/>
              <a:gdLst/>
              <a:ahLst/>
              <a:cxnLst/>
              <a:rect l="l" t="t" r="r" b="b"/>
              <a:pathLst>
                <a:path w="1135" h="902"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899" name="Google Shape;1899;p8"/>
            <p:cNvSpPr/>
            <p:nvPr/>
          </p:nvSpPr>
          <p:spPr>
            <a:xfrm>
              <a:off x="2493007" y="603635"/>
              <a:ext cx="34032" cy="26033"/>
            </a:xfrm>
            <a:custGeom>
              <a:avLst/>
              <a:gdLst/>
              <a:ahLst/>
              <a:cxnLst/>
              <a:rect l="l" t="t" r="r" b="b"/>
              <a:pathLst>
                <a:path w="1136" h="869"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0" name="Google Shape;1900;p8"/>
            <p:cNvSpPr/>
            <p:nvPr/>
          </p:nvSpPr>
          <p:spPr>
            <a:xfrm>
              <a:off x="2639908" y="390802"/>
              <a:ext cx="34002" cy="26003"/>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1" name="Google Shape;1901;p8"/>
            <p:cNvSpPr/>
            <p:nvPr/>
          </p:nvSpPr>
          <p:spPr>
            <a:xfrm>
              <a:off x="2639908" y="355844"/>
              <a:ext cx="34002" cy="26003"/>
            </a:xfrm>
            <a:custGeom>
              <a:avLst/>
              <a:gdLst/>
              <a:ahLst/>
              <a:cxnLst/>
              <a:rect l="l" t="t" r="r" b="b"/>
              <a:pathLst>
                <a:path w="1135" h="868" extrusionOk="0">
                  <a:moveTo>
                    <a:pt x="567" y="0"/>
                  </a:moveTo>
                  <a:cubicBezTo>
                    <a:pt x="0" y="0"/>
                    <a:pt x="0" y="867"/>
                    <a:pt x="567" y="867"/>
                  </a:cubicBezTo>
                  <a:cubicBezTo>
                    <a:pt x="1135" y="867"/>
                    <a:pt x="1135"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2" name="Google Shape;1902;p8"/>
            <p:cNvSpPr/>
            <p:nvPr/>
          </p:nvSpPr>
          <p:spPr>
            <a:xfrm>
              <a:off x="2116319" y="-49842"/>
              <a:ext cx="34002" cy="26992"/>
            </a:xfrm>
            <a:custGeom>
              <a:avLst/>
              <a:gdLst/>
              <a:ahLst/>
              <a:cxnLst/>
              <a:rect l="l" t="t" r="r" b="b"/>
              <a:pathLst>
                <a:path w="1135" h="901" extrusionOk="0">
                  <a:moveTo>
                    <a:pt x="567" y="0"/>
                  </a:moveTo>
                  <a:cubicBezTo>
                    <a:pt x="0" y="0"/>
                    <a:pt x="0" y="901"/>
                    <a:pt x="567" y="901"/>
                  </a:cubicBezTo>
                  <a:cubicBezTo>
                    <a:pt x="1134" y="901"/>
                    <a:pt x="1134" y="0"/>
                    <a:pt x="567"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3" name="Google Shape;1903;p8"/>
            <p:cNvSpPr/>
            <p:nvPr/>
          </p:nvSpPr>
          <p:spPr>
            <a:xfrm>
              <a:off x="2319146" y="-206719"/>
              <a:ext cx="33013" cy="26003"/>
            </a:xfrm>
            <a:custGeom>
              <a:avLst/>
              <a:gdLst/>
              <a:ahLst/>
              <a:cxnLst/>
              <a:rect l="l" t="t" r="r" b="b"/>
              <a:pathLst>
                <a:path w="1102" h="868" extrusionOk="0">
                  <a:moveTo>
                    <a:pt x="568" y="0"/>
                  </a:moveTo>
                  <a:cubicBezTo>
                    <a:pt x="1" y="0"/>
                    <a:pt x="1" y="867"/>
                    <a:pt x="568" y="867"/>
                  </a:cubicBezTo>
                  <a:cubicBezTo>
                    <a:pt x="1102" y="867"/>
                    <a:pt x="1102"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4" name="Google Shape;1904;p8"/>
            <p:cNvSpPr/>
            <p:nvPr/>
          </p:nvSpPr>
          <p:spPr>
            <a:xfrm>
              <a:off x="2434055" y="101043"/>
              <a:ext cx="34002" cy="26003"/>
            </a:xfrm>
            <a:custGeom>
              <a:avLst/>
              <a:gdLst/>
              <a:ahLst/>
              <a:cxnLst/>
              <a:rect l="l" t="t" r="r" b="b"/>
              <a:pathLst>
                <a:path w="1135" h="868" extrusionOk="0">
                  <a:moveTo>
                    <a:pt x="568" y="0"/>
                  </a:moveTo>
                  <a:cubicBezTo>
                    <a:pt x="1" y="0"/>
                    <a:pt x="1" y="867"/>
                    <a:pt x="568" y="867"/>
                  </a:cubicBezTo>
                  <a:cubicBezTo>
                    <a:pt x="1135" y="867"/>
                    <a:pt x="1135" y="0"/>
                    <a:pt x="56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5" name="Google Shape;1905;p8"/>
            <p:cNvSpPr/>
            <p:nvPr/>
          </p:nvSpPr>
          <p:spPr>
            <a:xfrm>
              <a:off x="2172275" y="125007"/>
              <a:ext cx="34002" cy="26003"/>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06" name="Google Shape;1906;p8"/>
          <p:cNvGrpSpPr/>
          <p:nvPr/>
        </p:nvGrpSpPr>
        <p:grpSpPr>
          <a:xfrm>
            <a:off x="624338" y="839639"/>
            <a:ext cx="164892" cy="149639"/>
            <a:chOff x="737385" y="1492952"/>
            <a:chExt cx="161913" cy="146935"/>
          </a:xfrm>
        </p:grpSpPr>
        <p:sp>
          <p:nvSpPr>
            <p:cNvPr id="1907" name="Google Shape;1907;p8"/>
            <p:cNvSpPr/>
            <p:nvPr/>
          </p:nvSpPr>
          <p:spPr>
            <a:xfrm>
              <a:off x="737385" y="1587881"/>
              <a:ext cx="67974" cy="52006"/>
            </a:xfrm>
            <a:custGeom>
              <a:avLst/>
              <a:gdLst/>
              <a:ahLst/>
              <a:cxnLst/>
              <a:rect l="l" t="t" r="r" b="b"/>
              <a:pathLst>
                <a:path w="2269" h="1736" extrusionOk="0">
                  <a:moveTo>
                    <a:pt x="1135" y="1"/>
                  </a:moveTo>
                  <a:cubicBezTo>
                    <a:pt x="0" y="1"/>
                    <a:pt x="0"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8" name="Google Shape;1908;p8"/>
            <p:cNvSpPr/>
            <p:nvPr/>
          </p:nvSpPr>
          <p:spPr>
            <a:xfrm>
              <a:off x="790346" y="1492952"/>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09" name="Google Shape;1909;p8"/>
            <p:cNvSpPr/>
            <p:nvPr/>
          </p:nvSpPr>
          <p:spPr>
            <a:xfrm>
              <a:off x="832314" y="1587881"/>
              <a:ext cx="66985" cy="52006"/>
            </a:xfrm>
            <a:custGeom>
              <a:avLst/>
              <a:gdLst/>
              <a:ahLst/>
              <a:cxnLst/>
              <a:rect l="l" t="t" r="r" b="b"/>
              <a:pathLst>
                <a:path w="2236" h="1736" extrusionOk="0">
                  <a:moveTo>
                    <a:pt x="1101" y="1"/>
                  </a:moveTo>
                  <a:cubicBezTo>
                    <a:pt x="0" y="1"/>
                    <a:pt x="0" y="1735"/>
                    <a:pt x="1101" y="1735"/>
                  </a:cubicBezTo>
                  <a:cubicBezTo>
                    <a:pt x="2235" y="1735"/>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10" name="Google Shape;1910;p8"/>
          <p:cNvSpPr/>
          <p:nvPr/>
        </p:nvSpPr>
        <p:spPr>
          <a:xfrm>
            <a:off x="6600865" y="-110333"/>
            <a:ext cx="5717947" cy="892952"/>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1911" name="Google Shape;1911;p8"/>
          <p:cNvGrpSpPr/>
          <p:nvPr/>
        </p:nvGrpSpPr>
        <p:grpSpPr>
          <a:xfrm>
            <a:off x="3" y="-268128"/>
            <a:ext cx="446540" cy="1208568"/>
            <a:chOff x="904476" y="-243594"/>
            <a:chExt cx="438472" cy="1186732"/>
          </a:xfrm>
        </p:grpSpPr>
        <p:sp>
          <p:nvSpPr>
            <p:cNvPr id="1912" name="Google Shape;1912;p8"/>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3" name="Google Shape;1913;p8"/>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4" name="Google Shape;1914;p8"/>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5" name="Google Shape;1915;p8"/>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6" name="Google Shape;1916;p8"/>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7" name="Google Shape;1917;p8"/>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8" name="Google Shape;1918;p8"/>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19" name="Google Shape;1919;p8"/>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0" name="Google Shape;1920;p8"/>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1" name="Google Shape;1921;p8"/>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2" name="Google Shape;1922;p8"/>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3" name="Google Shape;1923;p8"/>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4" name="Google Shape;1924;p8"/>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5" name="Google Shape;1925;p8"/>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6" name="Google Shape;1926;p8"/>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7" name="Google Shape;1927;p8"/>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8" name="Google Shape;1928;p8"/>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29" name="Google Shape;1929;p8"/>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0" name="Google Shape;1930;p8"/>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1" name="Google Shape;1931;p8"/>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2" name="Google Shape;1932;p8"/>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3" name="Google Shape;1933;p8"/>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4" name="Google Shape;1934;p8"/>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5" name="Google Shape;1935;p8"/>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6" name="Google Shape;1936;p8"/>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7" name="Google Shape;1937;p8"/>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38" name="Google Shape;1938;p8"/>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39" name="Google Shape;1939;p8"/>
          <p:cNvGrpSpPr/>
          <p:nvPr/>
        </p:nvGrpSpPr>
        <p:grpSpPr>
          <a:xfrm>
            <a:off x="7932082" y="151783"/>
            <a:ext cx="527120" cy="687191"/>
            <a:chOff x="3289399" y="3455662"/>
            <a:chExt cx="436502" cy="569243"/>
          </a:xfrm>
        </p:grpSpPr>
        <p:sp>
          <p:nvSpPr>
            <p:cNvPr id="1940" name="Google Shape;1940;p8"/>
            <p:cNvSpPr/>
            <p:nvPr/>
          </p:nvSpPr>
          <p:spPr>
            <a:xfrm>
              <a:off x="3289399" y="3590341"/>
              <a:ext cx="418746" cy="434563"/>
            </a:xfrm>
            <a:custGeom>
              <a:avLst/>
              <a:gdLst/>
              <a:ahLst/>
              <a:cxnLst/>
              <a:rect l="l" t="t" r="r" b="b"/>
              <a:pathLst>
                <a:path w="13978" h="14506" extrusionOk="0">
                  <a:moveTo>
                    <a:pt x="9083" y="30"/>
                  </a:moveTo>
                  <a:cubicBezTo>
                    <a:pt x="8628" y="30"/>
                    <a:pt x="8176" y="40"/>
                    <a:pt x="7739" y="67"/>
                  </a:cubicBezTo>
                  <a:cubicBezTo>
                    <a:pt x="6639" y="101"/>
                    <a:pt x="4804" y="1"/>
                    <a:pt x="3970" y="968"/>
                  </a:cubicBezTo>
                  <a:cubicBezTo>
                    <a:pt x="2869" y="2269"/>
                    <a:pt x="5271" y="2903"/>
                    <a:pt x="6038" y="3403"/>
                  </a:cubicBezTo>
                  <a:cubicBezTo>
                    <a:pt x="4637" y="4037"/>
                    <a:pt x="3036" y="4103"/>
                    <a:pt x="1702" y="5004"/>
                  </a:cubicBezTo>
                  <a:cubicBezTo>
                    <a:pt x="935" y="5538"/>
                    <a:pt x="1" y="6038"/>
                    <a:pt x="834" y="6939"/>
                  </a:cubicBezTo>
                  <a:cubicBezTo>
                    <a:pt x="1502" y="7706"/>
                    <a:pt x="2569" y="8173"/>
                    <a:pt x="3436" y="8473"/>
                  </a:cubicBezTo>
                  <a:cubicBezTo>
                    <a:pt x="2602" y="9841"/>
                    <a:pt x="501" y="13744"/>
                    <a:pt x="1468" y="14411"/>
                  </a:cubicBezTo>
                  <a:cubicBezTo>
                    <a:pt x="1563" y="14476"/>
                    <a:pt x="1674" y="14506"/>
                    <a:pt x="1801" y="14506"/>
                  </a:cubicBezTo>
                  <a:cubicBezTo>
                    <a:pt x="2969" y="14506"/>
                    <a:pt x="5377" y="11948"/>
                    <a:pt x="6672" y="11075"/>
                  </a:cubicBezTo>
                  <a:cubicBezTo>
                    <a:pt x="6822" y="10980"/>
                    <a:pt x="6951" y="10940"/>
                    <a:pt x="7068" y="10940"/>
                  </a:cubicBezTo>
                  <a:cubicBezTo>
                    <a:pt x="7523" y="10940"/>
                    <a:pt x="7796" y="11543"/>
                    <a:pt x="8407" y="11809"/>
                  </a:cubicBezTo>
                  <a:cubicBezTo>
                    <a:pt x="8739" y="11932"/>
                    <a:pt x="9072" y="12073"/>
                    <a:pt x="9371" y="12073"/>
                  </a:cubicBezTo>
                  <a:cubicBezTo>
                    <a:pt x="9642" y="12073"/>
                    <a:pt x="9884" y="11957"/>
                    <a:pt x="10074" y="11609"/>
                  </a:cubicBezTo>
                  <a:cubicBezTo>
                    <a:pt x="10675" y="10441"/>
                    <a:pt x="9974" y="8607"/>
                    <a:pt x="10074" y="7372"/>
                  </a:cubicBezTo>
                  <a:lnTo>
                    <a:pt x="10074" y="7372"/>
                  </a:lnTo>
                  <a:cubicBezTo>
                    <a:pt x="10731" y="7658"/>
                    <a:pt x="11633" y="8188"/>
                    <a:pt x="12423" y="8188"/>
                  </a:cubicBezTo>
                  <a:cubicBezTo>
                    <a:pt x="12555" y="8188"/>
                    <a:pt x="12685" y="8173"/>
                    <a:pt x="12810" y="8140"/>
                  </a:cubicBezTo>
                  <a:cubicBezTo>
                    <a:pt x="13977" y="7806"/>
                    <a:pt x="13744" y="6138"/>
                    <a:pt x="13610" y="5238"/>
                  </a:cubicBezTo>
                  <a:cubicBezTo>
                    <a:pt x="13410" y="3536"/>
                    <a:pt x="12776" y="1802"/>
                    <a:pt x="12643" y="101"/>
                  </a:cubicBezTo>
                  <a:lnTo>
                    <a:pt x="12576" y="101"/>
                  </a:lnTo>
                  <a:cubicBezTo>
                    <a:pt x="11533" y="101"/>
                    <a:pt x="10296" y="30"/>
                    <a:pt x="9083" y="3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1" name="Google Shape;1941;p8"/>
            <p:cNvSpPr/>
            <p:nvPr/>
          </p:nvSpPr>
          <p:spPr>
            <a:xfrm>
              <a:off x="3404877" y="3455662"/>
              <a:ext cx="321025" cy="474737"/>
            </a:xfrm>
            <a:custGeom>
              <a:avLst/>
              <a:gdLst/>
              <a:ahLst/>
              <a:cxnLst/>
              <a:rect l="l" t="t" r="r" b="b"/>
              <a:pathLst>
                <a:path w="10716" h="15847" extrusionOk="0">
                  <a:moveTo>
                    <a:pt x="10407" y="0"/>
                  </a:moveTo>
                  <a:cubicBezTo>
                    <a:pt x="10302" y="0"/>
                    <a:pt x="10196" y="59"/>
                    <a:pt x="10156" y="193"/>
                  </a:cubicBezTo>
                  <a:cubicBezTo>
                    <a:pt x="9255" y="3162"/>
                    <a:pt x="7720" y="5998"/>
                    <a:pt x="6019" y="8599"/>
                  </a:cubicBezTo>
                  <a:cubicBezTo>
                    <a:pt x="4385" y="11101"/>
                    <a:pt x="2283" y="13269"/>
                    <a:pt x="182" y="15404"/>
                  </a:cubicBezTo>
                  <a:cubicBezTo>
                    <a:pt x="1" y="15585"/>
                    <a:pt x="180" y="15846"/>
                    <a:pt x="379" y="15846"/>
                  </a:cubicBezTo>
                  <a:cubicBezTo>
                    <a:pt x="437" y="15846"/>
                    <a:pt x="496" y="15824"/>
                    <a:pt x="549" y="15771"/>
                  </a:cubicBezTo>
                  <a:cubicBezTo>
                    <a:pt x="2684" y="13603"/>
                    <a:pt x="4785" y="11401"/>
                    <a:pt x="6486" y="8866"/>
                  </a:cubicBezTo>
                  <a:cubicBezTo>
                    <a:pt x="8187" y="6231"/>
                    <a:pt x="9755" y="3329"/>
                    <a:pt x="10656" y="327"/>
                  </a:cubicBezTo>
                  <a:cubicBezTo>
                    <a:pt x="10716" y="128"/>
                    <a:pt x="10562" y="0"/>
                    <a:pt x="1040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2" name="Google Shape;1942;p8"/>
            <p:cNvSpPr/>
            <p:nvPr/>
          </p:nvSpPr>
          <p:spPr>
            <a:xfrm>
              <a:off x="3505857" y="3642074"/>
              <a:ext cx="155300" cy="125672"/>
            </a:xfrm>
            <a:custGeom>
              <a:avLst/>
              <a:gdLst/>
              <a:ahLst/>
              <a:cxnLst/>
              <a:rect l="l" t="t" r="r" b="b"/>
              <a:pathLst>
                <a:path w="5184" h="4195" extrusionOk="0">
                  <a:moveTo>
                    <a:pt x="1934" y="1"/>
                  </a:moveTo>
                  <a:cubicBezTo>
                    <a:pt x="1389" y="1"/>
                    <a:pt x="845" y="35"/>
                    <a:pt x="313" y="175"/>
                  </a:cubicBezTo>
                  <a:cubicBezTo>
                    <a:pt x="0" y="237"/>
                    <a:pt x="98" y="681"/>
                    <a:pt x="387" y="681"/>
                  </a:cubicBezTo>
                  <a:cubicBezTo>
                    <a:pt x="406" y="681"/>
                    <a:pt x="426" y="679"/>
                    <a:pt x="447" y="675"/>
                  </a:cubicBezTo>
                  <a:cubicBezTo>
                    <a:pt x="934" y="540"/>
                    <a:pt x="1438" y="503"/>
                    <a:pt x="1947" y="503"/>
                  </a:cubicBezTo>
                  <a:cubicBezTo>
                    <a:pt x="2542" y="503"/>
                    <a:pt x="3144" y="553"/>
                    <a:pt x="3735" y="553"/>
                  </a:cubicBezTo>
                  <a:cubicBezTo>
                    <a:pt x="3821" y="553"/>
                    <a:pt x="3906" y="552"/>
                    <a:pt x="3992" y="550"/>
                  </a:cubicBezTo>
                  <a:lnTo>
                    <a:pt x="3992" y="550"/>
                  </a:lnTo>
                  <a:cubicBezTo>
                    <a:pt x="4231" y="1678"/>
                    <a:pt x="4618" y="2781"/>
                    <a:pt x="4650" y="3944"/>
                  </a:cubicBezTo>
                  <a:cubicBezTo>
                    <a:pt x="4666" y="4111"/>
                    <a:pt x="4800" y="4194"/>
                    <a:pt x="4929" y="4194"/>
                  </a:cubicBezTo>
                  <a:cubicBezTo>
                    <a:pt x="5058" y="4194"/>
                    <a:pt x="5183" y="4111"/>
                    <a:pt x="5183" y="3944"/>
                  </a:cubicBezTo>
                  <a:cubicBezTo>
                    <a:pt x="5117" y="2677"/>
                    <a:pt x="4716" y="1442"/>
                    <a:pt x="4450" y="208"/>
                  </a:cubicBezTo>
                  <a:cubicBezTo>
                    <a:pt x="4416" y="108"/>
                    <a:pt x="4316" y="8"/>
                    <a:pt x="4183" y="8"/>
                  </a:cubicBezTo>
                  <a:cubicBezTo>
                    <a:pt x="3957" y="26"/>
                    <a:pt x="3729" y="32"/>
                    <a:pt x="3499" y="32"/>
                  </a:cubicBezTo>
                  <a:cubicBezTo>
                    <a:pt x="2982" y="32"/>
                    <a:pt x="2457" y="1"/>
                    <a:pt x="19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3" name="Google Shape;1943;p8"/>
            <p:cNvSpPr/>
            <p:nvPr/>
          </p:nvSpPr>
          <p:spPr>
            <a:xfrm>
              <a:off x="3517210" y="3702794"/>
              <a:ext cx="89992" cy="89932"/>
            </a:xfrm>
            <a:custGeom>
              <a:avLst/>
              <a:gdLst/>
              <a:ahLst/>
              <a:cxnLst/>
              <a:rect l="l" t="t" r="r" b="b"/>
              <a:pathLst>
                <a:path w="3004" h="3002" extrusionOk="0">
                  <a:moveTo>
                    <a:pt x="2679" y="1"/>
                  </a:moveTo>
                  <a:cubicBezTo>
                    <a:pt x="2654" y="1"/>
                    <a:pt x="2629" y="5"/>
                    <a:pt x="2603" y="16"/>
                  </a:cubicBezTo>
                  <a:cubicBezTo>
                    <a:pt x="1836" y="283"/>
                    <a:pt x="1002" y="316"/>
                    <a:pt x="201" y="450"/>
                  </a:cubicBezTo>
                  <a:cubicBezTo>
                    <a:pt x="68" y="483"/>
                    <a:pt x="1" y="650"/>
                    <a:pt x="34" y="783"/>
                  </a:cubicBezTo>
                  <a:cubicBezTo>
                    <a:pt x="62" y="894"/>
                    <a:pt x="158" y="958"/>
                    <a:pt x="285" y="958"/>
                  </a:cubicBezTo>
                  <a:cubicBezTo>
                    <a:pt x="312" y="958"/>
                    <a:pt x="339" y="956"/>
                    <a:pt x="368" y="950"/>
                  </a:cubicBezTo>
                  <a:cubicBezTo>
                    <a:pt x="1030" y="835"/>
                    <a:pt x="1742" y="794"/>
                    <a:pt x="2418" y="613"/>
                  </a:cubicBezTo>
                  <a:lnTo>
                    <a:pt x="2418" y="613"/>
                  </a:lnTo>
                  <a:cubicBezTo>
                    <a:pt x="2453" y="1312"/>
                    <a:pt x="2503" y="2031"/>
                    <a:pt x="2503" y="2751"/>
                  </a:cubicBezTo>
                  <a:cubicBezTo>
                    <a:pt x="2503" y="2918"/>
                    <a:pt x="2628" y="3001"/>
                    <a:pt x="2753" y="3001"/>
                  </a:cubicBezTo>
                  <a:cubicBezTo>
                    <a:pt x="2878" y="3001"/>
                    <a:pt x="3003" y="2918"/>
                    <a:pt x="3003" y="2751"/>
                  </a:cubicBezTo>
                  <a:cubicBezTo>
                    <a:pt x="3003" y="1917"/>
                    <a:pt x="2970" y="1083"/>
                    <a:pt x="2903" y="249"/>
                  </a:cubicBezTo>
                  <a:cubicBezTo>
                    <a:pt x="2903" y="137"/>
                    <a:pt x="2808" y="1"/>
                    <a:pt x="2679"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4" name="Google Shape;1944;p8"/>
            <p:cNvSpPr/>
            <p:nvPr/>
          </p:nvSpPr>
          <p:spPr>
            <a:xfrm>
              <a:off x="3432196" y="3767648"/>
              <a:ext cx="125222" cy="117284"/>
            </a:xfrm>
            <a:custGeom>
              <a:avLst/>
              <a:gdLst/>
              <a:ahLst/>
              <a:cxnLst/>
              <a:rect l="l" t="t" r="r" b="b"/>
              <a:pathLst>
                <a:path w="4180" h="3915" extrusionOk="0">
                  <a:moveTo>
                    <a:pt x="1463" y="1"/>
                  </a:moveTo>
                  <a:cubicBezTo>
                    <a:pt x="1075" y="1"/>
                    <a:pt x="682" y="30"/>
                    <a:pt x="304" y="119"/>
                  </a:cubicBezTo>
                  <a:cubicBezTo>
                    <a:pt x="0" y="210"/>
                    <a:pt x="83" y="633"/>
                    <a:pt x="352" y="633"/>
                  </a:cubicBezTo>
                  <a:cubicBezTo>
                    <a:pt x="379" y="633"/>
                    <a:pt x="407" y="629"/>
                    <a:pt x="437" y="620"/>
                  </a:cubicBezTo>
                  <a:cubicBezTo>
                    <a:pt x="714" y="546"/>
                    <a:pt x="1011" y="523"/>
                    <a:pt x="1311" y="523"/>
                  </a:cubicBezTo>
                  <a:cubicBezTo>
                    <a:pt x="1554" y="523"/>
                    <a:pt x="1800" y="538"/>
                    <a:pt x="2038" y="553"/>
                  </a:cubicBezTo>
                  <a:cubicBezTo>
                    <a:pt x="2507" y="582"/>
                    <a:pt x="2976" y="637"/>
                    <a:pt x="3445" y="695"/>
                  </a:cubicBezTo>
                  <a:lnTo>
                    <a:pt x="3445" y="695"/>
                  </a:lnTo>
                  <a:cubicBezTo>
                    <a:pt x="3469" y="1697"/>
                    <a:pt x="3452" y="2724"/>
                    <a:pt x="3640" y="3722"/>
                  </a:cubicBezTo>
                  <a:cubicBezTo>
                    <a:pt x="3666" y="3856"/>
                    <a:pt x="3764" y="3915"/>
                    <a:pt x="3867" y="3915"/>
                  </a:cubicBezTo>
                  <a:cubicBezTo>
                    <a:pt x="4018" y="3915"/>
                    <a:pt x="4180" y="3787"/>
                    <a:pt x="4140" y="3588"/>
                  </a:cubicBezTo>
                  <a:cubicBezTo>
                    <a:pt x="3940" y="2554"/>
                    <a:pt x="4006" y="1520"/>
                    <a:pt x="3973" y="486"/>
                  </a:cubicBezTo>
                  <a:cubicBezTo>
                    <a:pt x="3973" y="386"/>
                    <a:pt x="3873" y="253"/>
                    <a:pt x="3773" y="219"/>
                  </a:cubicBezTo>
                  <a:cubicBezTo>
                    <a:pt x="3206" y="119"/>
                    <a:pt x="2605" y="52"/>
                    <a:pt x="2038" y="19"/>
                  </a:cubicBezTo>
                  <a:cubicBezTo>
                    <a:pt x="1849" y="8"/>
                    <a:pt x="1657" y="1"/>
                    <a:pt x="1463"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5" name="Google Shape;1945;p8"/>
            <p:cNvSpPr/>
            <p:nvPr/>
          </p:nvSpPr>
          <p:spPr>
            <a:xfrm>
              <a:off x="3444268" y="3829146"/>
              <a:ext cx="62012" cy="58986"/>
            </a:xfrm>
            <a:custGeom>
              <a:avLst/>
              <a:gdLst/>
              <a:ahLst/>
              <a:cxnLst/>
              <a:rect l="l" t="t" r="r" b="b"/>
              <a:pathLst>
                <a:path w="2070" h="1969" extrusionOk="0">
                  <a:moveTo>
                    <a:pt x="268" y="1"/>
                  </a:moveTo>
                  <a:cubicBezTo>
                    <a:pt x="101" y="1"/>
                    <a:pt x="1" y="134"/>
                    <a:pt x="1" y="268"/>
                  </a:cubicBezTo>
                  <a:cubicBezTo>
                    <a:pt x="1" y="401"/>
                    <a:pt x="101" y="535"/>
                    <a:pt x="268" y="535"/>
                  </a:cubicBezTo>
                  <a:cubicBezTo>
                    <a:pt x="668" y="535"/>
                    <a:pt x="1068" y="608"/>
                    <a:pt x="1469" y="629"/>
                  </a:cubicBezTo>
                  <a:lnTo>
                    <a:pt x="1469" y="629"/>
                  </a:lnTo>
                  <a:cubicBezTo>
                    <a:pt x="1469" y="651"/>
                    <a:pt x="1469" y="668"/>
                    <a:pt x="1469" y="668"/>
                  </a:cubicBezTo>
                  <a:cubicBezTo>
                    <a:pt x="1469" y="701"/>
                    <a:pt x="1469" y="701"/>
                    <a:pt x="1469" y="735"/>
                  </a:cubicBezTo>
                  <a:cubicBezTo>
                    <a:pt x="1469" y="735"/>
                    <a:pt x="1502" y="801"/>
                    <a:pt x="1502" y="801"/>
                  </a:cubicBezTo>
                  <a:cubicBezTo>
                    <a:pt x="1502" y="835"/>
                    <a:pt x="1502" y="868"/>
                    <a:pt x="1502" y="902"/>
                  </a:cubicBezTo>
                  <a:cubicBezTo>
                    <a:pt x="1502" y="935"/>
                    <a:pt x="1502" y="1002"/>
                    <a:pt x="1502" y="1035"/>
                  </a:cubicBezTo>
                  <a:cubicBezTo>
                    <a:pt x="1502" y="1268"/>
                    <a:pt x="1502" y="1502"/>
                    <a:pt x="1502" y="1702"/>
                  </a:cubicBezTo>
                  <a:cubicBezTo>
                    <a:pt x="1502" y="1836"/>
                    <a:pt x="1602" y="1969"/>
                    <a:pt x="1769" y="1969"/>
                  </a:cubicBezTo>
                  <a:cubicBezTo>
                    <a:pt x="1902" y="1969"/>
                    <a:pt x="2002" y="1869"/>
                    <a:pt x="2002" y="1702"/>
                  </a:cubicBezTo>
                  <a:cubicBezTo>
                    <a:pt x="2002" y="1235"/>
                    <a:pt x="2069" y="735"/>
                    <a:pt x="1902" y="301"/>
                  </a:cubicBezTo>
                  <a:cubicBezTo>
                    <a:pt x="1869" y="168"/>
                    <a:pt x="1769" y="101"/>
                    <a:pt x="1669" y="101"/>
                  </a:cubicBezTo>
                  <a:cubicBezTo>
                    <a:pt x="1202" y="101"/>
                    <a:pt x="735" y="1"/>
                    <a:pt x="268"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6" name="Google Shape;1946;p8"/>
            <p:cNvSpPr/>
            <p:nvPr/>
          </p:nvSpPr>
          <p:spPr>
            <a:xfrm>
              <a:off x="3402301" y="3870754"/>
              <a:ext cx="60005" cy="61353"/>
            </a:xfrm>
            <a:custGeom>
              <a:avLst/>
              <a:gdLst/>
              <a:ahLst/>
              <a:cxnLst/>
              <a:rect l="l" t="t" r="r" b="b"/>
              <a:pathLst>
                <a:path w="2003" h="2048" extrusionOk="0">
                  <a:moveTo>
                    <a:pt x="649" y="0"/>
                  </a:moveTo>
                  <a:cubicBezTo>
                    <a:pt x="520" y="0"/>
                    <a:pt x="393" y="5"/>
                    <a:pt x="268" y="13"/>
                  </a:cubicBezTo>
                  <a:cubicBezTo>
                    <a:pt x="134" y="13"/>
                    <a:pt x="1" y="113"/>
                    <a:pt x="1" y="280"/>
                  </a:cubicBezTo>
                  <a:cubicBezTo>
                    <a:pt x="1" y="413"/>
                    <a:pt x="101" y="547"/>
                    <a:pt x="268" y="547"/>
                  </a:cubicBezTo>
                  <a:cubicBezTo>
                    <a:pt x="385" y="530"/>
                    <a:pt x="501" y="522"/>
                    <a:pt x="622" y="522"/>
                  </a:cubicBezTo>
                  <a:cubicBezTo>
                    <a:pt x="743" y="522"/>
                    <a:pt x="868" y="530"/>
                    <a:pt x="1002" y="547"/>
                  </a:cubicBezTo>
                  <a:lnTo>
                    <a:pt x="1168" y="547"/>
                  </a:lnTo>
                  <a:cubicBezTo>
                    <a:pt x="1202" y="547"/>
                    <a:pt x="1235" y="547"/>
                    <a:pt x="1268" y="580"/>
                  </a:cubicBezTo>
                  <a:lnTo>
                    <a:pt x="1302" y="580"/>
                  </a:lnTo>
                  <a:cubicBezTo>
                    <a:pt x="1370" y="580"/>
                    <a:pt x="1438" y="589"/>
                    <a:pt x="1502" y="597"/>
                  </a:cubicBezTo>
                  <a:lnTo>
                    <a:pt x="1502" y="597"/>
                  </a:lnTo>
                  <a:lnTo>
                    <a:pt x="1502" y="1781"/>
                  </a:lnTo>
                  <a:cubicBezTo>
                    <a:pt x="1502" y="1914"/>
                    <a:pt x="1602" y="2048"/>
                    <a:pt x="1735" y="2048"/>
                  </a:cubicBezTo>
                  <a:cubicBezTo>
                    <a:pt x="1902" y="2014"/>
                    <a:pt x="2002" y="1914"/>
                    <a:pt x="2002" y="1781"/>
                  </a:cubicBezTo>
                  <a:lnTo>
                    <a:pt x="2002" y="380"/>
                  </a:lnTo>
                  <a:cubicBezTo>
                    <a:pt x="2002" y="280"/>
                    <a:pt x="1936" y="146"/>
                    <a:pt x="1836" y="113"/>
                  </a:cubicBezTo>
                  <a:cubicBezTo>
                    <a:pt x="1435" y="38"/>
                    <a:pt x="1035" y="0"/>
                    <a:pt x="649"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7" name="Google Shape;1947;p8"/>
            <p:cNvSpPr/>
            <p:nvPr/>
          </p:nvSpPr>
          <p:spPr>
            <a:xfrm>
              <a:off x="3395321" y="3762196"/>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8" name="Google Shape;1948;p8"/>
            <p:cNvSpPr/>
            <p:nvPr/>
          </p:nvSpPr>
          <p:spPr>
            <a:xfrm>
              <a:off x="3388312" y="378819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49" name="Google Shape;1949;p8"/>
            <p:cNvSpPr/>
            <p:nvPr/>
          </p:nvSpPr>
          <p:spPr>
            <a:xfrm>
              <a:off x="3375341" y="3765221"/>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0" name="Google Shape;1950;p8"/>
            <p:cNvSpPr/>
            <p:nvPr/>
          </p:nvSpPr>
          <p:spPr>
            <a:xfrm>
              <a:off x="3388312" y="3956067"/>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1" name="Google Shape;1951;p8"/>
            <p:cNvSpPr/>
            <p:nvPr/>
          </p:nvSpPr>
          <p:spPr>
            <a:xfrm>
              <a:off x="3378337" y="3934080"/>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2" name="Google Shape;1952;p8"/>
            <p:cNvSpPr/>
            <p:nvPr/>
          </p:nvSpPr>
          <p:spPr>
            <a:xfrm>
              <a:off x="3365336" y="3962058"/>
              <a:ext cx="14020" cy="11024"/>
            </a:xfrm>
            <a:custGeom>
              <a:avLst/>
              <a:gdLst/>
              <a:ahLst/>
              <a:cxnLst/>
              <a:rect l="l" t="t" r="r" b="b"/>
              <a:pathLst>
                <a:path w="468" h="368" extrusionOk="0">
                  <a:moveTo>
                    <a:pt x="234" y="0"/>
                  </a:moveTo>
                  <a:cubicBezTo>
                    <a:pt x="1" y="0"/>
                    <a:pt x="1" y="367"/>
                    <a:pt x="234" y="367"/>
                  </a:cubicBezTo>
                  <a:cubicBezTo>
                    <a:pt x="468" y="367"/>
                    <a:pt x="468"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3" name="Google Shape;1953;p8"/>
            <p:cNvSpPr/>
            <p:nvPr/>
          </p:nvSpPr>
          <p:spPr>
            <a:xfrm>
              <a:off x="3565198" y="3891124"/>
              <a:ext cx="14020" cy="10994"/>
            </a:xfrm>
            <a:custGeom>
              <a:avLst/>
              <a:gdLst/>
              <a:ahLst/>
              <a:cxnLst/>
              <a:rect l="l" t="t" r="r" b="b"/>
              <a:pathLst>
                <a:path w="468" h="367"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4" name="Google Shape;1954;p8"/>
            <p:cNvSpPr/>
            <p:nvPr/>
          </p:nvSpPr>
          <p:spPr>
            <a:xfrm>
              <a:off x="3559177" y="3918084"/>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5" name="Google Shape;1955;p8"/>
            <p:cNvSpPr/>
            <p:nvPr/>
          </p:nvSpPr>
          <p:spPr>
            <a:xfrm>
              <a:off x="3545188" y="3899092"/>
              <a:ext cx="14020" cy="11024"/>
            </a:xfrm>
            <a:custGeom>
              <a:avLst/>
              <a:gdLst/>
              <a:ahLst/>
              <a:cxnLst/>
              <a:rect l="l" t="t" r="r" b="b"/>
              <a:pathLst>
                <a:path w="468" h="368" extrusionOk="0">
                  <a:moveTo>
                    <a:pt x="234" y="1"/>
                  </a:moveTo>
                  <a:cubicBezTo>
                    <a:pt x="1" y="1"/>
                    <a:pt x="1" y="368"/>
                    <a:pt x="234" y="368"/>
                  </a:cubicBezTo>
                  <a:cubicBezTo>
                    <a:pt x="468" y="368"/>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6" name="Google Shape;1956;p8"/>
            <p:cNvSpPr/>
            <p:nvPr/>
          </p:nvSpPr>
          <p:spPr>
            <a:xfrm>
              <a:off x="3471258" y="3618320"/>
              <a:ext cx="15009" cy="11024"/>
            </a:xfrm>
            <a:custGeom>
              <a:avLst/>
              <a:gdLst/>
              <a:ahLst/>
              <a:cxnLst/>
              <a:rect l="l" t="t" r="r" b="b"/>
              <a:pathLst>
                <a:path w="501" h="368" extrusionOk="0">
                  <a:moveTo>
                    <a:pt x="234" y="1"/>
                  </a:moveTo>
                  <a:cubicBezTo>
                    <a:pt x="1" y="1"/>
                    <a:pt x="1" y="367"/>
                    <a:pt x="234" y="367"/>
                  </a:cubicBezTo>
                  <a:lnTo>
                    <a:pt x="267" y="367"/>
                  </a:ln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7" name="Google Shape;1957;p8"/>
            <p:cNvSpPr/>
            <p:nvPr/>
          </p:nvSpPr>
          <p:spPr>
            <a:xfrm>
              <a:off x="3460265" y="3646298"/>
              <a:ext cx="15009" cy="11024"/>
            </a:xfrm>
            <a:custGeom>
              <a:avLst/>
              <a:gdLst/>
              <a:ahLst/>
              <a:cxnLst/>
              <a:rect l="l" t="t" r="r" b="b"/>
              <a:pathLst>
                <a:path w="501" h="368" extrusionOk="0">
                  <a:moveTo>
                    <a:pt x="267" y="1"/>
                  </a:moveTo>
                  <a:cubicBezTo>
                    <a:pt x="1" y="1"/>
                    <a:pt x="1" y="367"/>
                    <a:pt x="267" y="367"/>
                  </a:cubicBezTo>
                  <a:cubicBezTo>
                    <a:pt x="501" y="367"/>
                    <a:pt x="501" y="1"/>
                    <a:pt x="267"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8" name="Google Shape;1958;p8"/>
            <p:cNvSpPr/>
            <p:nvPr/>
          </p:nvSpPr>
          <p:spPr>
            <a:xfrm>
              <a:off x="3445287" y="3621315"/>
              <a:ext cx="14020" cy="11024"/>
            </a:xfrm>
            <a:custGeom>
              <a:avLst/>
              <a:gdLst/>
              <a:ahLst/>
              <a:cxnLst/>
              <a:rect l="l" t="t" r="r" b="b"/>
              <a:pathLst>
                <a:path w="468" h="368" extrusionOk="0">
                  <a:moveTo>
                    <a:pt x="234" y="1"/>
                  </a:moveTo>
                  <a:cubicBezTo>
                    <a:pt x="0" y="1"/>
                    <a:pt x="0" y="368"/>
                    <a:pt x="234" y="368"/>
                  </a:cubicBezTo>
                  <a:cubicBezTo>
                    <a:pt x="467" y="368"/>
                    <a:pt x="467"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59" name="Google Shape;1959;p8"/>
            <p:cNvSpPr/>
            <p:nvPr/>
          </p:nvSpPr>
          <p:spPr>
            <a:xfrm>
              <a:off x="3662104"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0" name="Google Shape;1960;p8"/>
            <p:cNvSpPr/>
            <p:nvPr/>
          </p:nvSpPr>
          <p:spPr>
            <a:xfrm>
              <a:off x="3649133" y="3808177"/>
              <a:ext cx="14020" cy="11024"/>
            </a:xfrm>
            <a:custGeom>
              <a:avLst/>
              <a:gdLst/>
              <a:ahLst/>
              <a:cxnLst/>
              <a:rect l="l" t="t" r="r" b="b"/>
              <a:pathLst>
                <a:path w="468" h="368" extrusionOk="0">
                  <a:moveTo>
                    <a:pt x="234" y="0"/>
                  </a:moveTo>
                  <a:cubicBezTo>
                    <a:pt x="0" y="0"/>
                    <a:pt x="0" y="367"/>
                    <a:pt x="234" y="367"/>
                  </a:cubicBezTo>
                  <a:cubicBezTo>
                    <a:pt x="467" y="367"/>
                    <a:pt x="467" y="0"/>
                    <a:pt x="23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1" name="Google Shape;1961;p8"/>
            <p:cNvSpPr/>
            <p:nvPr/>
          </p:nvSpPr>
          <p:spPr>
            <a:xfrm>
              <a:off x="3640116" y="3786190"/>
              <a:ext cx="14020" cy="11024"/>
            </a:xfrm>
            <a:custGeom>
              <a:avLst/>
              <a:gdLst/>
              <a:ahLst/>
              <a:cxnLst/>
              <a:rect l="l" t="t" r="r" b="b"/>
              <a:pathLst>
                <a:path w="468" h="368" extrusionOk="0">
                  <a:moveTo>
                    <a:pt x="234" y="1"/>
                  </a:moveTo>
                  <a:cubicBezTo>
                    <a:pt x="1" y="1"/>
                    <a:pt x="1" y="367"/>
                    <a:pt x="234" y="367"/>
                  </a:cubicBezTo>
                  <a:cubicBezTo>
                    <a:pt x="468" y="367"/>
                    <a:pt x="468" y="1"/>
                    <a:pt x="234"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1962" name="Google Shape;1962;p8"/>
          <p:cNvGrpSpPr/>
          <p:nvPr/>
        </p:nvGrpSpPr>
        <p:grpSpPr>
          <a:xfrm>
            <a:off x="10630866" y="-268122"/>
            <a:ext cx="1489000" cy="1527017"/>
            <a:chOff x="7973149" y="-201092"/>
            <a:chExt cx="1116750" cy="1145263"/>
          </a:xfrm>
        </p:grpSpPr>
        <p:sp>
          <p:nvSpPr>
            <p:cNvPr id="1963" name="Google Shape;1963;p8"/>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4" name="Google Shape;1964;p8"/>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5" name="Google Shape;1965;p8"/>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6" name="Google Shape;1966;p8"/>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7" name="Google Shape;1967;p8"/>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8" name="Google Shape;1968;p8"/>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69" name="Google Shape;1969;p8"/>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0" name="Google Shape;1970;p8"/>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1" name="Google Shape;1971;p8"/>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2" name="Google Shape;1972;p8"/>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3" name="Google Shape;1973;p8"/>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4" name="Google Shape;1974;p8"/>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5" name="Google Shape;1975;p8"/>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6" name="Google Shape;1976;p8"/>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7" name="Google Shape;1977;p8"/>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8" name="Google Shape;1978;p8"/>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79" name="Google Shape;1979;p8"/>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0" name="Google Shape;1980;p8"/>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1" name="Google Shape;1981;p8"/>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2" name="Google Shape;1982;p8"/>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3" name="Google Shape;1983;p8"/>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4" name="Google Shape;1984;p8"/>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5" name="Google Shape;1985;p8"/>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6" name="Google Shape;1986;p8"/>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7" name="Google Shape;1987;p8"/>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8" name="Google Shape;1988;p8"/>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89" name="Google Shape;1989;p8"/>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0" name="Google Shape;1990;p8"/>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1" name="Google Shape;1991;p8"/>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2" name="Google Shape;1992;p8"/>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3" name="Google Shape;1993;p8"/>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4" name="Google Shape;1994;p8"/>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5" name="Google Shape;1995;p8"/>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6" name="Google Shape;1996;p8"/>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7" name="Google Shape;1997;p8"/>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8" name="Google Shape;1998;p8"/>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1999" name="Google Shape;1999;p8"/>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0" name="Google Shape;2000;p8"/>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1" name="Google Shape;2001;p8"/>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2" name="Google Shape;2002;p8"/>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3" name="Google Shape;2003;p8"/>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4" name="Google Shape;2004;p8"/>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5" name="Google Shape;2005;p8"/>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6" name="Google Shape;2006;p8"/>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7" name="Google Shape;2007;p8"/>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8" name="Google Shape;2008;p8"/>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09" name="Google Shape;2009;p8"/>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0" name="Google Shape;2010;p8"/>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1" name="Google Shape;2011;p8"/>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2" name="Google Shape;2012;p8"/>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3" name="Google Shape;2013;p8"/>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4" name="Google Shape;2014;p8"/>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5" name="Google Shape;2015;p8"/>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6" name="Google Shape;2016;p8"/>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7" name="Google Shape;2017;p8"/>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8" name="Google Shape;2018;p8"/>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19" name="Google Shape;2019;p8"/>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0" name="Google Shape;2020;p8"/>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1" name="Google Shape;2021;p8"/>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2" name="Google Shape;2022;p8"/>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3" name="Google Shape;2023;p8"/>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4" name="Google Shape;2024;p8"/>
          <p:cNvGrpSpPr/>
          <p:nvPr/>
        </p:nvGrpSpPr>
        <p:grpSpPr>
          <a:xfrm rot="-5400000">
            <a:off x="9285189" y="125173"/>
            <a:ext cx="215884" cy="194554"/>
            <a:chOff x="7737341" y="1046941"/>
            <a:chExt cx="161913" cy="145916"/>
          </a:xfrm>
        </p:grpSpPr>
        <p:sp>
          <p:nvSpPr>
            <p:cNvPr id="2025" name="Google Shape;2025;p8"/>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6" name="Google Shape;2026;p8"/>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27" name="Google Shape;2027;p8"/>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28" name="Google Shape;2028;p8"/>
          <p:cNvGrpSpPr/>
          <p:nvPr/>
        </p:nvGrpSpPr>
        <p:grpSpPr>
          <a:xfrm>
            <a:off x="11092374" y="4805856"/>
            <a:ext cx="1586693" cy="1009432"/>
            <a:chOff x="7742212" y="3926048"/>
            <a:chExt cx="1414838" cy="900099"/>
          </a:xfrm>
        </p:grpSpPr>
        <p:sp>
          <p:nvSpPr>
            <p:cNvPr id="2029" name="Google Shape;2029;p8"/>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0" name="Google Shape;2030;p8"/>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1" name="Google Shape;2031;p8"/>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2" name="Google Shape;2032;p8"/>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3" name="Google Shape;2033;p8"/>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4" name="Google Shape;2034;p8"/>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5" name="Google Shape;2035;p8"/>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6" name="Google Shape;2036;p8"/>
            <p:cNvSpPr/>
            <p:nvPr/>
          </p:nvSpPr>
          <p:spPr>
            <a:xfrm>
              <a:off x="7742212" y="3936832"/>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rgbClr val="489B7D"/>
            </a:solidFill>
            <a:ln w="9525" cap="flat" cmpd="sng">
              <a:solidFill>
                <a:schemeClr val="dk2"/>
              </a:solidFill>
              <a:prstDash val="solid"/>
              <a:round/>
              <a:headEnd type="none" w="sm" len="sm"/>
              <a:tailEnd type="none" w="sm" len="sm"/>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37" name="Google Shape;2037;p8"/>
          <p:cNvGrpSpPr/>
          <p:nvPr/>
        </p:nvGrpSpPr>
        <p:grpSpPr>
          <a:xfrm>
            <a:off x="11460152" y="5217918"/>
            <a:ext cx="1389679" cy="1396017"/>
            <a:chOff x="8276926" y="3750868"/>
            <a:chExt cx="1239162" cy="1244814"/>
          </a:xfrm>
        </p:grpSpPr>
        <p:sp>
          <p:nvSpPr>
            <p:cNvPr id="2038" name="Google Shape;2038;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39" name="Google Shape;2039;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0" name="Google Shape;2040;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1" name="Google Shape;2041;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2" name="Google Shape;2042;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3" name="Google Shape;2043;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4" name="Google Shape;2044;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5" name="Google Shape;2045;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6" name="Google Shape;2046;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7" name="Google Shape;2047;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8" name="Google Shape;2048;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49" name="Google Shape;2049;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0" name="Google Shape;2050;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1" name="Google Shape;2051;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2" name="Google Shape;2052;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3" name="Google Shape;2053;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4" name="Google Shape;2054;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5" name="Google Shape;2055;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6" name="Google Shape;2056;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7" name="Google Shape;2057;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8" name="Google Shape;2058;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59" name="Google Shape;2059;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0" name="Google Shape;2060;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1" name="Google Shape;2061;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2" name="Google Shape;2062;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3" name="Google Shape;2063;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4" name="Google Shape;2064;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65" name="Google Shape;2065;p8"/>
          <p:cNvGrpSpPr/>
          <p:nvPr/>
        </p:nvGrpSpPr>
        <p:grpSpPr>
          <a:xfrm>
            <a:off x="11378331" y="5903210"/>
            <a:ext cx="491221" cy="1330575"/>
            <a:chOff x="7607455" y="4238363"/>
            <a:chExt cx="438017" cy="1186459"/>
          </a:xfrm>
        </p:grpSpPr>
        <p:sp>
          <p:nvSpPr>
            <p:cNvPr id="2066" name="Google Shape;2066;p8"/>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7" name="Google Shape;2067;p8"/>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8" name="Google Shape;2068;p8"/>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69" name="Google Shape;2069;p8"/>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0" name="Google Shape;2070;p8"/>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1" name="Google Shape;2071;p8"/>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2" name="Google Shape;2072;p8"/>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3" name="Google Shape;2073;p8"/>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4" name="Google Shape;2074;p8"/>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5" name="Google Shape;2075;p8"/>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6" name="Google Shape;2076;p8"/>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7" name="Google Shape;2077;p8"/>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8" name="Google Shape;2078;p8"/>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79" name="Google Shape;2079;p8"/>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0" name="Google Shape;2080;p8"/>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1" name="Google Shape;2081;p8"/>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2" name="Google Shape;2082;p8"/>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3" name="Google Shape;2083;p8"/>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4" name="Google Shape;2084;p8"/>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5" name="Google Shape;2085;p8"/>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6" name="Google Shape;2086;p8"/>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7" name="Google Shape;2087;p8"/>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8" name="Google Shape;2088;p8"/>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89" name="Google Shape;2089;p8"/>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090" name="Google Shape;2090;p8"/>
          <p:cNvGrpSpPr/>
          <p:nvPr/>
        </p:nvGrpSpPr>
        <p:grpSpPr>
          <a:xfrm rot="-5400000" flipH="1">
            <a:off x="9862471" y="5940301"/>
            <a:ext cx="485736" cy="1259298"/>
            <a:chOff x="7916001" y="4222802"/>
            <a:chExt cx="364302" cy="944474"/>
          </a:xfrm>
        </p:grpSpPr>
        <p:sp>
          <p:nvSpPr>
            <p:cNvPr id="2091" name="Google Shape;2091;p8"/>
            <p:cNvSpPr/>
            <p:nvPr/>
          </p:nvSpPr>
          <p:spPr>
            <a:xfrm>
              <a:off x="7954650" y="4270825"/>
              <a:ext cx="325652" cy="896451"/>
            </a:xfrm>
            <a:custGeom>
              <a:avLst/>
              <a:gdLst/>
              <a:ahLst/>
              <a:cxnLst/>
              <a:rect l="l" t="t" r="r" b="b"/>
              <a:pathLst>
                <a:path w="12924" h="35577" extrusionOk="0">
                  <a:moveTo>
                    <a:pt x="489" y="0"/>
                  </a:moveTo>
                  <a:cubicBezTo>
                    <a:pt x="233" y="0"/>
                    <a:pt x="1" y="309"/>
                    <a:pt x="235" y="517"/>
                  </a:cubicBezTo>
                  <a:cubicBezTo>
                    <a:pt x="3537" y="3386"/>
                    <a:pt x="6506" y="6622"/>
                    <a:pt x="7940" y="10858"/>
                  </a:cubicBezTo>
                  <a:cubicBezTo>
                    <a:pt x="8741" y="13193"/>
                    <a:pt x="9007" y="15628"/>
                    <a:pt x="9241" y="18097"/>
                  </a:cubicBezTo>
                  <a:cubicBezTo>
                    <a:pt x="9474" y="20832"/>
                    <a:pt x="9575" y="23567"/>
                    <a:pt x="9908" y="26303"/>
                  </a:cubicBezTo>
                  <a:cubicBezTo>
                    <a:pt x="10275" y="29472"/>
                    <a:pt x="10976" y="32507"/>
                    <a:pt x="12243" y="35409"/>
                  </a:cubicBezTo>
                  <a:cubicBezTo>
                    <a:pt x="12297" y="35527"/>
                    <a:pt x="12392" y="35576"/>
                    <a:pt x="12490" y="35576"/>
                  </a:cubicBezTo>
                  <a:cubicBezTo>
                    <a:pt x="12699" y="35576"/>
                    <a:pt x="12923" y="35358"/>
                    <a:pt x="12810" y="35109"/>
                  </a:cubicBezTo>
                  <a:cubicBezTo>
                    <a:pt x="10442" y="29705"/>
                    <a:pt x="10342" y="23868"/>
                    <a:pt x="9841" y="18097"/>
                  </a:cubicBezTo>
                  <a:cubicBezTo>
                    <a:pt x="9641" y="15662"/>
                    <a:pt x="9374" y="13260"/>
                    <a:pt x="8641" y="10958"/>
                  </a:cubicBezTo>
                  <a:cubicBezTo>
                    <a:pt x="8007" y="8990"/>
                    <a:pt x="7073" y="7189"/>
                    <a:pt x="5872" y="5521"/>
                  </a:cubicBezTo>
                  <a:cubicBezTo>
                    <a:pt x="4404" y="3486"/>
                    <a:pt x="2570" y="1718"/>
                    <a:pt x="702" y="84"/>
                  </a:cubicBezTo>
                  <a:cubicBezTo>
                    <a:pt x="635" y="25"/>
                    <a:pt x="561" y="0"/>
                    <a:pt x="4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2" name="Google Shape;2092;p8"/>
            <p:cNvSpPr/>
            <p:nvPr/>
          </p:nvSpPr>
          <p:spPr>
            <a:xfrm>
              <a:off x="8159489" y="4463672"/>
              <a:ext cx="54905" cy="89149"/>
            </a:xfrm>
            <a:custGeom>
              <a:avLst/>
              <a:gdLst/>
              <a:ahLst/>
              <a:cxnLst/>
              <a:rect l="l" t="t" r="r" b="b"/>
              <a:pathLst>
                <a:path w="2179" h="3538" extrusionOk="0">
                  <a:moveTo>
                    <a:pt x="1288" y="0"/>
                  </a:moveTo>
                  <a:cubicBezTo>
                    <a:pt x="15" y="0"/>
                    <a:pt x="176" y="2216"/>
                    <a:pt x="77" y="3037"/>
                  </a:cubicBezTo>
                  <a:cubicBezTo>
                    <a:pt x="44" y="3104"/>
                    <a:pt x="77" y="3137"/>
                    <a:pt x="77" y="3171"/>
                  </a:cubicBezTo>
                  <a:cubicBezTo>
                    <a:pt x="0" y="3324"/>
                    <a:pt x="159" y="3537"/>
                    <a:pt x="343" y="3537"/>
                  </a:cubicBezTo>
                  <a:cubicBezTo>
                    <a:pt x="398" y="3537"/>
                    <a:pt x="456" y="3518"/>
                    <a:pt x="511" y="3471"/>
                  </a:cubicBezTo>
                  <a:cubicBezTo>
                    <a:pt x="1244" y="2837"/>
                    <a:pt x="1845" y="2370"/>
                    <a:pt x="2078" y="1403"/>
                  </a:cubicBezTo>
                  <a:cubicBezTo>
                    <a:pt x="2178" y="836"/>
                    <a:pt x="2078" y="2"/>
                    <a:pt x="1344" y="2"/>
                  </a:cubicBezTo>
                  <a:cubicBezTo>
                    <a:pt x="1325" y="1"/>
                    <a:pt x="1306" y="0"/>
                    <a:pt x="128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3" name="Google Shape;2093;p8"/>
            <p:cNvSpPr/>
            <p:nvPr/>
          </p:nvSpPr>
          <p:spPr>
            <a:xfrm>
              <a:off x="8053845" y="4468005"/>
              <a:ext cx="86579" cy="46918"/>
            </a:xfrm>
            <a:custGeom>
              <a:avLst/>
              <a:gdLst/>
              <a:ahLst/>
              <a:cxnLst/>
              <a:rect l="l" t="t" r="r" b="b"/>
              <a:pathLst>
                <a:path w="3436" h="1862" extrusionOk="0">
                  <a:moveTo>
                    <a:pt x="1421" y="1"/>
                  </a:moveTo>
                  <a:cubicBezTo>
                    <a:pt x="946" y="1"/>
                    <a:pt x="519" y="153"/>
                    <a:pt x="300" y="564"/>
                  </a:cubicBezTo>
                  <a:cubicBezTo>
                    <a:pt x="0" y="1097"/>
                    <a:pt x="601" y="1598"/>
                    <a:pt x="1034" y="1765"/>
                  </a:cubicBezTo>
                  <a:cubicBezTo>
                    <a:pt x="1230" y="1833"/>
                    <a:pt x="1427" y="1862"/>
                    <a:pt x="1624" y="1862"/>
                  </a:cubicBezTo>
                  <a:cubicBezTo>
                    <a:pt x="2201" y="1862"/>
                    <a:pt x="2772" y="1613"/>
                    <a:pt x="3269" y="1364"/>
                  </a:cubicBezTo>
                  <a:cubicBezTo>
                    <a:pt x="3436" y="1264"/>
                    <a:pt x="3436" y="1131"/>
                    <a:pt x="3369" y="997"/>
                  </a:cubicBezTo>
                  <a:cubicBezTo>
                    <a:pt x="3436" y="897"/>
                    <a:pt x="3436" y="731"/>
                    <a:pt x="3303" y="630"/>
                  </a:cubicBezTo>
                  <a:cubicBezTo>
                    <a:pt x="2889" y="316"/>
                    <a:pt x="2105" y="1"/>
                    <a:pt x="142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4" name="Google Shape;2094;p8"/>
            <p:cNvSpPr/>
            <p:nvPr/>
          </p:nvSpPr>
          <p:spPr>
            <a:xfrm>
              <a:off x="8092495" y="4353366"/>
              <a:ext cx="52134" cy="86805"/>
            </a:xfrm>
            <a:custGeom>
              <a:avLst/>
              <a:gdLst/>
              <a:ahLst/>
              <a:cxnLst/>
              <a:rect l="l" t="t" r="r" b="b"/>
              <a:pathLst>
                <a:path w="2069" h="3445" extrusionOk="0">
                  <a:moveTo>
                    <a:pt x="1049" y="0"/>
                  </a:moveTo>
                  <a:cubicBezTo>
                    <a:pt x="500" y="0"/>
                    <a:pt x="261" y="641"/>
                    <a:pt x="167" y="1078"/>
                  </a:cubicBezTo>
                  <a:cubicBezTo>
                    <a:pt x="1" y="1878"/>
                    <a:pt x="134" y="2479"/>
                    <a:pt x="468" y="3179"/>
                  </a:cubicBezTo>
                  <a:cubicBezTo>
                    <a:pt x="534" y="3279"/>
                    <a:pt x="601" y="3312"/>
                    <a:pt x="701" y="3312"/>
                  </a:cubicBezTo>
                  <a:cubicBezTo>
                    <a:pt x="740" y="3390"/>
                    <a:pt x="812" y="3445"/>
                    <a:pt x="892" y="3445"/>
                  </a:cubicBezTo>
                  <a:cubicBezTo>
                    <a:pt x="950" y="3445"/>
                    <a:pt x="1012" y="3416"/>
                    <a:pt x="1068" y="3346"/>
                  </a:cubicBezTo>
                  <a:cubicBezTo>
                    <a:pt x="1535" y="2779"/>
                    <a:pt x="2069" y="2045"/>
                    <a:pt x="2002" y="1278"/>
                  </a:cubicBezTo>
                  <a:cubicBezTo>
                    <a:pt x="1969" y="777"/>
                    <a:pt x="1735" y="110"/>
                    <a:pt x="1168" y="10"/>
                  </a:cubicBezTo>
                  <a:cubicBezTo>
                    <a:pt x="1127" y="4"/>
                    <a:pt x="1087" y="0"/>
                    <a:pt x="104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5" name="Google Shape;2095;p8"/>
            <p:cNvSpPr/>
            <p:nvPr/>
          </p:nvSpPr>
          <p:spPr>
            <a:xfrm>
              <a:off x="7991637" y="4373446"/>
              <a:ext cx="80733" cy="48404"/>
            </a:xfrm>
            <a:custGeom>
              <a:avLst/>
              <a:gdLst/>
              <a:ahLst/>
              <a:cxnLst/>
              <a:rect l="l" t="t" r="r" b="b"/>
              <a:pathLst>
                <a:path w="3204" h="1921" extrusionOk="0">
                  <a:moveTo>
                    <a:pt x="2084" y="0"/>
                  </a:moveTo>
                  <a:cubicBezTo>
                    <a:pt x="1874" y="0"/>
                    <a:pt x="1664" y="21"/>
                    <a:pt x="1468" y="47"/>
                  </a:cubicBezTo>
                  <a:cubicBezTo>
                    <a:pt x="935" y="114"/>
                    <a:pt x="368" y="314"/>
                    <a:pt x="201" y="881"/>
                  </a:cubicBezTo>
                  <a:cubicBezTo>
                    <a:pt x="1" y="1481"/>
                    <a:pt x="735" y="1848"/>
                    <a:pt x="1235" y="1915"/>
                  </a:cubicBezTo>
                  <a:cubicBezTo>
                    <a:pt x="1273" y="1919"/>
                    <a:pt x="1311" y="1920"/>
                    <a:pt x="1349" y="1920"/>
                  </a:cubicBezTo>
                  <a:cubicBezTo>
                    <a:pt x="2011" y="1920"/>
                    <a:pt x="2661" y="1389"/>
                    <a:pt x="3103" y="948"/>
                  </a:cubicBezTo>
                  <a:cubicBezTo>
                    <a:pt x="3203" y="814"/>
                    <a:pt x="3170" y="681"/>
                    <a:pt x="3103" y="581"/>
                  </a:cubicBezTo>
                  <a:cubicBezTo>
                    <a:pt x="3170" y="481"/>
                    <a:pt x="3170" y="314"/>
                    <a:pt x="3003" y="214"/>
                  </a:cubicBezTo>
                  <a:cubicBezTo>
                    <a:pt x="2739" y="51"/>
                    <a:pt x="2412" y="0"/>
                    <a:pt x="208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6" name="Google Shape;2096;p8"/>
            <p:cNvSpPr/>
            <p:nvPr/>
          </p:nvSpPr>
          <p:spPr>
            <a:xfrm>
              <a:off x="8010231" y="4260999"/>
              <a:ext cx="36914" cy="74131"/>
            </a:xfrm>
            <a:custGeom>
              <a:avLst/>
              <a:gdLst/>
              <a:ahLst/>
              <a:cxnLst/>
              <a:rect l="l" t="t" r="r" b="b"/>
              <a:pathLst>
                <a:path w="1465" h="2942" extrusionOk="0">
                  <a:moveTo>
                    <a:pt x="669" y="1"/>
                  </a:moveTo>
                  <a:cubicBezTo>
                    <a:pt x="206" y="1"/>
                    <a:pt x="0" y="724"/>
                    <a:pt x="30" y="1108"/>
                  </a:cubicBezTo>
                  <a:cubicBezTo>
                    <a:pt x="63" y="1608"/>
                    <a:pt x="330" y="1975"/>
                    <a:pt x="497" y="2442"/>
                  </a:cubicBezTo>
                  <a:cubicBezTo>
                    <a:pt x="497" y="2475"/>
                    <a:pt x="497" y="2509"/>
                    <a:pt x="530" y="2575"/>
                  </a:cubicBezTo>
                  <a:cubicBezTo>
                    <a:pt x="428" y="2729"/>
                    <a:pt x="601" y="2942"/>
                    <a:pt x="792" y="2942"/>
                  </a:cubicBezTo>
                  <a:cubicBezTo>
                    <a:pt x="850" y="2942"/>
                    <a:pt x="910" y="2922"/>
                    <a:pt x="964" y="2876"/>
                  </a:cubicBezTo>
                  <a:cubicBezTo>
                    <a:pt x="1398" y="2509"/>
                    <a:pt x="1431" y="1841"/>
                    <a:pt x="1464" y="1308"/>
                  </a:cubicBezTo>
                  <a:cubicBezTo>
                    <a:pt x="1464" y="874"/>
                    <a:pt x="1331" y="207"/>
                    <a:pt x="864" y="40"/>
                  </a:cubicBezTo>
                  <a:cubicBezTo>
                    <a:pt x="795" y="13"/>
                    <a:pt x="730" y="1"/>
                    <a:pt x="6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7" name="Google Shape;2097;p8"/>
            <p:cNvSpPr/>
            <p:nvPr/>
          </p:nvSpPr>
          <p:spPr>
            <a:xfrm>
              <a:off x="7937845" y="4303554"/>
              <a:ext cx="68966" cy="47119"/>
            </a:xfrm>
            <a:custGeom>
              <a:avLst/>
              <a:gdLst/>
              <a:ahLst/>
              <a:cxnLst/>
              <a:rect l="l" t="t" r="r" b="b"/>
              <a:pathLst>
                <a:path w="2737" h="1870" extrusionOk="0">
                  <a:moveTo>
                    <a:pt x="1780" y="1"/>
                  </a:moveTo>
                  <a:cubicBezTo>
                    <a:pt x="960" y="1"/>
                    <a:pt x="26" y="432"/>
                    <a:pt x="1" y="1253"/>
                  </a:cubicBezTo>
                  <a:cubicBezTo>
                    <a:pt x="1" y="1704"/>
                    <a:pt x="430" y="1870"/>
                    <a:pt x="804" y="1870"/>
                  </a:cubicBezTo>
                  <a:cubicBezTo>
                    <a:pt x="873" y="1870"/>
                    <a:pt x="940" y="1864"/>
                    <a:pt x="1002" y="1854"/>
                  </a:cubicBezTo>
                  <a:cubicBezTo>
                    <a:pt x="1702" y="1787"/>
                    <a:pt x="2269" y="1187"/>
                    <a:pt x="2536" y="553"/>
                  </a:cubicBezTo>
                  <a:cubicBezTo>
                    <a:pt x="2703" y="453"/>
                    <a:pt x="2736" y="219"/>
                    <a:pt x="2536" y="152"/>
                  </a:cubicBezTo>
                  <a:cubicBezTo>
                    <a:pt x="2324" y="51"/>
                    <a:pt x="2059" y="1"/>
                    <a:pt x="178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098" name="Google Shape;2098;p8"/>
            <p:cNvSpPr/>
            <p:nvPr/>
          </p:nvSpPr>
          <p:spPr>
            <a:xfrm>
              <a:off x="7916001" y="4222802"/>
              <a:ext cx="62238" cy="61910"/>
            </a:xfrm>
            <a:custGeom>
              <a:avLst/>
              <a:gdLst/>
              <a:ahLst/>
              <a:cxnLst/>
              <a:rect l="l" t="t" r="r" b="b"/>
              <a:pathLst>
                <a:path w="2470" h="2457" extrusionOk="0">
                  <a:moveTo>
                    <a:pt x="798" y="0"/>
                  </a:moveTo>
                  <a:cubicBezTo>
                    <a:pt x="721" y="0"/>
                    <a:pt x="644" y="17"/>
                    <a:pt x="568" y="55"/>
                  </a:cubicBezTo>
                  <a:cubicBezTo>
                    <a:pt x="1" y="355"/>
                    <a:pt x="201" y="1123"/>
                    <a:pt x="534" y="1489"/>
                  </a:cubicBezTo>
                  <a:cubicBezTo>
                    <a:pt x="868" y="1923"/>
                    <a:pt x="1468" y="2390"/>
                    <a:pt x="2035" y="2390"/>
                  </a:cubicBezTo>
                  <a:cubicBezTo>
                    <a:pt x="2091" y="2435"/>
                    <a:pt x="2158" y="2457"/>
                    <a:pt x="2222" y="2457"/>
                  </a:cubicBezTo>
                  <a:cubicBezTo>
                    <a:pt x="2350" y="2457"/>
                    <a:pt x="2469" y="2368"/>
                    <a:pt x="2469" y="2190"/>
                  </a:cubicBezTo>
                  <a:cubicBezTo>
                    <a:pt x="2469" y="1690"/>
                    <a:pt x="2102" y="1123"/>
                    <a:pt x="1802" y="722"/>
                  </a:cubicBezTo>
                  <a:cubicBezTo>
                    <a:pt x="1579" y="443"/>
                    <a:pt x="1192" y="0"/>
                    <a:pt x="79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099" name="Google Shape;2099;p8"/>
          <p:cNvSpPr/>
          <p:nvPr/>
        </p:nvSpPr>
        <p:spPr>
          <a:xfrm>
            <a:off x="10720520" y="5866435"/>
            <a:ext cx="730728" cy="1173464"/>
          </a:xfrm>
          <a:custGeom>
            <a:avLst/>
            <a:gdLst/>
            <a:ahLst/>
            <a:cxnLst/>
            <a:rect l="l" t="t" r="r" b="b"/>
            <a:pathLst>
              <a:path w="21750" h="34928" extrusionOk="0">
                <a:moveTo>
                  <a:pt x="20882" y="1"/>
                </a:moveTo>
                <a:cubicBezTo>
                  <a:pt x="15445" y="2503"/>
                  <a:pt x="8940" y="5204"/>
                  <a:pt x="5338" y="10308"/>
                </a:cubicBezTo>
                <a:cubicBezTo>
                  <a:pt x="1535" y="15745"/>
                  <a:pt x="0" y="20749"/>
                  <a:pt x="1201" y="27387"/>
                </a:cubicBezTo>
                <a:cubicBezTo>
                  <a:pt x="1635" y="29789"/>
                  <a:pt x="3370" y="32824"/>
                  <a:pt x="3269" y="34892"/>
                </a:cubicBezTo>
                <a:lnTo>
                  <a:pt x="3603" y="34792"/>
                </a:lnTo>
                <a:cubicBezTo>
                  <a:pt x="3958" y="34886"/>
                  <a:pt x="4367" y="34928"/>
                  <a:pt x="4813" y="34928"/>
                </a:cubicBezTo>
                <a:cubicBezTo>
                  <a:pt x="7383" y="34928"/>
                  <a:pt x="11181" y="33534"/>
                  <a:pt x="12943" y="32624"/>
                </a:cubicBezTo>
                <a:cubicBezTo>
                  <a:pt x="15878" y="31090"/>
                  <a:pt x="18180" y="29022"/>
                  <a:pt x="19581" y="26086"/>
                </a:cubicBezTo>
                <a:cubicBezTo>
                  <a:pt x="21749" y="21750"/>
                  <a:pt x="21416" y="16513"/>
                  <a:pt x="21116" y="11743"/>
                </a:cubicBezTo>
                <a:cubicBezTo>
                  <a:pt x="20882" y="7806"/>
                  <a:pt x="20248" y="3803"/>
                  <a:pt x="20882"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0" name="Google Shape;2100;p8"/>
          <p:cNvSpPr/>
          <p:nvPr/>
        </p:nvSpPr>
        <p:spPr>
          <a:xfrm>
            <a:off x="10711048" y="5950858"/>
            <a:ext cx="648046" cy="1188751"/>
          </a:xfrm>
          <a:custGeom>
            <a:avLst/>
            <a:gdLst/>
            <a:ahLst/>
            <a:cxnLst/>
            <a:rect l="l" t="t" r="r" b="b"/>
            <a:pathLst>
              <a:path w="19289" h="35383" extrusionOk="0">
                <a:moveTo>
                  <a:pt x="18746" y="0"/>
                </a:moveTo>
                <a:cubicBezTo>
                  <a:pt x="18623" y="0"/>
                  <a:pt x="18503" y="65"/>
                  <a:pt x="18429" y="223"/>
                </a:cubicBezTo>
                <a:cubicBezTo>
                  <a:pt x="15960" y="5260"/>
                  <a:pt x="13625" y="10397"/>
                  <a:pt x="11524" y="15601"/>
                </a:cubicBezTo>
                <a:cubicBezTo>
                  <a:pt x="10456" y="18236"/>
                  <a:pt x="9489" y="20871"/>
                  <a:pt x="8522" y="23506"/>
                </a:cubicBezTo>
                <a:cubicBezTo>
                  <a:pt x="7788" y="25608"/>
                  <a:pt x="6787" y="27609"/>
                  <a:pt x="5486" y="29377"/>
                </a:cubicBezTo>
                <a:cubicBezTo>
                  <a:pt x="4018" y="31379"/>
                  <a:pt x="2217" y="33113"/>
                  <a:pt x="316" y="34681"/>
                </a:cubicBezTo>
                <a:cubicBezTo>
                  <a:pt x="1" y="34970"/>
                  <a:pt x="306" y="35383"/>
                  <a:pt x="645" y="35383"/>
                </a:cubicBezTo>
                <a:cubicBezTo>
                  <a:pt x="737" y="35383"/>
                  <a:pt x="831" y="35353"/>
                  <a:pt x="916" y="35281"/>
                </a:cubicBezTo>
                <a:cubicBezTo>
                  <a:pt x="4285" y="32446"/>
                  <a:pt x="7087" y="29210"/>
                  <a:pt x="8789" y="25141"/>
                </a:cubicBezTo>
                <a:cubicBezTo>
                  <a:pt x="9856" y="22572"/>
                  <a:pt x="10690" y="19904"/>
                  <a:pt x="11724" y="17335"/>
                </a:cubicBezTo>
                <a:cubicBezTo>
                  <a:pt x="12758" y="14667"/>
                  <a:pt x="13892" y="11998"/>
                  <a:pt x="15060" y="9396"/>
                </a:cubicBezTo>
                <a:cubicBezTo>
                  <a:pt x="16361" y="6428"/>
                  <a:pt x="17728" y="3525"/>
                  <a:pt x="19129" y="623"/>
                </a:cubicBezTo>
                <a:cubicBezTo>
                  <a:pt x="19289" y="304"/>
                  <a:pt x="19012" y="0"/>
                  <a:pt x="18746"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1" name="Google Shape;2101;p8"/>
          <p:cNvSpPr/>
          <p:nvPr/>
        </p:nvSpPr>
        <p:spPr>
          <a:xfrm>
            <a:off x="11148978" y="6050329"/>
            <a:ext cx="226711" cy="187436"/>
          </a:xfrm>
          <a:custGeom>
            <a:avLst/>
            <a:gdLst/>
            <a:ahLst/>
            <a:cxnLst/>
            <a:rect l="l" t="t" r="r" b="b"/>
            <a:pathLst>
              <a:path w="6748" h="5579" extrusionOk="0">
                <a:moveTo>
                  <a:pt x="521" y="0"/>
                </a:moveTo>
                <a:cubicBezTo>
                  <a:pt x="261" y="0"/>
                  <a:pt x="1" y="194"/>
                  <a:pt x="122" y="498"/>
                </a:cubicBezTo>
                <a:cubicBezTo>
                  <a:pt x="689" y="2066"/>
                  <a:pt x="1423" y="3600"/>
                  <a:pt x="1657" y="5268"/>
                </a:cubicBezTo>
                <a:cubicBezTo>
                  <a:pt x="1681" y="5483"/>
                  <a:pt x="1876" y="5578"/>
                  <a:pt x="2058" y="5578"/>
                </a:cubicBezTo>
                <a:cubicBezTo>
                  <a:pt x="2130" y="5578"/>
                  <a:pt x="2200" y="5563"/>
                  <a:pt x="2257" y="5535"/>
                </a:cubicBezTo>
                <a:cubicBezTo>
                  <a:pt x="3591" y="4901"/>
                  <a:pt x="4892" y="4200"/>
                  <a:pt x="6293" y="3733"/>
                </a:cubicBezTo>
                <a:cubicBezTo>
                  <a:pt x="6747" y="3582"/>
                  <a:pt x="6625" y="2910"/>
                  <a:pt x="6200" y="2910"/>
                </a:cubicBezTo>
                <a:cubicBezTo>
                  <a:pt x="6157" y="2910"/>
                  <a:pt x="6110" y="2917"/>
                  <a:pt x="6060" y="2933"/>
                </a:cubicBezTo>
                <a:cubicBezTo>
                  <a:pt x="4783" y="3368"/>
                  <a:pt x="3582" y="3980"/>
                  <a:pt x="2369" y="4549"/>
                </a:cubicBezTo>
                <a:lnTo>
                  <a:pt x="2369" y="4549"/>
                </a:lnTo>
                <a:cubicBezTo>
                  <a:pt x="2072" y="3079"/>
                  <a:pt x="1431" y="1698"/>
                  <a:pt x="923" y="264"/>
                </a:cubicBezTo>
                <a:cubicBezTo>
                  <a:pt x="857" y="81"/>
                  <a:pt x="689" y="0"/>
                  <a:pt x="52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2" name="Google Shape;2102;p8"/>
          <p:cNvSpPr/>
          <p:nvPr/>
        </p:nvSpPr>
        <p:spPr>
          <a:xfrm>
            <a:off x="11062305" y="6155981"/>
            <a:ext cx="314835" cy="243576"/>
          </a:xfrm>
          <a:custGeom>
            <a:avLst/>
            <a:gdLst/>
            <a:ahLst/>
            <a:cxnLst/>
            <a:rect l="l" t="t" r="r" b="b"/>
            <a:pathLst>
              <a:path w="9371" h="7250" extrusionOk="0">
                <a:moveTo>
                  <a:pt x="515" y="0"/>
                </a:moveTo>
                <a:cubicBezTo>
                  <a:pt x="262" y="0"/>
                  <a:pt x="0" y="201"/>
                  <a:pt x="100" y="522"/>
                </a:cubicBezTo>
                <a:cubicBezTo>
                  <a:pt x="668" y="2657"/>
                  <a:pt x="2002" y="4591"/>
                  <a:pt x="2235" y="6826"/>
                </a:cubicBezTo>
                <a:cubicBezTo>
                  <a:pt x="2269" y="7060"/>
                  <a:pt x="2435" y="7226"/>
                  <a:pt x="2669" y="7226"/>
                </a:cubicBezTo>
                <a:cubicBezTo>
                  <a:pt x="2844" y="7242"/>
                  <a:pt x="3018" y="7250"/>
                  <a:pt x="3192" y="7250"/>
                </a:cubicBezTo>
                <a:cubicBezTo>
                  <a:pt x="5241" y="7250"/>
                  <a:pt x="7221" y="6209"/>
                  <a:pt x="8973" y="5225"/>
                </a:cubicBezTo>
                <a:cubicBezTo>
                  <a:pt x="9371" y="4998"/>
                  <a:pt x="9117" y="4434"/>
                  <a:pt x="8745" y="4434"/>
                </a:cubicBezTo>
                <a:cubicBezTo>
                  <a:pt x="8679" y="4434"/>
                  <a:pt x="8610" y="4451"/>
                  <a:pt x="8540" y="4491"/>
                </a:cubicBezTo>
                <a:cubicBezTo>
                  <a:pt x="6914" y="5411"/>
                  <a:pt x="5091" y="6416"/>
                  <a:pt x="3174" y="6416"/>
                </a:cubicBezTo>
                <a:cubicBezTo>
                  <a:pt x="3121" y="6416"/>
                  <a:pt x="3069" y="6416"/>
                  <a:pt x="3016" y="6414"/>
                </a:cubicBezTo>
                <a:lnTo>
                  <a:pt x="3016" y="6414"/>
                </a:lnTo>
                <a:cubicBezTo>
                  <a:pt x="2680" y="4257"/>
                  <a:pt x="1466" y="2390"/>
                  <a:pt x="901" y="288"/>
                </a:cubicBezTo>
                <a:cubicBezTo>
                  <a:pt x="848" y="89"/>
                  <a:pt x="683" y="0"/>
                  <a:pt x="51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3" name="Google Shape;2103;p8"/>
          <p:cNvSpPr/>
          <p:nvPr/>
        </p:nvSpPr>
        <p:spPr>
          <a:xfrm>
            <a:off x="10952488" y="6272520"/>
            <a:ext cx="434943" cy="298003"/>
          </a:xfrm>
          <a:custGeom>
            <a:avLst/>
            <a:gdLst/>
            <a:ahLst/>
            <a:cxnLst/>
            <a:rect l="l" t="t" r="r" b="b"/>
            <a:pathLst>
              <a:path w="12946" h="8870" extrusionOk="0">
                <a:moveTo>
                  <a:pt x="515" y="1"/>
                </a:moveTo>
                <a:cubicBezTo>
                  <a:pt x="262" y="1"/>
                  <a:pt x="0" y="201"/>
                  <a:pt x="100" y="522"/>
                </a:cubicBezTo>
                <a:cubicBezTo>
                  <a:pt x="901" y="3324"/>
                  <a:pt x="2135" y="6026"/>
                  <a:pt x="3403" y="8661"/>
                </a:cubicBezTo>
                <a:cubicBezTo>
                  <a:pt x="3458" y="8800"/>
                  <a:pt x="3630" y="8869"/>
                  <a:pt x="3782" y="8869"/>
                </a:cubicBezTo>
                <a:cubicBezTo>
                  <a:pt x="3812" y="8869"/>
                  <a:pt x="3842" y="8867"/>
                  <a:pt x="3870" y="8861"/>
                </a:cubicBezTo>
                <a:cubicBezTo>
                  <a:pt x="6739" y="8094"/>
                  <a:pt x="9541" y="7127"/>
                  <a:pt x="12443" y="6559"/>
                </a:cubicBezTo>
                <a:cubicBezTo>
                  <a:pt x="12945" y="6465"/>
                  <a:pt x="12797" y="5750"/>
                  <a:pt x="12333" y="5750"/>
                </a:cubicBezTo>
                <a:cubicBezTo>
                  <a:pt x="12304" y="5750"/>
                  <a:pt x="12274" y="5753"/>
                  <a:pt x="12242" y="5759"/>
                </a:cubicBezTo>
                <a:cubicBezTo>
                  <a:pt x="9420" y="6304"/>
                  <a:pt x="6720" y="7220"/>
                  <a:pt x="3966" y="7971"/>
                </a:cubicBezTo>
                <a:lnTo>
                  <a:pt x="3966" y="7971"/>
                </a:lnTo>
                <a:cubicBezTo>
                  <a:pt x="2781" y="5466"/>
                  <a:pt x="1640" y="2954"/>
                  <a:pt x="901" y="288"/>
                </a:cubicBezTo>
                <a:cubicBezTo>
                  <a:pt x="848" y="89"/>
                  <a:pt x="683" y="1"/>
                  <a:pt x="515"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4" name="Google Shape;2104;p8"/>
          <p:cNvSpPr/>
          <p:nvPr/>
        </p:nvSpPr>
        <p:spPr>
          <a:xfrm>
            <a:off x="10864404" y="6495517"/>
            <a:ext cx="501732" cy="279557"/>
          </a:xfrm>
          <a:custGeom>
            <a:avLst/>
            <a:gdLst/>
            <a:ahLst/>
            <a:cxnLst/>
            <a:rect l="l" t="t" r="r" b="b"/>
            <a:pathLst>
              <a:path w="14934" h="8321" extrusionOk="0">
                <a:moveTo>
                  <a:pt x="511" y="1"/>
                </a:moveTo>
                <a:cubicBezTo>
                  <a:pt x="254" y="1"/>
                  <a:pt x="0" y="201"/>
                  <a:pt x="121" y="522"/>
                </a:cubicBezTo>
                <a:cubicBezTo>
                  <a:pt x="1021" y="3157"/>
                  <a:pt x="2689" y="5425"/>
                  <a:pt x="3690" y="8027"/>
                </a:cubicBezTo>
                <a:cubicBezTo>
                  <a:pt x="3771" y="8163"/>
                  <a:pt x="3919" y="8321"/>
                  <a:pt x="4097" y="8321"/>
                </a:cubicBezTo>
                <a:cubicBezTo>
                  <a:pt x="4138" y="8321"/>
                  <a:pt x="4180" y="8313"/>
                  <a:pt x="4224" y="8294"/>
                </a:cubicBezTo>
                <a:cubicBezTo>
                  <a:pt x="7626" y="6960"/>
                  <a:pt x="10795" y="4958"/>
                  <a:pt x="14431" y="4291"/>
                </a:cubicBezTo>
                <a:cubicBezTo>
                  <a:pt x="14933" y="4197"/>
                  <a:pt x="14756" y="3482"/>
                  <a:pt x="14288" y="3482"/>
                </a:cubicBezTo>
                <a:cubicBezTo>
                  <a:pt x="14259" y="3482"/>
                  <a:pt x="14229" y="3485"/>
                  <a:pt x="14197" y="3491"/>
                </a:cubicBezTo>
                <a:cubicBezTo>
                  <a:pt x="10680" y="4136"/>
                  <a:pt x="7599" y="6030"/>
                  <a:pt x="4322" y="7361"/>
                </a:cubicBezTo>
                <a:lnTo>
                  <a:pt x="4322" y="7361"/>
                </a:lnTo>
                <a:cubicBezTo>
                  <a:pt x="3336" y="4938"/>
                  <a:pt x="1772" y="2777"/>
                  <a:pt x="921" y="288"/>
                </a:cubicBezTo>
                <a:cubicBezTo>
                  <a:pt x="855" y="89"/>
                  <a:pt x="682" y="1"/>
                  <a:pt x="511"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5" name="Google Shape;2105;p8"/>
          <p:cNvSpPr/>
          <p:nvPr/>
        </p:nvSpPr>
        <p:spPr>
          <a:xfrm>
            <a:off x="10842132" y="6740250"/>
            <a:ext cx="313625" cy="199228"/>
          </a:xfrm>
          <a:custGeom>
            <a:avLst/>
            <a:gdLst/>
            <a:ahLst/>
            <a:cxnLst/>
            <a:rect l="l" t="t" r="r" b="b"/>
            <a:pathLst>
              <a:path w="9335" h="5930" extrusionOk="0">
                <a:moveTo>
                  <a:pt x="561" y="0"/>
                </a:moveTo>
                <a:cubicBezTo>
                  <a:pt x="287" y="0"/>
                  <a:pt x="0" y="289"/>
                  <a:pt x="183" y="609"/>
                </a:cubicBezTo>
                <a:cubicBezTo>
                  <a:pt x="984" y="2177"/>
                  <a:pt x="1317" y="3978"/>
                  <a:pt x="1851" y="5612"/>
                </a:cubicBezTo>
                <a:cubicBezTo>
                  <a:pt x="1906" y="5805"/>
                  <a:pt x="2075" y="5930"/>
                  <a:pt x="2264" y="5930"/>
                </a:cubicBezTo>
                <a:cubicBezTo>
                  <a:pt x="2303" y="5930"/>
                  <a:pt x="2344" y="5924"/>
                  <a:pt x="2385" y="5913"/>
                </a:cubicBezTo>
                <a:cubicBezTo>
                  <a:pt x="4653" y="5145"/>
                  <a:pt x="6688" y="3878"/>
                  <a:pt x="8889" y="2977"/>
                </a:cubicBezTo>
                <a:cubicBezTo>
                  <a:pt x="9335" y="2799"/>
                  <a:pt x="9225" y="2145"/>
                  <a:pt x="8842" y="2145"/>
                </a:cubicBezTo>
                <a:cubicBezTo>
                  <a:pt x="8795" y="2145"/>
                  <a:pt x="8744" y="2155"/>
                  <a:pt x="8689" y="2177"/>
                </a:cubicBezTo>
                <a:cubicBezTo>
                  <a:pt x="6583" y="3026"/>
                  <a:pt x="4654" y="4201"/>
                  <a:pt x="2540" y="4975"/>
                </a:cubicBezTo>
                <a:lnTo>
                  <a:pt x="2540" y="4975"/>
                </a:lnTo>
                <a:cubicBezTo>
                  <a:pt x="2025" y="3368"/>
                  <a:pt x="1679" y="1676"/>
                  <a:pt x="884" y="209"/>
                </a:cubicBezTo>
                <a:cubicBezTo>
                  <a:pt x="810" y="61"/>
                  <a:pt x="687" y="0"/>
                  <a:pt x="56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6" name="Google Shape;2106;p8"/>
          <p:cNvSpPr/>
          <p:nvPr/>
        </p:nvSpPr>
        <p:spPr>
          <a:xfrm>
            <a:off x="10896453" y="6385296"/>
            <a:ext cx="35882" cy="28053"/>
          </a:xfrm>
          <a:custGeom>
            <a:avLst/>
            <a:gdLst/>
            <a:ahLst/>
            <a:cxnLst/>
            <a:rect l="l" t="t" r="r" b="b"/>
            <a:pathLst>
              <a:path w="1068" h="835" extrusionOk="0">
                <a:moveTo>
                  <a:pt x="534" y="0"/>
                </a:moveTo>
                <a:cubicBezTo>
                  <a:pt x="1" y="0"/>
                  <a:pt x="1" y="834"/>
                  <a:pt x="534" y="834"/>
                </a:cubicBezTo>
                <a:cubicBezTo>
                  <a:pt x="1068" y="834"/>
                  <a:pt x="1068"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7" name="Google Shape;2107;p8"/>
          <p:cNvSpPr/>
          <p:nvPr/>
        </p:nvSpPr>
        <p:spPr>
          <a:xfrm>
            <a:off x="10857249" y="6422249"/>
            <a:ext cx="34772" cy="28053"/>
          </a:xfrm>
          <a:custGeom>
            <a:avLst/>
            <a:gdLst/>
            <a:ahLst/>
            <a:cxnLst/>
            <a:rect l="l" t="t" r="r" b="b"/>
            <a:pathLst>
              <a:path w="1035" h="835" extrusionOk="0">
                <a:moveTo>
                  <a:pt x="500" y="1"/>
                </a:moveTo>
                <a:cubicBezTo>
                  <a:pt x="0" y="1"/>
                  <a:pt x="0" y="835"/>
                  <a:pt x="500" y="835"/>
                </a:cubicBezTo>
                <a:cubicBezTo>
                  <a:pt x="1034" y="835"/>
                  <a:pt x="1034" y="1"/>
                  <a:pt x="500"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8" name="Google Shape;2108;p8"/>
          <p:cNvSpPr/>
          <p:nvPr/>
        </p:nvSpPr>
        <p:spPr>
          <a:xfrm>
            <a:off x="10841561" y="6356136"/>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09" name="Google Shape;2109;p8"/>
          <p:cNvSpPr/>
          <p:nvPr/>
        </p:nvSpPr>
        <p:spPr>
          <a:xfrm>
            <a:off x="11269614" y="6553367"/>
            <a:ext cx="34772" cy="28053"/>
          </a:xfrm>
          <a:custGeom>
            <a:avLst/>
            <a:gdLst/>
            <a:ahLst/>
            <a:cxnLst/>
            <a:rect l="l" t="t" r="r" b="b"/>
            <a:pathLst>
              <a:path w="1035" h="835" extrusionOk="0">
                <a:moveTo>
                  <a:pt x="534" y="1"/>
                </a:moveTo>
                <a:cubicBezTo>
                  <a:pt x="0" y="1"/>
                  <a:pt x="0" y="835"/>
                  <a:pt x="534" y="835"/>
                </a:cubicBezTo>
                <a:cubicBezTo>
                  <a:pt x="1035" y="835"/>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0" name="Google Shape;2110;p8"/>
          <p:cNvSpPr/>
          <p:nvPr/>
        </p:nvSpPr>
        <p:spPr>
          <a:xfrm>
            <a:off x="11225907" y="6586993"/>
            <a:ext cx="34772" cy="26944"/>
          </a:xfrm>
          <a:custGeom>
            <a:avLst/>
            <a:gdLst/>
            <a:ahLst/>
            <a:cxnLst/>
            <a:rect l="l" t="t" r="r" b="b"/>
            <a:pathLst>
              <a:path w="1035" h="802"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1" name="Google Shape;2111;p8"/>
          <p:cNvSpPr/>
          <p:nvPr/>
        </p:nvSpPr>
        <p:spPr>
          <a:xfrm>
            <a:off x="11101510" y="6874995"/>
            <a:ext cx="34772" cy="28053"/>
          </a:xfrm>
          <a:custGeom>
            <a:avLst/>
            <a:gdLst/>
            <a:ahLst/>
            <a:cxnLst/>
            <a:rect l="l" t="t" r="r" b="b"/>
            <a:pathLst>
              <a:path w="1035" h="835"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2" name="Google Shape;2112;p8"/>
          <p:cNvSpPr/>
          <p:nvPr/>
        </p:nvSpPr>
        <p:spPr>
          <a:xfrm>
            <a:off x="11054445" y="6911983"/>
            <a:ext cx="34772" cy="26911"/>
          </a:xfrm>
          <a:custGeom>
            <a:avLst/>
            <a:gdLst/>
            <a:ahLst/>
            <a:cxnLst/>
            <a:rect l="l" t="t" r="r" b="b"/>
            <a:pathLst>
              <a:path w="1035" h="801" extrusionOk="0">
                <a:moveTo>
                  <a:pt x="501" y="0"/>
                </a:moveTo>
                <a:cubicBezTo>
                  <a:pt x="1" y="0"/>
                  <a:pt x="1" y="801"/>
                  <a:pt x="501" y="801"/>
                </a:cubicBezTo>
                <a:cubicBezTo>
                  <a:pt x="1035" y="801"/>
                  <a:pt x="1035" y="0"/>
                  <a:pt x="501"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3" name="Google Shape;2113;p8"/>
          <p:cNvSpPr/>
          <p:nvPr/>
        </p:nvSpPr>
        <p:spPr>
          <a:xfrm>
            <a:off x="11046616" y="6331512"/>
            <a:ext cx="34772" cy="26911"/>
          </a:xfrm>
          <a:custGeom>
            <a:avLst/>
            <a:gdLst/>
            <a:ahLst/>
            <a:cxnLst/>
            <a:rect l="l" t="t" r="r" b="b"/>
            <a:pathLst>
              <a:path w="1035" h="801" extrusionOk="0">
                <a:moveTo>
                  <a:pt x="534" y="0"/>
                </a:moveTo>
                <a:cubicBezTo>
                  <a:pt x="0" y="0"/>
                  <a:pt x="0" y="801"/>
                  <a:pt x="534" y="801"/>
                </a:cubicBezTo>
                <a:cubicBezTo>
                  <a:pt x="1034" y="801"/>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4" name="Google Shape;2114;p8"/>
          <p:cNvSpPr/>
          <p:nvPr/>
        </p:nvSpPr>
        <p:spPr>
          <a:xfrm>
            <a:off x="11020851" y="6265364"/>
            <a:ext cx="35882" cy="26944"/>
          </a:xfrm>
          <a:custGeom>
            <a:avLst/>
            <a:gdLst/>
            <a:ahLst/>
            <a:cxnLst/>
            <a:rect l="l" t="t" r="r" b="b"/>
            <a:pathLst>
              <a:path w="1068" h="802" extrusionOk="0">
                <a:moveTo>
                  <a:pt x="534" y="1"/>
                </a:moveTo>
                <a:cubicBezTo>
                  <a:pt x="0" y="1"/>
                  <a:pt x="0" y="802"/>
                  <a:pt x="534" y="802"/>
                </a:cubicBezTo>
                <a:cubicBezTo>
                  <a:pt x="1068" y="802"/>
                  <a:pt x="1068"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5" name="Google Shape;2115;p8"/>
          <p:cNvSpPr/>
          <p:nvPr/>
        </p:nvSpPr>
        <p:spPr>
          <a:xfrm>
            <a:off x="11339086" y="6213832"/>
            <a:ext cx="34772" cy="28053"/>
          </a:xfrm>
          <a:custGeom>
            <a:avLst/>
            <a:gdLst/>
            <a:ahLst/>
            <a:cxnLst/>
            <a:rect l="l" t="t" r="r" b="b"/>
            <a:pathLst>
              <a:path w="1035" h="835" extrusionOk="0">
                <a:moveTo>
                  <a:pt x="534" y="1"/>
                </a:moveTo>
                <a:cubicBezTo>
                  <a:pt x="1" y="1"/>
                  <a:pt x="1" y="834"/>
                  <a:pt x="534" y="834"/>
                </a:cubicBezTo>
                <a:cubicBezTo>
                  <a:pt x="1035" y="834"/>
                  <a:pt x="1035"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6" name="Google Shape;2116;p8"/>
          <p:cNvSpPr/>
          <p:nvPr/>
        </p:nvSpPr>
        <p:spPr>
          <a:xfrm>
            <a:off x="11284192" y="6254179"/>
            <a:ext cx="34772" cy="28053"/>
          </a:xfrm>
          <a:custGeom>
            <a:avLst/>
            <a:gdLst/>
            <a:ahLst/>
            <a:cxnLst/>
            <a:rect l="l" t="t" r="r" b="b"/>
            <a:pathLst>
              <a:path w="1035" h="835" extrusionOk="0">
                <a:moveTo>
                  <a:pt x="534" y="0"/>
                </a:moveTo>
                <a:cubicBezTo>
                  <a:pt x="0" y="0"/>
                  <a:pt x="0" y="834"/>
                  <a:pt x="534" y="834"/>
                </a:cubicBezTo>
                <a:cubicBezTo>
                  <a:pt x="1034" y="834"/>
                  <a:pt x="1034" y="0"/>
                  <a:pt x="534"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7" name="Google Shape;2117;p8"/>
          <p:cNvSpPr/>
          <p:nvPr/>
        </p:nvSpPr>
        <p:spPr>
          <a:xfrm>
            <a:off x="11218081" y="6016601"/>
            <a:ext cx="35882" cy="28053"/>
          </a:xfrm>
          <a:custGeom>
            <a:avLst/>
            <a:gdLst/>
            <a:ahLst/>
            <a:cxnLst/>
            <a:rect l="l" t="t" r="r" b="b"/>
            <a:pathLst>
              <a:path w="1068" h="835" extrusionOk="0">
                <a:moveTo>
                  <a:pt x="534" y="1"/>
                </a:moveTo>
                <a:cubicBezTo>
                  <a:pt x="0" y="1"/>
                  <a:pt x="0" y="835"/>
                  <a:pt x="534" y="835"/>
                </a:cubicBezTo>
                <a:cubicBezTo>
                  <a:pt x="1067" y="835"/>
                  <a:pt x="1067" y="1"/>
                  <a:pt x="534" y="1"/>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8" name="Google Shape;2118;p8"/>
          <p:cNvSpPr/>
          <p:nvPr/>
        </p:nvSpPr>
        <p:spPr>
          <a:xfrm>
            <a:off x="11255034" y="5958349"/>
            <a:ext cx="34772" cy="28020"/>
          </a:xfrm>
          <a:custGeom>
            <a:avLst/>
            <a:gdLst/>
            <a:ahLst/>
            <a:cxnLst/>
            <a:rect l="l" t="t" r="r" b="b"/>
            <a:pathLst>
              <a:path w="1035" h="834" extrusionOk="0">
                <a:moveTo>
                  <a:pt x="535" y="0"/>
                </a:moveTo>
                <a:cubicBezTo>
                  <a:pt x="1" y="0"/>
                  <a:pt x="1" y="834"/>
                  <a:pt x="535" y="834"/>
                </a:cubicBezTo>
                <a:cubicBezTo>
                  <a:pt x="1035" y="834"/>
                  <a:pt x="1035" y="0"/>
                  <a:pt x="535" y="0"/>
                </a:cubicBezTo>
                <a:close/>
              </a:path>
            </a:pathLst>
          </a:custGeom>
          <a:solidFill>
            <a:srgbClr val="915600"/>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19" name="Google Shape;2119;p8"/>
          <p:cNvSpPr/>
          <p:nvPr/>
        </p:nvSpPr>
        <p:spPr>
          <a:xfrm>
            <a:off x="10042563" y="5894788"/>
            <a:ext cx="914837" cy="1148032"/>
          </a:xfrm>
          <a:custGeom>
            <a:avLst/>
            <a:gdLst/>
            <a:ahLst/>
            <a:cxnLst/>
            <a:rect l="l" t="t" r="r" b="b"/>
            <a:pathLst>
              <a:path w="27230" h="34171" extrusionOk="0">
                <a:moveTo>
                  <a:pt x="3505" y="0"/>
                </a:moveTo>
                <a:cubicBezTo>
                  <a:pt x="783" y="0"/>
                  <a:pt x="671" y="2298"/>
                  <a:pt x="334" y="4961"/>
                </a:cubicBezTo>
                <a:cubicBezTo>
                  <a:pt x="100" y="7196"/>
                  <a:pt x="0" y="9498"/>
                  <a:pt x="100" y="11833"/>
                </a:cubicBezTo>
                <a:cubicBezTo>
                  <a:pt x="234" y="15102"/>
                  <a:pt x="2569" y="14168"/>
                  <a:pt x="5137" y="14868"/>
                </a:cubicBezTo>
                <a:cubicBezTo>
                  <a:pt x="9674" y="16169"/>
                  <a:pt x="3603" y="16402"/>
                  <a:pt x="1968" y="16636"/>
                </a:cubicBezTo>
                <a:cubicBezTo>
                  <a:pt x="100" y="16869"/>
                  <a:pt x="234" y="17103"/>
                  <a:pt x="334" y="18938"/>
                </a:cubicBezTo>
                <a:cubicBezTo>
                  <a:pt x="467" y="20472"/>
                  <a:pt x="467" y="21740"/>
                  <a:pt x="801" y="23141"/>
                </a:cubicBezTo>
                <a:cubicBezTo>
                  <a:pt x="1270" y="25416"/>
                  <a:pt x="2260" y="26170"/>
                  <a:pt x="3774" y="26170"/>
                </a:cubicBezTo>
                <a:cubicBezTo>
                  <a:pt x="4523" y="26170"/>
                  <a:pt x="5400" y="25985"/>
                  <a:pt x="6405" y="25709"/>
                </a:cubicBezTo>
                <a:cubicBezTo>
                  <a:pt x="6897" y="25545"/>
                  <a:pt x="8080" y="25036"/>
                  <a:pt x="8983" y="25036"/>
                </a:cubicBezTo>
                <a:cubicBezTo>
                  <a:pt x="9366" y="25036"/>
                  <a:pt x="9699" y="25127"/>
                  <a:pt x="9907" y="25376"/>
                </a:cubicBezTo>
                <a:cubicBezTo>
                  <a:pt x="11308" y="26743"/>
                  <a:pt x="8140" y="27444"/>
                  <a:pt x="7339" y="27811"/>
                </a:cubicBezTo>
                <a:cubicBezTo>
                  <a:pt x="5704" y="28378"/>
                  <a:pt x="3269" y="28978"/>
                  <a:pt x="5471" y="30713"/>
                </a:cubicBezTo>
                <a:cubicBezTo>
                  <a:pt x="6772" y="31547"/>
                  <a:pt x="8740" y="31647"/>
                  <a:pt x="10141" y="32014"/>
                </a:cubicBezTo>
                <a:cubicBezTo>
                  <a:pt x="12637" y="32669"/>
                  <a:pt x="17206" y="34171"/>
                  <a:pt x="19970" y="34171"/>
                </a:cubicBezTo>
                <a:cubicBezTo>
                  <a:pt x="20161" y="34171"/>
                  <a:pt x="20343" y="34164"/>
                  <a:pt x="20515" y="34148"/>
                </a:cubicBezTo>
                <a:cubicBezTo>
                  <a:pt x="22750" y="30212"/>
                  <a:pt x="23651" y="25709"/>
                  <a:pt x="25185" y="21506"/>
                </a:cubicBezTo>
                <a:cubicBezTo>
                  <a:pt x="25615" y="20340"/>
                  <a:pt x="27229" y="16408"/>
                  <a:pt x="25746" y="16408"/>
                </a:cubicBezTo>
                <a:cubicBezTo>
                  <a:pt x="25617" y="16408"/>
                  <a:pt x="25464" y="16438"/>
                  <a:pt x="25285" y="16503"/>
                </a:cubicBezTo>
                <a:cubicBezTo>
                  <a:pt x="23551" y="17203"/>
                  <a:pt x="22950" y="19772"/>
                  <a:pt x="20849" y="20339"/>
                </a:cubicBezTo>
                <a:cubicBezTo>
                  <a:pt x="19815" y="17803"/>
                  <a:pt x="24251" y="15702"/>
                  <a:pt x="23784" y="13133"/>
                </a:cubicBezTo>
                <a:cubicBezTo>
                  <a:pt x="23551" y="11366"/>
                  <a:pt x="19815" y="5895"/>
                  <a:pt x="17947" y="5661"/>
                </a:cubicBezTo>
                <a:cubicBezTo>
                  <a:pt x="17934" y="5661"/>
                  <a:pt x="17921" y="5660"/>
                  <a:pt x="17908" y="5660"/>
                </a:cubicBezTo>
                <a:cubicBezTo>
                  <a:pt x="16432" y="5660"/>
                  <a:pt x="14690" y="10734"/>
                  <a:pt x="13243" y="10734"/>
                </a:cubicBezTo>
                <a:cubicBezTo>
                  <a:pt x="13095" y="10734"/>
                  <a:pt x="12950" y="10681"/>
                  <a:pt x="12810" y="10565"/>
                </a:cubicBezTo>
                <a:cubicBezTo>
                  <a:pt x="11175" y="9264"/>
                  <a:pt x="14678" y="5094"/>
                  <a:pt x="14110" y="3560"/>
                </a:cubicBezTo>
                <a:cubicBezTo>
                  <a:pt x="13277" y="1358"/>
                  <a:pt x="6405" y="424"/>
                  <a:pt x="4303" y="57"/>
                </a:cubicBezTo>
                <a:cubicBezTo>
                  <a:pt x="4015" y="19"/>
                  <a:pt x="3749" y="0"/>
                  <a:pt x="350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0" name="Google Shape;2120;p8"/>
          <p:cNvSpPr/>
          <p:nvPr/>
        </p:nvSpPr>
        <p:spPr>
          <a:xfrm>
            <a:off x="10126346" y="5997384"/>
            <a:ext cx="644485" cy="1175984"/>
          </a:xfrm>
          <a:custGeom>
            <a:avLst/>
            <a:gdLst/>
            <a:ahLst/>
            <a:cxnLst/>
            <a:rect l="l" t="t" r="r" b="b"/>
            <a:pathLst>
              <a:path w="19183" h="35003" extrusionOk="0">
                <a:moveTo>
                  <a:pt x="440" y="1"/>
                </a:moveTo>
                <a:cubicBezTo>
                  <a:pt x="225" y="1"/>
                  <a:pt x="0" y="237"/>
                  <a:pt x="142" y="473"/>
                </a:cubicBezTo>
                <a:cubicBezTo>
                  <a:pt x="5479" y="9179"/>
                  <a:pt x="10249" y="18185"/>
                  <a:pt x="15152" y="27125"/>
                </a:cubicBezTo>
                <a:cubicBezTo>
                  <a:pt x="16453" y="29560"/>
                  <a:pt x="17888" y="32062"/>
                  <a:pt x="18521" y="34797"/>
                </a:cubicBezTo>
                <a:cubicBezTo>
                  <a:pt x="18561" y="34941"/>
                  <a:pt x="18677" y="35003"/>
                  <a:pt x="18797" y="35003"/>
                </a:cubicBezTo>
                <a:cubicBezTo>
                  <a:pt x="18984" y="35003"/>
                  <a:pt x="19183" y="34854"/>
                  <a:pt x="19122" y="34630"/>
                </a:cubicBezTo>
                <a:cubicBezTo>
                  <a:pt x="18588" y="32262"/>
                  <a:pt x="17454" y="30060"/>
                  <a:pt x="16320" y="27959"/>
                </a:cubicBezTo>
                <a:cubicBezTo>
                  <a:pt x="15086" y="25724"/>
                  <a:pt x="13851" y="23456"/>
                  <a:pt x="12617" y="21221"/>
                </a:cubicBezTo>
                <a:cubicBezTo>
                  <a:pt x="10149" y="16684"/>
                  <a:pt x="7680" y="12148"/>
                  <a:pt x="5112" y="7678"/>
                </a:cubicBezTo>
                <a:cubicBezTo>
                  <a:pt x="3677" y="5143"/>
                  <a:pt x="2210" y="2641"/>
                  <a:pt x="675" y="139"/>
                </a:cubicBezTo>
                <a:cubicBezTo>
                  <a:pt x="617" y="41"/>
                  <a:pt x="529" y="1"/>
                  <a:pt x="44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1" name="Google Shape;2121;p8"/>
          <p:cNvSpPr/>
          <p:nvPr/>
        </p:nvSpPr>
        <p:spPr>
          <a:xfrm>
            <a:off x="10528600" y="6820069"/>
            <a:ext cx="186361" cy="177827"/>
          </a:xfrm>
          <a:custGeom>
            <a:avLst/>
            <a:gdLst/>
            <a:ahLst/>
            <a:cxnLst/>
            <a:rect l="l" t="t" r="r" b="b"/>
            <a:pathLst>
              <a:path w="5547" h="5293" extrusionOk="0">
                <a:moveTo>
                  <a:pt x="5251" y="1"/>
                </a:moveTo>
                <a:cubicBezTo>
                  <a:pt x="5096" y="1"/>
                  <a:pt x="4930" y="101"/>
                  <a:pt x="4913" y="301"/>
                </a:cubicBezTo>
                <a:cubicBezTo>
                  <a:pt x="4779" y="1569"/>
                  <a:pt x="4980" y="2936"/>
                  <a:pt x="4446" y="4137"/>
                </a:cubicBezTo>
                <a:cubicBezTo>
                  <a:pt x="4379" y="4304"/>
                  <a:pt x="4279" y="4504"/>
                  <a:pt x="4179" y="4604"/>
                </a:cubicBezTo>
                <a:cubicBezTo>
                  <a:pt x="4179" y="4637"/>
                  <a:pt x="4146" y="4637"/>
                  <a:pt x="4179" y="4637"/>
                </a:cubicBezTo>
                <a:cubicBezTo>
                  <a:pt x="4157" y="4649"/>
                  <a:pt x="4146" y="4652"/>
                  <a:pt x="4141" y="4652"/>
                </a:cubicBezTo>
                <a:cubicBezTo>
                  <a:pt x="4131" y="4652"/>
                  <a:pt x="4146" y="4637"/>
                  <a:pt x="4146" y="4637"/>
                </a:cubicBezTo>
                <a:lnTo>
                  <a:pt x="4146" y="4637"/>
                </a:lnTo>
                <a:cubicBezTo>
                  <a:pt x="4123" y="4649"/>
                  <a:pt x="4116" y="4652"/>
                  <a:pt x="4115" y="4652"/>
                </a:cubicBezTo>
                <a:cubicBezTo>
                  <a:pt x="4112" y="4652"/>
                  <a:pt x="4135" y="4637"/>
                  <a:pt x="4112" y="4637"/>
                </a:cubicBezTo>
                <a:cubicBezTo>
                  <a:pt x="4095" y="4637"/>
                  <a:pt x="4089" y="4640"/>
                  <a:pt x="4088" y="4642"/>
                </a:cubicBezTo>
                <a:lnTo>
                  <a:pt x="4088" y="4642"/>
                </a:lnTo>
                <a:cubicBezTo>
                  <a:pt x="4086" y="4641"/>
                  <a:pt x="4083" y="4639"/>
                  <a:pt x="4079" y="4637"/>
                </a:cubicBezTo>
                <a:cubicBezTo>
                  <a:pt x="3712" y="4537"/>
                  <a:pt x="3312" y="4204"/>
                  <a:pt x="2945" y="4004"/>
                </a:cubicBezTo>
                <a:cubicBezTo>
                  <a:pt x="2545" y="3803"/>
                  <a:pt x="2144" y="3637"/>
                  <a:pt x="1744" y="3437"/>
                </a:cubicBezTo>
                <a:cubicBezTo>
                  <a:pt x="1377" y="3203"/>
                  <a:pt x="977" y="2970"/>
                  <a:pt x="610" y="2736"/>
                </a:cubicBezTo>
                <a:cubicBezTo>
                  <a:pt x="546" y="2696"/>
                  <a:pt x="485" y="2678"/>
                  <a:pt x="428" y="2678"/>
                </a:cubicBezTo>
                <a:cubicBezTo>
                  <a:pt x="158" y="2678"/>
                  <a:pt x="0" y="3077"/>
                  <a:pt x="276" y="3270"/>
                </a:cubicBezTo>
                <a:cubicBezTo>
                  <a:pt x="1010" y="3737"/>
                  <a:pt x="1777" y="4137"/>
                  <a:pt x="2578" y="4537"/>
                </a:cubicBezTo>
                <a:cubicBezTo>
                  <a:pt x="3012" y="4737"/>
                  <a:pt x="3412" y="5138"/>
                  <a:pt x="3912" y="5271"/>
                </a:cubicBezTo>
                <a:cubicBezTo>
                  <a:pt x="3975" y="5286"/>
                  <a:pt x="4034" y="5292"/>
                  <a:pt x="4091" y="5292"/>
                </a:cubicBezTo>
                <a:cubicBezTo>
                  <a:pt x="4430" y="5292"/>
                  <a:pt x="4675" y="5052"/>
                  <a:pt x="4846" y="4737"/>
                </a:cubicBezTo>
                <a:cubicBezTo>
                  <a:pt x="5180" y="4137"/>
                  <a:pt x="5313" y="3503"/>
                  <a:pt x="5380" y="2803"/>
                </a:cubicBezTo>
                <a:cubicBezTo>
                  <a:pt x="5480" y="1969"/>
                  <a:pt x="5447" y="1135"/>
                  <a:pt x="5513" y="301"/>
                </a:cubicBezTo>
                <a:cubicBezTo>
                  <a:pt x="5547" y="101"/>
                  <a:pt x="5405" y="1"/>
                  <a:pt x="5251"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2" name="Google Shape;2122;p8"/>
          <p:cNvSpPr/>
          <p:nvPr/>
        </p:nvSpPr>
        <p:spPr>
          <a:xfrm>
            <a:off x="10384044" y="6550006"/>
            <a:ext cx="256982" cy="255772"/>
          </a:xfrm>
          <a:custGeom>
            <a:avLst/>
            <a:gdLst/>
            <a:ahLst/>
            <a:cxnLst/>
            <a:rect l="l" t="t" r="r" b="b"/>
            <a:pathLst>
              <a:path w="7649" h="7613" extrusionOk="0">
                <a:moveTo>
                  <a:pt x="7352" y="1"/>
                </a:moveTo>
                <a:cubicBezTo>
                  <a:pt x="7198" y="1"/>
                  <a:pt x="7031" y="101"/>
                  <a:pt x="7014" y="301"/>
                </a:cubicBezTo>
                <a:cubicBezTo>
                  <a:pt x="6759" y="2532"/>
                  <a:pt x="6352" y="4703"/>
                  <a:pt x="5909" y="6900"/>
                </a:cubicBezTo>
                <a:lnTo>
                  <a:pt x="5909" y="6900"/>
                </a:lnTo>
                <a:cubicBezTo>
                  <a:pt x="4040" y="6238"/>
                  <a:pt x="2158" y="5306"/>
                  <a:pt x="576" y="4104"/>
                </a:cubicBezTo>
                <a:cubicBezTo>
                  <a:pt x="524" y="4063"/>
                  <a:pt x="472" y="4046"/>
                  <a:pt x="421" y="4046"/>
                </a:cubicBezTo>
                <a:cubicBezTo>
                  <a:pt x="181" y="4046"/>
                  <a:pt x="0" y="4444"/>
                  <a:pt x="276" y="4637"/>
                </a:cubicBezTo>
                <a:cubicBezTo>
                  <a:pt x="1977" y="5938"/>
                  <a:pt x="4046" y="6906"/>
                  <a:pt x="6047" y="7606"/>
                </a:cubicBezTo>
                <a:cubicBezTo>
                  <a:pt x="6069" y="7610"/>
                  <a:pt x="6091" y="7613"/>
                  <a:pt x="6113" y="7613"/>
                </a:cubicBezTo>
                <a:cubicBezTo>
                  <a:pt x="6263" y="7613"/>
                  <a:pt x="6418" y="7518"/>
                  <a:pt x="6447" y="7373"/>
                </a:cubicBezTo>
                <a:cubicBezTo>
                  <a:pt x="6948" y="5038"/>
                  <a:pt x="7381" y="2669"/>
                  <a:pt x="7615" y="301"/>
                </a:cubicBezTo>
                <a:cubicBezTo>
                  <a:pt x="7648" y="101"/>
                  <a:pt x="7506" y="1"/>
                  <a:pt x="7352"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3" name="Google Shape;2123;p8"/>
          <p:cNvSpPr/>
          <p:nvPr/>
        </p:nvSpPr>
        <p:spPr>
          <a:xfrm>
            <a:off x="10277553" y="6306853"/>
            <a:ext cx="288393" cy="365364"/>
          </a:xfrm>
          <a:custGeom>
            <a:avLst/>
            <a:gdLst/>
            <a:ahLst/>
            <a:cxnLst/>
            <a:rect l="l" t="t" r="r" b="b"/>
            <a:pathLst>
              <a:path w="8584" h="10875" extrusionOk="0">
                <a:moveTo>
                  <a:pt x="8279" y="0"/>
                </a:moveTo>
                <a:cubicBezTo>
                  <a:pt x="8125" y="0"/>
                  <a:pt x="7966" y="100"/>
                  <a:pt x="7949" y="300"/>
                </a:cubicBezTo>
                <a:cubicBezTo>
                  <a:pt x="7822" y="3576"/>
                  <a:pt x="6907" y="6790"/>
                  <a:pt x="6908" y="10089"/>
                </a:cubicBezTo>
                <a:lnTo>
                  <a:pt x="6908" y="10089"/>
                </a:lnTo>
                <a:cubicBezTo>
                  <a:pt x="4786" y="9126"/>
                  <a:pt x="2597" y="8349"/>
                  <a:pt x="611" y="7139"/>
                </a:cubicBezTo>
                <a:cubicBezTo>
                  <a:pt x="560" y="7108"/>
                  <a:pt x="508" y="7094"/>
                  <a:pt x="460" y="7094"/>
                </a:cubicBezTo>
                <a:cubicBezTo>
                  <a:pt x="191" y="7094"/>
                  <a:pt x="0" y="7503"/>
                  <a:pt x="311" y="7672"/>
                </a:cubicBezTo>
                <a:cubicBezTo>
                  <a:pt x="2445" y="8973"/>
                  <a:pt x="4814" y="9774"/>
                  <a:pt x="7049" y="10841"/>
                </a:cubicBezTo>
                <a:cubicBezTo>
                  <a:pt x="7095" y="10864"/>
                  <a:pt x="7146" y="10875"/>
                  <a:pt x="7197" y="10875"/>
                </a:cubicBezTo>
                <a:cubicBezTo>
                  <a:pt x="7369" y="10875"/>
                  <a:pt x="7541" y="10754"/>
                  <a:pt x="7516" y="10574"/>
                </a:cubicBezTo>
                <a:cubicBezTo>
                  <a:pt x="7449" y="7105"/>
                  <a:pt x="8450" y="3736"/>
                  <a:pt x="8583" y="300"/>
                </a:cubicBezTo>
                <a:cubicBezTo>
                  <a:pt x="8583" y="100"/>
                  <a:pt x="8433" y="0"/>
                  <a:pt x="8279"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4" name="Google Shape;2124;p8"/>
          <p:cNvSpPr/>
          <p:nvPr/>
        </p:nvSpPr>
        <p:spPr>
          <a:xfrm>
            <a:off x="10296331" y="6298994"/>
            <a:ext cx="148564" cy="192711"/>
          </a:xfrm>
          <a:custGeom>
            <a:avLst/>
            <a:gdLst/>
            <a:ahLst/>
            <a:cxnLst/>
            <a:rect l="l" t="t" r="r" b="b"/>
            <a:pathLst>
              <a:path w="4422" h="5736" extrusionOk="0">
                <a:moveTo>
                  <a:pt x="4105" y="1"/>
                </a:moveTo>
                <a:cubicBezTo>
                  <a:pt x="3946" y="1"/>
                  <a:pt x="3788" y="101"/>
                  <a:pt x="3788" y="301"/>
                </a:cubicBezTo>
                <a:cubicBezTo>
                  <a:pt x="3788" y="1876"/>
                  <a:pt x="3588" y="3423"/>
                  <a:pt x="3373" y="4967"/>
                </a:cubicBezTo>
                <a:lnTo>
                  <a:pt x="3373" y="4967"/>
                </a:lnTo>
                <a:cubicBezTo>
                  <a:pt x="2458" y="4500"/>
                  <a:pt x="1580" y="3943"/>
                  <a:pt x="652" y="3537"/>
                </a:cubicBezTo>
                <a:cubicBezTo>
                  <a:pt x="604" y="3514"/>
                  <a:pt x="556" y="3505"/>
                  <a:pt x="510" y="3505"/>
                </a:cubicBezTo>
                <a:cubicBezTo>
                  <a:pt x="209" y="3505"/>
                  <a:pt x="0" y="3926"/>
                  <a:pt x="319" y="4070"/>
                </a:cubicBezTo>
                <a:cubicBezTo>
                  <a:pt x="1386" y="4571"/>
                  <a:pt x="2387" y="5238"/>
                  <a:pt x="3454" y="5705"/>
                </a:cubicBezTo>
                <a:cubicBezTo>
                  <a:pt x="3503" y="5724"/>
                  <a:pt x="3560" y="5735"/>
                  <a:pt x="3617" y="5735"/>
                </a:cubicBezTo>
                <a:cubicBezTo>
                  <a:pt x="3757" y="5735"/>
                  <a:pt x="3898" y="5670"/>
                  <a:pt x="3921" y="5505"/>
                </a:cubicBezTo>
                <a:cubicBezTo>
                  <a:pt x="4188" y="3803"/>
                  <a:pt x="4388" y="2069"/>
                  <a:pt x="4422" y="301"/>
                </a:cubicBezTo>
                <a:cubicBezTo>
                  <a:pt x="4422" y="101"/>
                  <a:pt x="4263" y="1"/>
                  <a:pt x="410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5" name="Google Shape;2125;p8"/>
          <p:cNvSpPr/>
          <p:nvPr/>
        </p:nvSpPr>
        <p:spPr>
          <a:xfrm>
            <a:off x="10150231" y="6091685"/>
            <a:ext cx="190460" cy="228121"/>
          </a:xfrm>
          <a:custGeom>
            <a:avLst/>
            <a:gdLst/>
            <a:ahLst/>
            <a:cxnLst/>
            <a:rect l="l" t="t" r="r" b="b"/>
            <a:pathLst>
              <a:path w="5669" h="6790" extrusionOk="0">
                <a:moveTo>
                  <a:pt x="5160" y="1"/>
                </a:moveTo>
                <a:cubicBezTo>
                  <a:pt x="5001" y="1"/>
                  <a:pt x="4851" y="101"/>
                  <a:pt x="4868" y="301"/>
                </a:cubicBezTo>
                <a:cubicBezTo>
                  <a:pt x="4993" y="2184"/>
                  <a:pt x="5030" y="4186"/>
                  <a:pt x="4617" y="6055"/>
                </a:cubicBezTo>
                <a:lnTo>
                  <a:pt x="4617" y="6055"/>
                </a:lnTo>
                <a:cubicBezTo>
                  <a:pt x="3266" y="5514"/>
                  <a:pt x="1838" y="5098"/>
                  <a:pt x="498" y="4537"/>
                </a:cubicBezTo>
                <a:cubicBezTo>
                  <a:pt x="462" y="4524"/>
                  <a:pt x="427" y="4518"/>
                  <a:pt x="395" y="4518"/>
                </a:cubicBezTo>
                <a:cubicBezTo>
                  <a:pt x="103" y="4518"/>
                  <a:pt x="1" y="5017"/>
                  <a:pt x="331" y="5138"/>
                </a:cubicBezTo>
                <a:cubicBezTo>
                  <a:pt x="1766" y="5738"/>
                  <a:pt x="3300" y="6172"/>
                  <a:pt x="4734" y="6772"/>
                </a:cubicBezTo>
                <a:cubicBezTo>
                  <a:pt x="4765" y="6784"/>
                  <a:pt x="4797" y="6790"/>
                  <a:pt x="4828" y="6790"/>
                </a:cubicBezTo>
                <a:cubicBezTo>
                  <a:pt x="4969" y="6790"/>
                  <a:pt x="5107" y="6681"/>
                  <a:pt x="5135" y="6572"/>
                </a:cubicBezTo>
                <a:cubicBezTo>
                  <a:pt x="5668" y="4537"/>
                  <a:pt x="5635" y="2369"/>
                  <a:pt x="5502" y="301"/>
                </a:cubicBezTo>
                <a:cubicBezTo>
                  <a:pt x="5485" y="101"/>
                  <a:pt x="5318" y="1"/>
                  <a:pt x="5160"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6" name="Google Shape;2126;p8"/>
          <p:cNvSpPr/>
          <p:nvPr/>
        </p:nvSpPr>
        <p:spPr>
          <a:xfrm>
            <a:off x="10120636" y="6021103"/>
            <a:ext cx="135998" cy="158039"/>
          </a:xfrm>
          <a:custGeom>
            <a:avLst/>
            <a:gdLst/>
            <a:ahLst/>
            <a:cxnLst/>
            <a:rect l="l" t="t" r="r" b="b"/>
            <a:pathLst>
              <a:path w="4048" h="4704" extrusionOk="0">
                <a:moveTo>
                  <a:pt x="3731" y="0"/>
                </a:moveTo>
                <a:cubicBezTo>
                  <a:pt x="3572" y="0"/>
                  <a:pt x="3414" y="100"/>
                  <a:pt x="3414" y="300"/>
                </a:cubicBezTo>
                <a:cubicBezTo>
                  <a:pt x="3414" y="1554"/>
                  <a:pt x="3443" y="2807"/>
                  <a:pt x="3253" y="4061"/>
                </a:cubicBezTo>
                <a:lnTo>
                  <a:pt x="3253" y="4061"/>
                </a:lnTo>
                <a:cubicBezTo>
                  <a:pt x="2335" y="4000"/>
                  <a:pt x="1404" y="3626"/>
                  <a:pt x="612" y="3169"/>
                </a:cubicBezTo>
                <a:cubicBezTo>
                  <a:pt x="561" y="3138"/>
                  <a:pt x="510" y="3125"/>
                  <a:pt x="461" y="3125"/>
                </a:cubicBezTo>
                <a:cubicBezTo>
                  <a:pt x="193" y="3125"/>
                  <a:pt x="1" y="3538"/>
                  <a:pt x="312" y="3736"/>
                </a:cubicBezTo>
                <a:cubicBezTo>
                  <a:pt x="1246" y="4270"/>
                  <a:pt x="2380" y="4670"/>
                  <a:pt x="3514" y="4703"/>
                </a:cubicBezTo>
                <a:cubicBezTo>
                  <a:pt x="3614" y="4703"/>
                  <a:pt x="3781" y="4603"/>
                  <a:pt x="3814" y="4470"/>
                </a:cubicBezTo>
                <a:cubicBezTo>
                  <a:pt x="4048" y="3102"/>
                  <a:pt x="4048" y="1701"/>
                  <a:pt x="4048" y="300"/>
                </a:cubicBezTo>
                <a:cubicBezTo>
                  <a:pt x="4048" y="100"/>
                  <a:pt x="3889" y="0"/>
                  <a:pt x="3731"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7" name="Google Shape;2127;p8"/>
          <p:cNvSpPr/>
          <p:nvPr/>
        </p:nvSpPr>
        <p:spPr>
          <a:xfrm>
            <a:off x="10712661" y="6314682"/>
            <a:ext cx="38165" cy="29161"/>
          </a:xfrm>
          <a:custGeom>
            <a:avLst/>
            <a:gdLst/>
            <a:ahLst/>
            <a:cxnLst/>
            <a:rect l="l" t="t" r="r" b="b"/>
            <a:pathLst>
              <a:path w="1136" h="868" extrusionOk="0">
                <a:moveTo>
                  <a:pt x="568" y="1"/>
                </a:moveTo>
                <a:cubicBezTo>
                  <a:pt x="1" y="1"/>
                  <a:pt x="1"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8" name="Google Shape;2128;p8"/>
          <p:cNvSpPr/>
          <p:nvPr/>
        </p:nvSpPr>
        <p:spPr>
          <a:xfrm>
            <a:off x="10673456" y="6267617"/>
            <a:ext cx="38132" cy="29161"/>
          </a:xfrm>
          <a:custGeom>
            <a:avLst/>
            <a:gdLst/>
            <a:ahLst/>
            <a:cxnLst/>
            <a:rect l="l" t="t" r="r" b="b"/>
            <a:pathLst>
              <a:path w="1135" h="868"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29" name="Google Shape;2129;p8"/>
          <p:cNvSpPr/>
          <p:nvPr/>
        </p:nvSpPr>
        <p:spPr>
          <a:xfrm>
            <a:off x="10657768" y="6333729"/>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0" name="Google Shape;2130;p8"/>
          <p:cNvSpPr/>
          <p:nvPr/>
        </p:nvSpPr>
        <p:spPr>
          <a:xfrm>
            <a:off x="10125473" y="6611653"/>
            <a:ext cx="38132" cy="29161"/>
          </a:xfrm>
          <a:custGeom>
            <a:avLst/>
            <a:gdLst/>
            <a:ahLst/>
            <a:cxnLst/>
            <a:rect l="l" t="t" r="r" b="b"/>
            <a:pathLst>
              <a:path w="1135"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1" name="Google Shape;2131;p8"/>
          <p:cNvSpPr/>
          <p:nvPr/>
        </p:nvSpPr>
        <p:spPr>
          <a:xfrm>
            <a:off x="10136693" y="6548899"/>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2" name="Google Shape;2132;p8"/>
          <p:cNvSpPr/>
          <p:nvPr/>
        </p:nvSpPr>
        <p:spPr>
          <a:xfrm>
            <a:off x="10199446" y="6595965"/>
            <a:ext cx="38132" cy="29161"/>
          </a:xfrm>
          <a:custGeom>
            <a:avLst/>
            <a:gdLst/>
            <a:ahLst/>
            <a:cxnLst/>
            <a:rect l="l" t="t" r="r" b="b"/>
            <a:pathLst>
              <a:path w="1135" h="868" extrusionOk="0">
                <a:moveTo>
                  <a:pt x="567" y="0"/>
                </a:moveTo>
                <a:cubicBezTo>
                  <a:pt x="0" y="0"/>
                  <a:pt x="0" y="868"/>
                  <a:pt x="567" y="868"/>
                </a:cubicBezTo>
                <a:cubicBezTo>
                  <a:pt x="1135" y="868"/>
                  <a:pt x="1135"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3" name="Google Shape;2133;p8"/>
          <p:cNvSpPr/>
          <p:nvPr/>
        </p:nvSpPr>
        <p:spPr>
          <a:xfrm>
            <a:off x="10293577" y="5969537"/>
            <a:ext cx="38132" cy="29161"/>
          </a:xfrm>
          <a:custGeom>
            <a:avLst/>
            <a:gdLst/>
            <a:ahLst/>
            <a:cxnLst/>
            <a:rect l="l" t="t" r="r" b="b"/>
            <a:pathLst>
              <a:path w="1135" h="868" extrusionOk="0">
                <a:moveTo>
                  <a:pt x="567" y="1"/>
                </a:moveTo>
                <a:cubicBezTo>
                  <a:pt x="0" y="1"/>
                  <a:pt x="0" y="868"/>
                  <a:pt x="567" y="868"/>
                </a:cubicBezTo>
                <a:cubicBezTo>
                  <a:pt x="1135" y="868"/>
                  <a:pt x="1135"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4" name="Google Shape;2134;p8"/>
          <p:cNvSpPr/>
          <p:nvPr/>
        </p:nvSpPr>
        <p:spPr>
          <a:xfrm>
            <a:off x="10250979" y="5950489"/>
            <a:ext cx="37024" cy="29161"/>
          </a:xfrm>
          <a:custGeom>
            <a:avLst/>
            <a:gdLst/>
            <a:ahLst/>
            <a:cxnLst/>
            <a:rect l="l" t="t" r="r" b="b"/>
            <a:pathLst>
              <a:path w="1102" h="868" extrusionOk="0">
                <a:moveTo>
                  <a:pt x="535" y="1"/>
                </a:moveTo>
                <a:cubicBezTo>
                  <a:pt x="1" y="1"/>
                  <a:pt x="1" y="868"/>
                  <a:pt x="535" y="868"/>
                </a:cubicBezTo>
                <a:cubicBezTo>
                  <a:pt x="1102" y="868"/>
                  <a:pt x="1102" y="1"/>
                  <a:pt x="535"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5" name="Google Shape;2135;p8"/>
          <p:cNvSpPr/>
          <p:nvPr/>
        </p:nvSpPr>
        <p:spPr>
          <a:xfrm>
            <a:off x="10086269" y="6189174"/>
            <a:ext cx="38132" cy="29161"/>
          </a:xfrm>
          <a:custGeom>
            <a:avLst/>
            <a:gdLst/>
            <a:ahLst/>
            <a:cxnLst/>
            <a:rect l="l" t="t" r="r" b="b"/>
            <a:pathLst>
              <a:path w="1135" h="868" extrusionOk="0">
                <a:moveTo>
                  <a:pt x="567" y="1"/>
                </a:moveTo>
                <a:cubicBezTo>
                  <a:pt x="0" y="1"/>
                  <a:pt x="0" y="868"/>
                  <a:pt x="567" y="868"/>
                </a:cubicBezTo>
                <a:cubicBezTo>
                  <a:pt x="1134" y="868"/>
                  <a:pt x="1134" y="1"/>
                  <a:pt x="567"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6" name="Google Shape;2136;p8"/>
          <p:cNvSpPr/>
          <p:nvPr/>
        </p:nvSpPr>
        <p:spPr>
          <a:xfrm>
            <a:off x="10086269" y="6228413"/>
            <a:ext cx="38132" cy="29161"/>
          </a:xfrm>
          <a:custGeom>
            <a:avLst/>
            <a:gdLst/>
            <a:ahLst/>
            <a:cxnLst/>
            <a:rect l="l" t="t" r="r" b="b"/>
            <a:pathLst>
              <a:path w="1135" h="868" extrusionOk="0">
                <a:moveTo>
                  <a:pt x="567" y="0"/>
                </a:moveTo>
                <a:cubicBezTo>
                  <a:pt x="0" y="0"/>
                  <a:pt x="0" y="867"/>
                  <a:pt x="567" y="867"/>
                </a:cubicBezTo>
                <a:cubicBezTo>
                  <a:pt x="1134" y="867"/>
                  <a:pt x="1134" y="0"/>
                  <a:pt x="567"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7" name="Google Shape;2137;p8"/>
          <p:cNvSpPr/>
          <p:nvPr/>
        </p:nvSpPr>
        <p:spPr>
          <a:xfrm>
            <a:off x="10673456" y="6682233"/>
            <a:ext cx="38132" cy="29196"/>
          </a:xfrm>
          <a:custGeom>
            <a:avLst/>
            <a:gdLst/>
            <a:ahLst/>
            <a:cxnLst/>
            <a:rect l="l" t="t" r="r" b="b"/>
            <a:pathLst>
              <a:path w="1135" h="869" extrusionOk="0">
                <a:moveTo>
                  <a:pt x="568" y="1"/>
                </a:moveTo>
                <a:cubicBezTo>
                  <a:pt x="0" y="1"/>
                  <a:pt x="0" y="868"/>
                  <a:pt x="568" y="868"/>
                </a:cubicBezTo>
                <a:cubicBezTo>
                  <a:pt x="1135" y="868"/>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8" name="Google Shape;2138;p8"/>
          <p:cNvSpPr/>
          <p:nvPr/>
        </p:nvSpPr>
        <p:spPr>
          <a:xfrm>
            <a:off x="10445958" y="6858164"/>
            <a:ext cx="38165" cy="30304"/>
          </a:xfrm>
          <a:custGeom>
            <a:avLst/>
            <a:gdLst/>
            <a:ahLst/>
            <a:cxnLst/>
            <a:rect l="l" t="t" r="r" b="b"/>
            <a:pathLst>
              <a:path w="1136" h="902" extrusionOk="0">
                <a:moveTo>
                  <a:pt x="568" y="1"/>
                </a:moveTo>
                <a:cubicBezTo>
                  <a:pt x="1" y="1"/>
                  <a:pt x="1" y="902"/>
                  <a:pt x="568" y="902"/>
                </a:cubicBezTo>
                <a:cubicBezTo>
                  <a:pt x="1135" y="902"/>
                  <a:pt x="1135" y="1"/>
                  <a:pt x="568" y="1"/>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39" name="Google Shape;2139;p8"/>
          <p:cNvSpPr/>
          <p:nvPr/>
        </p:nvSpPr>
        <p:spPr>
          <a:xfrm>
            <a:off x="10317092" y="6514163"/>
            <a:ext cx="38165" cy="29161"/>
          </a:xfrm>
          <a:custGeom>
            <a:avLst/>
            <a:gdLst/>
            <a:ahLst/>
            <a:cxnLst/>
            <a:rect l="l" t="t" r="r" b="b"/>
            <a:pathLst>
              <a:path w="1136" h="868" extrusionOk="0">
                <a:moveTo>
                  <a:pt x="568" y="0"/>
                </a:moveTo>
                <a:cubicBezTo>
                  <a:pt x="1" y="0"/>
                  <a:pt x="1" y="868"/>
                  <a:pt x="568" y="868"/>
                </a:cubicBezTo>
                <a:cubicBezTo>
                  <a:pt x="1135" y="868"/>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0" name="Google Shape;2140;p8"/>
          <p:cNvSpPr/>
          <p:nvPr/>
        </p:nvSpPr>
        <p:spPr>
          <a:xfrm>
            <a:off x="10610703" y="6486146"/>
            <a:ext cx="38132" cy="30271"/>
          </a:xfrm>
          <a:custGeom>
            <a:avLst/>
            <a:gdLst/>
            <a:ahLst/>
            <a:cxnLst/>
            <a:rect l="l" t="t" r="r" b="b"/>
            <a:pathLst>
              <a:path w="1135" h="901" extrusionOk="0">
                <a:moveTo>
                  <a:pt x="568" y="0"/>
                </a:moveTo>
                <a:cubicBezTo>
                  <a:pt x="0" y="0"/>
                  <a:pt x="0" y="901"/>
                  <a:pt x="568" y="901"/>
                </a:cubicBezTo>
                <a:cubicBezTo>
                  <a:pt x="1135" y="901"/>
                  <a:pt x="1135" y="0"/>
                  <a:pt x="568" y="0"/>
                </a:cubicBezTo>
                <a:close/>
              </a:path>
            </a:pathLst>
          </a:custGeom>
          <a:solidFill>
            <a:srgbClr val="489B7D"/>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141" name="Google Shape;2141;p8"/>
          <p:cNvGrpSpPr/>
          <p:nvPr/>
        </p:nvGrpSpPr>
        <p:grpSpPr>
          <a:xfrm rot="1693484">
            <a:off x="429143" y="5263527"/>
            <a:ext cx="2189608" cy="2131495"/>
            <a:chOff x="-181020" y="4253777"/>
            <a:chExt cx="1117161" cy="1087511"/>
          </a:xfrm>
        </p:grpSpPr>
        <p:sp>
          <p:nvSpPr>
            <p:cNvPr id="2142" name="Google Shape;2142;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3" name="Google Shape;2143;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4" name="Google Shape;2144;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5" name="Google Shape;2145;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6" name="Google Shape;2146;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7" name="Google Shape;2147;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8" name="Google Shape;2148;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49" name="Google Shape;2149;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0" name="Google Shape;2150;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1" name="Google Shape;2151;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2" name="Google Shape;2152;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3" name="Google Shape;2153;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4" name="Google Shape;2154;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5" name="Google Shape;2155;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156" name="Google Shape;2156;p8"/>
          <p:cNvGrpSpPr/>
          <p:nvPr/>
        </p:nvGrpSpPr>
        <p:grpSpPr>
          <a:xfrm>
            <a:off x="-75913" y="4725005"/>
            <a:ext cx="1319791" cy="1770491"/>
            <a:chOff x="-168050" y="4195214"/>
            <a:chExt cx="719519" cy="965231"/>
          </a:xfrm>
        </p:grpSpPr>
        <p:sp>
          <p:nvSpPr>
            <p:cNvPr id="2157" name="Google Shape;2157;p8"/>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8" name="Google Shape;2158;p8"/>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59" name="Google Shape;2159;p8"/>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0" name="Google Shape;2160;p8"/>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1" name="Google Shape;2161;p8"/>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2" name="Google Shape;2162;p8"/>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3" name="Google Shape;2163;p8"/>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4" name="Google Shape;2164;p8"/>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5" name="Google Shape;2165;p8"/>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6" name="Google Shape;2166;p8"/>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7" name="Google Shape;2167;p8"/>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8" name="Google Shape;2168;p8"/>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69" name="Google Shape;2169;p8"/>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0" name="Google Shape;2170;p8"/>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1" name="Google Shape;2171;p8"/>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2" name="Google Shape;2172;p8"/>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3" name="Google Shape;2173;p8"/>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4" name="Google Shape;2174;p8"/>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5" name="Google Shape;2175;p8"/>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6" name="Google Shape;2176;p8"/>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7" name="Google Shape;2177;p8"/>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8" name="Google Shape;2178;p8"/>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79" name="Google Shape;2179;p8"/>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0" name="Google Shape;2180;p8"/>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1" name="Google Shape;2181;p8"/>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2" name="Google Shape;2182;p8"/>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3" name="Google Shape;2183;p8"/>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4" name="Google Shape;2184;p8"/>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5" name="Google Shape;2185;p8"/>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6" name="Google Shape;2186;p8"/>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7" name="Google Shape;2187;p8"/>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8" name="Google Shape;2188;p8"/>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89" name="Google Shape;2189;p8"/>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0" name="Google Shape;2190;p8"/>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1" name="Google Shape;2191;p8"/>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2" name="Google Shape;2192;p8"/>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3" name="Google Shape;2193;p8"/>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4" name="Google Shape;2194;p8"/>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5" name="Google Shape;2195;p8"/>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6" name="Google Shape;2196;p8"/>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7" name="Google Shape;2197;p8"/>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8" name="Google Shape;2198;p8"/>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199" name="Google Shape;2199;p8"/>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0" name="Google Shape;2200;p8"/>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1" name="Google Shape;2201;p8"/>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2" name="Google Shape;2202;p8"/>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3" name="Google Shape;2203;p8"/>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04" name="Google Shape;2204;p8"/>
          <p:cNvGrpSpPr/>
          <p:nvPr/>
        </p:nvGrpSpPr>
        <p:grpSpPr>
          <a:xfrm rot="-2320759">
            <a:off x="-693019" y="3765545"/>
            <a:ext cx="1502988" cy="1479232"/>
            <a:chOff x="-181020" y="4253777"/>
            <a:chExt cx="1117161" cy="1087511"/>
          </a:xfrm>
        </p:grpSpPr>
        <p:sp>
          <p:nvSpPr>
            <p:cNvPr id="2205" name="Google Shape;2205;p8"/>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6" name="Google Shape;2206;p8"/>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7" name="Google Shape;2207;p8"/>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8" name="Google Shape;2208;p8"/>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09" name="Google Shape;2209;p8"/>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0" name="Google Shape;2210;p8"/>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1" name="Google Shape;2211;p8"/>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2" name="Google Shape;2212;p8"/>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3" name="Google Shape;2213;p8"/>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4" name="Google Shape;2214;p8"/>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5" name="Google Shape;2215;p8"/>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6" name="Google Shape;2216;p8"/>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7" name="Google Shape;2217;p8"/>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18" name="Google Shape;2218;p8"/>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19" name="Google Shape;2219;p8"/>
          <p:cNvGrpSpPr/>
          <p:nvPr/>
        </p:nvGrpSpPr>
        <p:grpSpPr>
          <a:xfrm rot="5595891">
            <a:off x="-110828" y="5830785"/>
            <a:ext cx="1389621" cy="1395960"/>
            <a:chOff x="8276926" y="3750868"/>
            <a:chExt cx="1239162" cy="1244814"/>
          </a:xfrm>
        </p:grpSpPr>
        <p:sp>
          <p:nvSpPr>
            <p:cNvPr id="2220" name="Google Shape;2220;p8"/>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1" name="Google Shape;2221;p8"/>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2" name="Google Shape;2222;p8"/>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3" name="Google Shape;2223;p8"/>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4" name="Google Shape;2224;p8"/>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5" name="Google Shape;2225;p8"/>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6" name="Google Shape;2226;p8"/>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7" name="Google Shape;2227;p8"/>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8" name="Google Shape;2228;p8"/>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29" name="Google Shape;2229;p8"/>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0" name="Google Shape;2230;p8"/>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1" name="Google Shape;2231;p8"/>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2" name="Google Shape;2232;p8"/>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3" name="Google Shape;2233;p8"/>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4" name="Google Shape;2234;p8"/>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5" name="Google Shape;2235;p8"/>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6" name="Google Shape;2236;p8"/>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7" name="Google Shape;2237;p8"/>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8" name="Google Shape;2238;p8"/>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39" name="Google Shape;2239;p8"/>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0" name="Google Shape;2240;p8"/>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1" name="Google Shape;2241;p8"/>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2" name="Google Shape;2242;p8"/>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3" name="Google Shape;2243;p8"/>
            <p:cNvSpPr/>
            <p:nvPr/>
          </p:nvSpPr>
          <p:spPr>
            <a:xfrm>
              <a:off x="8902419" y="4681074"/>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4" name="Google Shape;2244;p8"/>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5" name="Google Shape;2245;p8"/>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46" name="Google Shape;2246;p8"/>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93819004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Section title and description">
  <p:cSld name="Section title and description">
    <p:spTree>
      <p:nvGrpSpPr>
        <p:cNvPr id="1" name="Shape 2247"/>
        <p:cNvGrpSpPr/>
        <p:nvPr/>
      </p:nvGrpSpPr>
      <p:grpSpPr>
        <a:xfrm>
          <a:off x="0" y="0"/>
          <a:ext cx="0" cy="0"/>
          <a:chOff x="0" y="0"/>
          <a:chExt cx="0" cy="0"/>
        </a:xfrm>
      </p:grpSpPr>
      <p:sp>
        <p:nvSpPr>
          <p:cNvPr id="2248" name="Google Shape;2248;p9"/>
          <p:cNvSpPr txBox="1">
            <a:spLocks noGrp="1"/>
          </p:cNvSpPr>
          <p:nvPr>
            <p:ph type="title"/>
          </p:nvPr>
        </p:nvSpPr>
        <p:spPr>
          <a:xfrm>
            <a:off x="1038501" y="2538233"/>
            <a:ext cx="5393600" cy="800400"/>
          </a:xfrm>
          <a:prstGeom prst="rect">
            <a:avLst/>
          </a:prstGeom>
        </p:spPr>
        <p:txBody>
          <a:bodyPr spcFirstLastPara="1" wrap="square" lIns="91425" tIns="91425" rIns="91425" bIns="91425" anchor="t" anchorCtr="0">
            <a:noAutofit/>
          </a:bodyPr>
          <a:lstStyle>
            <a:lvl1pPr lvl="0">
              <a:spcBef>
                <a:spcPts val="0"/>
              </a:spcBef>
              <a:spcAft>
                <a:spcPts val="0"/>
              </a:spcAft>
              <a:buSzPts val="4200"/>
              <a:buNone/>
              <a:defRPr/>
            </a:lvl1pPr>
            <a:lvl2pPr lvl="1" algn="ctr">
              <a:spcBef>
                <a:spcPts val="0"/>
              </a:spcBef>
              <a:spcAft>
                <a:spcPts val="0"/>
              </a:spcAft>
              <a:buSzPts val="4200"/>
              <a:buNone/>
              <a:defRPr sz="5586"/>
            </a:lvl2pPr>
            <a:lvl3pPr lvl="2" algn="ctr">
              <a:spcBef>
                <a:spcPts val="0"/>
              </a:spcBef>
              <a:spcAft>
                <a:spcPts val="0"/>
              </a:spcAft>
              <a:buSzPts val="4200"/>
              <a:buNone/>
              <a:defRPr sz="5586"/>
            </a:lvl3pPr>
            <a:lvl4pPr lvl="3" algn="ctr">
              <a:spcBef>
                <a:spcPts val="0"/>
              </a:spcBef>
              <a:spcAft>
                <a:spcPts val="0"/>
              </a:spcAft>
              <a:buSzPts val="4200"/>
              <a:buNone/>
              <a:defRPr sz="5586"/>
            </a:lvl4pPr>
            <a:lvl5pPr lvl="4" algn="ctr">
              <a:spcBef>
                <a:spcPts val="0"/>
              </a:spcBef>
              <a:spcAft>
                <a:spcPts val="0"/>
              </a:spcAft>
              <a:buSzPts val="4200"/>
              <a:buNone/>
              <a:defRPr sz="5586"/>
            </a:lvl5pPr>
            <a:lvl6pPr lvl="5" algn="ctr">
              <a:spcBef>
                <a:spcPts val="0"/>
              </a:spcBef>
              <a:spcAft>
                <a:spcPts val="0"/>
              </a:spcAft>
              <a:buSzPts val="4200"/>
              <a:buNone/>
              <a:defRPr sz="5586"/>
            </a:lvl6pPr>
            <a:lvl7pPr lvl="6" algn="ctr">
              <a:spcBef>
                <a:spcPts val="0"/>
              </a:spcBef>
              <a:spcAft>
                <a:spcPts val="0"/>
              </a:spcAft>
              <a:buSzPts val="4200"/>
              <a:buNone/>
              <a:defRPr sz="5586"/>
            </a:lvl7pPr>
            <a:lvl8pPr lvl="7" algn="ctr">
              <a:spcBef>
                <a:spcPts val="0"/>
              </a:spcBef>
              <a:spcAft>
                <a:spcPts val="0"/>
              </a:spcAft>
              <a:buSzPts val="4200"/>
              <a:buNone/>
              <a:defRPr sz="5586"/>
            </a:lvl8pPr>
            <a:lvl9pPr lvl="8" algn="ctr">
              <a:spcBef>
                <a:spcPts val="0"/>
              </a:spcBef>
              <a:spcAft>
                <a:spcPts val="0"/>
              </a:spcAft>
              <a:buSzPts val="4200"/>
              <a:buNone/>
              <a:defRPr sz="5586"/>
            </a:lvl9pPr>
          </a:lstStyle>
          <a:p>
            <a:endParaRPr/>
          </a:p>
        </p:txBody>
      </p:sp>
      <p:sp>
        <p:nvSpPr>
          <p:cNvPr id="2249" name="Google Shape;2249;p9"/>
          <p:cNvSpPr txBox="1">
            <a:spLocks noGrp="1"/>
          </p:cNvSpPr>
          <p:nvPr>
            <p:ph type="subTitle" idx="1"/>
          </p:nvPr>
        </p:nvSpPr>
        <p:spPr>
          <a:xfrm>
            <a:off x="1038500" y="3329040"/>
            <a:ext cx="4884000" cy="1213200"/>
          </a:xfrm>
          <a:prstGeom prst="rect">
            <a:avLst/>
          </a:prstGeom>
        </p:spPr>
        <p:txBody>
          <a:bodyPr spcFirstLastPara="1" wrap="square" lIns="91425" tIns="91425" rIns="91425" bIns="91425" anchor="t" anchorCtr="0">
            <a:noAutofit/>
          </a:bodyPr>
          <a:lstStyle>
            <a:lvl1pPr lvl="0">
              <a:lnSpc>
                <a:spcPct val="100000"/>
              </a:lnSpc>
              <a:spcBef>
                <a:spcPts val="0"/>
              </a:spcBef>
              <a:spcAft>
                <a:spcPts val="0"/>
              </a:spcAft>
              <a:buSzPts val="2100"/>
              <a:buNone/>
              <a:defRPr sz="1862">
                <a:latin typeface="Nunito"/>
                <a:ea typeface="Nunito"/>
                <a:cs typeface="Nunito"/>
                <a:sym typeface="Nunito"/>
              </a:defRPr>
            </a:lvl1pPr>
            <a:lvl2pPr lvl="1" algn="ctr">
              <a:lnSpc>
                <a:spcPct val="100000"/>
              </a:lnSpc>
              <a:spcBef>
                <a:spcPts val="0"/>
              </a:spcBef>
              <a:spcAft>
                <a:spcPts val="0"/>
              </a:spcAft>
              <a:buSzPts val="2100"/>
              <a:buNone/>
              <a:defRPr sz="2793"/>
            </a:lvl2pPr>
            <a:lvl3pPr lvl="2" algn="ctr">
              <a:lnSpc>
                <a:spcPct val="100000"/>
              </a:lnSpc>
              <a:spcBef>
                <a:spcPts val="0"/>
              </a:spcBef>
              <a:spcAft>
                <a:spcPts val="0"/>
              </a:spcAft>
              <a:buSzPts val="2100"/>
              <a:buNone/>
              <a:defRPr sz="2793"/>
            </a:lvl3pPr>
            <a:lvl4pPr lvl="3" algn="ctr">
              <a:lnSpc>
                <a:spcPct val="100000"/>
              </a:lnSpc>
              <a:spcBef>
                <a:spcPts val="0"/>
              </a:spcBef>
              <a:spcAft>
                <a:spcPts val="0"/>
              </a:spcAft>
              <a:buSzPts val="2100"/>
              <a:buNone/>
              <a:defRPr sz="2793"/>
            </a:lvl4pPr>
            <a:lvl5pPr lvl="4" algn="ctr">
              <a:lnSpc>
                <a:spcPct val="100000"/>
              </a:lnSpc>
              <a:spcBef>
                <a:spcPts val="0"/>
              </a:spcBef>
              <a:spcAft>
                <a:spcPts val="0"/>
              </a:spcAft>
              <a:buSzPts val="2100"/>
              <a:buNone/>
              <a:defRPr sz="2793"/>
            </a:lvl5pPr>
            <a:lvl6pPr lvl="5" algn="ctr">
              <a:lnSpc>
                <a:spcPct val="100000"/>
              </a:lnSpc>
              <a:spcBef>
                <a:spcPts val="0"/>
              </a:spcBef>
              <a:spcAft>
                <a:spcPts val="0"/>
              </a:spcAft>
              <a:buSzPts val="2100"/>
              <a:buNone/>
              <a:defRPr sz="2793"/>
            </a:lvl6pPr>
            <a:lvl7pPr lvl="6" algn="ctr">
              <a:lnSpc>
                <a:spcPct val="100000"/>
              </a:lnSpc>
              <a:spcBef>
                <a:spcPts val="0"/>
              </a:spcBef>
              <a:spcAft>
                <a:spcPts val="0"/>
              </a:spcAft>
              <a:buSzPts val="2100"/>
              <a:buNone/>
              <a:defRPr sz="2793"/>
            </a:lvl7pPr>
            <a:lvl8pPr lvl="7" algn="ctr">
              <a:lnSpc>
                <a:spcPct val="100000"/>
              </a:lnSpc>
              <a:spcBef>
                <a:spcPts val="0"/>
              </a:spcBef>
              <a:spcAft>
                <a:spcPts val="0"/>
              </a:spcAft>
              <a:buSzPts val="2100"/>
              <a:buNone/>
              <a:defRPr sz="2793"/>
            </a:lvl8pPr>
            <a:lvl9pPr lvl="8" algn="ctr">
              <a:lnSpc>
                <a:spcPct val="100000"/>
              </a:lnSpc>
              <a:spcBef>
                <a:spcPts val="0"/>
              </a:spcBef>
              <a:spcAft>
                <a:spcPts val="0"/>
              </a:spcAft>
              <a:buSzPts val="2100"/>
              <a:buNone/>
              <a:defRPr sz="2793"/>
            </a:lvl9pPr>
          </a:lstStyle>
          <a:p>
            <a:endParaRPr/>
          </a:p>
        </p:txBody>
      </p:sp>
      <p:grpSp>
        <p:nvGrpSpPr>
          <p:cNvPr id="2250" name="Google Shape;2250;p9"/>
          <p:cNvGrpSpPr/>
          <p:nvPr/>
        </p:nvGrpSpPr>
        <p:grpSpPr>
          <a:xfrm rot="5400000">
            <a:off x="11561424" y="5511576"/>
            <a:ext cx="780584" cy="350259"/>
            <a:chOff x="8502760" y="3542528"/>
            <a:chExt cx="711519" cy="319269"/>
          </a:xfrm>
        </p:grpSpPr>
        <p:sp>
          <p:nvSpPr>
            <p:cNvPr id="2251" name="Google Shape;2251;p9"/>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2" name="Google Shape;2252;p9"/>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3" name="Google Shape;2253;p9"/>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4" name="Google Shape;2254;p9"/>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5" name="Google Shape;2255;p9"/>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6" name="Google Shape;2256;p9"/>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7" name="Google Shape;2257;p9"/>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8" name="Google Shape;2258;p9"/>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59" name="Google Shape;2259;p9"/>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260" name="Google Shape;2260;p9"/>
          <p:cNvSpPr/>
          <p:nvPr/>
        </p:nvSpPr>
        <p:spPr>
          <a:xfrm>
            <a:off x="7522321" y="6336518"/>
            <a:ext cx="4690302"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1" name="Google Shape;2261;p9"/>
          <p:cNvSpPr/>
          <p:nvPr/>
        </p:nvSpPr>
        <p:spPr>
          <a:xfrm rot="-5400000">
            <a:off x="-1528825" y="1309333"/>
            <a:ext cx="3610648" cy="816269"/>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262" name="Google Shape;2262;p9"/>
          <p:cNvGrpSpPr/>
          <p:nvPr/>
        </p:nvGrpSpPr>
        <p:grpSpPr>
          <a:xfrm rot="-8956076">
            <a:off x="-383862" y="475046"/>
            <a:ext cx="585429" cy="1517697"/>
            <a:chOff x="1823086" y="-208516"/>
            <a:chExt cx="433159" cy="1122944"/>
          </a:xfrm>
        </p:grpSpPr>
        <p:sp>
          <p:nvSpPr>
            <p:cNvPr id="2263" name="Google Shape;2263;p9"/>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4" name="Google Shape;2264;p9"/>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5" name="Google Shape;2265;p9"/>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6" name="Google Shape;2266;p9"/>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7" name="Google Shape;2267;p9"/>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8" name="Google Shape;2268;p9"/>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69" name="Google Shape;2269;p9"/>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0" name="Google Shape;2270;p9"/>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71" name="Google Shape;2271;p9"/>
          <p:cNvGrpSpPr/>
          <p:nvPr/>
        </p:nvGrpSpPr>
        <p:grpSpPr>
          <a:xfrm rot="-8956076">
            <a:off x="-47213" y="383196"/>
            <a:ext cx="592611" cy="1603909"/>
            <a:chOff x="904476" y="-243594"/>
            <a:chExt cx="438472" cy="1186732"/>
          </a:xfrm>
        </p:grpSpPr>
        <p:sp>
          <p:nvSpPr>
            <p:cNvPr id="2272" name="Google Shape;2272;p9"/>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3" name="Google Shape;2273;p9"/>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4" name="Google Shape;2274;p9"/>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5" name="Google Shape;2275;p9"/>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6" name="Google Shape;2276;p9"/>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7" name="Google Shape;2277;p9"/>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8" name="Google Shape;2278;p9"/>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79" name="Google Shape;2279;p9"/>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0" name="Google Shape;2280;p9"/>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1" name="Google Shape;2281;p9"/>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2" name="Google Shape;2282;p9"/>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3" name="Google Shape;2283;p9"/>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4" name="Google Shape;2284;p9"/>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5" name="Google Shape;2285;p9"/>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6" name="Google Shape;2286;p9"/>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7" name="Google Shape;2287;p9"/>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8" name="Google Shape;2288;p9"/>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89" name="Google Shape;2289;p9"/>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0" name="Google Shape;2290;p9"/>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1" name="Google Shape;2291;p9"/>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2" name="Google Shape;2292;p9"/>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3" name="Google Shape;2293;p9"/>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4" name="Google Shape;2294;p9"/>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5" name="Google Shape;2295;p9"/>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6" name="Google Shape;2296;p9"/>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7" name="Google Shape;2297;p9"/>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298" name="Google Shape;2298;p9"/>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299" name="Google Shape;2299;p9"/>
          <p:cNvGrpSpPr/>
          <p:nvPr/>
        </p:nvGrpSpPr>
        <p:grpSpPr>
          <a:xfrm>
            <a:off x="11022939" y="5841661"/>
            <a:ext cx="1169069" cy="748043"/>
            <a:chOff x="7750342" y="3926048"/>
            <a:chExt cx="1406709" cy="900099"/>
          </a:xfrm>
        </p:grpSpPr>
        <p:sp>
          <p:nvSpPr>
            <p:cNvPr id="2300" name="Google Shape;2300;p9"/>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1" name="Google Shape;2301;p9"/>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2" name="Google Shape;2302;p9"/>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3" name="Google Shape;2303;p9"/>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4" name="Google Shape;2304;p9"/>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5" name="Google Shape;2305;p9"/>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6" name="Google Shape;2306;p9"/>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07" name="Google Shape;2307;p9"/>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08" name="Google Shape;2308;p9"/>
          <p:cNvGrpSpPr/>
          <p:nvPr/>
        </p:nvGrpSpPr>
        <p:grpSpPr>
          <a:xfrm>
            <a:off x="11549717" y="5642023"/>
            <a:ext cx="1029827" cy="1034524"/>
            <a:chOff x="8276926" y="3750868"/>
            <a:chExt cx="1239162" cy="1244814"/>
          </a:xfrm>
        </p:grpSpPr>
        <p:sp>
          <p:nvSpPr>
            <p:cNvPr id="2309" name="Google Shape;2309;p9"/>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0" name="Google Shape;2310;p9"/>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1" name="Google Shape;2311;p9"/>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2" name="Google Shape;2312;p9"/>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3" name="Google Shape;2313;p9"/>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4" name="Google Shape;2314;p9"/>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5" name="Google Shape;2315;p9"/>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6" name="Google Shape;2316;p9"/>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7" name="Google Shape;2317;p9"/>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8" name="Google Shape;2318;p9"/>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19" name="Google Shape;2319;p9"/>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0" name="Google Shape;2320;p9"/>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1" name="Google Shape;2321;p9"/>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2" name="Google Shape;2322;p9"/>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3" name="Google Shape;2323;p9"/>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4" name="Google Shape;2324;p9"/>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5" name="Google Shape;2325;p9"/>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6" name="Google Shape;2326;p9"/>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7" name="Google Shape;2327;p9"/>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8" name="Google Shape;2328;p9"/>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29" name="Google Shape;2329;p9"/>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0" name="Google Shape;2330;p9"/>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1" name="Google Shape;2331;p9"/>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2" name="Google Shape;2332;p9"/>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3" name="Google Shape;2333;p9"/>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4" name="Google Shape;2334;p9"/>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5" name="Google Shape;2335;p9"/>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36" name="Google Shape;2336;p9"/>
          <p:cNvGrpSpPr/>
          <p:nvPr/>
        </p:nvGrpSpPr>
        <p:grpSpPr>
          <a:xfrm rot="-5400000">
            <a:off x="11093881" y="6143396"/>
            <a:ext cx="364021" cy="986026"/>
            <a:chOff x="7607455" y="4238363"/>
            <a:chExt cx="438017" cy="1186459"/>
          </a:xfrm>
        </p:grpSpPr>
        <p:sp>
          <p:nvSpPr>
            <p:cNvPr id="2337" name="Google Shape;233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8" name="Google Shape;233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39" name="Google Shape;233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0" name="Google Shape;234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1" name="Google Shape;234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2" name="Google Shape;234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3" name="Google Shape;234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4" name="Google Shape;234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5" name="Google Shape;234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6" name="Google Shape;234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7" name="Google Shape;234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8" name="Google Shape;234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49" name="Google Shape;234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0" name="Google Shape;235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1" name="Google Shape;235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2" name="Google Shape;235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3" name="Google Shape;235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4" name="Google Shape;235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5" name="Google Shape;235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6" name="Google Shape;235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7" name="Google Shape;235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8" name="Google Shape;235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59" name="Google Shape;235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0" name="Google Shape;236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1" name="Google Shape;2361;p9"/>
          <p:cNvGrpSpPr/>
          <p:nvPr/>
        </p:nvGrpSpPr>
        <p:grpSpPr>
          <a:xfrm>
            <a:off x="9730356" y="263654"/>
            <a:ext cx="844356" cy="506767"/>
            <a:chOff x="8365864" y="2993835"/>
            <a:chExt cx="933472" cy="547264"/>
          </a:xfrm>
        </p:grpSpPr>
        <p:sp>
          <p:nvSpPr>
            <p:cNvPr id="2362" name="Google Shape;2362;p9"/>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3" name="Google Shape;2363;p9"/>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4" name="Google Shape;2364;p9"/>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5" name="Google Shape;2365;p9"/>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6" name="Google Shape;2366;p9"/>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7" name="Google Shape;2367;p9"/>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68" name="Google Shape;2368;p9"/>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69" name="Google Shape;2369;p9"/>
          <p:cNvGrpSpPr/>
          <p:nvPr/>
        </p:nvGrpSpPr>
        <p:grpSpPr>
          <a:xfrm rot="-1533248">
            <a:off x="10545273" y="52879"/>
            <a:ext cx="1066769" cy="789791"/>
            <a:chOff x="8118223" y="2202382"/>
            <a:chExt cx="1151949" cy="873156"/>
          </a:xfrm>
        </p:grpSpPr>
        <p:sp>
          <p:nvSpPr>
            <p:cNvPr id="2370" name="Google Shape;2370;p9"/>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1" name="Google Shape;2371;p9"/>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2" name="Google Shape;2372;p9"/>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3" name="Google Shape;2373;p9"/>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4" name="Google Shape;2374;p9"/>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5" name="Google Shape;2375;p9"/>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6" name="Google Shape;2376;p9"/>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7" name="Google Shape;2377;p9"/>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8" name="Google Shape;2378;p9"/>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79" name="Google Shape;2379;p9"/>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0" name="Google Shape;2380;p9"/>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1" name="Google Shape;2381;p9"/>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2" name="Google Shape;2382;p9"/>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3" name="Google Shape;2383;p9"/>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4" name="Google Shape;2384;p9"/>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5" name="Google Shape;2385;p9"/>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6" name="Google Shape;2386;p9"/>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7" name="Google Shape;2387;p9"/>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8" name="Google Shape;2388;p9"/>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89" name="Google Shape;2389;p9"/>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0" name="Google Shape;2390;p9"/>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391" name="Google Shape;2391;p9"/>
          <p:cNvGrpSpPr/>
          <p:nvPr/>
        </p:nvGrpSpPr>
        <p:grpSpPr>
          <a:xfrm>
            <a:off x="-283422" y="5296389"/>
            <a:ext cx="1528276" cy="1418404"/>
            <a:chOff x="-181020" y="4253777"/>
            <a:chExt cx="1117161" cy="1087511"/>
          </a:xfrm>
        </p:grpSpPr>
        <p:sp>
          <p:nvSpPr>
            <p:cNvPr id="2392" name="Google Shape;2392;p9"/>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3" name="Google Shape;2393;p9"/>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4" name="Google Shape;2394;p9"/>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5" name="Google Shape;2395;p9"/>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6" name="Google Shape;2396;p9"/>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7" name="Google Shape;2397;p9"/>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8" name="Google Shape;2398;p9"/>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399" name="Google Shape;2399;p9"/>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0" name="Google Shape;2400;p9"/>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1" name="Google Shape;2401;p9"/>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2" name="Google Shape;2402;p9"/>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3" name="Google Shape;2403;p9"/>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4" name="Google Shape;2404;p9"/>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5" name="Google Shape;2405;p9"/>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06" name="Google Shape;2406;p9"/>
          <p:cNvGrpSpPr/>
          <p:nvPr/>
        </p:nvGrpSpPr>
        <p:grpSpPr>
          <a:xfrm>
            <a:off x="-265650" y="4932570"/>
            <a:ext cx="1209272" cy="1546943"/>
            <a:chOff x="-168050" y="4195214"/>
            <a:chExt cx="719519" cy="965231"/>
          </a:xfrm>
        </p:grpSpPr>
        <p:sp>
          <p:nvSpPr>
            <p:cNvPr id="2407" name="Google Shape;2407;p9"/>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8" name="Google Shape;2408;p9"/>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09" name="Google Shape;2409;p9"/>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0" name="Google Shape;2410;p9"/>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1" name="Google Shape;2411;p9"/>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2" name="Google Shape;2412;p9"/>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3" name="Google Shape;2413;p9"/>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4" name="Google Shape;2414;p9"/>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5" name="Google Shape;2415;p9"/>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6" name="Google Shape;2416;p9"/>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7" name="Google Shape;2417;p9"/>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8" name="Google Shape;2418;p9"/>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19" name="Google Shape;2419;p9"/>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0" name="Google Shape;2420;p9"/>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1" name="Google Shape;2421;p9"/>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2" name="Google Shape;2422;p9"/>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3" name="Google Shape;2423;p9"/>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4" name="Google Shape;2424;p9"/>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5" name="Google Shape;2425;p9"/>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6" name="Google Shape;2426;p9"/>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7" name="Google Shape;2427;p9"/>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8" name="Google Shape;2428;p9"/>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29" name="Google Shape;2429;p9"/>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0" name="Google Shape;2430;p9"/>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1" name="Google Shape;2431;p9"/>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2" name="Google Shape;2432;p9"/>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3" name="Google Shape;2433;p9"/>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4" name="Google Shape;2434;p9"/>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5" name="Google Shape;2435;p9"/>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6" name="Google Shape;2436;p9"/>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7" name="Google Shape;2437;p9"/>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8" name="Google Shape;2438;p9"/>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39" name="Google Shape;2439;p9"/>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0" name="Google Shape;2440;p9"/>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1" name="Google Shape;2441;p9"/>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2" name="Google Shape;2442;p9"/>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3" name="Google Shape;2443;p9"/>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4" name="Google Shape;2444;p9"/>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5" name="Google Shape;2445;p9"/>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6" name="Google Shape;2446;p9"/>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7" name="Google Shape;2447;p9"/>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8" name="Google Shape;2448;p9"/>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49" name="Google Shape;2449;p9"/>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0" name="Google Shape;2450;p9"/>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1" name="Google Shape;2451;p9"/>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2" name="Google Shape;2452;p9"/>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3" name="Google Shape;2453;p9"/>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454" name="Google Shape;2454;p9"/>
          <p:cNvGrpSpPr/>
          <p:nvPr/>
        </p:nvGrpSpPr>
        <p:grpSpPr>
          <a:xfrm rot="5400000">
            <a:off x="11330445" y="-919"/>
            <a:ext cx="1034111" cy="1035928"/>
            <a:chOff x="7973149" y="-201092"/>
            <a:chExt cx="1116750" cy="1145263"/>
          </a:xfrm>
        </p:grpSpPr>
        <p:sp>
          <p:nvSpPr>
            <p:cNvPr id="2455" name="Google Shape;2455;p9"/>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6" name="Google Shape;2456;p9"/>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7" name="Google Shape;2457;p9"/>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8" name="Google Shape;2458;p9"/>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59" name="Google Shape;2459;p9"/>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0" name="Google Shape;2460;p9"/>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1" name="Google Shape;2461;p9"/>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2" name="Google Shape;2462;p9"/>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3" name="Google Shape;2463;p9"/>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4" name="Google Shape;2464;p9"/>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5" name="Google Shape;2465;p9"/>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6" name="Google Shape;2466;p9"/>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7" name="Google Shape;2467;p9"/>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8" name="Google Shape;2468;p9"/>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69" name="Google Shape;2469;p9"/>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0" name="Google Shape;2470;p9"/>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1" name="Google Shape;2471;p9"/>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2" name="Google Shape;2472;p9"/>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3" name="Google Shape;2473;p9"/>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4" name="Google Shape;2474;p9"/>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5" name="Google Shape;2475;p9"/>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6" name="Google Shape;2476;p9"/>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7" name="Google Shape;2477;p9"/>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8" name="Google Shape;2478;p9"/>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79" name="Google Shape;2479;p9"/>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0" name="Google Shape;2480;p9"/>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1" name="Google Shape;2481;p9"/>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2" name="Google Shape;2482;p9"/>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3" name="Google Shape;2483;p9"/>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4" name="Google Shape;2484;p9"/>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5" name="Google Shape;2485;p9"/>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6" name="Google Shape;2486;p9"/>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7" name="Google Shape;2487;p9"/>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8" name="Google Shape;2488;p9"/>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89" name="Google Shape;2489;p9"/>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0" name="Google Shape;2490;p9"/>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1" name="Google Shape;2491;p9"/>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2" name="Google Shape;2492;p9"/>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3" name="Google Shape;2493;p9"/>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4" name="Google Shape;2494;p9"/>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5" name="Google Shape;2495;p9"/>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6" name="Google Shape;2496;p9"/>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7" name="Google Shape;2497;p9"/>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8" name="Google Shape;2498;p9"/>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499" name="Google Shape;2499;p9"/>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0" name="Google Shape;2500;p9"/>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1" name="Google Shape;2501;p9"/>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2" name="Google Shape;2502;p9"/>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3" name="Google Shape;2503;p9"/>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4" name="Google Shape;2504;p9"/>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5" name="Google Shape;2505;p9"/>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6" name="Google Shape;2506;p9"/>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7" name="Google Shape;2507;p9"/>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8" name="Google Shape;2508;p9"/>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09" name="Google Shape;2509;p9"/>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0" name="Google Shape;2510;p9"/>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1" name="Google Shape;2511;p9"/>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2" name="Google Shape;2512;p9"/>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3" name="Google Shape;2513;p9"/>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4" name="Google Shape;2514;p9"/>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5" name="Google Shape;2515;p9"/>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16" name="Google Shape;2516;p9"/>
          <p:cNvGrpSpPr/>
          <p:nvPr/>
        </p:nvGrpSpPr>
        <p:grpSpPr>
          <a:xfrm rot="5400000">
            <a:off x="394267" y="5617375"/>
            <a:ext cx="571291" cy="1623076"/>
            <a:chOff x="7607455" y="4238363"/>
            <a:chExt cx="438017" cy="1186459"/>
          </a:xfrm>
        </p:grpSpPr>
        <p:sp>
          <p:nvSpPr>
            <p:cNvPr id="2517" name="Google Shape;2517;p9"/>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8" name="Google Shape;2518;p9"/>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19" name="Google Shape;2519;p9"/>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0" name="Google Shape;2520;p9"/>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1" name="Google Shape;2521;p9"/>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2" name="Google Shape;2522;p9"/>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3" name="Google Shape;2523;p9"/>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4" name="Google Shape;2524;p9"/>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5" name="Google Shape;2525;p9"/>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6" name="Google Shape;2526;p9"/>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7" name="Google Shape;2527;p9"/>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8" name="Google Shape;2528;p9"/>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29" name="Google Shape;2529;p9"/>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0" name="Google Shape;2530;p9"/>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1" name="Google Shape;2531;p9"/>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2" name="Google Shape;2532;p9"/>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3" name="Google Shape;2533;p9"/>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4" name="Google Shape;2534;p9"/>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5" name="Google Shape;2535;p9"/>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6" name="Google Shape;2536;p9"/>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7" name="Google Shape;2537;p9"/>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8" name="Google Shape;2538;p9"/>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39" name="Google Shape;2539;p9"/>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0" name="Google Shape;2540;p9"/>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41" name="Google Shape;2541;p9"/>
          <p:cNvGrpSpPr/>
          <p:nvPr/>
        </p:nvGrpSpPr>
        <p:grpSpPr>
          <a:xfrm>
            <a:off x="11488254" y="6246623"/>
            <a:ext cx="748761" cy="724561"/>
            <a:chOff x="8202967" y="4478366"/>
            <a:chExt cx="900965" cy="871845"/>
          </a:xfrm>
        </p:grpSpPr>
        <p:sp>
          <p:nvSpPr>
            <p:cNvPr id="2542" name="Google Shape;2542;p9"/>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3" name="Google Shape;2543;p9"/>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4" name="Google Shape;2544;p9"/>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5" name="Google Shape;2545;p9"/>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6" name="Google Shape;2546;p9"/>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7" name="Google Shape;2547;p9"/>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8" name="Google Shape;2548;p9"/>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49" name="Google Shape;2549;p9"/>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0" name="Google Shape;2550;p9"/>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1" name="Google Shape;2551;p9"/>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2" name="Google Shape;2552;p9"/>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3" name="Google Shape;2553;p9"/>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4" name="Google Shape;2554;p9"/>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5" name="Google Shape;2555;p9"/>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6" name="Google Shape;2556;p9"/>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7" name="Google Shape;2557;p9"/>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8" name="Google Shape;2558;p9"/>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59" name="Google Shape;2559;p9"/>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0" name="Google Shape;2560;p9"/>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295604020"/>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Caption">
  <p:cSld name="Caption">
    <p:spTree>
      <p:nvGrpSpPr>
        <p:cNvPr id="1" name="Shape 2561"/>
        <p:cNvGrpSpPr/>
        <p:nvPr/>
      </p:nvGrpSpPr>
      <p:grpSpPr>
        <a:xfrm>
          <a:off x="0" y="0"/>
          <a:ext cx="0" cy="0"/>
          <a:chOff x="0" y="0"/>
          <a:chExt cx="0" cy="0"/>
        </a:xfrm>
      </p:grpSpPr>
      <p:sp>
        <p:nvSpPr>
          <p:cNvPr id="2562" name="Google Shape;2562;p10"/>
          <p:cNvSpPr txBox="1">
            <a:spLocks noGrp="1"/>
          </p:cNvSpPr>
          <p:nvPr>
            <p:ph type="title"/>
          </p:nvPr>
        </p:nvSpPr>
        <p:spPr>
          <a:xfrm>
            <a:off x="7110467" y="919267"/>
            <a:ext cx="4064000" cy="1023200"/>
          </a:xfrm>
          <a:prstGeom prst="rect">
            <a:avLst/>
          </a:prstGeom>
        </p:spPr>
        <p:txBody>
          <a:bodyPr spcFirstLastPara="1" wrap="square" lIns="91425" tIns="91425" rIns="91425" bIns="91425" anchor="t" anchorCtr="0">
            <a:noAutofit/>
          </a:bodyPr>
          <a:lstStyle>
            <a:lvl1pPr lvl="0" algn="l" rtl="0">
              <a:spcBef>
                <a:spcPts val="0"/>
              </a:spcBef>
              <a:spcAft>
                <a:spcPts val="0"/>
              </a:spcAft>
              <a:buSzPts val="3000"/>
              <a:buNone/>
              <a:defRPr sz="2793"/>
            </a:lvl1pPr>
            <a:lvl2pPr lvl="1" rtl="0">
              <a:spcBef>
                <a:spcPts val="0"/>
              </a:spcBef>
              <a:spcAft>
                <a:spcPts val="0"/>
              </a:spcAft>
              <a:buSzPts val="1400"/>
              <a:buFont typeface="Montserrat"/>
              <a:buNone/>
              <a:defRPr b="0">
                <a:latin typeface="Montserrat"/>
                <a:ea typeface="Montserrat"/>
                <a:cs typeface="Montserrat"/>
                <a:sym typeface="Montserrat"/>
              </a:defRPr>
            </a:lvl2pPr>
            <a:lvl3pPr lvl="2" rtl="0">
              <a:spcBef>
                <a:spcPts val="0"/>
              </a:spcBef>
              <a:spcAft>
                <a:spcPts val="0"/>
              </a:spcAft>
              <a:buSzPts val="1400"/>
              <a:buFont typeface="Montserrat"/>
              <a:buNone/>
              <a:defRPr b="0">
                <a:latin typeface="Montserrat"/>
                <a:ea typeface="Montserrat"/>
                <a:cs typeface="Montserrat"/>
                <a:sym typeface="Montserrat"/>
              </a:defRPr>
            </a:lvl3pPr>
            <a:lvl4pPr lvl="3" rtl="0">
              <a:spcBef>
                <a:spcPts val="0"/>
              </a:spcBef>
              <a:spcAft>
                <a:spcPts val="0"/>
              </a:spcAft>
              <a:buSzPts val="1400"/>
              <a:buFont typeface="Montserrat"/>
              <a:buNone/>
              <a:defRPr b="0">
                <a:latin typeface="Montserrat"/>
                <a:ea typeface="Montserrat"/>
                <a:cs typeface="Montserrat"/>
                <a:sym typeface="Montserrat"/>
              </a:defRPr>
            </a:lvl4pPr>
            <a:lvl5pPr lvl="4" rtl="0">
              <a:spcBef>
                <a:spcPts val="0"/>
              </a:spcBef>
              <a:spcAft>
                <a:spcPts val="0"/>
              </a:spcAft>
              <a:buSzPts val="1400"/>
              <a:buFont typeface="Montserrat"/>
              <a:buNone/>
              <a:defRPr b="0">
                <a:latin typeface="Montserrat"/>
                <a:ea typeface="Montserrat"/>
                <a:cs typeface="Montserrat"/>
                <a:sym typeface="Montserrat"/>
              </a:defRPr>
            </a:lvl5pPr>
            <a:lvl6pPr lvl="5" rtl="0">
              <a:spcBef>
                <a:spcPts val="0"/>
              </a:spcBef>
              <a:spcAft>
                <a:spcPts val="0"/>
              </a:spcAft>
              <a:buSzPts val="1400"/>
              <a:buFont typeface="Montserrat"/>
              <a:buNone/>
              <a:defRPr b="0">
                <a:latin typeface="Montserrat"/>
                <a:ea typeface="Montserrat"/>
                <a:cs typeface="Montserrat"/>
                <a:sym typeface="Montserrat"/>
              </a:defRPr>
            </a:lvl6pPr>
            <a:lvl7pPr lvl="6" rtl="0">
              <a:spcBef>
                <a:spcPts val="0"/>
              </a:spcBef>
              <a:spcAft>
                <a:spcPts val="0"/>
              </a:spcAft>
              <a:buSzPts val="1400"/>
              <a:buFont typeface="Montserrat"/>
              <a:buNone/>
              <a:defRPr b="0">
                <a:latin typeface="Montserrat"/>
                <a:ea typeface="Montserrat"/>
                <a:cs typeface="Montserrat"/>
                <a:sym typeface="Montserrat"/>
              </a:defRPr>
            </a:lvl7pPr>
            <a:lvl8pPr lvl="7" rtl="0">
              <a:spcBef>
                <a:spcPts val="0"/>
              </a:spcBef>
              <a:spcAft>
                <a:spcPts val="0"/>
              </a:spcAft>
              <a:buSzPts val="1400"/>
              <a:buFont typeface="Montserrat"/>
              <a:buNone/>
              <a:defRPr b="0">
                <a:latin typeface="Montserrat"/>
                <a:ea typeface="Montserrat"/>
                <a:cs typeface="Montserrat"/>
                <a:sym typeface="Montserrat"/>
              </a:defRPr>
            </a:lvl8pPr>
            <a:lvl9pPr lvl="8" rtl="0">
              <a:spcBef>
                <a:spcPts val="0"/>
              </a:spcBef>
              <a:spcAft>
                <a:spcPts val="0"/>
              </a:spcAft>
              <a:buSzPts val="1400"/>
              <a:buFont typeface="Montserrat"/>
              <a:buNone/>
              <a:defRPr b="0">
                <a:latin typeface="Montserrat"/>
                <a:ea typeface="Montserrat"/>
                <a:cs typeface="Montserrat"/>
                <a:sym typeface="Montserrat"/>
              </a:defRPr>
            </a:lvl9pPr>
          </a:lstStyle>
          <a:p>
            <a:endParaRPr/>
          </a:p>
        </p:txBody>
      </p:sp>
      <p:grpSp>
        <p:nvGrpSpPr>
          <p:cNvPr id="2563" name="Google Shape;2563;p10"/>
          <p:cNvGrpSpPr/>
          <p:nvPr/>
        </p:nvGrpSpPr>
        <p:grpSpPr>
          <a:xfrm rot="5400000">
            <a:off x="11632488" y="5569361"/>
            <a:ext cx="688845" cy="309095"/>
            <a:chOff x="8502760" y="3542528"/>
            <a:chExt cx="711519" cy="319269"/>
          </a:xfrm>
        </p:grpSpPr>
        <p:sp>
          <p:nvSpPr>
            <p:cNvPr id="2564" name="Google Shape;2564;p10"/>
            <p:cNvSpPr/>
            <p:nvPr/>
          </p:nvSpPr>
          <p:spPr>
            <a:xfrm>
              <a:off x="8526724" y="3663878"/>
              <a:ext cx="687555" cy="166504"/>
            </a:xfrm>
            <a:custGeom>
              <a:avLst/>
              <a:gdLst/>
              <a:ahLst/>
              <a:cxnLst/>
              <a:rect l="l" t="t" r="r" b="b"/>
              <a:pathLst>
                <a:path w="22951" h="5558" extrusionOk="0">
                  <a:moveTo>
                    <a:pt x="371" y="1"/>
                  </a:moveTo>
                  <a:cubicBezTo>
                    <a:pt x="1" y="1"/>
                    <a:pt x="11" y="603"/>
                    <a:pt x="401" y="636"/>
                  </a:cubicBezTo>
                  <a:cubicBezTo>
                    <a:pt x="2336" y="803"/>
                    <a:pt x="4170" y="1403"/>
                    <a:pt x="5972" y="2070"/>
                  </a:cubicBezTo>
                  <a:cubicBezTo>
                    <a:pt x="7739" y="2704"/>
                    <a:pt x="9541" y="3271"/>
                    <a:pt x="11275" y="3972"/>
                  </a:cubicBezTo>
                  <a:cubicBezTo>
                    <a:pt x="13043" y="4672"/>
                    <a:pt x="14778" y="5272"/>
                    <a:pt x="16679" y="5439"/>
                  </a:cubicBezTo>
                  <a:cubicBezTo>
                    <a:pt x="17549" y="5528"/>
                    <a:pt x="18411" y="5557"/>
                    <a:pt x="19274" y="5557"/>
                  </a:cubicBezTo>
                  <a:cubicBezTo>
                    <a:pt x="20363" y="5557"/>
                    <a:pt x="21451" y="5510"/>
                    <a:pt x="22550" y="5473"/>
                  </a:cubicBezTo>
                  <a:cubicBezTo>
                    <a:pt x="22950" y="5439"/>
                    <a:pt x="22950" y="4839"/>
                    <a:pt x="22550" y="4839"/>
                  </a:cubicBezTo>
                  <a:cubicBezTo>
                    <a:pt x="21467" y="4895"/>
                    <a:pt x="20373" y="4940"/>
                    <a:pt x="19275" y="4940"/>
                  </a:cubicBezTo>
                  <a:cubicBezTo>
                    <a:pt x="18412" y="4940"/>
                    <a:pt x="17546" y="4912"/>
                    <a:pt x="16679" y="4839"/>
                  </a:cubicBezTo>
                  <a:cubicBezTo>
                    <a:pt x="14711" y="4639"/>
                    <a:pt x="12943" y="3972"/>
                    <a:pt x="11075" y="3238"/>
                  </a:cubicBezTo>
                  <a:cubicBezTo>
                    <a:pt x="9341" y="2537"/>
                    <a:pt x="7573" y="1970"/>
                    <a:pt x="5805" y="1336"/>
                  </a:cubicBezTo>
                  <a:cubicBezTo>
                    <a:pt x="4037" y="703"/>
                    <a:pt x="2269" y="169"/>
                    <a:pt x="401" y="2"/>
                  </a:cubicBezTo>
                  <a:cubicBezTo>
                    <a:pt x="391" y="1"/>
                    <a:pt x="381" y="1"/>
                    <a:pt x="371"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5" name="Google Shape;2565;p10"/>
            <p:cNvSpPr/>
            <p:nvPr/>
          </p:nvSpPr>
          <p:spPr>
            <a:xfrm>
              <a:off x="8656460" y="3580482"/>
              <a:ext cx="187055" cy="259702"/>
            </a:xfrm>
            <a:custGeom>
              <a:avLst/>
              <a:gdLst/>
              <a:ahLst/>
              <a:cxnLst/>
              <a:rect l="l" t="t" r="r" b="b"/>
              <a:pathLst>
                <a:path w="6244" h="8669" extrusionOk="0">
                  <a:moveTo>
                    <a:pt x="1198" y="0"/>
                  </a:moveTo>
                  <a:cubicBezTo>
                    <a:pt x="951" y="0"/>
                    <a:pt x="739" y="310"/>
                    <a:pt x="973" y="518"/>
                  </a:cubicBezTo>
                  <a:cubicBezTo>
                    <a:pt x="2793" y="2018"/>
                    <a:pt x="3941" y="4099"/>
                    <a:pt x="5498" y="5825"/>
                  </a:cubicBezTo>
                  <a:lnTo>
                    <a:pt x="5498" y="5825"/>
                  </a:lnTo>
                  <a:cubicBezTo>
                    <a:pt x="4123" y="7069"/>
                    <a:pt x="2051" y="7518"/>
                    <a:pt x="340" y="8056"/>
                  </a:cubicBezTo>
                  <a:cubicBezTo>
                    <a:pt x="1" y="8149"/>
                    <a:pt x="117" y="8668"/>
                    <a:pt x="426" y="8668"/>
                  </a:cubicBezTo>
                  <a:cubicBezTo>
                    <a:pt x="452" y="8668"/>
                    <a:pt x="478" y="8665"/>
                    <a:pt x="506" y="8657"/>
                  </a:cubicBezTo>
                  <a:cubicBezTo>
                    <a:pt x="2441" y="8056"/>
                    <a:pt x="4676" y="7556"/>
                    <a:pt x="6144" y="6055"/>
                  </a:cubicBezTo>
                  <a:cubicBezTo>
                    <a:pt x="6244" y="5955"/>
                    <a:pt x="6244" y="5755"/>
                    <a:pt x="6144" y="5621"/>
                  </a:cubicBezTo>
                  <a:cubicBezTo>
                    <a:pt x="4476" y="3853"/>
                    <a:pt x="3308" y="1652"/>
                    <a:pt x="1407" y="84"/>
                  </a:cubicBezTo>
                  <a:cubicBezTo>
                    <a:pt x="1341" y="25"/>
                    <a:pt x="1268" y="0"/>
                    <a:pt x="1198"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6" name="Google Shape;2566;p10"/>
            <p:cNvSpPr/>
            <p:nvPr/>
          </p:nvSpPr>
          <p:spPr>
            <a:xfrm>
              <a:off x="8576689" y="3749640"/>
              <a:ext cx="258833" cy="29239"/>
            </a:xfrm>
            <a:custGeom>
              <a:avLst/>
              <a:gdLst/>
              <a:ahLst/>
              <a:cxnLst/>
              <a:rect l="l" t="t" r="r" b="b"/>
              <a:pathLst>
                <a:path w="8640" h="976" extrusionOk="0">
                  <a:moveTo>
                    <a:pt x="7633" y="0"/>
                  </a:moveTo>
                  <a:cubicBezTo>
                    <a:pt x="5209" y="0"/>
                    <a:pt x="2836" y="341"/>
                    <a:pt x="434" y="341"/>
                  </a:cubicBezTo>
                  <a:cubicBezTo>
                    <a:pt x="0" y="341"/>
                    <a:pt x="0" y="975"/>
                    <a:pt x="434" y="975"/>
                  </a:cubicBezTo>
                  <a:cubicBezTo>
                    <a:pt x="2836" y="975"/>
                    <a:pt x="5209" y="634"/>
                    <a:pt x="7633" y="634"/>
                  </a:cubicBezTo>
                  <a:cubicBezTo>
                    <a:pt x="7835" y="634"/>
                    <a:pt x="8037" y="636"/>
                    <a:pt x="8240" y="642"/>
                  </a:cubicBezTo>
                  <a:cubicBezTo>
                    <a:pt x="8640" y="642"/>
                    <a:pt x="8640" y="8"/>
                    <a:pt x="8240" y="8"/>
                  </a:cubicBezTo>
                  <a:cubicBezTo>
                    <a:pt x="8037" y="3"/>
                    <a:pt x="7835" y="0"/>
                    <a:pt x="7633"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7" name="Google Shape;2567;p10"/>
            <p:cNvSpPr/>
            <p:nvPr/>
          </p:nvSpPr>
          <p:spPr>
            <a:xfrm>
              <a:off x="8619286" y="3621790"/>
              <a:ext cx="206347" cy="133131"/>
            </a:xfrm>
            <a:custGeom>
              <a:avLst/>
              <a:gdLst/>
              <a:ahLst/>
              <a:cxnLst/>
              <a:rect l="l" t="t" r="r" b="b"/>
              <a:pathLst>
                <a:path w="6888" h="4444" extrusionOk="0">
                  <a:moveTo>
                    <a:pt x="486" y="1"/>
                  </a:moveTo>
                  <a:cubicBezTo>
                    <a:pt x="130" y="1"/>
                    <a:pt x="0" y="545"/>
                    <a:pt x="380" y="640"/>
                  </a:cubicBezTo>
                  <a:cubicBezTo>
                    <a:pt x="980" y="740"/>
                    <a:pt x="1514" y="1107"/>
                    <a:pt x="2014" y="1474"/>
                  </a:cubicBezTo>
                  <a:cubicBezTo>
                    <a:pt x="2481" y="1807"/>
                    <a:pt x="2948" y="2108"/>
                    <a:pt x="3449" y="2408"/>
                  </a:cubicBezTo>
                  <a:cubicBezTo>
                    <a:pt x="4416" y="2975"/>
                    <a:pt x="5517" y="3475"/>
                    <a:pt x="6251" y="4342"/>
                  </a:cubicBezTo>
                  <a:cubicBezTo>
                    <a:pt x="6306" y="4414"/>
                    <a:pt x="6375" y="4444"/>
                    <a:pt x="6444" y="4444"/>
                  </a:cubicBezTo>
                  <a:cubicBezTo>
                    <a:pt x="6665" y="4444"/>
                    <a:pt x="6888" y="4138"/>
                    <a:pt x="6684" y="3909"/>
                  </a:cubicBezTo>
                  <a:cubicBezTo>
                    <a:pt x="5917" y="2975"/>
                    <a:pt x="4750" y="2474"/>
                    <a:pt x="3749" y="1874"/>
                  </a:cubicBezTo>
                  <a:cubicBezTo>
                    <a:pt x="3248" y="1574"/>
                    <a:pt x="2781" y="1240"/>
                    <a:pt x="2281" y="907"/>
                  </a:cubicBezTo>
                  <a:cubicBezTo>
                    <a:pt x="1747" y="540"/>
                    <a:pt x="1180" y="173"/>
                    <a:pt x="547" y="6"/>
                  </a:cubicBezTo>
                  <a:cubicBezTo>
                    <a:pt x="526" y="3"/>
                    <a:pt x="505" y="1"/>
                    <a:pt x="486" y="1"/>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8" name="Google Shape;2568;p10"/>
            <p:cNvSpPr/>
            <p:nvPr/>
          </p:nvSpPr>
          <p:spPr>
            <a:xfrm>
              <a:off x="8663620" y="3542528"/>
              <a:ext cx="60993" cy="55991"/>
            </a:xfrm>
            <a:custGeom>
              <a:avLst/>
              <a:gdLst/>
              <a:ahLst/>
              <a:cxnLst/>
              <a:rect l="l" t="t" r="r" b="b"/>
              <a:pathLst>
                <a:path w="2036" h="1869" extrusionOk="0">
                  <a:moveTo>
                    <a:pt x="951" y="0"/>
                  </a:moveTo>
                  <a:cubicBezTo>
                    <a:pt x="726" y="0"/>
                    <a:pt x="501" y="83"/>
                    <a:pt x="334" y="250"/>
                  </a:cubicBezTo>
                  <a:cubicBezTo>
                    <a:pt x="1" y="584"/>
                    <a:pt x="1" y="1151"/>
                    <a:pt x="334" y="1484"/>
                  </a:cubicBezTo>
                  <a:lnTo>
                    <a:pt x="468" y="1618"/>
                  </a:lnTo>
                  <a:cubicBezTo>
                    <a:pt x="634" y="1785"/>
                    <a:pt x="860" y="1868"/>
                    <a:pt x="1085" y="1868"/>
                  </a:cubicBezTo>
                  <a:cubicBezTo>
                    <a:pt x="1310" y="1868"/>
                    <a:pt x="1535" y="1785"/>
                    <a:pt x="1702" y="1618"/>
                  </a:cubicBezTo>
                  <a:cubicBezTo>
                    <a:pt x="2035" y="1284"/>
                    <a:pt x="2035" y="717"/>
                    <a:pt x="1702" y="350"/>
                  </a:cubicBezTo>
                  <a:lnTo>
                    <a:pt x="1568" y="250"/>
                  </a:lnTo>
                  <a:cubicBezTo>
                    <a:pt x="1402" y="83"/>
                    <a:pt x="1176" y="0"/>
                    <a:pt x="951"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69" name="Google Shape;2569;p10"/>
            <p:cNvSpPr/>
            <p:nvPr/>
          </p:nvSpPr>
          <p:spPr>
            <a:xfrm>
              <a:off x="8595681" y="3598335"/>
              <a:ext cx="60993" cy="54253"/>
            </a:xfrm>
            <a:custGeom>
              <a:avLst/>
              <a:gdLst/>
              <a:ahLst/>
              <a:cxnLst/>
              <a:rect l="l" t="t" r="r" b="b"/>
              <a:pathLst>
                <a:path w="2036" h="1811" extrusionOk="0">
                  <a:moveTo>
                    <a:pt x="1031" y="1"/>
                  </a:moveTo>
                  <a:cubicBezTo>
                    <a:pt x="966" y="1"/>
                    <a:pt x="900" y="8"/>
                    <a:pt x="834" y="22"/>
                  </a:cubicBezTo>
                  <a:cubicBezTo>
                    <a:pt x="734" y="55"/>
                    <a:pt x="667" y="88"/>
                    <a:pt x="601" y="155"/>
                  </a:cubicBezTo>
                  <a:cubicBezTo>
                    <a:pt x="200" y="322"/>
                    <a:pt x="0" y="756"/>
                    <a:pt x="100" y="1156"/>
                  </a:cubicBezTo>
                  <a:cubicBezTo>
                    <a:pt x="215" y="1557"/>
                    <a:pt x="600" y="1811"/>
                    <a:pt x="1003" y="1811"/>
                  </a:cubicBezTo>
                  <a:cubicBezTo>
                    <a:pt x="1069" y="1811"/>
                    <a:pt x="1135" y="1804"/>
                    <a:pt x="1201" y="1790"/>
                  </a:cubicBezTo>
                  <a:cubicBezTo>
                    <a:pt x="1268" y="1756"/>
                    <a:pt x="1368" y="1723"/>
                    <a:pt x="1435" y="1656"/>
                  </a:cubicBezTo>
                  <a:cubicBezTo>
                    <a:pt x="1802" y="1490"/>
                    <a:pt x="2035" y="1056"/>
                    <a:pt x="1902" y="656"/>
                  </a:cubicBezTo>
                  <a:cubicBezTo>
                    <a:pt x="1787" y="254"/>
                    <a:pt x="1426" y="1"/>
                    <a:pt x="1031"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0" name="Google Shape;2570;p10"/>
            <p:cNvSpPr/>
            <p:nvPr/>
          </p:nvSpPr>
          <p:spPr>
            <a:xfrm>
              <a:off x="8502760" y="3644946"/>
              <a:ext cx="67974" cy="52995"/>
            </a:xfrm>
            <a:custGeom>
              <a:avLst/>
              <a:gdLst/>
              <a:ahLst/>
              <a:cxnLst/>
              <a:rect l="l" t="t" r="r" b="b"/>
              <a:pathLst>
                <a:path w="2269" h="1769" extrusionOk="0">
                  <a:moveTo>
                    <a:pt x="1134" y="0"/>
                  </a:moveTo>
                  <a:cubicBezTo>
                    <a:pt x="0" y="0"/>
                    <a:pt x="0" y="1768"/>
                    <a:pt x="1134" y="1768"/>
                  </a:cubicBezTo>
                  <a:cubicBezTo>
                    <a:pt x="2268" y="1768"/>
                    <a:pt x="2268" y="0"/>
                    <a:pt x="1134"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1" name="Google Shape;2571;p10"/>
            <p:cNvSpPr/>
            <p:nvPr/>
          </p:nvSpPr>
          <p:spPr>
            <a:xfrm>
              <a:off x="8548711" y="3744847"/>
              <a:ext cx="66985" cy="52995"/>
            </a:xfrm>
            <a:custGeom>
              <a:avLst/>
              <a:gdLst/>
              <a:ahLst/>
              <a:cxnLst/>
              <a:rect l="l" t="t" r="r" b="b"/>
              <a:pathLst>
                <a:path w="2236" h="1769" extrusionOk="0">
                  <a:moveTo>
                    <a:pt x="1135" y="1"/>
                  </a:moveTo>
                  <a:cubicBezTo>
                    <a:pt x="0" y="1"/>
                    <a:pt x="0" y="1769"/>
                    <a:pt x="1135" y="1769"/>
                  </a:cubicBezTo>
                  <a:cubicBezTo>
                    <a:pt x="2235" y="1769"/>
                    <a:pt x="2235" y="1"/>
                    <a:pt x="1135" y="1"/>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2" name="Google Shape;2572;p10"/>
            <p:cNvSpPr/>
            <p:nvPr/>
          </p:nvSpPr>
          <p:spPr>
            <a:xfrm>
              <a:off x="8630639" y="380982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rgbClr val="E2431E"/>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2573" name="Google Shape;2573;p10"/>
          <p:cNvSpPr/>
          <p:nvPr/>
        </p:nvSpPr>
        <p:spPr>
          <a:xfrm>
            <a:off x="8123057" y="6366530"/>
            <a:ext cx="4139098" cy="560097"/>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4" name="Google Shape;2574;p10"/>
          <p:cNvSpPr/>
          <p:nvPr/>
        </p:nvSpPr>
        <p:spPr>
          <a:xfrm rot="-5400000">
            <a:off x="-1249747" y="1107372"/>
            <a:ext cx="2861748" cy="646990"/>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2575" name="Google Shape;2575;p10"/>
          <p:cNvGrpSpPr/>
          <p:nvPr/>
        </p:nvGrpSpPr>
        <p:grpSpPr>
          <a:xfrm rot="-8955970">
            <a:off x="-342273" y="445977"/>
            <a:ext cx="464025" cy="1202963"/>
            <a:chOff x="1823086" y="-208516"/>
            <a:chExt cx="433159" cy="1122944"/>
          </a:xfrm>
        </p:grpSpPr>
        <p:sp>
          <p:nvSpPr>
            <p:cNvPr id="2576" name="Google Shape;2576;p10"/>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7" name="Google Shape;2577;p10"/>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8" name="Google Shape;2578;p10"/>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79" name="Google Shape;2579;p10"/>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0" name="Google Shape;2580;p10"/>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1" name="Google Shape;2581;p10"/>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2" name="Google Shape;2582;p10"/>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3" name="Google Shape;2583;p10"/>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584" name="Google Shape;2584;p10"/>
          <p:cNvGrpSpPr/>
          <p:nvPr/>
        </p:nvGrpSpPr>
        <p:grpSpPr>
          <a:xfrm rot="-8955970">
            <a:off x="-75445" y="373201"/>
            <a:ext cx="469716" cy="1271296"/>
            <a:chOff x="904476" y="-243594"/>
            <a:chExt cx="438472" cy="1186732"/>
          </a:xfrm>
        </p:grpSpPr>
        <p:sp>
          <p:nvSpPr>
            <p:cNvPr id="2585" name="Google Shape;2585;p10"/>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6" name="Google Shape;2586;p10"/>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7" name="Google Shape;2587;p10"/>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8" name="Google Shape;2588;p10"/>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89" name="Google Shape;2589;p10"/>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0" name="Google Shape;2590;p10"/>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1" name="Google Shape;2591;p10"/>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2" name="Google Shape;2592;p10"/>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3" name="Google Shape;2593;p10"/>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4" name="Google Shape;2594;p10"/>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5" name="Google Shape;2595;p10"/>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6" name="Google Shape;2596;p10"/>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7" name="Google Shape;2597;p10"/>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8" name="Google Shape;2598;p10"/>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599" name="Google Shape;2599;p10"/>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0" name="Google Shape;2600;p10"/>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1" name="Google Shape;2601;p10"/>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2" name="Google Shape;2602;p10"/>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3" name="Google Shape;2603;p10"/>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4" name="Google Shape;2604;p10"/>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5" name="Google Shape;2605;p10"/>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6" name="Google Shape;2606;p10"/>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7" name="Google Shape;2607;p10"/>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8" name="Google Shape;2608;p10"/>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09" name="Google Shape;2609;p10"/>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0" name="Google Shape;2610;p10"/>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1" name="Google Shape;2611;p10"/>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12" name="Google Shape;2612;p10"/>
          <p:cNvGrpSpPr/>
          <p:nvPr/>
        </p:nvGrpSpPr>
        <p:grpSpPr>
          <a:xfrm>
            <a:off x="11174471" y="5811367"/>
            <a:ext cx="1031774" cy="660193"/>
            <a:chOff x="7750342" y="3926048"/>
            <a:chExt cx="1406709" cy="900099"/>
          </a:xfrm>
        </p:grpSpPr>
        <p:sp>
          <p:nvSpPr>
            <p:cNvPr id="2613" name="Google Shape;2613;p10"/>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4" name="Google Shape;2614;p10"/>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5" name="Google Shape;2615;p10"/>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6" name="Google Shape;2616;p10"/>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7" name="Google Shape;2617;p10"/>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8" name="Google Shape;2618;p10"/>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19" name="Google Shape;2619;p10"/>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0" name="Google Shape;2620;p10"/>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21" name="Google Shape;2621;p10"/>
          <p:cNvGrpSpPr/>
          <p:nvPr/>
        </p:nvGrpSpPr>
        <p:grpSpPr>
          <a:xfrm>
            <a:off x="11622583" y="5684943"/>
            <a:ext cx="908884" cy="913029"/>
            <a:chOff x="8276926" y="3750868"/>
            <a:chExt cx="1239162" cy="1244814"/>
          </a:xfrm>
        </p:grpSpPr>
        <p:sp>
          <p:nvSpPr>
            <p:cNvPr id="2622" name="Google Shape;2622;p10"/>
            <p:cNvSpPr/>
            <p:nvPr/>
          </p:nvSpPr>
          <p:spPr>
            <a:xfrm>
              <a:off x="8276926" y="3750868"/>
              <a:ext cx="1239162" cy="1227089"/>
            </a:xfrm>
            <a:custGeom>
              <a:avLst/>
              <a:gdLst/>
              <a:ahLst/>
              <a:cxnLst/>
              <a:rect l="l" t="t" r="r" b="b"/>
              <a:pathLst>
                <a:path w="41364" h="40961" extrusionOk="0">
                  <a:moveTo>
                    <a:pt x="0" y="0"/>
                  </a:moveTo>
                  <a:lnTo>
                    <a:pt x="0" y="0"/>
                  </a:lnTo>
                  <a:cubicBezTo>
                    <a:pt x="1280" y="4593"/>
                    <a:pt x="11205" y="40961"/>
                    <a:pt x="33709" y="40961"/>
                  </a:cubicBezTo>
                  <a:cubicBezTo>
                    <a:pt x="34088" y="40961"/>
                    <a:pt x="34472" y="40950"/>
                    <a:pt x="34859" y="40929"/>
                  </a:cubicBezTo>
                  <a:cubicBezTo>
                    <a:pt x="41363" y="15645"/>
                    <a:pt x="3703" y="1301"/>
                    <a:pt x="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3" name="Google Shape;2623;p10"/>
            <p:cNvSpPr/>
            <p:nvPr/>
          </p:nvSpPr>
          <p:spPr>
            <a:xfrm>
              <a:off x="8392314" y="3892198"/>
              <a:ext cx="958460" cy="1103485"/>
            </a:xfrm>
            <a:custGeom>
              <a:avLst/>
              <a:gdLst/>
              <a:ahLst/>
              <a:cxnLst/>
              <a:rect l="l" t="t" r="r" b="b"/>
              <a:pathLst>
                <a:path w="31994" h="36835" extrusionOk="0">
                  <a:moveTo>
                    <a:pt x="584" y="1"/>
                  </a:moveTo>
                  <a:cubicBezTo>
                    <a:pt x="276" y="1"/>
                    <a:pt x="1" y="410"/>
                    <a:pt x="285" y="719"/>
                  </a:cubicBezTo>
                  <a:cubicBezTo>
                    <a:pt x="4888" y="5523"/>
                    <a:pt x="9224" y="10593"/>
                    <a:pt x="13427" y="15797"/>
                  </a:cubicBezTo>
                  <a:cubicBezTo>
                    <a:pt x="15529" y="18399"/>
                    <a:pt x="17564" y="21034"/>
                    <a:pt x="19632" y="23669"/>
                  </a:cubicBezTo>
                  <a:cubicBezTo>
                    <a:pt x="20566" y="24870"/>
                    <a:pt x="21466" y="26104"/>
                    <a:pt x="22400" y="27305"/>
                  </a:cubicBezTo>
                  <a:cubicBezTo>
                    <a:pt x="23301" y="28539"/>
                    <a:pt x="24202" y="29773"/>
                    <a:pt x="25269" y="30874"/>
                  </a:cubicBezTo>
                  <a:cubicBezTo>
                    <a:pt x="26270" y="31842"/>
                    <a:pt x="27371" y="32642"/>
                    <a:pt x="28438" y="33543"/>
                  </a:cubicBezTo>
                  <a:cubicBezTo>
                    <a:pt x="29439" y="34377"/>
                    <a:pt x="30540" y="35311"/>
                    <a:pt x="31073" y="36545"/>
                  </a:cubicBezTo>
                  <a:cubicBezTo>
                    <a:pt x="31154" y="36747"/>
                    <a:pt x="31333" y="36835"/>
                    <a:pt x="31504" y="36835"/>
                  </a:cubicBezTo>
                  <a:cubicBezTo>
                    <a:pt x="31757" y="36835"/>
                    <a:pt x="31993" y="36643"/>
                    <a:pt x="31874" y="36345"/>
                  </a:cubicBezTo>
                  <a:cubicBezTo>
                    <a:pt x="30907" y="34077"/>
                    <a:pt x="28638" y="32676"/>
                    <a:pt x="26837" y="31174"/>
                  </a:cubicBezTo>
                  <a:cubicBezTo>
                    <a:pt x="24569" y="29240"/>
                    <a:pt x="22901" y="26605"/>
                    <a:pt x="21100" y="24269"/>
                  </a:cubicBezTo>
                  <a:cubicBezTo>
                    <a:pt x="17063" y="18932"/>
                    <a:pt x="12927" y="13695"/>
                    <a:pt x="8557" y="8625"/>
                  </a:cubicBezTo>
                  <a:cubicBezTo>
                    <a:pt x="6055" y="5756"/>
                    <a:pt x="3520" y="2888"/>
                    <a:pt x="852" y="119"/>
                  </a:cubicBezTo>
                  <a:cubicBezTo>
                    <a:pt x="769" y="36"/>
                    <a:pt x="675" y="1"/>
                    <a:pt x="58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4" name="Google Shape;2624;p10"/>
            <p:cNvSpPr/>
            <p:nvPr/>
          </p:nvSpPr>
          <p:spPr>
            <a:xfrm>
              <a:off x="8441201" y="3944710"/>
              <a:ext cx="148529" cy="162939"/>
            </a:xfrm>
            <a:custGeom>
              <a:avLst/>
              <a:gdLst/>
              <a:ahLst/>
              <a:cxnLst/>
              <a:rect l="l" t="t" r="r" b="b"/>
              <a:pathLst>
                <a:path w="4958" h="5439" extrusionOk="0">
                  <a:moveTo>
                    <a:pt x="4290" y="0"/>
                  </a:moveTo>
                  <a:cubicBezTo>
                    <a:pt x="4056" y="0"/>
                    <a:pt x="3890" y="201"/>
                    <a:pt x="3890" y="434"/>
                  </a:cubicBezTo>
                  <a:cubicBezTo>
                    <a:pt x="3770" y="1778"/>
                    <a:pt x="3865" y="3150"/>
                    <a:pt x="4054" y="4500"/>
                  </a:cubicBezTo>
                  <a:lnTo>
                    <a:pt x="4054" y="4500"/>
                  </a:lnTo>
                  <a:cubicBezTo>
                    <a:pt x="3610" y="4566"/>
                    <a:pt x="3160" y="4601"/>
                    <a:pt x="2711" y="4601"/>
                  </a:cubicBezTo>
                  <a:cubicBezTo>
                    <a:pt x="2025" y="4601"/>
                    <a:pt x="1341" y="4518"/>
                    <a:pt x="687" y="4337"/>
                  </a:cubicBezTo>
                  <a:cubicBezTo>
                    <a:pt x="638" y="4321"/>
                    <a:pt x="591" y="4314"/>
                    <a:pt x="547" y="4314"/>
                  </a:cubicBezTo>
                  <a:cubicBezTo>
                    <a:pt x="122" y="4314"/>
                    <a:pt x="0" y="4986"/>
                    <a:pt x="454" y="5137"/>
                  </a:cubicBezTo>
                  <a:cubicBezTo>
                    <a:pt x="1172" y="5348"/>
                    <a:pt x="1918" y="5438"/>
                    <a:pt x="2663" y="5438"/>
                  </a:cubicBezTo>
                  <a:cubicBezTo>
                    <a:pt x="3336" y="5438"/>
                    <a:pt x="4008" y="5364"/>
                    <a:pt x="4657" y="5237"/>
                  </a:cubicBezTo>
                  <a:cubicBezTo>
                    <a:pt x="4890" y="5204"/>
                    <a:pt x="4957" y="4937"/>
                    <a:pt x="4924" y="4737"/>
                  </a:cubicBezTo>
                  <a:cubicBezTo>
                    <a:pt x="4690" y="3303"/>
                    <a:pt x="4624" y="1868"/>
                    <a:pt x="4724" y="401"/>
                  </a:cubicBezTo>
                  <a:cubicBezTo>
                    <a:pt x="4724" y="201"/>
                    <a:pt x="4523" y="0"/>
                    <a:pt x="4290"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5" name="Google Shape;2625;p10"/>
            <p:cNvSpPr/>
            <p:nvPr/>
          </p:nvSpPr>
          <p:spPr>
            <a:xfrm>
              <a:off x="8509679" y="4032569"/>
              <a:ext cx="204370" cy="189331"/>
            </a:xfrm>
            <a:custGeom>
              <a:avLst/>
              <a:gdLst/>
              <a:ahLst/>
              <a:cxnLst/>
              <a:rect l="l" t="t" r="r" b="b"/>
              <a:pathLst>
                <a:path w="6822" h="6320" extrusionOk="0">
                  <a:moveTo>
                    <a:pt x="6305" y="1"/>
                  </a:moveTo>
                  <a:cubicBezTo>
                    <a:pt x="6138" y="1"/>
                    <a:pt x="5973" y="92"/>
                    <a:pt x="5907" y="303"/>
                  </a:cubicBezTo>
                  <a:cubicBezTo>
                    <a:pt x="5473" y="1976"/>
                    <a:pt x="5529" y="3736"/>
                    <a:pt x="5378" y="5475"/>
                  </a:cubicBezTo>
                  <a:lnTo>
                    <a:pt x="5378" y="5475"/>
                  </a:lnTo>
                  <a:cubicBezTo>
                    <a:pt x="4795" y="5481"/>
                    <a:pt x="4208" y="5497"/>
                    <a:pt x="3623" y="5497"/>
                  </a:cubicBezTo>
                  <a:cubicBezTo>
                    <a:pt x="2651" y="5497"/>
                    <a:pt x="1683" y="5452"/>
                    <a:pt x="736" y="5240"/>
                  </a:cubicBezTo>
                  <a:cubicBezTo>
                    <a:pt x="705" y="5234"/>
                    <a:pt x="675" y="5231"/>
                    <a:pt x="646" y="5231"/>
                  </a:cubicBezTo>
                  <a:cubicBezTo>
                    <a:pt x="178" y="5231"/>
                    <a:pt x="0" y="5946"/>
                    <a:pt x="503" y="6040"/>
                  </a:cubicBezTo>
                  <a:cubicBezTo>
                    <a:pt x="1625" y="6278"/>
                    <a:pt x="2762" y="6320"/>
                    <a:pt x="3894" y="6320"/>
                  </a:cubicBezTo>
                  <a:cubicBezTo>
                    <a:pt x="4511" y="6320"/>
                    <a:pt x="5128" y="6307"/>
                    <a:pt x="5740" y="6307"/>
                  </a:cubicBezTo>
                  <a:cubicBezTo>
                    <a:pt x="5973" y="6307"/>
                    <a:pt x="6140" y="6107"/>
                    <a:pt x="6174" y="5874"/>
                  </a:cubicBezTo>
                  <a:cubicBezTo>
                    <a:pt x="6374" y="4106"/>
                    <a:pt x="6274" y="2271"/>
                    <a:pt x="6741" y="537"/>
                  </a:cubicBezTo>
                  <a:cubicBezTo>
                    <a:pt x="6821" y="214"/>
                    <a:pt x="6561" y="1"/>
                    <a:pt x="6305"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6" name="Google Shape;2626;p10"/>
            <p:cNvSpPr/>
            <p:nvPr/>
          </p:nvSpPr>
          <p:spPr>
            <a:xfrm>
              <a:off x="8605656" y="4119560"/>
              <a:ext cx="241877" cy="254848"/>
            </a:xfrm>
            <a:custGeom>
              <a:avLst/>
              <a:gdLst/>
              <a:ahLst/>
              <a:cxnLst/>
              <a:rect l="l" t="t" r="r" b="b"/>
              <a:pathLst>
                <a:path w="8074" h="8507" extrusionOk="0">
                  <a:moveTo>
                    <a:pt x="7656" y="1"/>
                  </a:moveTo>
                  <a:cubicBezTo>
                    <a:pt x="7448" y="1"/>
                    <a:pt x="7239" y="134"/>
                    <a:pt x="7239" y="401"/>
                  </a:cubicBezTo>
                  <a:cubicBezTo>
                    <a:pt x="7239" y="2748"/>
                    <a:pt x="6636" y="4975"/>
                    <a:pt x="6348" y="7281"/>
                  </a:cubicBezTo>
                  <a:lnTo>
                    <a:pt x="6348" y="7281"/>
                  </a:lnTo>
                  <a:cubicBezTo>
                    <a:pt x="4429" y="7581"/>
                    <a:pt x="2483" y="7673"/>
                    <a:pt x="568" y="7673"/>
                  </a:cubicBezTo>
                  <a:cubicBezTo>
                    <a:pt x="1" y="7673"/>
                    <a:pt x="1" y="8507"/>
                    <a:pt x="568" y="8507"/>
                  </a:cubicBezTo>
                  <a:cubicBezTo>
                    <a:pt x="2669" y="8507"/>
                    <a:pt x="4771" y="8407"/>
                    <a:pt x="6839" y="8040"/>
                  </a:cubicBezTo>
                  <a:cubicBezTo>
                    <a:pt x="7039" y="8007"/>
                    <a:pt x="7139" y="7806"/>
                    <a:pt x="7139" y="7640"/>
                  </a:cubicBezTo>
                  <a:cubicBezTo>
                    <a:pt x="7406" y="5238"/>
                    <a:pt x="8073" y="2870"/>
                    <a:pt x="8073" y="401"/>
                  </a:cubicBezTo>
                  <a:cubicBezTo>
                    <a:pt x="8073" y="134"/>
                    <a:pt x="7865" y="1"/>
                    <a:pt x="7656"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7" name="Google Shape;2627;p10"/>
            <p:cNvSpPr/>
            <p:nvPr/>
          </p:nvSpPr>
          <p:spPr>
            <a:xfrm>
              <a:off x="8710590" y="4263465"/>
              <a:ext cx="283817" cy="296819"/>
            </a:xfrm>
            <a:custGeom>
              <a:avLst/>
              <a:gdLst/>
              <a:ahLst/>
              <a:cxnLst/>
              <a:rect l="l" t="t" r="r" b="b"/>
              <a:pathLst>
                <a:path w="9474" h="9908" extrusionOk="0">
                  <a:moveTo>
                    <a:pt x="8928" y="0"/>
                  </a:moveTo>
                  <a:cubicBezTo>
                    <a:pt x="8723" y="0"/>
                    <a:pt x="8523" y="134"/>
                    <a:pt x="8540" y="401"/>
                  </a:cubicBezTo>
                  <a:cubicBezTo>
                    <a:pt x="8637" y="3207"/>
                    <a:pt x="8109" y="5982"/>
                    <a:pt x="7652" y="8726"/>
                  </a:cubicBezTo>
                  <a:lnTo>
                    <a:pt x="7652" y="8726"/>
                  </a:lnTo>
                  <a:cubicBezTo>
                    <a:pt x="5271" y="8861"/>
                    <a:pt x="2918" y="9073"/>
                    <a:pt x="534" y="9073"/>
                  </a:cubicBezTo>
                  <a:cubicBezTo>
                    <a:pt x="0" y="9073"/>
                    <a:pt x="0" y="9907"/>
                    <a:pt x="534" y="9907"/>
                  </a:cubicBezTo>
                  <a:cubicBezTo>
                    <a:pt x="3036" y="9907"/>
                    <a:pt x="5538" y="9674"/>
                    <a:pt x="8006" y="9540"/>
                  </a:cubicBezTo>
                  <a:cubicBezTo>
                    <a:pt x="8173" y="9540"/>
                    <a:pt x="8373" y="9440"/>
                    <a:pt x="8406" y="9240"/>
                  </a:cubicBezTo>
                  <a:cubicBezTo>
                    <a:pt x="8907" y="6305"/>
                    <a:pt x="9474" y="3369"/>
                    <a:pt x="9340" y="401"/>
                  </a:cubicBezTo>
                  <a:cubicBezTo>
                    <a:pt x="9340" y="134"/>
                    <a:pt x="9132" y="0"/>
                    <a:pt x="892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8" name="Google Shape;2628;p10"/>
            <p:cNvSpPr/>
            <p:nvPr/>
          </p:nvSpPr>
          <p:spPr>
            <a:xfrm>
              <a:off x="8857491" y="4402339"/>
              <a:ext cx="286813" cy="364463"/>
            </a:xfrm>
            <a:custGeom>
              <a:avLst/>
              <a:gdLst/>
              <a:ahLst/>
              <a:cxnLst/>
              <a:rect l="l" t="t" r="r" b="b"/>
              <a:pathLst>
                <a:path w="9574" h="12166" extrusionOk="0">
                  <a:moveTo>
                    <a:pt x="8898" y="1"/>
                  </a:moveTo>
                  <a:cubicBezTo>
                    <a:pt x="8689" y="1"/>
                    <a:pt x="8489" y="134"/>
                    <a:pt x="8506" y="401"/>
                  </a:cubicBezTo>
                  <a:cubicBezTo>
                    <a:pt x="8732" y="4076"/>
                    <a:pt x="8210" y="7689"/>
                    <a:pt x="8054" y="11329"/>
                  </a:cubicBezTo>
                  <a:lnTo>
                    <a:pt x="8054" y="11329"/>
                  </a:lnTo>
                  <a:cubicBezTo>
                    <a:pt x="7990" y="11330"/>
                    <a:pt x="7927" y="11331"/>
                    <a:pt x="7864" y="11331"/>
                  </a:cubicBezTo>
                  <a:cubicBezTo>
                    <a:pt x="5589" y="11331"/>
                    <a:pt x="3417" y="10453"/>
                    <a:pt x="1143" y="10453"/>
                  </a:cubicBezTo>
                  <a:cubicBezTo>
                    <a:pt x="940" y="10453"/>
                    <a:pt x="737" y="10460"/>
                    <a:pt x="534" y="10475"/>
                  </a:cubicBezTo>
                  <a:cubicBezTo>
                    <a:pt x="20" y="10539"/>
                    <a:pt x="1" y="11313"/>
                    <a:pt x="474" y="11313"/>
                  </a:cubicBezTo>
                  <a:cubicBezTo>
                    <a:pt x="493" y="11313"/>
                    <a:pt x="513" y="11312"/>
                    <a:pt x="534" y="11309"/>
                  </a:cubicBezTo>
                  <a:cubicBezTo>
                    <a:pt x="737" y="11294"/>
                    <a:pt x="940" y="11287"/>
                    <a:pt x="1143" y="11287"/>
                  </a:cubicBezTo>
                  <a:cubicBezTo>
                    <a:pt x="3417" y="11287"/>
                    <a:pt x="5589" y="12165"/>
                    <a:pt x="7864" y="12165"/>
                  </a:cubicBezTo>
                  <a:cubicBezTo>
                    <a:pt x="8066" y="12165"/>
                    <a:pt x="8269" y="12158"/>
                    <a:pt x="8473" y="12143"/>
                  </a:cubicBezTo>
                  <a:cubicBezTo>
                    <a:pt x="8706" y="12110"/>
                    <a:pt x="8873" y="11976"/>
                    <a:pt x="8873" y="11709"/>
                  </a:cubicBezTo>
                  <a:cubicBezTo>
                    <a:pt x="9006" y="7940"/>
                    <a:pt x="9573" y="4204"/>
                    <a:pt x="9340" y="401"/>
                  </a:cubicBezTo>
                  <a:cubicBezTo>
                    <a:pt x="9323" y="134"/>
                    <a:pt x="9106" y="1"/>
                    <a:pt x="889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29" name="Google Shape;2629;p10"/>
            <p:cNvSpPr/>
            <p:nvPr/>
          </p:nvSpPr>
          <p:spPr>
            <a:xfrm>
              <a:off x="8748543" y="4442329"/>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0" name="Google Shape;2630;p10"/>
            <p:cNvSpPr/>
            <p:nvPr/>
          </p:nvSpPr>
          <p:spPr>
            <a:xfrm>
              <a:off x="8716581" y="4491277"/>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1" name="Google Shape;2631;p10"/>
            <p:cNvSpPr/>
            <p:nvPr/>
          </p:nvSpPr>
          <p:spPr>
            <a:xfrm>
              <a:off x="8689591" y="4449309"/>
              <a:ext cx="27022" cy="21030"/>
            </a:xfrm>
            <a:custGeom>
              <a:avLst/>
              <a:gdLst/>
              <a:ahLst/>
              <a:cxnLst/>
              <a:rect l="l" t="t" r="r" b="b"/>
              <a:pathLst>
                <a:path w="902" h="702" extrusionOk="0">
                  <a:moveTo>
                    <a:pt x="434" y="1"/>
                  </a:moveTo>
                  <a:cubicBezTo>
                    <a:pt x="1" y="1"/>
                    <a:pt x="1"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2" name="Google Shape;2632;p10"/>
            <p:cNvSpPr/>
            <p:nvPr/>
          </p:nvSpPr>
          <p:spPr>
            <a:xfrm>
              <a:off x="8779517" y="4072619"/>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3" name="Google Shape;2633;p10"/>
            <p:cNvSpPr/>
            <p:nvPr/>
          </p:nvSpPr>
          <p:spPr>
            <a:xfrm>
              <a:off x="8755553" y="413157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4" name="Google Shape;2634;p10"/>
            <p:cNvSpPr/>
            <p:nvPr/>
          </p:nvSpPr>
          <p:spPr>
            <a:xfrm>
              <a:off x="8727574" y="4072619"/>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5" name="Google Shape;2635;p10"/>
            <p:cNvSpPr/>
            <p:nvPr/>
          </p:nvSpPr>
          <p:spPr>
            <a:xfrm>
              <a:off x="8357866" y="393272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6" name="Google Shape;2636;p10"/>
            <p:cNvSpPr/>
            <p:nvPr/>
          </p:nvSpPr>
          <p:spPr>
            <a:xfrm>
              <a:off x="8339862" y="3876771"/>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7" name="Google Shape;2637;p10"/>
            <p:cNvSpPr/>
            <p:nvPr/>
          </p:nvSpPr>
          <p:spPr>
            <a:xfrm>
              <a:off x="8902424" y="4610200"/>
              <a:ext cx="27022" cy="21000"/>
            </a:xfrm>
            <a:custGeom>
              <a:avLst/>
              <a:gdLst/>
              <a:ahLst/>
              <a:cxnLst/>
              <a:rect l="l" t="t" r="r" b="b"/>
              <a:pathLst>
                <a:path w="902" h="701" extrusionOk="0">
                  <a:moveTo>
                    <a:pt x="435" y="0"/>
                  </a:moveTo>
                  <a:cubicBezTo>
                    <a:pt x="1" y="0"/>
                    <a:pt x="1" y="701"/>
                    <a:pt x="435" y="701"/>
                  </a:cubicBezTo>
                  <a:cubicBezTo>
                    <a:pt x="902" y="701"/>
                    <a:pt x="902" y="0"/>
                    <a:pt x="435"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8" name="Google Shape;2638;p10"/>
            <p:cNvSpPr/>
            <p:nvPr/>
          </p:nvSpPr>
          <p:spPr>
            <a:xfrm>
              <a:off x="8884450" y="465615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39" name="Google Shape;2639;p10"/>
            <p:cNvSpPr/>
            <p:nvPr/>
          </p:nvSpPr>
          <p:spPr>
            <a:xfrm>
              <a:off x="8849462" y="4621193"/>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0" name="Google Shape;2640;p10"/>
            <p:cNvSpPr/>
            <p:nvPr/>
          </p:nvSpPr>
          <p:spPr>
            <a:xfrm>
              <a:off x="9237174" y="4624189"/>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1" name="Google Shape;2641;p10"/>
            <p:cNvSpPr/>
            <p:nvPr/>
          </p:nvSpPr>
          <p:spPr>
            <a:xfrm>
              <a:off x="9213210" y="4690121"/>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2" name="Google Shape;2642;p10"/>
            <p:cNvSpPr/>
            <p:nvPr/>
          </p:nvSpPr>
          <p:spPr>
            <a:xfrm>
              <a:off x="9171243" y="4638178"/>
              <a:ext cx="26992" cy="21000"/>
            </a:xfrm>
            <a:custGeom>
              <a:avLst/>
              <a:gdLst/>
              <a:ahLst/>
              <a:cxnLst/>
              <a:rect l="l" t="t" r="r" b="b"/>
              <a:pathLst>
                <a:path w="901"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3" name="Google Shape;2643;p10"/>
            <p:cNvSpPr/>
            <p:nvPr/>
          </p:nvSpPr>
          <p:spPr>
            <a:xfrm>
              <a:off x="8979379" y="4820037"/>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4" name="Google Shape;2644;p10"/>
            <p:cNvSpPr/>
            <p:nvPr/>
          </p:nvSpPr>
          <p:spPr>
            <a:xfrm>
              <a:off x="8933427" y="4830013"/>
              <a:ext cx="26992" cy="21030"/>
            </a:xfrm>
            <a:custGeom>
              <a:avLst/>
              <a:gdLst/>
              <a:ahLst/>
              <a:cxnLst/>
              <a:rect l="l" t="t" r="r" b="b"/>
              <a:pathLst>
                <a:path w="901" h="702" extrusionOk="0">
                  <a:moveTo>
                    <a:pt x="467" y="1"/>
                  </a:moveTo>
                  <a:cubicBezTo>
                    <a:pt x="0" y="1"/>
                    <a:pt x="0" y="701"/>
                    <a:pt x="467" y="701"/>
                  </a:cubicBezTo>
                  <a:cubicBezTo>
                    <a:pt x="901" y="701"/>
                    <a:pt x="901" y="1"/>
                    <a:pt x="467"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5" name="Google Shape;2645;p10"/>
            <p:cNvSpPr/>
            <p:nvPr/>
          </p:nvSpPr>
          <p:spPr>
            <a:xfrm>
              <a:off x="8993368" y="4467312"/>
              <a:ext cx="27022" cy="21000"/>
            </a:xfrm>
            <a:custGeom>
              <a:avLst/>
              <a:gdLst/>
              <a:ahLst/>
              <a:cxnLst/>
              <a:rect l="l" t="t" r="r" b="b"/>
              <a:pathLst>
                <a:path w="902" h="701" extrusionOk="0">
                  <a:moveTo>
                    <a:pt x="434" y="0"/>
                  </a:moveTo>
                  <a:cubicBezTo>
                    <a:pt x="0" y="0"/>
                    <a:pt x="0" y="701"/>
                    <a:pt x="434" y="701"/>
                  </a:cubicBezTo>
                  <a:cubicBezTo>
                    <a:pt x="901" y="701"/>
                    <a:pt x="901" y="0"/>
                    <a:pt x="434"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6" name="Google Shape;2646;p10"/>
            <p:cNvSpPr/>
            <p:nvPr/>
          </p:nvSpPr>
          <p:spPr>
            <a:xfrm>
              <a:off x="8664608" y="4296446"/>
              <a:ext cx="27022" cy="21000"/>
            </a:xfrm>
            <a:custGeom>
              <a:avLst/>
              <a:gdLst/>
              <a:ahLst/>
              <a:cxnLst/>
              <a:rect l="l" t="t" r="r" b="b"/>
              <a:pathLst>
                <a:path w="902" h="701" extrusionOk="0">
                  <a:moveTo>
                    <a:pt x="468" y="0"/>
                  </a:moveTo>
                  <a:cubicBezTo>
                    <a:pt x="1" y="0"/>
                    <a:pt x="1" y="701"/>
                    <a:pt x="468" y="701"/>
                  </a:cubicBezTo>
                  <a:cubicBezTo>
                    <a:pt x="902" y="701"/>
                    <a:pt x="902" y="0"/>
                    <a:pt x="468"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7" name="Google Shape;2647;p10"/>
            <p:cNvSpPr/>
            <p:nvPr/>
          </p:nvSpPr>
          <p:spPr>
            <a:xfrm>
              <a:off x="8884450" y="4264454"/>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48" name="Google Shape;2648;p10"/>
            <p:cNvSpPr/>
            <p:nvPr/>
          </p:nvSpPr>
          <p:spPr>
            <a:xfrm>
              <a:off x="8461781" y="4145561"/>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D3870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49" name="Google Shape;2649;p10"/>
          <p:cNvGrpSpPr/>
          <p:nvPr/>
        </p:nvGrpSpPr>
        <p:grpSpPr>
          <a:xfrm>
            <a:off x="11568336" y="6218537"/>
            <a:ext cx="660828" cy="639469"/>
            <a:chOff x="8202967" y="4478366"/>
            <a:chExt cx="900965" cy="871845"/>
          </a:xfrm>
        </p:grpSpPr>
        <p:sp>
          <p:nvSpPr>
            <p:cNvPr id="2650" name="Google Shape;2650;p10"/>
            <p:cNvSpPr/>
            <p:nvPr/>
          </p:nvSpPr>
          <p:spPr>
            <a:xfrm>
              <a:off x="8202967" y="4478366"/>
              <a:ext cx="890427" cy="838361"/>
            </a:xfrm>
            <a:custGeom>
              <a:avLst/>
              <a:gdLst/>
              <a:ahLst/>
              <a:cxnLst/>
              <a:rect l="l" t="t" r="r" b="b"/>
              <a:pathLst>
                <a:path w="29723" h="27985" extrusionOk="0">
                  <a:moveTo>
                    <a:pt x="12965" y="1"/>
                  </a:moveTo>
                  <a:cubicBezTo>
                    <a:pt x="12807" y="1"/>
                    <a:pt x="12645" y="31"/>
                    <a:pt x="12476" y="98"/>
                  </a:cubicBezTo>
                  <a:cubicBezTo>
                    <a:pt x="11342" y="599"/>
                    <a:pt x="10942" y="2533"/>
                    <a:pt x="9574" y="3868"/>
                  </a:cubicBezTo>
                  <a:cubicBezTo>
                    <a:pt x="8146" y="3712"/>
                    <a:pt x="4836" y="2342"/>
                    <a:pt x="2984" y="2342"/>
                  </a:cubicBezTo>
                  <a:cubicBezTo>
                    <a:pt x="2458" y="2342"/>
                    <a:pt x="2050" y="2453"/>
                    <a:pt x="1836" y="2733"/>
                  </a:cubicBezTo>
                  <a:cubicBezTo>
                    <a:pt x="868" y="3968"/>
                    <a:pt x="3570" y="9305"/>
                    <a:pt x="3970" y="10472"/>
                  </a:cubicBezTo>
                  <a:cubicBezTo>
                    <a:pt x="2536" y="11139"/>
                    <a:pt x="1" y="11740"/>
                    <a:pt x="1068" y="13675"/>
                  </a:cubicBezTo>
                  <a:cubicBezTo>
                    <a:pt x="1735" y="15009"/>
                    <a:pt x="3603" y="15776"/>
                    <a:pt x="4571" y="17044"/>
                  </a:cubicBezTo>
                  <a:cubicBezTo>
                    <a:pt x="3303" y="17811"/>
                    <a:pt x="301" y="18211"/>
                    <a:pt x="1068" y="20046"/>
                  </a:cubicBezTo>
                  <a:cubicBezTo>
                    <a:pt x="1635" y="21514"/>
                    <a:pt x="4471" y="22281"/>
                    <a:pt x="5705" y="22848"/>
                  </a:cubicBezTo>
                  <a:cubicBezTo>
                    <a:pt x="4638" y="23815"/>
                    <a:pt x="3003" y="24316"/>
                    <a:pt x="4537" y="25650"/>
                  </a:cubicBezTo>
                  <a:cubicBezTo>
                    <a:pt x="5505" y="26617"/>
                    <a:pt x="7440" y="26917"/>
                    <a:pt x="8707" y="27118"/>
                  </a:cubicBezTo>
                  <a:cubicBezTo>
                    <a:pt x="12310" y="27685"/>
                    <a:pt x="25452" y="27985"/>
                    <a:pt x="29122" y="27985"/>
                  </a:cubicBezTo>
                  <a:cubicBezTo>
                    <a:pt x="29355" y="24349"/>
                    <a:pt x="29689" y="19479"/>
                    <a:pt x="29589" y="17544"/>
                  </a:cubicBezTo>
                  <a:cubicBezTo>
                    <a:pt x="29489" y="14542"/>
                    <a:pt x="29722" y="12974"/>
                    <a:pt x="29322" y="10072"/>
                  </a:cubicBezTo>
                  <a:cubicBezTo>
                    <a:pt x="29108" y="8281"/>
                    <a:pt x="29001" y="4947"/>
                    <a:pt x="27371" y="4947"/>
                  </a:cubicBezTo>
                  <a:cubicBezTo>
                    <a:pt x="26966" y="4947"/>
                    <a:pt x="26469" y="5152"/>
                    <a:pt x="25853" y="5635"/>
                  </a:cubicBezTo>
                  <a:cubicBezTo>
                    <a:pt x="25274" y="6104"/>
                    <a:pt x="24650" y="7119"/>
                    <a:pt x="24017" y="7119"/>
                  </a:cubicBezTo>
                  <a:cubicBezTo>
                    <a:pt x="23884" y="7119"/>
                    <a:pt x="23751" y="7074"/>
                    <a:pt x="23618" y="6970"/>
                  </a:cubicBezTo>
                  <a:cubicBezTo>
                    <a:pt x="23151" y="6603"/>
                    <a:pt x="23051" y="4768"/>
                    <a:pt x="22951" y="4268"/>
                  </a:cubicBezTo>
                  <a:cubicBezTo>
                    <a:pt x="22661" y="3047"/>
                    <a:pt x="22372" y="588"/>
                    <a:pt x="20890" y="588"/>
                  </a:cubicBezTo>
                  <a:cubicBezTo>
                    <a:pt x="20834" y="588"/>
                    <a:pt x="20776" y="591"/>
                    <a:pt x="20716" y="599"/>
                  </a:cubicBezTo>
                  <a:cubicBezTo>
                    <a:pt x="19248" y="799"/>
                    <a:pt x="17914" y="3701"/>
                    <a:pt x="16646" y="4468"/>
                  </a:cubicBezTo>
                  <a:cubicBezTo>
                    <a:pt x="15672" y="3402"/>
                    <a:pt x="14614" y="1"/>
                    <a:pt x="12965" y="1"/>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1" name="Google Shape;2651;p10"/>
            <p:cNvSpPr/>
            <p:nvPr/>
          </p:nvSpPr>
          <p:spPr>
            <a:xfrm>
              <a:off x="8299123" y="4596001"/>
              <a:ext cx="804808" cy="754210"/>
            </a:xfrm>
            <a:custGeom>
              <a:avLst/>
              <a:gdLst/>
              <a:ahLst/>
              <a:cxnLst/>
              <a:rect l="l" t="t" r="r" b="b"/>
              <a:pathLst>
                <a:path w="26865" h="25176" extrusionOk="0">
                  <a:moveTo>
                    <a:pt x="577" y="1"/>
                  </a:moveTo>
                  <a:cubicBezTo>
                    <a:pt x="238" y="1"/>
                    <a:pt x="0" y="531"/>
                    <a:pt x="360" y="808"/>
                  </a:cubicBezTo>
                  <a:cubicBezTo>
                    <a:pt x="2295" y="2209"/>
                    <a:pt x="3963" y="3943"/>
                    <a:pt x="5731" y="5545"/>
                  </a:cubicBezTo>
                  <a:cubicBezTo>
                    <a:pt x="7499" y="7146"/>
                    <a:pt x="9166" y="8847"/>
                    <a:pt x="10868" y="10548"/>
                  </a:cubicBezTo>
                  <a:cubicBezTo>
                    <a:pt x="12502" y="12216"/>
                    <a:pt x="14170" y="13917"/>
                    <a:pt x="15938" y="15485"/>
                  </a:cubicBezTo>
                  <a:cubicBezTo>
                    <a:pt x="17539" y="16919"/>
                    <a:pt x="19174" y="18320"/>
                    <a:pt x="20808" y="19721"/>
                  </a:cubicBezTo>
                  <a:cubicBezTo>
                    <a:pt x="22676" y="21356"/>
                    <a:pt x="24477" y="23057"/>
                    <a:pt x="26012" y="25025"/>
                  </a:cubicBezTo>
                  <a:cubicBezTo>
                    <a:pt x="26093" y="25131"/>
                    <a:pt x="26191" y="25175"/>
                    <a:pt x="26287" y="25175"/>
                  </a:cubicBezTo>
                  <a:cubicBezTo>
                    <a:pt x="26583" y="25175"/>
                    <a:pt x="26864" y="24752"/>
                    <a:pt x="26612" y="24425"/>
                  </a:cubicBezTo>
                  <a:cubicBezTo>
                    <a:pt x="23910" y="20956"/>
                    <a:pt x="20341" y="18320"/>
                    <a:pt x="17072" y="15385"/>
                  </a:cubicBezTo>
                  <a:cubicBezTo>
                    <a:pt x="13503" y="12183"/>
                    <a:pt x="10301" y="8613"/>
                    <a:pt x="6765" y="5344"/>
                  </a:cubicBezTo>
                  <a:cubicBezTo>
                    <a:pt x="4797" y="3543"/>
                    <a:pt x="2929" y="1642"/>
                    <a:pt x="794" y="74"/>
                  </a:cubicBezTo>
                  <a:cubicBezTo>
                    <a:pt x="720" y="23"/>
                    <a:pt x="647" y="1"/>
                    <a:pt x="57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2" name="Google Shape;2652;p10"/>
            <p:cNvSpPr/>
            <p:nvPr/>
          </p:nvSpPr>
          <p:spPr>
            <a:xfrm>
              <a:off x="8354870" y="4614184"/>
              <a:ext cx="199876" cy="225220"/>
            </a:xfrm>
            <a:custGeom>
              <a:avLst/>
              <a:gdLst/>
              <a:ahLst/>
              <a:cxnLst/>
              <a:rect l="l" t="t" r="r" b="b"/>
              <a:pathLst>
                <a:path w="6672" h="7518" extrusionOk="0">
                  <a:moveTo>
                    <a:pt x="6155" y="1"/>
                  </a:moveTo>
                  <a:cubicBezTo>
                    <a:pt x="5946" y="1"/>
                    <a:pt x="5738" y="134"/>
                    <a:pt x="5738" y="401"/>
                  </a:cubicBezTo>
                  <a:cubicBezTo>
                    <a:pt x="5738" y="2254"/>
                    <a:pt x="5826" y="4106"/>
                    <a:pt x="5753" y="5959"/>
                  </a:cubicBezTo>
                  <a:lnTo>
                    <a:pt x="5753" y="5959"/>
                  </a:lnTo>
                  <a:cubicBezTo>
                    <a:pt x="4194" y="6263"/>
                    <a:pt x="2610" y="6684"/>
                    <a:pt x="1001" y="6684"/>
                  </a:cubicBezTo>
                  <a:cubicBezTo>
                    <a:pt x="846" y="6684"/>
                    <a:pt x="690" y="6681"/>
                    <a:pt x="534" y="6672"/>
                  </a:cubicBezTo>
                  <a:cubicBezTo>
                    <a:pt x="523" y="6671"/>
                    <a:pt x="513" y="6671"/>
                    <a:pt x="503" y="6671"/>
                  </a:cubicBezTo>
                  <a:cubicBezTo>
                    <a:pt x="0" y="6671"/>
                    <a:pt x="11" y="7473"/>
                    <a:pt x="534" y="7506"/>
                  </a:cubicBezTo>
                  <a:cubicBezTo>
                    <a:pt x="687" y="7514"/>
                    <a:pt x="840" y="7518"/>
                    <a:pt x="993" y="7518"/>
                  </a:cubicBezTo>
                  <a:cubicBezTo>
                    <a:pt x="2770" y="7518"/>
                    <a:pt x="4521" y="7013"/>
                    <a:pt x="6271" y="6706"/>
                  </a:cubicBezTo>
                  <a:cubicBezTo>
                    <a:pt x="6438" y="6706"/>
                    <a:pt x="6572" y="6472"/>
                    <a:pt x="6572" y="6305"/>
                  </a:cubicBezTo>
                  <a:cubicBezTo>
                    <a:pt x="6672" y="4337"/>
                    <a:pt x="6572" y="2369"/>
                    <a:pt x="6572" y="401"/>
                  </a:cubicBezTo>
                  <a:cubicBezTo>
                    <a:pt x="6572" y="134"/>
                    <a:pt x="6363" y="1"/>
                    <a:pt x="6155"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3" name="Google Shape;2653;p10"/>
            <p:cNvSpPr/>
            <p:nvPr/>
          </p:nvSpPr>
          <p:spPr>
            <a:xfrm>
              <a:off x="8471396" y="4733107"/>
              <a:ext cx="219259" cy="244962"/>
            </a:xfrm>
            <a:custGeom>
              <a:avLst/>
              <a:gdLst/>
              <a:ahLst/>
              <a:cxnLst/>
              <a:rect l="l" t="t" r="r" b="b"/>
              <a:pathLst>
                <a:path w="7319" h="8177" extrusionOk="0">
                  <a:moveTo>
                    <a:pt x="6835" y="0"/>
                  </a:moveTo>
                  <a:cubicBezTo>
                    <a:pt x="6626" y="0"/>
                    <a:pt x="6418" y="134"/>
                    <a:pt x="6418" y="401"/>
                  </a:cubicBezTo>
                  <a:cubicBezTo>
                    <a:pt x="6418" y="2507"/>
                    <a:pt x="6477" y="4614"/>
                    <a:pt x="6428" y="6692"/>
                  </a:cubicBezTo>
                  <a:lnTo>
                    <a:pt x="6428" y="6692"/>
                  </a:lnTo>
                  <a:cubicBezTo>
                    <a:pt x="4456" y="6809"/>
                    <a:pt x="2485" y="7091"/>
                    <a:pt x="513" y="7372"/>
                  </a:cubicBezTo>
                  <a:cubicBezTo>
                    <a:pt x="1" y="7436"/>
                    <a:pt x="196" y="8177"/>
                    <a:pt x="684" y="8177"/>
                  </a:cubicBezTo>
                  <a:cubicBezTo>
                    <a:pt x="705" y="8177"/>
                    <a:pt x="726" y="8175"/>
                    <a:pt x="747" y="8173"/>
                  </a:cubicBezTo>
                  <a:cubicBezTo>
                    <a:pt x="2748" y="7873"/>
                    <a:pt x="4783" y="7606"/>
                    <a:pt x="6818" y="7506"/>
                  </a:cubicBezTo>
                  <a:cubicBezTo>
                    <a:pt x="7051" y="7506"/>
                    <a:pt x="7218" y="7339"/>
                    <a:pt x="7251" y="7105"/>
                  </a:cubicBezTo>
                  <a:cubicBezTo>
                    <a:pt x="7318" y="4870"/>
                    <a:pt x="7251" y="2635"/>
                    <a:pt x="7251" y="401"/>
                  </a:cubicBezTo>
                  <a:cubicBezTo>
                    <a:pt x="7251" y="134"/>
                    <a:pt x="7043" y="0"/>
                    <a:pt x="6835"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4" name="Google Shape;2654;p10"/>
            <p:cNvSpPr/>
            <p:nvPr/>
          </p:nvSpPr>
          <p:spPr>
            <a:xfrm>
              <a:off x="8557698" y="4783072"/>
              <a:ext cx="304818" cy="334775"/>
            </a:xfrm>
            <a:custGeom>
              <a:avLst/>
              <a:gdLst/>
              <a:ahLst/>
              <a:cxnLst/>
              <a:rect l="l" t="t" r="r" b="b"/>
              <a:pathLst>
                <a:path w="10175" h="11175" extrusionOk="0">
                  <a:moveTo>
                    <a:pt x="9758" y="0"/>
                  </a:moveTo>
                  <a:cubicBezTo>
                    <a:pt x="9549" y="0"/>
                    <a:pt x="9341" y="134"/>
                    <a:pt x="9341" y="400"/>
                  </a:cubicBezTo>
                  <a:cubicBezTo>
                    <a:pt x="9309" y="3611"/>
                    <a:pt x="9153" y="6853"/>
                    <a:pt x="8874" y="10066"/>
                  </a:cubicBezTo>
                  <a:lnTo>
                    <a:pt x="8874" y="10066"/>
                  </a:lnTo>
                  <a:cubicBezTo>
                    <a:pt x="6122" y="10249"/>
                    <a:pt x="3313" y="10341"/>
                    <a:pt x="534" y="10341"/>
                  </a:cubicBezTo>
                  <a:cubicBezTo>
                    <a:pt x="1" y="10341"/>
                    <a:pt x="1" y="11175"/>
                    <a:pt x="534" y="11175"/>
                  </a:cubicBezTo>
                  <a:cubicBezTo>
                    <a:pt x="3470" y="11175"/>
                    <a:pt x="6372" y="11075"/>
                    <a:pt x="9241" y="10875"/>
                  </a:cubicBezTo>
                  <a:cubicBezTo>
                    <a:pt x="9507" y="10841"/>
                    <a:pt x="9641" y="10708"/>
                    <a:pt x="9674" y="10441"/>
                  </a:cubicBezTo>
                  <a:cubicBezTo>
                    <a:pt x="9974" y="7105"/>
                    <a:pt x="10141" y="3736"/>
                    <a:pt x="10175" y="400"/>
                  </a:cubicBezTo>
                  <a:cubicBezTo>
                    <a:pt x="10175" y="134"/>
                    <a:pt x="9966" y="0"/>
                    <a:pt x="975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5" name="Google Shape;2655;p10"/>
            <p:cNvSpPr/>
            <p:nvPr/>
          </p:nvSpPr>
          <p:spPr>
            <a:xfrm>
              <a:off x="8711578" y="4898970"/>
              <a:ext cx="283847" cy="332708"/>
            </a:xfrm>
            <a:custGeom>
              <a:avLst/>
              <a:gdLst/>
              <a:ahLst/>
              <a:cxnLst/>
              <a:rect l="l" t="t" r="r" b="b"/>
              <a:pathLst>
                <a:path w="9475" h="11106" extrusionOk="0">
                  <a:moveTo>
                    <a:pt x="9057" y="1"/>
                  </a:moveTo>
                  <a:cubicBezTo>
                    <a:pt x="8849" y="1"/>
                    <a:pt x="8640" y="134"/>
                    <a:pt x="8640" y="401"/>
                  </a:cubicBezTo>
                  <a:cubicBezTo>
                    <a:pt x="8640" y="3589"/>
                    <a:pt x="8485" y="6809"/>
                    <a:pt x="8204" y="10030"/>
                  </a:cubicBezTo>
                  <a:lnTo>
                    <a:pt x="8204" y="10030"/>
                  </a:lnTo>
                  <a:cubicBezTo>
                    <a:pt x="7212" y="10220"/>
                    <a:pt x="6207" y="10278"/>
                    <a:pt x="5197" y="10278"/>
                  </a:cubicBezTo>
                  <a:cubicBezTo>
                    <a:pt x="3642" y="10278"/>
                    <a:pt x="2077" y="10141"/>
                    <a:pt x="534" y="10141"/>
                  </a:cubicBezTo>
                  <a:cubicBezTo>
                    <a:pt x="1" y="10141"/>
                    <a:pt x="1" y="10975"/>
                    <a:pt x="534" y="10975"/>
                  </a:cubicBezTo>
                  <a:cubicBezTo>
                    <a:pt x="2078" y="10975"/>
                    <a:pt x="3644" y="11106"/>
                    <a:pt x="5201" y="11106"/>
                  </a:cubicBezTo>
                  <a:cubicBezTo>
                    <a:pt x="6368" y="11106"/>
                    <a:pt x="7530" y="11032"/>
                    <a:pt x="8674" y="10775"/>
                  </a:cubicBezTo>
                  <a:cubicBezTo>
                    <a:pt x="8874" y="10708"/>
                    <a:pt x="8974" y="10541"/>
                    <a:pt x="8974" y="10375"/>
                  </a:cubicBezTo>
                  <a:cubicBezTo>
                    <a:pt x="9274" y="7039"/>
                    <a:pt x="9474" y="3737"/>
                    <a:pt x="9474" y="401"/>
                  </a:cubicBezTo>
                  <a:cubicBezTo>
                    <a:pt x="9474" y="134"/>
                    <a:pt x="9266" y="1"/>
                    <a:pt x="905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6" name="Google Shape;2656;p10"/>
            <p:cNvSpPr/>
            <p:nvPr/>
          </p:nvSpPr>
          <p:spPr>
            <a:xfrm>
              <a:off x="8446803" y="509383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7" name="Google Shape;2657;p10"/>
            <p:cNvSpPr/>
            <p:nvPr/>
          </p:nvSpPr>
          <p:spPr>
            <a:xfrm>
              <a:off x="8435809" y="5038862"/>
              <a:ext cx="28010" cy="22019"/>
            </a:xfrm>
            <a:custGeom>
              <a:avLst/>
              <a:gdLst/>
              <a:ahLst/>
              <a:cxnLst/>
              <a:rect l="l" t="t" r="r" b="b"/>
              <a:pathLst>
                <a:path w="935" h="735" extrusionOk="0">
                  <a:moveTo>
                    <a:pt x="467" y="1"/>
                  </a:moveTo>
                  <a:cubicBezTo>
                    <a:pt x="0" y="1"/>
                    <a:pt x="0" y="734"/>
                    <a:pt x="467" y="734"/>
                  </a:cubicBezTo>
                  <a:cubicBezTo>
                    <a:pt x="934" y="734"/>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8" name="Google Shape;2658;p10"/>
            <p:cNvSpPr/>
            <p:nvPr/>
          </p:nvSpPr>
          <p:spPr>
            <a:xfrm>
              <a:off x="8394831" y="5079841"/>
              <a:ext cx="28010" cy="21000"/>
            </a:xfrm>
            <a:custGeom>
              <a:avLst/>
              <a:gdLst/>
              <a:ahLst/>
              <a:cxnLst/>
              <a:rect l="l" t="t" r="r" b="b"/>
              <a:pathLst>
                <a:path w="935" h="701" extrusionOk="0">
                  <a:moveTo>
                    <a:pt x="467" y="0"/>
                  </a:moveTo>
                  <a:cubicBezTo>
                    <a:pt x="0" y="0"/>
                    <a:pt x="0" y="701"/>
                    <a:pt x="467" y="701"/>
                  </a:cubicBezTo>
                  <a:cubicBezTo>
                    <a:pt x="934" y="701"/>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59" name="Google Shape;2659;p10"/>
            <p:cNvSpPr/>
            <p:nvPr/>
          </p:nvSpPr>
          <p:spPr>
            <a:xfrm>
              <a:off x="8818489" y="464716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0" name="Google Shape;2660;p10"/>
            <p:cNvSpPr/>
            <p:nvPr/>
          </p:nvSpPr>
          <p:spPr>
            <a:xfrm>
              <a:off x="8792517" y="4708124"/>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1" name="Google Shape;2661;p10"/>
            <p:cNvSpPr/>
            <p:nvPr/>
          </p:nvSpPr>
          <p:spPr>
            <a:xfrm>
              <a:off x="8760555" y="4656151"/>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2" name="Google Shape;2662;p10"/>
            <p:cNvSpPr/>
            <p:nvPr/>
          </p:nvSpPr>
          <p:spPr>
            <a:xfrm>
              <a:off x="8913417" y="4954927"/>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3" name="Google Shape;2663;p10"/>
            <p:cNvSpPr/>
            <p:nvPr/>
          </p:nvSpPr>
          <p:spPr>
            <a:xfrm>
              <a:off x="8908445" y="5012890"/>
              <a:ext cx="28010" cy="22019"/>
            </a:xfrm>
            <a:custGeom>
              <a:avLst/>
              <a:gdLst/>
              <a:ahLst/>
              <a:cxnLst/>
              <a:rect l="l" t="t" r="r" b="b"/>
              <a:pathLst>
                <a:path w="935" h="735" extrusionOk="0">
                  <a:moveTo>
                    <a:pt x="467" y="0"/>
                  </a:moveTo>
                  <a:cubicBezTo>
                    <a:pt x="0" y="0"/>
                    <a:pt x="0" y="734"/>
                    <a:pt x="467" y="734"/>
                  </a:cubicBezTo>
                  <a:cubicBezTo>
                    <a:pt x="934" y="734"/>
                    <a:pt x="934" y="0"/>
                    <a:pt x="467"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4" name="Google Shape;2664;p10"/>
            <p:cNvSpPr/>
            <p:nvPr/>
          </p:nvSpPr>
          <p:spPr>
            <a:xfrm>
              <a:off x="8475770" y="4873987"/>
              <a:ext cx="28010" cy="21030"/>
            </a:xfrm>
            <a:custGeom>
              <a:avLst/>
              <a:gdLst/>
              <a:ahLst/>
              <a:cxnLst/>
              <a:rect l="l" t="t" r="r" b="b"/>
              <a:pathLst>
                <a:path w="935" h="702" extrusionOk="0">
                  <a:moveTo>
                    <a:pt x="467" y="1"/>
                  </a:moveTo>
                  <a:cubicBezTo>
                    <a:pt x="0" y="1"/>
                    <a:pt x="0" y="701"/>
                    <a:pt x="467" y="701"/>
                  </a:cubicBezTo>
                  <a:cubicBezTo>
                    <a:pt x="934" y="701"/>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5" name="Google Shape;2665;p10"/>
            <p:cNvSpPr/>
            <p:nvPr/>
          </p:nvSpPr>
          <p:spPr>
            <a:xfrm>
              <a:off x="8443778" y="4890972"/>
              <a:ext cx="28010" cy="22019"/>
            </a:xfrm>
            <a:custGeom>
              <a:avLst/>
              <a:gdLst/>
              <a:ahLst/>
              <a:cxnLst/>
              <a:rect l="l" t="t" r="r" b="b"/>
              <a:pathLst>
                <a:path w="935" h="735" extrusionOk="0">
                  <a:moveTo>
                    <a:pt x="468" y="1"/>
                  </a:moveTo>
                  <a:cubicBezTo>
                    <a:pt x="1" y="1"/>
                    <a:pt x="1" y="735"/>
                    <a:pt x="468" y="735"/>
                  </a:cubicBezTo>
                  <a:cubicBezTo>
                    <a:pt x="935" y="735"/>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6" name="Google Shape;2666;p10"/>
            <p:cNvSpPr/>
            <p:nvPr/>
          </p:nvSpPr>
          <p:spPr>
            <a:xfrm>
              <a:off x="8687614" y="5154759"/>
              <a:ext cx="28010" cy="22019"/>
            </a:xfrm>
            <a:custGeom>
              <a:avLst/>
              <a:gdLst/>
              <a:ahLst/>
              <a:cxnLst/>
              <a:rect l="l" t="t" r="r" b="b"/>
              <a:pathLst>
                <a:path w="935" h="735" extrusionOk="0">
                  <a:moveTo>
                    <a:pt x="467" y="1"/>
                  </a:moveTo>
                  <a:cubicBezTo>
                    <a:pt x="0" y="1"/>
                    <a:pt x="0" y="735"/>
                    <a:pt x="467" y="735"/>
                  </a:cubicBezTo>
                  <a:cubicBezTo>
                    <a:pt x="934" y="735"/>
                    <a:pt x="934" y="1"/>
                    <a:pt x="467"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7" name="Google Shape;2667;p10"/>
            <p:cNvSpPr/>
            <p:nvPr/>
          </p:nvSpPr>
          <p:spPr>
            <a:xfrm>
              <a:off x="8327880" y="4694135"/>
              <a:ext cx="28010" cy="22019"/>
            </a:xfrm>
            <a:custGeom>
              <a:avLst/>
              <a:gdLst/>
              <a:ahLst/>
              <a:cxnLst/>
              <a:rect l="l" t="t" r="r" b="b"/>
              <a:pathLst>
                <a:path w="935" h="735" extrusionOk="0">
                  <a:moveTo>
                    <a:pt x="468" y="0"/>
                  </a:moveTo>
                  <a:cubicBezTo>
                    <a:pt x="1" y="0"/>
                    <a:pt x="1" y="734"/>
                    <a:pt x="468" y="734"/>
                  </a:cubicBezTo>
                  <a:cubicBezTo>
                    <a:pt x="935" y="734"/>
                    <a:pt x="935" y="0"/>
                    <a:pt x="468" y="0"/>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68" name="Google Shape;2668;p10"/>
            <p:cNvSpPr/>
            <p:nvPr/>
          </p:nvSpPr>
          <p:spPr>
            <a:xfrm>
              <a:off x="8411815" y="4636171"/>
              <a:ext cx="28010" cy="22019"/>
            </a:xfrm>
            <a:custGeom>
              <a:avLst/>
              <a:gdLst/>
              <a:ahLst/>
              <a:cxnLst/>
              <a:rect l="l" t="t" r="r" b="b"/>
              <a:pathLst>
                <a:path w="935" h="735" extrusionOk="0">
                  <a:moveTo>
                    <a:pt x="468" y="1"/>
                  </a:moveTo>
                  <a:cubicBezTo>
                    <a:pt x="1" y="1"/>
                    <a:pt x="1" y="734"/>
                    <a:pt x="468" y="734"/>
                  </a:cubicBezTo>
                  <a:cubicBezTo>
                    <a:pt x="935" y="734"/>
                    <a:pt x="935" y="1"/>
                    <a:pt x="468" y="1"/>
                  </a:cubicBezTo>
                  <a:close/>
                </a:path>
              </a:pathLst>
            </a:custGeom>
            <a:solidFill>
              <a:schemeClr val="hlink"/>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69" name="Google Shape;2669;p10"/>
          <p:cNvGrpSpPr/>
          <p:nvPr/>
        </p:nvGrpSpPr>
        <p:grpSpPr>
          <a:xfrm rot="-5400000">
            <a:off x="11220094" y="6126840"/>
            <a:ext cx="321271" cy="870228"/>
            <a:chOff x="7607455" y="4238363"/>
            <a:chExt cx="438017" cy="1186459"/>
          </a:xfrm>
        </p:grpSpPr>
        <p:sp>
          <p:nvSpPr>
            <p:cNvPr id="2670" name="Google Shape;267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1" name="Google Shape;267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2" name="Google Shape;267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3" name="Google Shape;267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4" name="Google Shape;267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5" name="Google Shape;267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6" name="Google Shape;267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7" name="Google Shape;267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8" name="Google Shape;267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79" name="Google Shape;267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0" name="Google Shape;268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1" name="Google Shape;268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2" name="Google Shape;268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3" name="Google Shape;268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4" name="Google Shape;268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5" name="Google Shape;268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6" name="Google Shape;268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7" name="Google Shape;268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8" name="Google Shape;268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89" name="Google Shape;268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0" name="Google Shape;269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1" name="Google Shape;269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2" name="Google Shape;269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3" name="Google Shape;269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694" name="Google Shape;2694;p10"/>
          <p:cNvGrpSpPr/>
          <p:nvPr/>
        </p:nvGrpSpPr>
        <p:grpSpPr>
          <a:xfrm>
            <a:off x="9730356" y="263654"/>
            <a:ext cx="844356" cy="506767"/>
            <a:chOff x="8365864" y="2993835"/>
            <a:chExt cx="933472" cy="547264"/>
          </a:xfrm>
        </p:grpSpPr>
        <p:sp>
          <p:nvSpPr>
            <p:cNvPr id="2695" name="Google Shape;2695;p10"/>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6" name="Google Shape;2696;p10"/>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7" name="Google Shape;2697;p10"/>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8" name="Google Shape;2698;p10"/>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699" name="Google Shape;2699;p10"/>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0" name="Google Shape;2700;p10"/>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1" name="Google Shape;2701;p10"/>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02" name="Google Shape;2702;p10"/>
          <p:cNvGrpSpPr/>
          <p:nvPr/>
        </p:nvGrpSpPr>
        <p:grpSpPr>
          <a:xfrm rot="-1533248">
            <a:off x="10545273" y="52879"/>
            <a:ext cx="1066769" cy="789791"/>
            <a:chOff x="8118223" y="2202382"/>
            <a:chExt cx="1151949" cy="873156"/>
          </a:xfrm>
        </p:grpSpPr>
        <p:sp>
          <p:nvSpPr>
            <p:cNvPr id="2703" name="Google Shape;2703;p10"/>
            <p:cNvSpPr/>
            <p:nvPr/>
          </p:nvSpPr>
          <p:spPr>
            <a:xfrm>
              <a:off x="8162018" y="2369923"/>
              <a:ext cx="67974" cy="52995"/>
            </a:xfrm>
            <a:custGeom>
              <a:avLst/>
              <a:gdLst/>
              <a:ahLst/>
              <a:cxnLst/>
              <a:rect l="l" t="t" r="r" b="b"/>
              <a:pathLst>
                <a:path w="2269" h="1769" extrusionOk="0">
                  <a:moveTo>
                    <a:pt x="1134" y="0"/>
                  </a:moveTo>
                  <a:cubicBezTo>
                    <a:pt x="34" y="0"/>
                    <a:pt x="0" y="1768"/>
                    <a:pt x="1134" y="1768"/>
                  </a:cubicBezTo>
                  <a:cubicBezTo>
                    <a:pt x="2269" y="1768"/>
                    <a:pt x="2269" y="0"/>
                    <a:pt x="1134" y="0"/>
                  </a:cubicBezTo>
                  <a:close/>
                </a:path>
              </a:pathLst>
            </a:custGeom>
            <a:solidFill>
              <a:schemeClr val="accent5"/>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4" name="Google Shape;2704;p10"/>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5" name="Google Shape;2705;p10"/>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6" name="Google Shape;2706;p10"/>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7" name="Google Shape;2707;p10"/>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8" name="Google Shape;2708;p10"/>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09" name="Google Shape;2709;p10"/>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0" name="Google Shape;2710;p10"/>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1" name="Google Shape;2711;p10"/>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2" name="Google Shape;2712;p10"/>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3" name="Google Shape;2713;p10"/>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4" name="Google Shape;2714;p10"/>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5" name="Google Shape;2715;p10"/>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6" name="Google Shape;2716;p10"/>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7" name="Google Shape;2717;p10"/>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8" name="Google Shape;2718;p10"/>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19" name="Google Shape;2719;p10"/>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0" name="Google Shape;2720;p10"/>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1" name="Google Shape;2721;p10"/>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2" name="Google Shape;2722;p10"/>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3" name="Google Shape;2723;p10"/>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24" name="Google Shape;2724;p10"/>
          <p:cNvGrpSpPr/>
          <p:nvPr/>
        </p:nvGrpSpPr>
        <p:grpSpPr>
          <a:xfrm rot="-943149">
            <a:off x="-163297" y="5855027"/>
            <a:ext cx="1269503" cy="1178148"/>
            <a:chOff x="-181020" y="4253777"/>
            <a:chExt cx="1117161" cy="1087511"/>
          </a:xfrm>
        </p:grpSpPr>
        <p:sp>
          <p:nvSpPr>
            <p:cNvPr id="2725" name="Google Shape;2725;p10"/>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6" name="Google Shape;2726;p10"/>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7" name="Google Shape;2727;p10"/>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8" name="Google Shape;2728;p10"/>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29" name="Google Shape;2729;p10"/>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0" name="Google Shape;2730;p10"/>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1" name="Google Shape;2731;p10"/>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2" name="Google Shape;2732;p10"/>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3" name="Google Shape;2733;p10"/>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4" name="Google Shape;2734;p10"/>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5" name="Google Shape;2735;p10"/>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6" name="Google Shape;2736;p10"/>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7" name="Google Shape;2737;p10"/>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38" name="Google Shape;2738;p10"/>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39" name="Google Shape;2739;p10"/>
          <p:cNvGrpSpPr/>
          <p:nvPr/>
        </p:nvGrpSpPr>
        <p:grpSpPr>
          <a:xfrm rot="-943328">
            <a:off x="-212040" y="5594360"/>
            <a:ext cx="1004420" cy="1284967"/>
            <a:chOff x="-168050" y="4195214"/>
            <a:chExt cx="719519" cy="965231"/>
          </a:xfrm>
        </p:grpSpPr>
        <p:sp>
          <p:nvSpPr>
            <p:cNvPr id="2740" name="Google Shape;2740;p10"/>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1" name="Google Shape;2741;p10"/>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2" name="Google Shape;2742;p10"/>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3" name="Google Shape;2743;p10"/>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4" name="Google Shape;2744;p10"/>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5" name="Google Shape;2745;p10"/>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6" name="Google Shape;2746;p10"/>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7" name="Google Shape;2747;p10"/>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8" name="Google Shape;2748;p10"/>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49" name="Google Shape;2749;p10"/>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0" name="Google Shape;2750;p10"/>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1" name="Google Shape;2751;p10"/>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2" name="Google Shape;2752;p10"/>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3" name="Google Shape;2753;p10"/>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4" name="Google Shape;2754;p10"/>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5" name="Google Shape;2755;p10"/>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6" name="Google Shape;2756;p10"/>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7" name="Google Shape;2757;p10"/>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8" name="Google Shape;2758;p10"/>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59" name="Google Shape;2759;p10"/>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0" name="Google Shape;2760;p10"/>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1" name="Google Shape;2761;p10"/>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2" name="Google Shape;2762;p10"/>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3" name="Google Shape;2763;p10"/>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4" name="Google Shape;2764;p10"/>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5" name="Google Shape;2765;p10"/>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6" name="Google Shape;2766;p10"/>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7" name="Google Shape;2767;p10"/>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8" name="Google Shape;2768;p10"/>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69" name="Google Shape;2769;p10"/>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0" name="Google Shape;2770;p10"/>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1" name="Google Shape;2771;p10"/>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2" name="Google Shape;2772;p10"/>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3" name="Google Shape;2773;p10"/>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4" name="Google Shape;2774;p10"/>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5" name="Google Shape;2775;p10"/>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6" name="Google Shape;2776;p10"/>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7" name="Google Shape;2777;p10"/>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8" name="Google Shape;2778;p10"/>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79" name="Google Shape;2779;p10"/>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0" name="Google Shape;2780;p10"/>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1" name="Google Shape;2781;p10"/>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2" name="Google Shape;2782;p10"/>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3" name="Google Shape;2783;p10"/>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4" name="Google Shape;2784;p10"/>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5" name="Google Shape;2785;p10"/>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6" name="Google Shape;2786;p10"/>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787" name="Google Shape;2787;p10"/>
          <p:cNvGrpSpPr/>
          <p:nvPr/>
        </p:nvGrpSpPr>
        <p:grpSpPr>
          <a:xfrm rot="5400000">
            <a:off x="11330445" y="-919"/>
            <a:ext cx="1034111" cy="1035928"/>
            <a:chOff x="7973149" y="-201092"/>
            <a:chExt cx="1116750" cy="1145263"/>
          </a:xfrm>
        </p:grpSpPr>
        <p:sp>
          <p:nvSpPr>
            <p:cNvPr id="2788" name="Google Shape;2788;p10"/>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89" name="Google Shape;2789;p10"/>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0" name="Google Shape;2790;p10"/>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1" name="Google Shape;2791;p10"/>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2" name="Google Shape;2792;p10"/>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3" name="Google Shape;2793;p10"/>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4" name="Google Shape;2794;p10"/>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5" name="Google Shape;2795;p10"/>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6" name="Google Shape;2796;p10"/>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7" name="Google Shape;2797;p10"/>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8" name="Google Shape;2798;p10"/>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799" name="Google Shape;2799;p10"/>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0" name="Google Shape;2800;p10"/>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1" name="Google Shape;2801;p10"/>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2" name="Google Shape;2802;p10"/>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3" name="Google Shape;2803;p10"/>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4" name="Google Shape;2804;p10"/>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5" name="Google Shape;2805;p10"/>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6" name="Google Shape;2806;p10"/>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7" name="Google Shape;2807;p10"/>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8" name="Google Shape;2808;p10"/>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09" name="Google Shape;2809;p10"/>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0" name="Google Shape;2810;p10"/>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1" name="Google Shape;2811;p10"/>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2" name="Google Shape;2812;p10"/>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3" name="Google Shape;2813;p10"/>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4" name="Google Shape;2814;p10"/>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5" name="Google Shape;2815;p10"/>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6" name="Google Shape;2816;p10"/>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7" name="Google Shape;2817;p10"/>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8" name="Google Shape;2818;p10"/>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19" name="Google Shape;2819;p10"/>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0" name="Google Shape;2820;p10"/>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1" name="Google Shape;2821;p10"/>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2" name="Google Shape;2822;p10"/>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3" name="Google Shape;2823;p10"/>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4" name="Google Shape;2824;p10"/>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5" name="Google Shape;2825;p10"/>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6" name="Google Shape;2826;p10"/>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7" name="Google Shape;2827;p10"/>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8" name="Google Shape;2828;p10"/>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29" name="Google Shape;2829;p10"/>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0" name="Google Shape;2830;p10"/>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1" name="Google Shape;2831;p10"/>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2" name="Google Shape;2832;p10"/>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3" name="Google Shape;2833;p10"/>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4" name="Google Shape;2834;p10"/>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5" name="Google Shape;2835;p10"/>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6" name="Google Shape;2836;p10"/>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7" name="Google Shape;2837;p10"/>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8" name="Google Shape;2838;p10"/>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39" name="Google Shape;2839;p10"/>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0" name="Google Shape;2840;p10"/>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1" name="Google Shape;2841;p10"/>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2" name="Google Shape;2842;p10"/>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3" name="Google Shape;2843;p10"/>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4" name="Google Shape;2844;p10"/>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5" name="Google Shape;2845;p10"/>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6" name="Google Shape;2846;p10"/>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7" name="Google Shape;2847;p10"/>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48" name="Google Shape;2848;p10"/>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2849" name="Google Shape;2849;p10"/>
          <p:cNvGrpSpPr/>
          <p:nvPr/>
        </p:nvGrpSpPr>
        <p:grpSpPr>
          <a:xfrm rot="4456527">
            <a:off x="488515" y="6063066"/>
            <a:ext cx="474523" cy="1348250"/>
            <a:chOff x="7607455" y="4238363"/>
            <a:chExt cx="438017" cy="1186459"/>
          </a:xfrm>
        </p:grpSpPr>
        <p:sp>
          <p:nvSpPr>
            <p:cNvPr id="2850" name="Google Shape;2850;p10"/>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1" name="Google Shape;2851;p10"/>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2" name="Google Shape;2852;p10"/>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3" name="Google Shape;2853;p10"/>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4" name="Google Shape;2854;p10"/>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5" name="Google Shape;2855;p10"/>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6" name="Google Shape;2856;p10"/>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7" name="Google Shape;2857;p10"/>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8" name="Google Shape;2858;p10"/>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59" name="Google Shape;2859;p10"/>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0" name="Google Shape;2860;p10"/>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1" name="Google Shape;2861;p10"/>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2" name="Google Shape;2862;p10"/>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3" name="Google Shape;2863;p10"/>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4" name="Google Shape;2864;p10"/>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5" name="Google Shape;2865;p10"/>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6" name="Google Shape;2866;p10"/>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7" name="Google Shape;2867;p10"/>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8" name="Google Shape;2868;p10"/>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69" name="Google Shape;2869;p10"/>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0" name="Google Shape;2870;p10"/>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1" name="Google Shape;2871;p10"/>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2" name="Google Shape;2872;p10"/>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2873" name="Google Shape;2873;p10"/>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218766977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Blank" type="blank">
  <p:cSld name="Blank">
    <p:bg>
      <p:bgPr>
        <a:noFill/>
        <a:effectLst/>
      </p:bgPr>
    </p:bg>
    <p:spTree>
      <p:nvGrpSpPr>
        <p:cNvPr id="1" name="Shape 3310"/>
        <p:cNvGrpSpPr/>
        <p:nvPr/>
      </p:nvGrpSpPr>
      <p:grpSpPr>
        <a:xfrm>
          <a:off x="0" y="0"/>
          <a:ext cx="0" cy="0"/>
          <a:chOff x="0" y="0"/>
          <a:chExt cx="0" cy="0"/>
        </a:xfrm>
      </p:grpSpPr>
    </p:spTree>
    <p:extLst>
      <p:ext uri="{BB962C8B-B14F-4D97-AF65-F5344CB8AC3E}">
        <p14:creationId xmlns:p14="http://schemas.microsoft.com/office/powerpoint/2010/main" val="16637509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Table of contents">
  <p:cSld name="Table of contents">
    <p:spTree>
      <p:nvGrpSpPr>
        <p:cNvPr id="1" name="Shape 3311"/>
        <p:cNvGrpSpPr/>
        <p:nvPr/>
      </p:nvGrpSpPr>
      <p:grpSpPr>
        <a:xfrm>
          <a:off x="0" y="0"/>
          <a:ext cx="0" cy="0"/>
          <a:chOff x="0" y="0"/>
          <a:chExt cx="0" cy="0"/>
        </a:xfrm>
      </p:grpSpPr>
      <p:sp>
        <p:nvSpPr>
          <p:cNvPr id="3312" name="Google Shape;3312;p13"/>
          <p:cNvSpPr txBox="1">
            <a:spLocks noGrp="1"/>
          </p:cNvSpPr>
          <p:nvPr>
            <p:ph type="title" hasCustomPrompt="1"/>
          </p:nvPr>
        </p:nvSpPr>
        <p:spPr>
          <a:xfrm>
            <a:off x="4487331"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3" name="Google Shape;3313;p13"/>
          <p:cNvSpPr txBox="1">
            <a:spLocks noGrp="1"/>
          </p:cNvSpPr>
          <p:nvPr>
            <p:ph type="subTitle" idx="1"/>
          </p:nvPr>
        </p:nvSpPr>
        <p:spPr>
          <a:xfrm>
            <a:off x="1899059" y="2090067"/>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4" name="Google Shape;3314;p13"/>
          <p:cNvSpPr txBox="1">
            <a:spLocks noGrp="1"/>
          </p:cNvSpPr>
          <p:nvPr>
            <p:ph type="subTitle" idx="2"/>
          </p:nvPr>
        </p:nvSpPr>
        <p:spPr>
          <a:xfrm>
            <a:off x="1885888" y="260418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5" name="Google Shape;3315;p13"/>
          <p:cNvSpPr txBox="1">
            <a:spLocks noGrp="1"/>
          </p:cNvSpPr>
          <p:nvPr>
            <p:ph type="title" idx="3" hasCustomPrompt="1"/>
          </p:nvPr>
        </p:nvSpPr>
        <p:spPr>
          <a:xfrm>
            <a:off x="869142"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16" name="Google Shape;3316;p13"/>
          <p:cNvSpPr txBox="1">
            <a:spLocks noGrp="1"/>
          </p:cNvSpPr>
          <p:nvPr>
            <p:ph type="subTitle" idx="4"/>
          </p:nvPr>
        </p:nvSpPr>
        <p:spPr>
          <a:xfrm>
            <a:off x="5540046" y="2090067"/>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7" name="Google Shape;3317;p13"/>
          <p:cNvSpPr txBox="1">
            <a:spLocks noGrp="1"/>
          </p:cNvSpPr>
          <p:nvPr>
            <p:ph type="subTitle" idx="5"/>
          </p:nvPr>
        </p:nvSpPr>
        <p:spPr>
          <a:xfrm>
            <a:off x="5526880" y="2601151"/>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18" name="Google Shape;3318;p13"/>
          <p:cNvSpPr txBox="1">
            <a:spLocks noGrp="1"/>
          </p:cNvSpPr>
          <p:nvPr>
            <p:ph type="subTitle" idx="6"/>
          </p:nvPr>
        </p:nvSpPr>
        <p:spPr>
          <a:xfrm>
            <a:off x="9174478" y="2090067"/>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19" name="Google Shape;3319;p13"/>
          <p:cNvSpPr txBox="1">
            <a:spLocks noGrp="1"/>
          </p:cNvSpPr>
          <p:nvPr>
            <p:ph type="subTitle" idx="7"/>
          </p:nvPr>
        </p:nvSpPr>
        <p:spPr>
          <a:xfrm>
            <a:off x="9161306" y="2607269"/>
            <a:ext cx="2216000" cy="940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0" name="Google Shape;3320;p13"/>
          <p:cNvSpPr txBox="1">
            <a:spLocks noGrp="1"/>
          </p:cNvSpPr>
          <p:nvPr>
            <p:ph type="title" idx="8" hasCustomPrompt="1"/>
          </p:nvPr>
        </p:nvSpPr>
        <p:spPr>
          <a:xfrm>
            <a:off x="8105453" y="2652449"/>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1" name="Google Shape;3321;p13"/>
          <p:cNvSpPr txBox="1">
            <a:spLocks noGrp="1"/>
          </p:cNvSpPr>
          <p:nvPr>
            <p:ph type="subTitle" idx="9"/>
          </p:nvPr>
        </p:nvSpPr>
        <p:spPr>
          <a:xfrm>
            <a:off x="1899059" y="3985419"/>
            <a:ext cx="26640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2" name="Google Shape;3322;p13"/>
          <p:cNvSpPr txBox="1">
            <a:spLocks noGrp="1"/>
          </p:cNvSpPr>
          <p:nvPr>
            <p:ph type="subTitle" idx="13"/>
          </p:nvPr>
        </p:nvSpPr>
        <p:spPr>
          <a:xfrm>
            <a:off x="1885888" y="4510593"/>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3" name="Google Shape;3323;p13"/>
          <p:cNvSpPr txBox="1">
            <a:spLocks noGrp="1"/>
          </p:cNvSpPr>
          <p:nvPr>
            <p:ph type="title" idx="14" hasCustomPrompt="1"/>
          </p:nvPr>
        </p:nvSpPr>
        <p:spPr>
          <a:xfrm>
            <a:off x="856719"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4" name="Google Shape;3324;p13"/>
          <p:cNvSpPr txBox="1">
            <a:spLocks noGrp="1"/>
          </p:cNvSpPr>
          <p:nvPr>
            <p:ph type="subTitle" idx="15"/>
          </p:nvPr>
        </p:nvSpPr>
        <p:spPr>
          <a:xfrm>
            <a:off x="5540046" y="3985419"/>
            <a:ext cx="26472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5" name="Google Shape;3325;p13"/>
          <p:cNvSpPr txBox="1">
            <a:spLocks noGrp="1"/>
          </p:cNvSpPr>
          <p:nvPr>
            <p:ph type="subTitle" idx="16"/>
          </p:nvPr>
        </p:nvSpPr>
        <p:spPr>
          <a:xfrm>
            <a:off x="5526880" y="4507576"/>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6" name="Google Shape;3326;p13"/>
          <p:cNvSpPr txBox="1">
            <a:spLocks noGrp="1"/>
          </p:cNvSpPr>
          <p:nvPr>
            <p:ph type="title" idx="17" hasCustomPrompt="1"/>
          </p:nvPr>
        </p:nvSpPr>
        <p:spPr>
          <a:xfrm>
            <a:off x="4487314"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27" name="Google Shape;3327;p13"/>
          <p:cNvSpPr txBox="1">
            <a:spLocks noGrp="1"/>
          </p:cNvSpPr>
          <p:nvPr>
            <p:ph type="subTitle" idx="18"/>
          </p:nvPr>
        </p:nvSpPr>
        <p:spPr>
          <a:xfrm>
            <a:off x="9174478" y="3985419"/>
            <a:ext cx="2630400" cy="725600"/>
          </a:xfrm>
          <a:prstGeom prst="rect">
            <a:avLst/>
          </a:prstGeom>
        </p:spPr>
        <p:txBody>
          <a:bodyPr spcFirstLastPara="1" wrap="square" lIns="91425" tIns="91425" rIns="91425" bIns="91425" anchor="ctr" anchorCtr="0">
            <a:noAutofit/>
          </a:bodyPr>
          <a:lstStyle>
            <a:lvl1pPr lvl="0" rtl="0">
              <a:lnSpc>
                <a:spcPct val="80000"/>
              </a:lnSpc>
              <a:spcBef>
                <a:spcPts val="0"/>
              </a:spcBef>
              <a:spcAft>
                <a:spcPts val="0"/>
              </a:spcAft>
              <a:buNone/>
              <a:defRPr sz="2660"/>
            </a:lvl1pPr>
            <a:lvl2pPr lvl="1" rtl="0">
              <a:spcBef>
                <a:spcPts val="0"/>
              </a:spcBef>
              <a:spcAft>
                <a:spcPts val="0"/>
              </a:spcAft>
              <a:buNone/>
              <a:defRPr sz="2660"/>
            </a:lvl2pPr>
            <a:lvl3pPr lvl="2" rtl="0">
              <a:spcBef>
                <a:spcPts val="0"/>
              </a:spcBef>
              <a:spcAft>
                <a:spcPts val="0"/>
              </a:spcAft>
              <a:buNone/>
              <a:defRPr sz="2660"/>
            </a:lvl3pPr>
            <a:lvl4pPr lvl="3" rtl="0">
              <a:spcBef>
                <a:spcPts val="0"/>
              </a:spcBef>
              <a:spcAft>
                <a:spcPts val="0"/>
              </a:spcAft>
              <a:buNone/>
              <a:defRPr sz="2660"/>
            </a:lvl4pPr>
            <a:lvl5pPr lvl="4" rtl="0">
              <a:spcBef>
                <a:spcPts val="0"/>
              </a:spcBef>
              <a:spcAft>
                <a:spcPts val="0"/>
              </a:spcAft>
              <a:buNone/>
              <a:defRPr sz="2660"/>
            </a:lvl5pPr>
            <a:lvl6pPr lvl="5" rtl="0">
              <a:spcBef>
                <a:spcPts val="0"/>
              </a:spcBef>
              <a:spcAft>
                <a:spcPts val="0"/>
              </a:spcAft>
              <a:buNone/>
              <a:defRPr sz="2660"/>
            </a:lvl6pPr>
            <a:lvl7pPr lvl="6" rtl="0">
              <a:spcBef>
                <a:spcPts val="0"/>
              </a:spcBef>
              <a:spcAft>
                <a:spcPts val="0"/>
              </a:spcAft>
              <a:buNone/>
              <a:defRPr sz="2660"/>
            </a:lvl7pPr>
            <a:lvl8pPr lvl="7" rtl="0">
              <a:spcBef>
                <a:spcPts val="0"/>
              </a:spcBef>
              <a:spcAft>
                <a:spcPts val="0"/>
              </a:spcAft>
              <a:buNone/>
              <a:defRPr sz="2660"/>
            </a:lvl8pPr>
            <a:lvl9pPr lvl="8" rtl="0">
              <a:spcBef>
                <a:spcPts val="0"/>
              </a:spcBef>
              <a:spcAft>
                <a:spcPts val="0"/>
              </a:spcAft>
              <a:buNone/>
              <a:defRPr sz="2660"/>
            </a:lvl9pPr>
          </a:lstStyle>
          <a:p>
            <a:endParaRPr/>
          </a:p>
        </p:txBody>
      </p:sp>
      <p:sp>
        <p:nvSpPr>
          <p:cNvPr id="3328" name="Google Shape;3328;p13"/>
          <p:cNvSpPr txBox="1">
            <a:spLocks noGrp="1"/>
          </p:cNvSpPr>
          <p:nvPr>
            <p:ph type="subTitle" idx="19"/>
          </p:nvPr>
        </p:nvSpPr>
        <p:spPr>
          <a:xfrm>
            <a:off x="9161306" y="4513655"/>
            <a:ext cx="2216000" cy="934400"/>
          </a:xfrm>
          <a:prstGeom prst="rect">
            <a:avLst/>
          </a:prstGeom>
        </p:spPr>
        <p:txBody>
          <a:bodyPr spcFirstLastPara="1" wrap="square" lIns="91425" tIns="91425" rIns="91425" bIns="91425" anchor="t" anchorCtr="0">
            <a:noAutofit/>
          </a:bodyPr>
          <a:lstStyle>
            <a:lvl1pPr lvl="0" rtl="0">
              <a:lnSpc>
                <a:spcPct val="100000"/>
              </a:lnSpc>
              <a:spcBef>
                <a:spcPts val="0"/>
              </a:spcBef>
              <a:spcAft>
                <a:spcPts val="0"/>
              </a:spcAft>
              <a:buNone/>
              <a:defRPr sz="1862">
                <a:latin typeface="Nunito"/>
                <a:ea typeface="Nunito"/>
                <a:cs typeface="Nunito"/>
                <a:sym typeface="Nunito"/>
              </a:defRPr>
            </a:lvl1pPr>
            <a:lvl2pPr lvl="1" rtl="0">
              <a:lnSpc>
                <a:spcPct val="100000"/>
              </a:lnSpc>
              <a:spcBef>
                <a:spcPts val="0"/>
              </a:spcBef>
              <a:spcAft>
                <a:spcPts val="0"/>
              </a:spcAft>
              <a:buNone/>
              <a:defRPr sz="1862">
                <a:latin typeface="Nunito"/>
                <a:ea typeface="Nunito"/>
                <a:cs typeface="Nunito"/>
                <a:sym typeface="Nunito"/>
              </a:defRPr>
            </a:lvl2pPr>
            <a:lvl3pPr lvl="2" rtl="0">
              <a:lnSpc>
                <a:spcPct val="100000"/>
              </a:lnSpc>
              <a:spcBef>
                <a:spcPts val="0"/>
              </a:spcBef>
              <a:spcAft>
                <a:spcPts val="0"/>
              </a:spcAft>
              <a:buNone/>
              <a:defRPr sz="1862">
                <a:latin typeface="Nunito"/>
                <a:ea typeface="Nunito"/>
                <a:cs typeface="Nunito"/>
                <a:sym typeface="Nunito"/>
              </a:defRPr>
            </a:lvl3pPr>
            <a:lvl4pPr lvl="3" rtl="0">
              <a:lnSpc>
                <a:spcPct val="100000"/>
              </a:lnSpc>
              <a:spcBef>
                <a:spcPts val="0"/>
              </a:spcBef>
              <a:spcAft>
                <a:spcPts val="0"/>
              </a:spcAft>
              <a:buNone/>
              <a:defRPr sz="1862">
                <a:latin typeface="Nunito"/>
                <a:ea typeface="Nunito"/>
                <a:cs typeface="Nunito"/>
                <a:sym typeface="Nunito"/>
              </a:defRPr>
            </a:lvl4pPr>
            <a:lvl5pPr lvl="4" rtl="0">
              <a:lnSpc>
                <a:spcPct val="100000"/>
              </a:lnSpc>
              <a:spcBef>
                <a:spcPts val="0"/>
              </a:spcBef>
              <a:spcAft>
                <a:spcPts val="0"/>
              </a:spcAft>
              <a:buNone/>
              <a:defRPr sz="1862">
                <a:latin typeface="Nunito"/>
                <a:ea typeface="Nunito"/>
                <a:cs typeface="Nunito"/>
                <a:sym typeface="Nunito"/>
              </a:defRPr>
            </a:lvl5pPr>
            <a:lvl6pPr lvl="5" rtl="0">
              <a:lnSpc>
                <a:spcPct val="100000"/>
              </a:lnSpc>
              <a:spcBef>
                <a:spcPts val="0"/>
              </a:spcBef>
              <a:spcAft>
                <a:spcPts val="0"/>
              </a:spcAft>
              <a:buNone/>
              <a:defRPr sz="1862">
                <a:latin typeface="Nunito"/>
                <a:ea typeface="Nunito"/>
                <a:cs typeface="Nunito"/>
                <a:sym typeface="Nunito"/>
              </a:defRPr>
            </a:lvl6pPr>
            <a:lvl7pPr lvl="6" rtl="0">
              <a:lnSpc>
                <a:spcPct val="100000"/>
              </a:lnSpc>
              <a:spcBef>
                <a:spcPts val="0"/>
              </a:spcBef>
              <a:spcAft>
                <a:spcPts val="0"/>
              </a:spcAft>
              <a:buNone/>
              <a:defRPr sz="1862">
                <a:latin typeface="Nunito"/>
                <a:ea typeface="Nunito"/>
                <a:cs typeface="Nunito"/>
                <a:sym typeface="Nunito"/>
              </a:defRPr>
            </a:lvl7pPr>
            <a:lvl8pPr lvl="7" rtl="0">
              <a:lnSpc>
                <a:spcPct val="100000"/>
              </a:lnSpc>
              <a:spcBef>
                <a:spcPts val="0"/>
              </a:spcBef>
              <a:spcAft>
                <a:spcPts val="0"/>
              </a:spcAft>
              <a:buNone/>
              <a:defRPr sz="1862">
                <a:latin typeface="Nunito"/>
                <a:ea typeface="Nunito"/>
                <a:cs typeface="Nunito"/>
                <a:sym typeface="Nunito"/>
              </a:defRPr>
            </a:lvl8pPr>
            <a:lvl9pPr lvl="8" rtl="0">
              <a:lnSpc>
                <a:spcPct val="100000"/>
              </a:lnSpc>
              <a:spcBef>
                <a:spcPts val="0"/>
              </a:spcBef>
              <a:spcAft>
                <a:spcPts val="0"/>
              </a:spcAft>
              <a:buNone/>
              <a:defRPr sz="1862">
                <a:latin typeface="Nunito"/>
                <a:ea typeface="Nunito"/>
                <a:cs typeface="Nunito"/>
                <a:sym typeface="Nunito"/>
              </a:defRPr>
            </a:lvl9pPr>
          </a:lstStyle>
          <a:p>
            <a:endParaRPr/>
          </a:p>
        </p:txBody>
      </p:sp>
      <p:sp>
        <p:nvSpPr>
          <p:cNvPr id="3329" name="Google Shape;3329;p13"/>
          <p:cNvSpPr txBox="1">
            <a:spLocks noGrp="1"/>
          </p:cNvSpPr>
          <p:nvPr>
            <p:ph type="title" idx="20" hasCustomPrompt="1"/>
          </p:nvPr>
        </p:nvSpPr>
        <p:spPr>
          <a:xfrm>
            <a:off x="8105486" y="4525900"/>
            <a:ext cx="963200" cy="517200"/>
          </a:xfrm>
          <a:prstGeom prst="rect">
            <a:avLst/>
          </a:prstGeom>
        </p:spPr>
        <p:txBody>
          <a:bodyPr spcFirstLastPara="1" wrap="square" lIns="91425" tIns="91425" rIns="91425" bIns="91425" anchor="ctr" anchorCtr="0">
            <a:noAutofit/>
          </a:bodyPr>
          <a:lstStyle>
            <a:lvl1pPr lvl="0" algn="ctr" rtl="0">
              <a:spcBef>
                <a:spcPts val="0"/>
              </a:spcBef>
              <a:spcAft>
                <a:spcPts val="0"/>
              </a:spcAft>
              <a:buClr>
                <a:schemeClr val="dk1"/>
              </a:buClr>
              <a:buSzPts val="3600"/>
              <a:buNone/>
              <a:defRPr sz="4788">
                <a:solidFill>
                  <a:schemeClr val="dk1"/>
                </a:solidFill>
              </a:defRPr>
            </a:lvl1pPr>
            <a:lvl2pPr lvl="1" algn="ctr" rtl="0">
              <a:spcBef>
                <a:spcPts val="0"/>
              </a:spcBef>
              <a:spcAft>
                <a:spcPts val="0"/>
              </a:spcAft>
              <a:buSzPts val="3600"/>
              <a:buNone/>
              <a:defRPr sz="4788"/>
            </a:lvl2pPr>
            <a:lvl3pPr lvl="2" algn="ctr" rtl="0">
              <a:spcBef>
                <a:spcPts val="0"/>
              </a:spcBef>
              <a:spcAft>
                <a:spcPts val="0"/>
              </a:spcAft>
              <a:buSzPts val="3600"/>
              <a:buNone/>
              <a:defRPr sz="4788"/>
            </a:lvl3pPr>
            <a:lvl4pPr lvl="3" algn="ctr" rtl="0">
              <a:spcBef>
                <a:spcPts val="0"/>
              </a:spcBef>
              <a:spcAft>
                <a:spcPts val="0"/>
              </a:spcAft>
              <a:buSzPts val="3600"/>
              <a:buNone/>
              <a:defRPr sz="4788"/>
            </a:lvl4pPr>
            <a:lvl5pPr lvl="4" algn="ctr" rtl="0">
              <a:spcBef>
                <a:spcPts val="0"/>
              </a:spcBef>
              <a:spcAft>
                <a:spcPts val="0"/>
              </a:spcAft>
              <a:buSzPts val="3600"/>
              <a:buNone/>
              <a:defRPr sz="4788"/>
            </a:lvl5pPr>
            <a:lvl6pPr lvl="5" algn="ctr" rtl="0">
              <a:spcBef>
                <a:spcPts val="0"/>
              </a:spcBef>
              <a:spcAft>
                <a:spcPts val="0"/>
              </a:spcAft>
              <a:buSzPts val="3600"/>
              <a:buNone/>
              <a:defRPr sz="4788"/>
            </a:lvl6pPr>
            <a:lvl7pPr lvl="6" algn="ctr" rtl="0">
              <a:spcBef>
                <a:spcPts val="0"/>
              </a:spcBef>
              <a:spcAft>
                <a:spcPts val="0"/>
              </a:spcAft>
              <a:buSzPts val="3600"/>
              <a:buNone/>
              <a:defRPr sz="4788"/>
            </a:lvl7pPr>
            <a:lvl8pPr lvl="7" algn="ctr" rtl="0">
              <a:spcBef>
                <a:spcPts val="0"/>
              </a:spcBef>
              <a:spcAft>
                <a:spcPts val="0"/>
              </a:spcAft>
              <a:buSzPts val="3600"/>
              <a:buNone/>
              <a:defRPr sz="4788"/>
            </a:lvl8pPr>
            <a:lvl9pPr lvl="8" algn="ctr" rtl="0">
              <a:spcBef>
                <a:spcPts val="0"/>
              </a:spcBef>
              <a:spcAft>
                <a:spcPts val="0"/>
              </a:spcAft>
              <a:buSzPts val="3600"/>
              <a:buNone/>
              <a:defRPr sz="4788"/>
            </a:lvl9pPr>
          </a:lstStyle>
          <a:p>
            <a:r>
              <a:t>xx%</a:t>
            </a:r>
          </a:p>
        </p:txBody>
      </p:sp>
      <p:sp>
        <p:nvSpPr>
          <p:cNvPr id="3330" name="Google Shape;3330;p13"/>
          <p:cNvSpPr txBox="1">
            <a:spLocks noGrp="1"/>
          </p:cNvSpPr>
          <p:nvPr>
            <p:ph type="title" idx="21"/>
          </p:nvPr>
        </p:nvSpPr>
        <p:spPr>
          <a:xfrm>
            <a:off x="1237300" y="695500"/>
            <a:ext cx="7631200" cy="747200"/>
          </a:xfrm>
          <a:prstGeom prst="rect">
            <a:avLst/>
          </a:prstGeom>
        </p:spPr>
        <p:txBody>
          <a:bodyPr spcFirstLastPara="1" wrap="square" lIns="91425" tIns="91425" rIns="91425" bIns="91425" anchor="t" anchorCtr="0">
            <a:noAutofit/>
          </a:bodyPr>
          <a:lstStyle>
            <a:lvl1pPr lvl="0" rtl="0">
              <a:spcBef>
                <a:spcPts val="0"/>
              </a:spcBef>
              <a:spcAft>
                <a:spcPts val="0"/>
              </a:spcAft>
              <a:buSzPts val="3000"/>
              <a:buNone/>
              <a:defRPr/>
            </a:lvl1pPr>
            <a:lvl2pPr lvl="1" rtl="0">
              <a:spcBef>
                <a:spcPts val="0"/>
              </a:spcBef>
              <a:spcAft>
                <a:spcPts val="0"/>
              </a:spcAft>
              <a:buSzPts val="1400"/>
              <a:buNone/>
              <a:defRPr/>
            </a:lvl2pPr>
            <a:lvl3pPr lvl="2" rtl="0">
              <a:spcBef>
                <a:spcPts val="0"/>
              </a:spcBef>
              <a:spcAft>
                <a:spcPts val="0"/>
              </a:spcAft>
              <a:buSzPts val="1400"/>
              <a:buNone/>
              <a:defRPr/>
            </a:lvl3pPr>
            <a:lvl4pPr lvl="3" rtl="0">
              <a:spcBef>
                <a:spcPts val="0"/>
              </a:spcBef>
              <a:spcAft>
                <a:spcPts val="0"/>
              </a:spcAft>
              <a:buSzPts val="1400"/>
              <a:buNone/>
              <a:defRPr/>
            </a:lvl4pPr>
            <a:lvl5pPr lvl="4" rtl="0">
              <a:spcBef>
                <a:spcPts val="0"/>
              </a:spcBef>
              <a:spcAft>
                <a:spcPts val="0"/>
              </a:spcAft>
              <a:buSzPts val="1400"/>
              <a:buNone/>
              <a:defRPr/>
            </a:lvl5pPr>
            <a:lvl6pPr lvl="5" rtl="0">
              <a:spcBef>
                <a:spcPts val="0"/>
              </a:spcBef>
              <a:spcAft>
                <a:spcPts val="0"/>
              </a:spcAft>
              <a:buSzPts val="1400"/>
              <a:buNone/>
              <a:defRPr/>
            </a:lvl6pPr>
            <a:lvl7pPr lvl="6" rtl="0">
              <a:spcBef>
                <a:spcPts val="0"/>
              </a:spcBef>
              <a:spcAft>
                <a:spcPts val="0"/>
              </a:spcAft>
              <a:buSzPts val="1400"/>
              <a:buNone/>
              <a:defRPr/>
            </a:lvl7pPr>
            <a:lvl8pPr lvl="7" rtl="0">
              <a:spcBef>
                <a:spcPts val="0"/>
              </a:spcBef>
              <a:spcAft>
                <a:spcPts val="0"/>
              </a:spcAft>
              <a:buSzPts val="1400"/>
              <a:buNone/>
              <a:defRPr/>
            </a:lvl8pPr>
            <a:lvl9pPr lvl="8" rtl="0">
              <a:spcBef>
                <a:spcPts val="0"/>
              </a:spcBef>
              <a:spcAft>
                <a:spcPts val="0"/>
              </a:spcAft>
              <a:buSzPts val="1400"/>
              <a:buNone/>
              <a:defRPr/>
            </a:lvl9pPr>
          </a:lstStyle>
          <a:p>
            <a:endParaRPr/>
          </a:p>
        </p:txBody>
      </p:sp>
      <p:grpSp>
        <p:nvGrpSpPr>
          <p:cNvPr id="3331" name="Google Shape;3331;p13"/>
          <p:cNvGrpSpPr/>
          <p:nvPr/>
        </p:nvGrpSpPr>
        <p:grpSpPr>
          <a:xfrm>
            <a:off x="1268619" y="6633414"/>
            <a:ext cx="164224" cy="147999"/>
            <a:chOff x="1167035" y="3887110"/>
            <a:chExt cx="161913" cy="145916"/>
          </a:xfrm>
        </p:grpSpPr>
        <p:sp>
          <p:nvSpPr>
            <p:cNvPr id="3332" name="Google Shape;3332;p13"/>
            <p:cNvSpPr/>
            <p:nvPr/>
          </p:nvSpPr>
          <p:spPr>
            <a:xfrm>
              <a:off x="1167035" y="3981050"/>
              <a:ext cx="66985" cy="51976"/>
            </a:xfrm>
            <a:custGeom>
              <a:avLst/>
              <a:gdLst/>
              <a:ahLst/>
              <a:cxnLst/>
              <a:rect l="l" t="t" r="r" b="b"/>
              <a:pathLst>
                <a:path w="2236" h="1735" extrusionOk="0">
                  <a:moveTo>
                    <a:pt x="1135" y="0"/>
                  </a:moveTo>
                  <a:cubicBezTo>
                    <a:pt x="1" y="0"/>
                    <a:pt x="1" y="1735"/>
                    <a:pt x="1135" y="1735"/>
                  </a:cubicBezTo>
                  <a:cubicBezTo>
                    <a:pt x="2236" y="1735"/>
                    <a:pt x="2236"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3" name="Google Shape;3333;p13"/>
            <p:cNvSpPr/>
            <p:nvPr/>
          </p:nvSpPr>
          <p:spPr>
            <a:xfrm>
              <a:off x="1219007" y="3887110"/>
              <a:ext cx="67974" cy="52006"/>
            </a:xfrm>
            <a:custGeom>
              <a:avLst/>
              <a:gdLst/>
              <a:ahLst/>
              <a:cxnLst/>
              <a:rect l="l" t="t" r="r" b="b"/>
              <a:pathLst>
                <a:path w="2269" h="1736" extrusionOk="0">
                  <a:moveTo>
                    <a:pt x="1135" y="1"/>
                  </a:moveTo>
                  <a:cubicBezTo>
                    <a:pt x="1" y="1"/>
                    <a:pt x="1" y="1735"/>
                    <a:pt x="1135" y="1735"/>
                  </a:cubicBezTo>
                  <a:cubicBezTo>
                    <a:pt x="2269" y="1735"/>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4" name="Google Shape;3334;p13"/>
            <p:cNvSpPr/>
            <p:nvPr/>
          </p:nvSpPr>
          <p:spPr>
            <a:xfrm>
              <a:off x="1260974" y="3981050"/>
              <a:ext cx="67974" cy="51976"/>
            </a:xfrm>
            <a:custGeom>
              <a:avLst/>
              <a:gdLst/>
              <a:ahLst/>
              <a:cxnLst/>
              <a:rect l="l" t="t" r="r" b="b"/>
              <a:pathLst>
                <a:path w="2269" h="1735" extrusionOk="0">
                  <a:moveTo>
                    <a:pt x="1135" y="0"/>
                  </a:moveTo>
                  <a:cubicBezTo>
                    <a:pt x="1" y="0"/>
                    <a:pt x="1"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35" name="Google Shape;3335;p13"/>
          <p:cNvGrpSpPr/>
          <p:nvPr/>
        </p:nvGrpSpPr>
        <p:grpSpPr>
          <a:xfrm>
            <a:off x="9958407" y="6557402"/>
            <a:ext cx="215884" cy="195873"/>
            <a:chOff x="7894217" y="3432112"/>
            <a:chExt cx="161913" cy="146905"/>
          </a:xfrm>
        </p:grpSpPr>
        <p:sp>
          <p:nvSpPr>
            <p:cNvPr id="3336" name="Google Shape;3336;p13"/>
            <p:cNvSpPr/>
            <p:nvPr/>
          </p:nvSpPr>
          <p:spPr>
            <a:xfrm>
              <a:off x="7894217" y="3526023"/>
              <a:ext cx="67974" cy="52995"/>
            </a:xfrm>
            <a:custGeom>
              <a:avLst/>
              <a:gdLst/>
              <a:ahLst/>
              <a:cxnLst/>
              <a:rect l="l" t="t" r="r" b="b"/>
              <a:pathLst>
                <a:path w="2269" h="1769" extrusionOk="0">
                  <a:moveTo>
                    <a:pt x="1135" y="1"/>
                  </a:moveTo>
                  <a:cubicBezTo>
                    <a:pt x="1" y="1"/>
                    <a:pt x="1" y="1769"/>
                    <a:pt x="1135" y="1769"/>
                  </a:cubicBezTo>
                  <a:cubicBezTo>
                    <a:pt x="2269" y="1769"/>
                    <a:pt x="2269" y="1"/>
                    <a:pt x="1135"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7" name="Google Shape;3337;p13"/>
            <p:cNvSpPr/>
            <p:nvPr/>
          </p:nvSpPr>
          <p:spPr>
            <a:xfrm>
              <a:off x="7947178" y="3432112"/>
              <a:ext cx="66985" cy="51976"/>
            </a:xfrm>
            <a:custGeom>
              <a:avLst/>
              <a:gdLst/>
              <a:ahLst/>
              <a:cxnLst/>
              <a:rect l="l" t="t" r="r" b="b"/>
              <a:pathLst>
                <a:path w="2236" h="1735" extrusionOk="0">
                  <a:moveTo>
                    <a:pt x="1101" y="0"/>
                  </a:moveTo>
                  <a:cubicBezTo>
                    <a:pt x="0" y="0"/>
                    <a:pt x="0" y="1735"/>
                    <a:pt x="1101" y="1735"/>
                  </a:cubicBezTo>
                  <a:cubicBezTo>
                    <a:pt x="2235" y="1735"/>
                    <a:pt x="2235" y="0"/>
                    <a:pt x="110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38" name="Google Shape;3338;p13"/>
            <p:cNvSpPr/>
            <p:nvPr/>
          </p:nvSpPr>
          <p:spPr>
            <a:xfrm>
              <a:off x="7989146" y="3526023"/>
              <a:ext cx="66985" cy="52995"/>
            </a:xfrm>
            <a:custGeom>
              <a:avLst/>
              <a:gdLst/>
              <a:ahLst/>
              <a:cxnLst/>
              <a:rect l="l" t="t" r="r" b="b"/>
              <a:pathLst>
                <a:path w="2236" h="1769" extrusionOk="0">
                  <a:moveTo>
                    <a:pt x="1101" y="1"/>
                  </a:moveTo>
                  <a:cubicBezTo>
                    <a:pt x="0" y="1"/>
                    <a:pt x="0" y="1769"/>
                    <a:pt x="1101" y="1769"/>
                  </a:cubicBezTo>
                  <a:cubicBezTo>
                    <a:pt x="2235" y="1769"/>
                    <a:pt x="2235" y="1"/>
                    <a:pt x="1101"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3339" name="Google Shape;3339;p13"/>
          <p:cNvSpPr/>
          <p:nvPr/>
        </p:nvSpPr>
        <p:spPr>
          <a:xfrm>
            <a:off x="6777467" y="6246034"/>
            <a:ext cx="5634106" cy="634676"/>
          </a:xfrm>
          <a:custGeom>
            <a:avLst/>
            <a:gdLst/>
            <a:ahLst/>
            <a:cxnLst/>
            <a:rect l="l" t="t" r="r" b="b"/>
            <a:pathLst>
              <a:path w="97905" h="30032" extrusionOk="0">
                <a:moveTo>
                  <a:pt x="44865" y="0"/>
                </a:moveTo>
                <a:cubicBezTo>
                  <a:pt x="35852" y="0"/>
                  <a:pt x="31152" y="10788"/>
                  <a:pt x="24118" y="14321"/>
                </a:cubicBezTo>
                <a:cubicBezTo>
                  <a:pt x="23116" y="14844"/>
                  <a:pt x="22196" y="15064"/>
                  <a:pt x="21336" y="15064"/>
                </a:cubicBezTo>
                <a:cubicBezTo>
                  <a:pt x="16921" y="15064"/>
                  <a:pt x="14098" y="9288"/>
                  <a:pt x="10038" y="9288"/>
                </a:cubicBezTo>
                <a:cubicBezTo>
                  <a:pt x="8542" y="9288"/>
                  <a:pt x="6878" y="10072"/>
                  <a:pt x="4904" y="12219"/>
                </a:cubicBezTo>
                <a:cubicBezTo>
                  <a:pt x="334" y="17123"/>
                  <a:pt x="1" y="23394"/>
                  <a:pt x="1" y="30032"/>
                </a:cubicBezTo>
                <a:lnTo>
                  <a:pt x="97904" y="29365"/>
                </a:lnTo>
                <a:cubicBezTo>
                  <a:pt x="96503" y="23060"/>
                  <a:pt x="94435" y="16389"/>
                  <a:pt x="89164" y="12219"/>
                </a:cubicBezTo>
                <a:cubicBezTo>
                  <a:pt x="86788" y="10364"/>
                  <a:pt x="84812" y="9662"/>
                  <a:pt x="83045" y="9662"/>
                </a:cubicBezTo>
                <a:cubicBezTo>
                  <a:pt x="77791" y="9662"/>
                  <a:pt x="74389" y="15865"/>
                  <a:pt x="67849" y="16389"/>
                </a:cubicBezTo>
                <a:cubicBezTo>
                  <a:pt x="67634" y="16405"/>
                  <a:pt x="67423" y="16412"/>
                  <a:pt x="67215" y="16412"/>
                </a:cubicBezTo>
                <a:cubicBezTo>
                  <a:pt x="58294" y="16412"/>
                  <a:pt x="55750" y="2038"/>
                  <a:pt x="47568" y="311"/>
                </a:cubicBezTo>
                <a:cubicBezTo>
                  <a:pt x="46624" y="98"/>
                  <a:pt x="45725" y="0"/>
                  <a:pt x="4486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0" name="Google Shape;3340;p13"/>
          <p:cNvSpPr/>
          <p:nvPr/>
        </p:nvSpPr>
        <p:spPr>
          <a:xfrm flipH="1">
            <a:off x="-466232" y="-41334"/>
            <a:ext cx="3378534" cy="527563"/>
          </a:xfrm>
          <a:custGeom>
            <a:avLst/>
            <a:gdLst/>
            <a:ahLst/>
            <a:cxnLst/>
            <a:rect l="l" t="t" r="r" b="b"/>
            <a:pathLst>
              <a:path w="97938" h="30032" extrusionOk="0">
                <a:moveTo>
                  <a:pt x="97937" y="0"/>
                </a:moveTo>
                <a:lnTo>
                  <a:pt x="1" y="701"/>
                </a:lnTo>
                <a:cubicBezTo>
                  <a:pt x="1402" y="7005"/>
                  <a:pt x="3503" y="13643"/>
                  <a:pt x="8740" y="17846"/>
                </a:cubicBezTo>
                <a:cubicBezTo>
                  <a:pt x="11108" y="19687"/>
                  <a:pt x="13082" y="20384"/>
                  <a:pt x="14847" y="20384"/>
                </a:cubicBezTo>
                <a:cubicBezTo>
                  <a:pt x="20121" y="20384"/>
                  <a:pt x="23542" y="14168"/>
                  <a:pt x="30089" y="13643"/>
                </a:cubicBezTo>
                <a:cubicBezTo>
                  <a:pt x="30303" y="13627"/>
                  <a:pt x="30514" y="13620"/>
                  <a:pt x="30722" y="13620"/>
                </a:cubicBezTo>
                <a:cubicBezTo>
                  <a:pt x="39643" y="13620"/>
                  <a:pt x="42155" y="28026"/>
                  <a:pt x="50370" y="29722"/>
                </a:cubicBezTo>
                <a:cubicBezTo>
                  <a:pt x="51314" y="29934"/>
                  <a:pt x="52214" y="30032"/>
                  <a:pt x="53074" y="30032"/>
                </a:cubicBezTo>
                <a:cubicBezTo>
                  <a:pt x="62086" y="30032"/>
                  <a:pt x="66783" y="19247"/>
                  <a:pt x="73787" y="15745"/>
                </a:cubicBezTo>
                <a:cubicBezTo>
                  <a:pt x="74795" y="15220"/>
                  <a:pt x="75720" y="15001"/>
                  <a:pt x="76584" y="15001"/>
                </a:cubicBezTo>
                <a:cubicBezTo>
                  <a:pt x="81009" y="15001"/>
                  <a:pt x="83824" y="20764"/>
                  <a:pt x="87891" y="20764"/>
                </a:cubicBezTo>
                <a:cubicBezTo>
                  <a:pt x="89388" y="20764"/>
                  <a:pt x="91055" y="19983"/>
                  <a:pt x="93034" y="17846"/>
                </a:cubicBezTo>
                <a:cubicBezTo>
                  <a:pt x="97570" y="12943"/>
                  <a:pt x="97937" y="6638"/>
                  <a:pt x="97937"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3341" name="Google Shape;3341;p13"/>
          <p:cNvGrpSpPr/>
          <p:nvPr/>
        </p:nvGrpSpPr>
        <p:grpSpPr>
          <a:xfrm rot="-5400000">
            <a:off x="-176750" y="-362388"/>
            <a:ext cx="577545" cy="1497259"/>
            <a:chOff x="1823086" y="-208516"/>
            <a:chExt cx="433159" cy="1122944"/>
          </a:xfrm>
        </p:grpSpPr>
        <p:sp>
          <p:nvSpPr>
            <p:cNvPr id="3342" name="Google Shape;3342;p13"/>
            <p:cNvSpPr/>
            <p:nvPr/>
          </p:nvSpPr>
          <p:spPr>
            <a:xfrm>
              <a:off x="1823086" y="-208516"/>
              <a:ext cx="386212" cy="1066577"/>
            </a:xfrm>
            <a:custGeom>
              <a:avLst/>
              <a:gdLst/>
              <a:ahLst/>
              <a:cxnLst/>
              <a:rect l="l" t="t" r="r" b="b"/>
              <a:pathLst>
                <a:path w="12892" h="35603" extrusionOk="0">
                  <a:moveTo>
                    <a:pt x="423" y="1"/>
                  </a:moveTo>
                  <a:cubicBezTo>
                    <a:pt x="221" y="1"/>
                    <a:pt x="0" y="239"/>
                    <a:pt x="116" y="494"/>
                  </a:cubicBezTo>
                  <a:cubicBezTo>
                    <a:pt x="2484" y="5898"/>
                    <a:pt x="2584" y="11702"/>
                    <a:pt x="3051" y="17506"/>
                  </a:cubicBezTo>
                  <a:cubicBezTo>
                    <a:pt x="3251" y="19908"/>
                    <a:pt x="3518" y="22309"/>
                    <a:pt x="4285" y="24644"/>
                  </a:cubicBezTo>
                  <a:cubicBezTo>
                    <a:pt x="4919" y="26579"/>
                    <a:pt x="5853" y="28414"/>
                    <a:pt x="7054" y="30048"/>
                  </a:cubicBezTo>
                  <a:cubicBezTo>
                    <a:pt x="8522" y="32083"/>
                    <a:pt x="10323" y="33851"/>
                    <a:pt x="12224" y="35519"/>
                  </a:cubicBezTo>
                  <a:cubicBezTo>
                    <a:pt x="12291" y="35578"/>
                    <a:pt x="12363" y="35602"/>
                    <a:pt x="12433" y="35602"/>
                  </a:cubicBezTo>
                  <a:cubicBezTo>
                    <a:pt x="12680" y="35602"/>
                    <a:pt x="12892" y="35293"/>
                    <a:pt x="12658" y="35085"/>
                  </a:cubicBezTo>
                  <a:cubicBezTo>
                    <a:pt x="9389" y="32183"/>
                    <a:pt x="6387" y="28947"/>
                    <a:pt x="4986" y="24744"/>
                  </a:cubicBezTo>
                  <a:cubicBezTo>
                    <a:pt x="4185" y="22376"/>
                    <a:pt x="3885" y="19941"/>
                    <a:pt x="3685" y="17506"/>
                  </a:cubicBezTo>
                  <a:cubicBezTo>
                    <a:pt x="3451" y="14771"/>
                    <a:pt x="3351" y="12002"/>
                    <a:pt x="3018" y="9267"/>
                  </a:cubicBezTo>
                  <a:cubicBezTo>
                    <a:pt x="2651" y="6131"/>
                    <a:pt x="1917" y="3062"/>
                    <a:pt x="649" y="160"/>
                  </a:cubicBezTo>
                  <a:cubicBezTo>
                    <a:pt x="598" y="48"/>
                    <a:pt x="513" y="1"/>
                    <a:pt x="423"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3" name="Google Shape;3343;p13"/>
            <p:cNvSpPr/>
            <p:nvPr/>
          </p:nvSpPr>
          <p:spPr>
            <a:xfrm>
              <a:off x="1901479" y="522606"/>
              <a:ext cx="65247" cy="106080"/>
            </a:xfrm>
            <a:custGeom>
              <a:avLst/>
              <a:gdLst/>
              <a:ahLst/>
              <a:cxnLst/>
              <a:rect l="l" t="t" r="r" b="b"/>
              <a:pathLst>
                <a:path w="2178" h="3541" extrusionOk="0">
                  <a:moveTo>
                    <a:pt x="1846" y="0"/>
                  </a:moveTo>
                  <a:cubicBezTo>
                    <a:pt x="1788" y="0"/>
                    <a:pt x="1726" y="21"/>
                    <a:pt x="1668" y="71"/>
                  </a:cubicBezTo>
                  <a:cubicBezTo>
                    <a:pt x="934" y="671"/>
                    <a:pt x="301" y="1171"/>
                    <a:pt x="101" y="2139"/>
                  </a:cubicBezTo>
                  <a:cubicBezTo>
                    <a:pt x="0" y="2706"/>
                    <a:pt x="101" y="3506"/>
                    <a:pt x="834" y="3540"/>
                  </a:cubicBezTo>
                  <a:cubicBezTo>
                    <a:pt x="844" y="3540"/>
                    <a:pt x="854" y="3540"/>
                    <a:pt x="864" y="3540"/>
                  </a:cubicBezTo>
                  <a:cubicBezTo>
                    <a:pt x="2166" y="3540"/>
                    <a:pt x="2003" y="1332"/>
                    <a:pt x="2102" y="471"/>
                  </a:cubicBezTo>
                  <a:cubicBezTo>
                    <a:pt x="2102" y="438"/>
                    <a:pt x="2102" y="404"/>
                    <a:pt x="2102" y="371"/>
                  </a:cubicBezTo>
                  <a:cubicBezTo>
                    <a:pt x="2177" y="195"/>
                    <a:pt x="2026" y="0"/>
                    <a:pt x="1846"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4" name="Google Shape;3344;p13"/>
            <p:cNvSpPr/>
            <p:nvPr/>
          </p:nvSpPr>
          <p:spPr>
            <a:xfrm>
              <a:off x="1989398" y="567180"/>
              <a:ext cx="101975" cy="56080"/>
            </a:xfrm>
            <a:custGeom>
              <a:avLst/>
              <a:gdLst/>
              <a:ahLst/>
              <a:cxnLst/>
              <a:rect l="l" t="t" r="r" b="b"/>
              <a:pathLst>
                <a:path w="3404" h="1872" extrusionOk="0">
                  <a:moveTo>
                    <a:pt x="1758" y="1"/>
                  </a:moveTo>
                  <a:cubicBezTo>
                    <a:pt x="1190" y="1"/>
                    <a:pt x="644" y="250"/>
                    <a:pt x="134" y="517"/>
                  </a:cubicBezTo>
                  <a:cubicBezTo>
                    <a:pt x="1" y="584"/>
                    <a:pt x="1" y="751"/>
                    <a:pt x="68" y="851"/>
                  </a:cubicBezTo>
                  <a:cubicBezTo>
                    <a:pt x="1" y="951"/>
                    <a:pt x="1" y="1118"/>
                    <a:pt x="134" y="1218"/>
                  </a:cubicBezTo>
                  <a:cubicBezTo>
                    <a:pt x="545" y="1550"/>
                    <a:pt x="1323" y="1872"/>
                    <a:pt x="2004" y="1872"/>
                  </a:cubicBezTo>
                  <a:cubicBezTo>
                    <a:pt x="2484" y="1872"/>
                    <a:pt x="2916" y="1712"/>
                    <a:pt x="3136" y="1285"/>
                  </a:cubicBezTo>
                  <a:cubicBezTo>
                    <a:pt x="3403" y="751"/>
                    <a:pt x="2836" y="284"/>
                    <a:pt x="2403" y="117"/>
                  </a:cubicBezTo>
                  <a:cubicBezTo>
                    <a:pt x="2185" y="35"/>
                    <a:pt x="1970" y="1"/>
                    <a:pt x="175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5" name="Google Shape;3345;p13"/>
            <p:cNvSpPr/>
            <p:nvPr/>
          </p:nvSpPr>
          <p:spPr>
            <a:xfrm>
              <a:off x="1983407" y="656626"/>
              <a:ext cx="63001" cy="103084"/>
            </a:xfrm>
            <a:custGeom>
              <a:avLst/>
              <a:gdLst/>
              <a:ahLst/>
              <a:cxnLst/>
              <a:rect l="l" t="t" r="r" b="b"/>
              <a:pathLst>
                <a:path w="2103" h="3441" extrusionOk="0">
                  <a:moveTo>
                    <a:pt x="1197" y="1"/>
                  </a:moveTo>
                  <a:cubicBezTo>
                    <a:pt x="1137" y="1"/>
                    <a:pt x="1077" y="30"/>
                    <a:pt x="1035" y="100"/>
                  </a:cubicBezTo>
                  <a:cubicBezTo>
                    <a:pt x="534" y="667"/>
                    <a:pt x="1" y="1401"/>
                    <a:pt x="67" y="2168"/>
                  </a:cubicBezTo>
                  <a:cubicBezTo>
                    <a:pt x="134" y="2668"/>
                    <a:pt x="368" y="3335"/>
                    <a:pt x="935" y="3436"/>
                  </a:cubicBezTo>
                  <a:cubicBezTo>
                    <a:pt x="964" y="3439"/>
                    <a:pt x="993" y="3440"/>
                    <a:pt x="1021" y="3440"/>
                  </a:cubicBezTo>
                  <a:cubicBezTo>
                    <a:pt x="1593" y="3440"/>
                    <a:pt x="1840" y="2812"/>
                    <a:pt x="1935" y="2335"/>
                  </a:cubicBezTo>
                  <a:cubicBezTo>
                    <a:pt x="2102" y="1568"/>
                    <a:pt x="1935" y="967"/>
                    <a:pt x="1602" y="267"/>
                  </a:cubicBezTo>
                  <a:cubicBezTo>
                    <a:pt x="1569" y="167"/>
                    <a:pt x="1502" y="133"/>
                    <a:pt x="1402" y="133"/>
                  </a:cubicBezTo>
                  <a:cubicBezTo>
                    <a:pt x="1363" y="56"/>
                    <a:pt x="1280" y="1"/>
                    <a:pt x="11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6" name="Google Shape;3346;p13"/>
            <p:cNvSpPr/>
            <p:nvPr/>
          </p:nvSpPr>
          <p:spPr>
            <a:xfrm>
              <a:off x="2070337" y="678254"/>
              <a:ext cx="94965" cy="57249"/>
            </a:xfrm>
            <a:custGeom>
              <a:avLst/>
              <a:gdLst/>
              <a:ahLst/>
              <a:cxnLst/>
              <a:rect l="l" t="t" r="r" b="b"/>
              <a:pathLst>
                <a:path w="3170" h="1911" extrusionOk="0">
                  <a:moveTo>
                    <a:pt x="1804" y="0"/>
                  </a:moveTo>
                  <a:cubicBezTo>
                    <a:pt x="1160" y="0"/>
                    <a:pt x="531" y="518"/>
                    <a:pt x="101" y="979"/>
                  </a:cubicBezTo>
                  <a:cubicBezTo>
                    <a:pt x="1" y="1079"/>
                    <a:pt x="34" y="1246"/>
                    <a:pt x="101" y="1313"/>
                  </a:cubicBezTo>
                  <a:cubicBezTo>
                    <a:pt x="34" y="1446"/>
                    <a:pt x="34" y="1613"/>
                    <a:pt x="168" y="1679"/>
                  </a:cubicBezTo>
                  <a:cubicBezTo>
                    <a:pt x="455" y="1864"/>
                    <a:pt x="794" y="1910"/>
                    <a:pt x="1128" y="1910"/>
                  </a:cubicBezTo>
                  <a:cubicBezTo>
                    <a:pt x="1337" y="1910"/>
                    <a:pt x="1543" y="1892"/>
                    <a:pt x="1735" y="1880"/>
                  </a:cubicBezTo>
                  <a:cubicBezTo>
                    <a:pt x="2269" y="1780"/>
                    <a:pt x="2836" y="1613"/>
                    <a:pt x="3003" y="1046"/>
                  </a:cubicBezTo>
                  <a:cubicBezTo>
                    <a:pt x="3170" y="445"/>
                    <a:pt x="2436" y="45"/>
                    <a:pt x="1969" y="12"/>
                  </a:cubicBezTo>
                  <a:cubicBezTo>
                    <a:pt x="1914" y="4"/>
                    <a:pt x="1859" y="0"/>
                    <a:pt x="180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7" name="Google Shape;3347;p13"/>
            <p:cNvSpPr/>
            <p:nvPr/>
          </p:nvSpPr>
          <p:spPr>
            <a:xfrm>
              <a:off x="2099334" y="780941"/>
              <a:ext cx="43888" cy="88704"/>
            </a:xfrm>
            <a:custGeom>
              <a:avLst/>
              <a:gdLst/>
              <a:ahLst/>
              <a:cxnLst/>
              <a:rect l="l" t="t" r="r" b="b"/>
              <a:pathLst>
                <a:path w="1465" h="2961" extrusionOk="0">
                  <a:moveTo>
                    <a:pt x="695" y="1"/>
                  </a:moveTo>
                  <a:cubicBezTo>
                    <a:pt x="640" y="1"/>
                    <a:pt x="585" y="16"/>
                    <a:pt x="534" y="53"/>
                  </a:cubicBezTo>
                  <a:cubicBezTo>
                    <a:pt x="100" y="453"/>
                    <a:pt x="34" y="1087"/>
                    <a:pt x="34" y="1621"/>
                  </a:cubicBezTo>
                  <a:cubicBezTo>
                    <a:pt x="0" y="2054"/>
                    <a:pt x="167" y="2755"/>
                    <a:pt x="634" y="2921"/>
                  </a:cubicBezTo>
                  <a:cubicBezTo>
                    <a:pt x="703" y="2948"/>
                    <a:pt x="768" y="2961"/>
                    <a:pt x="827" y="2961"/>
                  </a:cubicBezTo>
                  <a:cubicBezTo>
                    <a:pt x="1285" y="2961"/>
                    <a:pt x="1464" y="2238"/>
                    <a:pt x="1435" y="1854"/>
                  </a:cubicBezTo>
                  <a:cubicBezTo>
                    <a:pt x="1401" y="1354"/>
                    <a:pt x="1134" y="953"/>
                    <a:pt x="1001" y="520"/>
                  </a:cubicBezTo>
                  <a:cubicBezTo>
                    <a:pt x="1001" y="486"/>
                    <a:pt x="1001" y="420"/>
                    <a:pt x="968" y="386"/>
                  </a:cubicBezTo>
                  <a:cubicBezTo>
                    <a:pt x="1072" y="204"/>
                    <a:pt x="891" y="1"/>
                    <a:pt x="69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8" name="Google Shape;3348;p13"/>
            <p:cNvSpPr/>
            <p:nvPr/>
          </p:nvSpPr>
          <p:spPr>
            <a:xfrm>
              <a:off x="2147293" y="762369"/>
              <a:ext cx="82952" cy="56680"/>
            </a:xfrm>
            <a:custGeom>
              <a:avLst/>
              <a:gdLst/>
              <a:ahLst/>
              <a:cxnLst/>
              <a:rect l="l" t="t" r="r" b="b"/>
              <a:pathLst>
                <a:path w="2769" h="1892" extrusionOk="0">
                  <a:moveTo>
                    <a:pt x="1861" y="1"/>
                  </a:moveTo>
                  <a:cubicBezTo>
                    <a:pt x="1818" y="1"/>
                    <a:pt x="1776" y="2"/>
                    <a:pt x="1735" y="6"/>
                  </a:cubicBezTo>
                  <a:cubicBezTo>
                    <a:pt x="1034" y="106"/>
                    <a:pt x="501" y="706"/>
                    <a:pt x="200" y="1307"/>
                  </a:cubicBezTo>
                  <a:cubicBezTo>
                    <a:pt x="67" y="1407"/>
                    <a:pt x="0" y="1640"/>
                    <a:pt x="200" y="1740"/>
                  </a:cubicBezTo>
                  <a:cubicBezTo>
                    <a:pt x="412" y="1842"/>
                    <a:pt x="680" y="1892"/>
                    <a:pt x="962" y="1892"/>
                  </a:cubicBezTo>
                  <a:cubicBezTo>
                    <a:pt x="1791" y="1892"/>
                    <a:pt x="2744" y="1461"/>
                    <a:pt x="2769" y="639"/>
                  </a:cubicBezTo>
                  <a:cubicBezTo>
                    <a:pt x="2769" y="156"/>
                    <a:pt x="2276" y="1"/>
                    <a:pt x="1861"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49" name="Google Shape;3349;p13"/>
            <p:cNvSpPr/>
            <p:nvPr/>
          </p:nvSpPr>
          <p:spPr>
            <a:xfrm>
              <a:off x="2182251" y="841122"/>
              <a:ext cx="73995" cy="73306"/>
            </a:xfrm>
            <a:custGeom>
              <a:avLst/>
              <a:gdLst/>
              <a:ahLst/>
              <a:cxnLst/>
              <a:rect l="l" t="t" r="r" b="b"/>
              <a:pathLst>
                <a:path w="2470" h="2447" extrusionOk="0">
                  <a:moveTo>
                    <a:pt x="267" y="0"/>
                  </a:moveTo>
                  <a:cubicBezTo>
                    <a:pt x="132" y="0"/>
                    <a:pt x="1" y="82"/>
                    <a:pt x="1" y="245"/>
                  </a:cubicBezTo>
                  <a:cubicBezTo>
                    <a:pt x="1" y="779"/>
                    <a:pt x="368" y="1346"/>
                    <a:pt x="668" y="1713"/>
                  </a:cubicBezTo>
                  <a:cubicBezTo>
                    <a:pt x="889" y="1989"/>
                    <a:pt x="1269" y="2447"/>
                    <a:pt x="1657" y="2447"/>
                  </a:cubicBezTo>
                  <a:cubicBezTo>
                    <a:pt x="1739" y="2447"/>
                    <a:pt x="1821" y="2426"/>
                    <a:pt x="1902" y="2380"/>
                  </a:cubicBezTo>
                  <a:cubicBezTo>
                    <a:pt x="2469" y="2080"/>
                    <a:pt x="2236" y="1346"/>
                    <a:pt x="1936" y="946"/>
                  </a:cubicBezTo>
                  <a:cubicBezTo>
                    <a:pt x="1569" y="546"/>
                    <a:pt x="1002" y="79"/>
                    <a:pt x="434" y="45"/>
                  </a:cubicBezTo>
                  <a:cubicBezTo>
                    <a:pt x="384" y="15"/>
                    <a:pt x="325" y="0"/>
                    <a:pt x="267"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50" name="Google Shape;3350;p13"/>
          <p:cNvGrpSpPr/>
          <p:nvPr/>
        </p:nvGrpSpPr>
        <p:grpSpPr>
          <a:xfrm rot="-5400000">
            <a:off x="32602" y="-141076"/>
            <a:ext cx="584629" cy="1582310"/>
            <a:chOff x="904476" y="-243594"/>
            <a:chExt cx="438472" cy="1186732"/>
          </a:xfrm>
        </p:grpSpPr>
        <p:sp>
          <p:nvSpPr>
            <p:cNvPr id="3351" name="Google Shape;3351;p13"/>
            <p:cNvSpPr/>
            <p:nvPr/>
          </p:nvSpPr>
          <p:spPr>
            <a:xfrm>
              <a:off x="904476" y="362824"/>
              <a:ext cx="134719" cy="198648"/>
            </a:xfrm>
            <a:custGeom>
              <a:avLst/>
              <a:gdLst/>
              <a:ahLst/>
              <a:cxnLst/>
              <a:rect l="l" t="t" r="r" b="b"/>
              <a:pathLst>
                <a:path w="4497" h="6631" extrusionOk="0">
                  <a:moveTo>
                    <a:pt x="4430" y="1"/>
                  </a:moveTo>
                  <a:cubicBezTo>
                    <a:pt x="4429" y="1"/>
                    <a:pt x="4429" y="2"/>
                    <a:pt x="4428" y="3"/>
                  </a:cubicBezTo>
                  <a:lnTo>
                    <a:pt x="4428" y="3"/>
                  </a:lnTo>
                  <a:cubicBezTo>
                    <a:pt x="4451" y="2"/>
                    <a:pt x="4474" y="1"/>
                    <a:pt x="4496" y="1"/>
                  </a:cubicBezTo>
                  <a:close/>
                  <a:moveTo>
                    <a:pt x="4428" y="3"/>
                  </a:moveTo>
                  <a:cubicBezTo>
                    <a:pt x="1897" y="113"/>
                    <a:pt x="192" y="2657"/>
                    <a:pt x="60" y="5004"/>
                  </a:cubicBezTo>
                  <a:cubicBezTo>
                    <a:pt x="1" y="6109"/>
                    <a:pt x="548" y="6631"/>
                    <a:pt x="1247" y="6631"/>
                  </a:cubicBezTo>
                  <a:cubicBezTo>
                    <a:pt x="1730" y="6631"/>
                    <a:pt x="2285" y="6382"/>
                    <a:pt x="2762" y="5905"/>
                  </a:cubicBezTo>
                  <a:cubicBezTo>
                    <a:pt x="3729" y="4904"/>
                    <a:pt x="3996" y="3270"/>
                    <a:pt x="4163" y="1969"/>
                  </a:cubicBezTo>
                  <a:cubicBezTo>
                    <a:pt x="4263" y="1403"/>
                    <a:pt x="4196" y="471"/>
                    <a:pt x="4428" y="3"/>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2" name="Google Shape;3352;p13"/>
            <p:cNvSpPr/>
            <p:nvPr/>
          </p:nvSpPr>
          <p:spPr>
            <a:xfrm>
              <a:off x="1121083" y="147893"/>
              <a:ext cx="221865" cy="139272"/>
            </a:xfrm>
            <a:custGeom>
              <a:avLst/>
              <a:gdLst/>
              <a:ahLst/>
              <a:cxnLst/>
              <a:rect l="l" t="t" r="r" b="b"/>
              <a:pathLst>
                <a:path w="7406" h="4649" extrusionOk="0">
                  <a:moveTo>
                    <a:pt x="294" y="1"/>
                  </a:moveTo>
                  <a:cubicBezTo>
                    <a:pt x="218" y="1"/>
                    <a:pt x="143" y="2"/>
                    <a:pt x="67" y="4"/>
                  </a:cubicBezTo>
                  <a:lnTo>
                    <a:pt x="1" y="137"/>
                  </a:lnTo>
                  <a:cubicBezTo>
                    <a:pt x="367" y="1005"/>
                    <a:pt x="834" y="2039"/>
                    <a:pt x="1402" y="2739"/>
                  </a:cubicBezTo>
                  <a:cubicBezTo>
                    <a:pt x="2106" y="3561"/>
                    <a:pt x="3506" y="4648"/>
                    <a:pt x="4715" y="4648"/>
                  </a:cubicBezTo>
                  <a:cubicBezTo>
                    <a:pt x="5223" y="4648"/>
                    <a:pt x="5697" y="4457"/>
                    <a:pt x="6072" y="3973"/>
                  </a:cubicBezTo>
                  <a:cubicBezTo>
                    <a:pt x="7406" y="2239"/>
                    <a:pt x="4971" y="704"/>
                    <a:pt x="3570" y="438"/>
                  </a:cubicBezTo>
                  <a:cubicBezTo>
                    <a:pt x="2540" y="219"/>
                    <a:pt x="1394" y="1"/>
                    <a:pt x="294"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3" name="Google Shape;3353;p13"/>
            <p:cNvSpPr/>
            <p:nvPr/>
          </p:nvSpPr>
          <p:spPr>
            <a:xfrm>
              <a:off x="926523" y="45086"/>
              <a:ext cx="117673" cy="243525"/>
            </a:xfrm>
            <a:custGeom>
              <a:avLst/>
              <a:gdLst/>
              <a:ahLst/>
              <a:cxnLst/>
              <a:rect l="l" t="t" r="r" b="b"/>
              <a:pathLst>
                <a:path w="3928" h="8129" extrusionOk="0">
                  <a:moveTo>
                    <a:pt x="3827" y="0"/>
                  </a:moveTo>
                  <a:cubicBezTo>
                    <a:pt x="1492" y="0"/>
                    <a:pt x="24" y="4070"/>
                    <a:pt x="24" y="5938"/>
                  </a:cubicBezTo>
                  <a:cubicBezTo>
                    <a:pt x="1" y="7075"/>
                    <a:pt x="583" y="8129"/>
                    <a:pt x="1413" y="8129"/>
                  </a:cubicBezTo>
                  <a:cubicBezTo>
                    <a:pt x="1751" y="8129"/>
                    <a:pt x="2130" y="7954"/>
                    <a:pt x="2526" y="7539"/>
                  </a:cubicBezTo>
                  <a:cubicBezTo>
                    <a:pt x="3660" y="6405"/>
                    <a:pt x="3827" y="4670"/>
                    <a:pt x="3894" y="3169"/>
                  </a:cubicBezTo>
                  <a:cubicBezTo>
                    <a:pt x="3927" y="2102"/>
                    <a:pt x="3827" y="1068"/>
                    <a:pt x="382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4" name="Google Shape;3354;p13"/>
            <p:cNvSpPr/>
            <p:nvPr/>
          </p:nvSpPr>
          <p:spPr>
            <a:xfrm>
              <a:off x="1114103" y="299887"/>
              <a:ext cx="171147" cy="210272"/>
            </a:xfrm>
            <a:custGeom>
              <a:avLst/>
              <a:gdLst/>
              <a:ahLst/>
              <a:cxnLst/>
              <a:rect l="l" t="t" r="r" b="b"/>
              <a:pathLst>
                <a:path w="5713" h="7019" extrusionOk="0">
                  <a:moveTo>
                    <a:pt x="133" y="0"/>
                  </a:moveTo>
                  <a:lnTo>
                    <a:pt x="200" y="134"/>
                  </a:lnTo>
                  <a:cubicBezTo>
                    <a:pt x="0" y="934"/>
                    <a:pt x="467" y="2002"/>
                    <a:pt x="667" y="2802"/>
                  </a:cubicBezTo>
                  <a:cubicBezTo>
                    <a:pt x="1001" y="4370"/>
                    <a:pt x="1635" y="6472"/>
                    <a:pt x="3436" y="6939"/>
                  </a:cubicBezTo>
                  <a:cubicBezTo>
                    <a:pt x="3627" y="6993"/>
                    <a:pt x="3803" y="7018"/>
                    <a:pt x="3965" y="7018"/>
                  </a:cubicBezTo>
                  <a:cubicBezTo>
                    <a:pt x="5388" y="7018"/>
                    <a:pt x="5713" y="5068"/>
                    <a:pt x="5204" y="3870"/>
                  </a:cubicBezTo>
                  <a:cubicBezTo>
                    <a:pt x="4570" y="2302"/>
                    <a:pt x="3336" y="1601"/>
                    <a:pt x="1868" y="901"/>
                  </a:cubicBezTo>
                  <a:cubicBezTo>
                    <a:pt x="1334" y="601"/>
                    <a:pt x="701" y="200"/>
                    <a:pt x="133"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5" name="Google Shape;3355;p13"/>
            <p:cNvSpPr/>
            <p:nvPr/>
          </p:nvSpPr>
          <p:spPr>
            <a:xfrm>
              <a:off x="962380" y="553670"/>
              <a:ext cx="142747" cy="313715"/>
            </a:xfrm>
            <a:custGeom>
              <a:avLst/>
              <a:gdLst/>
              <a:ahLst/>
              <a:cxnLst/>
              <a:rect l="l" t="t" r="r" b="b"/>
              <a:pathLst>
                <a:path w="4765" h="10472" extrusionOk="0">
                  <a:moveTo>
                    <a:pt x="3964" y="1"/>
                  </a:moveTo>
                  <a:cubicBezTo>
                    <a:pt x="3936" y="25"/>
                    <a:pt x="3909" y="51"/>
                    <a:pt x="3883" y="78"/>
                  </a:cubicBezTo>
                  <a:lnTo>
                    <a:pt x="3883" y="78"/>
                  </a:lnTo>
                  <a:cubicBezTo>
                    <a:pt x="3932" y="52"/>
                    <a:pt x="3981" y="26"/>
                    <a:pt x="4031" y="1"/>
                  </a:cubicBezTo>
                  <a:close/>
                  <a:moveTo>
                    <a:pt x="3883" y="78"/>
                  </a:moveTo>
                  <a:cubicBezTo>
                    <a:pt x="1280" y="1479"/>
                    <a:pt x="0" y="4425"/>
                    <a:pt x="295" y="7340"/>
                  </a:cubicBezTo>
                  <a:cubicBezTo>
                    <a:pt x="379" y="8517"/>
                    <a:pt x="1052" y="10472"/>
                    <a:pt x="2413" y="10472"/>
                  </a:cubicBezTo>
                  <a:cubicBezTo>
                    <a:pt x="2672" y="10472"/>
                    <a:pt x="2955" y="10401"/>
                    <a:pt x="3264" y="10242"/>
                  </a:cubicBezTo>
                  <a:cubicBezTo>
                    <a:pt x="4765" y="9441"/>
                    <a:pt x="4264" y="6506"/>
                    <a:pt x="4031" y="5238"/>
                  </a:cubicBezTo>
                  <a:cubicBezTo>
                    <a:pt x="3869" y="4168"/>
                    <a:pt x="2981" y="1047"/>
                    <a:pt x="3883" y="78"/>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6" name="Google Shape;3356;p13"/>
            <p:cNvSpPr/>
            <p:nvPr/>
          </p:nvSpPr>
          <p:spPr>
            <a:xfrm>
              <a:off x="1109101" y="685593"/>
              <a:ext cx="152124" cy="257545"/>
            </a:xfrm>
            <a:custGeom>
              <a:avLst/>
              <a:gdLst/>
              <a:ahLst/>
              <a:cxnLst/>
              <a:rect l="l" t="t" r="r" b="b"/>
              <a:pathLst>
                <a:path w="5078" h="8597" extrusionOk="0">
                  <a:moveTo>
                    <a:pt x="1101" y="0"/>
                  </a:moveTo>
                  <a:cubicBezTo>
                    <a:pt x="467" y="2002"/>
                    <a:pt x="0" y="6838"/>
                    <a:pt x="1868" y="8173"/>
                  </a:cubicBezTo>
                  <a:cubicBezTo>
                    <a:pt x="2271" y="8469"/>
                    <a:pt x="2642" y="8597"/>
                    <a:pt x="2976" y="8597"/>
                  </a:cubicBezTo>
                  <a:cubicBezTo>
                    <a:pt x="4331" y="8597"/>
                    <a:pt x="5078" y="6502"/>
                    <a:pt x="4837" y="5137"/>
                  </a:cubicBezTo>
                  <a:cubicBezTo>
                    <a:pt x="4537" y="3503"/>
                    <a:pt x="3136" y="1468"/>
                    <a:pt x="1868" y="467"/>
                  </a:cubicBezTo>
                  <a:cubicBezTo>
                    <a:pt x="1635" y="300"/>
                    <a:pt x="1335" y="200"/>
                    <a:pt x="110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7" name="Google Shape;3357;p13"/>
            <p:cNvSpPr/>
            <p:nvPr/>
          </p:nvSpPr>
          <p:spPr>
            <a:xfrm>
              <a:off x="1073125" y="-243594"/>
              <a:ext cx="112161" cy="1077032"/>
            </a:xfrm>
            <a:custGeom>
              <a:avLst/>
              <a:gdLst/>
              <a:ahLst/>
              <a:cxnLst/>
              <a:rect l="l" t="t" r="r" b="b"/>
              <a:pathLst>
                <a:path w="3744" h="35952" extrusionOk="0">
                  <a:moveTo>
                    <a:pt x="1294" y="1"/>
                  </a:moveTo>
                  <a:cubicBezTo>
                    <a:pt x="1173" y="1"/>
                    <a:pt x="1061" y="70"/>
                    <a:pt x="1034" y="230"/>
                  </a:cubicBezTo>
                  <a:cubicBezTo>
                    <a:pt x="501" y="2499"/>
                    <a:pt x="334" y="4800"/>
                    <a:pt x="234" y="7102"/>
                  </a:cubicBezTo>
                  <a:cubicBezTo>
                    <a:pt x="134" y="9470"/>
                    <a:pt x="0" y="11839"/>
                    <a:pt x="0" y="14207"/>
                  </a:cubicBezTo>
                  <a:cubicBezTo>
                    <a:pt x="0" y="16575"/>
                    <a:pt x="100" y="18944"/>
                    <a:pt x="301" y="21279"/>
                  </a:cubicBezTo>
                  <a:cubicBezTo>
                    <a:pt x="467" y="23580"/>
                    <a:pt x="734" y="25882"/>
                    <a:pt x="1301" y="28117"/>
                  </a:cubicBezTo>
                  <a:cubicBezTo>
                    <a:pt x="1935" y="30652"/>
                    <a:pt x="2769" y="33121"/>
                    <a:pt x="3103" y="35722"/>
                  </a:cubicBezTo>
                  <a:cubicBezTo>
                    <a:pt x="3129" y="35883"/>
                    <a:pt x="3241" y="35952"/>
                    <a:pt x="3362" y="35952"/>
                  </a:cubicBezTo>
                  <a:cubicBezTo>
                    <a:pt x="3543" y="35952"/>
                    <a:pt x="3743" y="35796"/>
                    <a:pt x="3703" y="35556"/>
                  </a:cubicBezTo>
                  <a:cubicBezTo>
                    <a:pt x="3403" y="33321"/>
                    <a:pt x="2736" y="31186"/>
                    <a:pt x="2169" y="29018"/>
                  </a:cubicBezTo>
                  <a:cubicBezTo>
                    <a:pt x="1568" y="26749"/>
                    <a:pt x="1201" y="24514"/>
                    <a:pt x="968" y="22179"/>
                  </a:cubicBezTo>
                  <a:cubicBezTo>
                    <a:pt x="567" y="17576"/>
                    <a:pt x="534" y="12939"/>
                    <a:pt x="801" y="8303"/>
                  </a:cubicBezTo>
                  <a:cubicBezTo>
                    <a:pt x="968" y="5668"/>
                    <a:pt x="1001" y="2999"/>
                    <a:pt x="1635" y="397"/>
                  </a:cubicBezTo>
                  <a:cubicBezTo>
                    <a:pt x="1675" y="157"/>
                    <a:pt x="1475" y="1"/>
                    <a:pt x="129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8" name="Google Shape;3358;p13"/>
            <p:cNvSpPr/>
            <p:nvPr/>
          </p:nvSpPr>
          <p:spPr>
            <a:xfrm>
              <a:off x="949020" y="-33577"/>
              <a:ext cx="148379" cy="280432"/>
            </a:xfrm>
            <a:custGeom>
              <a:avLst/>
              <a:gdLst/>
              <a:ahLst/>
              <a:cxnLst/>
              <a:rect l="l" t="t" r="r" b="b"/>
              <a:pathLst>
                <a:path w="4953" h="9361" extrusionOk="0">
                  <a:moveTo>
                    <a:pt x="4497" y="1"/>
                  </a:moveTo>
                  <a:cubicBezTo>
                    <a:pt x="4404" y="1"/>
                    <a:pt x="4311" y="37"/>
                    <a:pt x="4243" y="124"/>
                  </a:cubicBezTo>
                  <a:cubicBezTo>
                    <a:pt x="2442" y="2826"/>
                    <a:pt x="641" y="5695"/>
                    <a:pt x="40" y="8964"/>
                  </a:cubicBezTo>
                  <a:cubicBezTo>
                    <a:pt x="0" y="9204"/>
                    <a:pt x="201" y="9360"/>
                    <a:pt x="381" y="9360"/>
                  </a:cubicBezTo>
                  <a:cubicBezTo>
                    <a:pt x="502" y="9360"/>
                    <a:pt x="614" y="9291"/>
                    <a:pt x="641" y="9131"/>
                  </a:cubicBezTo>
                  <a:cubicBezTo>
                    <a:pt x="1241" y="5928"/>
                    <a:pt x="3009" y="3093"/>
                    <a:pt x="4811" y="458"/>
                  </a:cubicBezTo>
                  <a:cubicBezTo>
                    <a:pt x="4953" y="221"/>
                    <a:pt x="4725" y="1"/>
                    <a:pt x="449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59" name="Google Shape;3359;p13"/>
            <p:cNvSpPr/>
            <p:nvPr/>
          </p:nvSpPr>
          <p:spPr>
            <a:xfrm>
              <a:off x="1072016" y="255883"/>
              <a:ext cx="139422" cy="185886"/>
            </a:xfrm>
            <a:custGeom>
              <a:avLst/>
              <a:gdLst/>
              <a:ahLst/>
              <a:cxnLst/>
              <a:rect l="l" t="t" r="r" b="b"/>
              <a:pathLst>
                <a:path w="4654" h="6205" extrusionOk="0">
                  <a:moveTo>
                    <a:pt x="431" y="0"/>
                  </a:moveTo>
                  <a:cubicBezTo>
                    <a:pt x="204" y="0"/>
                    <a:pt x="1" y="306"/>
                    <a:pt x="204" y="535"/>
                  </a:cubicBezTo>
                  <a:cubicBezTo>
                    <a:pt x="971" y="1369"/>
                    <a:pt x="1672" y="2236"/>
                    <a:pt x="2339" y="3137"/>
                  </a:cubicBezTo>
                  <a:cubicBezTo>
                    <a:pt x="2973" y="4004"/>
                    <a:pt x="3573" y="4972"/>
                    <a:pt x="3974" y="5972"/>
                  </a:cubicBezTo>
                  <a:cubicBezTo>
                    <a:pt x="4028" y="6135"/>
                    <a:pt x="4159" y="6204"/>
                    <a:pt x="4287" y="6204"/>
                  </a:cubicBezTo>
                  <a:cubicBezTo>
                    <a:pt x="4474" y="6204"/>
                    <a:pt x="4653" y="6057"/>
                    <a:pt x="4574" y="5839"/>
                  </a:cubicBezTo>
                  <a:cubicBezTo>
                    <a:pt x="3740" y="3671"/>
                    <a:pt x="2206" y="1769"/>
                    <a:pt x="638" y="102"/>
                  </a:cubicBezTo>
                  <a:cubicBezTo>
                    <a:pt x="574" y="30"/>
                    <a:pt x="501" y="0"/>
                    <a:pt x="43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0" name="Google Shape;3360;p13"/>
            <p:cNvSpPr/>
            <p:nvPr/>
          </p:nvSpPr>
          <p:spPr>
            <a:xfrm>
              <a:off x="1005186" y="527189"/>
              <a:ext cx="112730" cy="285225"/>
            </a:xfrm>
            <a:custGeom>
              <a:avLst/>
              <a:gdLst/>
              <a:ahLst/>
              <a:cxnLst/>
              <a:rect l="l" t="t" r="r" b="b"/>
              <a:pathLst>
                <a:path w="3763" h="9521" extrusionOk="0">
                  <a:moveTo>
                    <a:pt x="3282" y="1"/>
                  </a:moveTo>
                  <a:cubicBezTo>
                    <a:pt x="3210" y="1"/>
                    <a:pt x="3135" y="25"/>
                    <a:pt x="3069" y="84"/>
                  </a:cubicBezTo>
                  <a:cubicBezTo>
                    <a:pt x="534" y="2219"/>
                    <a:pt x="0" y="6189"/>
                    <a:pt x="534" y="9291"/>
                  </a:cubicBezTo>
                  <a:cubicBezTo>
                    <a:pt x="560" y="9451"/>
                    <a:pt x="673" y="9520"/>
                    <a:pt x="793" y="9520"/>
                  </a:cubicBezTo>
                  <a:cubicBezTo>
                    <a:pt x="974" y="9520"/>
                    <a:pt x="1174" y="9364"/>
                    <a:pt x="1134" y="9124"/>
                  </a:cubicBezTo>
                  <a:cubicBezTo>
                    <a:pt x="667" y="6222"/>
                    <a:pt x="1134" y="2519"/>
                    <a:pt x="3503" y="518"/>
                  </a:cubicBezTo>
                  <a:cubicBezTo>
                    <a:pt x="3763" y="310"/>
                    <a:pt x="3536" y="1"/>
                    <a:pt x="3282"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1" name="Google Shape;3361;p13"/>
            <p:cNvSpPr/>
            <p:nvPr/>
          </p:nvSpPr>
          <p:spPr>
            <a:xfrm>
              <a:off x="931735" y="330292"/>
              <a:ext cx="160333" cy="197450"/>
            </a:xfrm>
            <a:custGeom>
              <a:avLst/>
              <a:gdLst/>
              <a:ahLst/>
              <a:cxnLst/>
              <a:rect l="l" t="t" r="r" b="b"/>
              <a:pathLst>
                <a:path w="5352" h="6591" extrusionOk="0">
                  <a:moveTo>
                    <a:pt x="4956" y="0"/>
                  </a:moveTo>
                  <a:cubicBezTo>
                    <a:pt x="4924" y="0"/>
                    <a:pt x="4890" y="6"/>
                    <a:pt x="4854" y="19"/>
                  </a:cubicBezTo>
                  <a:cubicBezTo>
                    <a:pt x="2319" y="1087"/>
                    <a:pt x="284" y="3522"/>
                    <a:pt x="17" y="6290"/>
                  </a:cubicBezTo>
                  <a:cubicBezTo>
                    <a:pt x="0" y="6491"/>
                    <a:pt x="150" y="6591"/>
                    <a:pt x="309" y="6591"/>
                  </a:cubicBezTo>
                  <a:cubicBezTo>
                    <a:pt x="467" y="6591"/>
                    <a:pt x="634" y="6491"/>
                    <a:pt x="651" y="6290"/>
                  </a:cubicBezTo>
                  <a:cubicBezTo>
                    <a:pt x="884" y="3822"/>
                    <a:pt x="2786" y="1554"/>
                    <a:pt x="5021" y="620"/>
                  </a:cubicBezTo>
                  <a:cubicBezTo>
                    <a:pt x="5351" y="499"/>
                    <a:pt x="5249" y="0"/>
                    <a:pt x="4956"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2" name="Google Shape;3362;p13"/>
            <p:cNvSpPr/>
            <p:nvPr/>
          </p:nvSpPr>
          <p:spPr>
            <a:xfrm>
              <a:off x="1075821" y="128692"/>
              <a:ext cx="182142" cy="123395"/>
            </a:xfrm>
            <a:custGeom>
              <a:avLst/>
              <a:gdLst/>
              <a:ahLst/>
              <a:cxnLst/>
              <a:rect l="l" t="t" r="r" b="b"/>
              <a:pathLst>
                <a:path w="6080" h="4119" extrusionOk="0">
                  <a:moveTo>
                    <a:pt x="480" y="0"/>
                  </a:moveTo>
                  <a:cubicBezTo>
                    <a:pt x="191" y="0"/>
                    <a:pt x="0" y="409"/>
                    <a:pt x="311" y="578"/>
                  </a:cubicBezTo>
                  <a:cubicBezTo>
                    <a:pt x="1245" y="1079"/>
                    <a:pt x="2312" y="1245"/>
                    <a:pt x="3213" y="1812"/>
                  </a:cubicBezTo>
                  <a:cubicBezTo>
                    <a:pt x="4047" y="2346"/>
                    <a:pt x="4847" y="3113"/>
                    <a:pt x="5381" y="3981"/>
                  </a:cubicBezTo>
                  <a:cubicBezTo>
                    <a:pt x="5449" y="4078"/>
                    <a:pt x="5543" y="4119"/>
                    <a:pt x="5637" y="4119"/>
                  </a:cubicBezTo>
                  <a:cubicBezTo>
                    <a:pt x="5861" y="4119"/>
                    <a:pt x="6080" y="3883"/>
                    <a:pt x="5915" y="3647"/>
                  </a:cubicBezTo>
                  <a:cubicBezTo>
                    <a:pt x="5381" y="2713"/>
                    <a:pt x="4547" y="1979"/>
                    <a:pt x="3680" y="1379"/>
                  </a:cubicBezTo>
                  <a:cubicBezTo>
                    <a:pt x="2746" y="712"/>
                    <a:pt x="1612" y="545"/>
                    <a:pt x="644" y="44"/>
                  </a:cubicBezTo>
                  <a:cubicBezTo>
                    <a:pt x="588" y="14"/>
                    <a:pt x="532" y="0"/>
                    <a:pt x="48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3" name="Google Shape;3363;p13"/>
            <p:cNvSpPr/>
            <p:nvPr/>
          </p:nvSpPr>
          <p:spPr>
            <a:xfrm>
              <a:off x="994192" y="204958"/>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4" name="Google Shape;3364;p13"/>
            <p:cNvSpPr/>
            <p:nvPr/>
          </p:nvSpPr>
          <p:spPr>
            <a:xfrm>
              <a:off x="1001172" y="17497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5" name="Google Shape;3365;p13"/>
            <p:cNvSpPr/>
            <p:nvPr/>
          </p:nvSpPr>
          <p:spPr>
            <a:xfrm>
              <a:off x="1257979" y="207954"/>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6" name="Google Shape;3366;p13"/>
            <p:cNvSpPr/>
            <p:nvPr/>
          </p:nvSpPr>
          <p:spPr>
            <a:xfrm>
              <a:off x="1264959" y="244919"/>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7" name="Google Shape;3367;p13"/>
            <p:cNvSpPr/>
            <p:nvPr/>
          </p:nvSpPr>
          <p:spPr>
            <a:xfrm>
              <a:off x="1283950" y="223950"/>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8" name="Google Shape;3368;p13"/>
            <p:cNvSpPr/>
            <p:nvPr/>
          </p:nvSpPr>
          <p:spPr>
            <a:xfrm>
              <a:off x="973194" y="477733"/>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69" name="Google Shape;3369;p13"/>
            <p:cNvSpPr/>
            <p:nvPr/>
          </p:nvSpPr>
          <p:spPr>
            <a:xfrm>
              <a:off x="980203" y="45077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0" name="Google Shape;3370;p13"/>
            <p:cNvSpPr/>
            <p:nvPr/>
          </p:nvSpPr>
          <p:spPr>
            <a:xfrm>
              <a:off x="1211009" y="461766"/>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1" name="Google Shape;3371;p13"/>
            <p:cNvSpPr/>
            <p:nvPr/>
          </p:nvSpPr>
          <p:spPr>
            <a:xfrm>
              <a:off x="1222991" y="431781"/>
              <a:ext cx="20042" cy="16027"/>
            </a:xfrm>
            <a:custGeom>
              <a:avLst/>
              <a:gdLst/>
              <a:ahLst/>
              <a:cxnLst/>
              <a:rect l="l" t="t" r="r" b="b"/>
              <a:pathLst>
                <a:path w="669" h="535" extrusionOk="0">
                  <a:moveTo>
                    <a:pt x="335" y="0"/>
                  </a:moveTo>
                  <a:cubicBezTo>
                    <a:pt x="1" y="0"/>
                    <a:pt x="1" y="534"/>
                    <a:pt x="335" y="534"/>
                  </a:cubicBezTo>
                  <a:cubicBezTo>
                    <a:pt x="668" y="534"/>
                    <a:pt x="668" y="0"/>
                    <a:pt x="335"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2" name="Google Shape;3372;p13"/>
            <p:cNvSpPr/>
            <p:nvPr/>
          </p:nvSpPr>
          <p:spPr>
            <a:xfrm>
              <a:off x="1240006" y="457752"/>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3" name="Google Shape;3373;p13"/>
            <p:cNvSpPr/>
            <p:nvPr/>
          </p:nvSpPr>
          <p:spPr>
            <a:xfrm>
              <a:off x="1022171" y="830458"/>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4" name="Google Shape;3374;p13"/>
            <p:cNvSpPr/>
            <p:nvPr/>
          </p:nvSpPr>
          <p:spPr>
            <a:xfrm>
              <a:off x="1047153" y="816469"/>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5" name="Google Shape;3375;p13"/>
            <p:cNvSpPr/>
            <p:nvPr/>
          </p:nvSpPr>
          <p:spPr>
            <a:xfrm>
              <a:off x="1174044" y="866434"/>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6" name="Google Shape;3376;p13"/>
            <p:cNvSpPr/>
            <p:nvPr/>
          </p:nvSpPr>
          <p:spPr>
            <a:xfrm>
              <a:off x="1191029" y="837467"/>
              <a:ext cx="21030" cy="15009"/>
            </a:xfrm>
            <a:custGeom>
              <a:avLst/>
              <a:gdLst/>
              <a:ahLst/>
              <a:cxnLst/>
              <a:rect l="l" t="t" r="r" b="b"/>
              <a:pathLst>
                <a:path w="702" h="501" extrusionOk="0">
                  <a:moveTo>
                    <a:pt x="367" y="0"/>
                  </a:moveTo>
                  <a:cubicBezTo>
                    <a:pt x="1" y="0"/>
                    <a:pt x="1" y="501"/>
                    <a:pt x="367" y="501"/>
                  </a:cubicBezTo>
                  <a:cubicBezTo>
                    <a:pt x="701" y="501"/>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77" name="Google Shape;3377;p13"/>
            <p:cNvSpPr/>
            <p:nvPr/>
          </p:nvSpPr>
          <p:spPr>
            <a:xfrm>
              <a:off x="1207025" y="86643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78" name="Google Shape;3378;p13"/>
          <p:cNvGrpSpPr/>
          <p:nvPr/>
        </p:nvGrpSpPr>
        <p:grpSpPr>
          <a:xfrm>
            <a:off x="10783969" y="5880808"/>
            <a:ext cx="1543253" cy="987469"/>
            <a:chOff x="7750342" y="3926048"/>
            <a:chExt cx="1406709" cy="900099"/>
          </a:xfrm>
        </p:grpSpPr>
        <p:sp>
          <p:nvSpPr>
            <p:cNvPr id="3379" name="Google Shape;3379;p13"/>
            <p:cNvSpPr/>
            <p:nvPr/>
          </p:nvSpPr>
          <p:spPr>
            <a:xfrm>
              <a:off x="7827357" y="3979099"/>
              <a:ext cx="1329694" cy="847048"/>
            </a:xfrm>
            <a:custGeom>
              <a:avLst/>
              <a:gdLst/>
              <a:ahLst/>
              <a:cxnLst/>
              <a:rect l="l" t="t" r="r" b="b"/>
              <a:pathLst>
                <a:path w="44386" h="28275" extrusionOk="0">
                  <a:moveTo>
                    <a:pt x="395" y="1"/>
                  </a:moveTo>
                  <a:cubicBezTo>
                    <a:pt x="103" y="1"/>
                    <a:pt x="1" y="500"/>
                    <a:pt x="331" y="620"/>
                  </a:cubicBezTo>
                  <a:cubicBezTo>
                    <a:pt x="1132" y="921"/>
                    <a:pt x="1999" y="987"/>
                    <a:pt x="2800" y="1221"/>
                  </a:cubicBezTo>
                  <a:cubicBezTo>
                    <a:pt x="3600" y="1421"/>
                    <a:pt x="4367" y="1688"/>
                    <a:pt x="5101" y="2021"/>
                  </a:cubicBezTo>
                  <a:cubicBezTo>
                    <a:pt x="6602" y="2622"/>
                    <a:pt x="8003" y="3456"/>
                    <a:pt x="9304" y="4356"/>
                  </a:cubicBezTo>
                  <a:cubicBezTo>
                    <a:pt x="11973" y="6224"/>
                    <a:pt x="14308" y="8493"/>
                    <a:pt x="16643" y="10761"/>
                  </a:cubicBezTo>
                  <a:cubicBezTo>
                    <a:pt x="19078" y="13096"/>
                    <a:pt x="21580" y="15364"/>
                    <a:pt x="24148" y="17566"/>
                  </a:cubicBezTo>
                  <a:cubicBezTo>
                    <a:pt x="26883" y="19834"/>
                    <a:pt x="29685" y="22036"/>
                    <a:pt x="32721" y="23904"/>
                  </a:cubicBezTo>
                  <a:cubicBezTo>
                    <a:pt x="36157" y="25972"/>
                    <a:pt x="39859" y="27573"/>
                    <a:pt x="43829" y="28273"/>
                  </a:cubicBezTo>
                  <a:cubicBezTo>
                    <a:pt x="43840" y="28274"/>
                    <a:pt x="43850" y="28275"/>
                    <a:pt x="43861" y="28275"/>
                  </a:cubicBezTo>
                  <a:cubicBezTo>
                    <a:pt x="44238" y="28275"/>
                    <a:pt x="44385" y="27705"/>
                    <a:pt x="43996" y="27640"/>
                  </a:cubicBezTo>
                  <a:cubicBezTo>
                    <a:pt x="36791" y="26405"/>
                    <a:pt x="30653" y="22136"/>
                    <a:pt x="25116" y="17532"/>
                  </a:cubicBezTo>
                  <a:cubicBezTo>
                    <a:pt x="22514" y="15364"/>
                    <a:pt x="19979" y="13096"/>
                    <a:pt x="17543" y="10728"/>
                  </a:cubicBezTo>
                  <a:cubicBezTo>
                    <a:pt x="15208" y="8493"/>
                    <a:pt x="12907" y="6224"/>
                    <a:pt x="10305" y="4323"/>
                  </a:cubicBezTo>
                  <a:cubicBezTo>
                    <a:pt x="8871" y="3256"/>
                    <a:pt x="7370" y="2322"/>
                    <a:pt x="5735" y="1588"/>
                  </a:cubicBezTo>
                  <a:cubicBezTo>
                    <a:pt x="4934" y="1254"/>
                    <a:pt x="4134" y="921"/>
                    <a:pt x="3267" y="687"/>
                  </a:cubicBezTo>
                  <a:cubicBezTo>
                    <a:pt x="2366" y="420"/>
                    <a:pt x="1399" y="320"/>
                    <a:pt x="498" y="20"/>
                  </a:cubicBezTo>
                  <a:cubicBezTo>
                    <a:pt x="462" y="7"/>
                    <a:pt x="427" y="1"/>
                    <a:pt x="395"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0" name="Google Shape;3380;p13"/>
            <p:cNvSpPr/>
            <p:nvPr/>
          </p:nvSpPr>
          <p:spPr>
            <a:xfrm>
              <a:off x="8282917" y="4136724"/>
              <a:ext cx="69981" cy="159254"/>
            </a:xfrm>
            <a:custGeom>
              <a:avLst/>
              <a:gdLst/>
              <a:ahLst/>
              <a:cxnLst/>
              <a:rect l="l" t="t" r="r" b="b"/>
              <a:pathLst>
                <a:path w="2336" h="5316" extrusionOk="0">
                  <a:moveTo>
                    <a:pt x="981" y="1"/>
                  </a:moveTo>
                  <a:cubicBezTo>
                    <a:pt x="815" y="1"/>
                    <a:pt x="692" y="91"/>
                    <a:pt x="601" y="228"/>
                  </a:cubicBezTo>
                  <a:cubicBezTo>
                    <a:pt x="568" y="262"/>
                    <a:pt x="534" y="295"/>
                    <a:pt x="501" y="362"/>
                  </a:cubicBezTo>
                  <a:cubicBezTo>
                    <a:pt x="401" y="529"/>
                    <a:pt x="367" y="762"/>
                    <a:pt x="301" y="962"/>
                  </a:cubicBezTo>
                  <a:cubicBezTo>
                    <a:pt x="0" y="2197"/>
                    <a:pt x="801" y="3464"/>
                    <a:pt x="1068" y="4632"/>
                  </a:cubicBezTo>
                  <a:cubicBezTo>
                    <a:pt x="1101" y="4765"/>
                    <a:pt x="1201" y="4832"/>
                    <a:pt x="1335" y="4832"/>
                  </a:cubicBezTo>
                  <a:cubicBezTo>
                    <a:pt x="1301" y="4898"/>
                    <a:pt x="1301" y="4965"/>
                    <a:pt x="1301" y="5065"/>
                  </a:cubicBezTo>
                  <a:cubicBezTo>
                    <a:pt x="1285" y="5232"/>
                    <a:pt x="1410" y="5315"/>
                    <a:pt x="1539" y="5315"/>
                  </a:cubicBezTo>
                  <a:cubicBezTo>
                    <a:pt x="1668" y="5315"/>
                    <a:pt x="1802" y="5232"/>
                    <a:pt x="1802" y="5065"/>
                  </a:cubicBezTo>
                  <a:cubicBezTo>
                    <a:pt x="1902" y="3898"/>
                    <a:pt x="2335" y="2897"/>
                    <a:pt x="2035" y="1730"/>
                  </a:cubicBezTo>
                  <a:cubicBezTo>
                    <a:pt x="1935" y="1296"/>
                    <a:pt x="1735" y="295"/>
                    <a:pt x="1235" y="62"/>
                  </a:cubicBezTo>
                  <a:cubicBezTo>
                    <a:pt x="1140" y="20"/>
                    <a:pt x="1056" y="1"/>
                    <a:pt x="98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1" name="Google Shape;3381;p13"/>
            <p:cNvSpPr/>
            <p:nvPr/>
          </p:nvSpPr>
          <p:spPr>
            <a:xfrm>
              <a:off x="8109057" y="4195107"/>
              <a:ext cx="139123" cy="70969"/>
            </a:xfrm>
            <a:custGeom>
              <a:avLst/>
              <a:gdLst/>
              <a:ahLst/>
              <a:cxnLst/>
              <a:rect l="l" t="t" r="r" b="b"/>
              <a:pathLst>
                <a:path w="4644" h="2369" extrusionOk="0">
                  <a:moveTo>
                    <a:pt x="3495" y="0"/>
                  </a:moveTo>
                  <a:cubicBezTo>
                    <a:pt x="3475" y="0"/>
                    <a:pt x="3456" y="4"/>
                    <a:pt x="3436" y="14"/>
                  </a:cubicBezTo>
                  <a:cubicBezTo>
                    <a:pt x="3403" y="14"/>
                    <a:pt x="3336" y="47"/>
                    <a:pt x="3269" y="47"/>
                  </a:cubicBezTo>
                  <a:cubicBezTo>
                    <a:pt x="3103" y="81"/>
                    <a:pt x="2936" y="114"/>
                    <a:pt x="2802" y="147"/>
                  </a:cubicBezTo>
                  <a:cubicBezTo>
                    <a:pt x="1568" y="314"/>
                    <a:pt x="0" y="748"/>
                    <a:pt x="200" y="1949"/>
                  </a:cubicBezTo>
                  <a:cubicBezTo>
                    <a:pt x="256" y="2281"/>
                    <a:pt x="588" y="2368"/>
                    <a:pt x="935" y="2368"/>
                  </a:cubicBezTo>
                  <a:cubicBezTo>
                    <a:pt x="1215" y="2368"/>
                    <a:pt x="1505" y="2312"/>
                    <a:pt x="1668" y="2282"/>
                  </a:cubicBezTo>
                  <a:cubicBezTo>
                    <a:pt x="2736" y="2049"/>
                    <a:pt x="3636" y="1348"/>
                    <a:pt x="4437" y="614"/>
                  </a:cubicBezTo>
                  <a:cubicBezTo>
                    <a:pt x="4644" y="434"/>
                    <a:pt x="4450" y="173"/>
                    <a:pt x="4244" y="173"/>
                  </a:cubicBezTo>
                  <a:cubicBezTo>
                    <a:pt x="4184" y="173"/>
                    <a:pt x="4123" y="195"/>
                    <a:pt x="4070" y="248"/>
                  </a:cubicBezTo>
                  <a:cubicBezTo>
                    <a:pt x="4037" y="181"/>
                    <a:pt x="3970" y="114"/>
                    <a:pt x="3836" y="81"/>
                  </a:cubicBezTo>
                  <a:cubicBezTo>
                    <a:pt x="3836" y="81"/>
                    <a:pt x="3803" y="47"/>
                    <a:pt x="3770" y="47"/>
                  </a:cubicBezTo>
                  <a:lnTo>
                    <a:pt x="3636" y="47"/>
                  </a:lnTo>
                  <a:cubicBezTo>
                    <a:pt x="3589" y="24"/>
                    <a:pt x="3542" y="0"/>
                    <a:pt x="3495"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2" name="Google Shape;3382;p13"/>
            <p:cNvSpPr/>
            <p:nvPr/>
          </p:nvSpPr>
          <p:spPr>
            <a:xfrm>
              <a:off x="8135028" y="4026788"/>
              <a:ext cx="63001" cy="125941"/>
            </a:xfrm>
            <a:custGeom>
              <a:avLst/>
              <a:gdLst/>
              <a:ahLst/>
              <a:cxnLst/>
              <a:rect l="l" t="t" r="r" b="b"/>
              <a:pathLst>
                <a:path w="2103" h="4204" extrusionOk="0">
                  <a:moveTo>
                    <a:pt x="941" y="1"/>
                  </a:moveTo>
                  <a:cubicBezTo>
                    <a:pt x="801" y="1"/>
                    <a:pt x="652" y="76"/>
                    <a:pt x="501" y="263"/>
                  </a:cubicBezTo>
                  <a:cubicBezTo>
                    <a:pt x="1" y="863"/>
                    <a:pt x="234" y="1764"/>
                    <a:pt x="401" y="2431"/>
                  </a:cubicBezTo>
                  <a:cubicBezTo>
                    <a:pt x="468" y="2764"/>
                    <a:pt x="701" y="3865"/>
                    <a:pt x="1201" y="3932"/>
                  </a:cubicBezTo>
                  <a:cubicBezTo>
                    <a:pt x="1142" y="4091"/>
                    <a:pt x="1296" y="4203"/>
                    <a:pt x="1452" y="4203"/>
                  </a:cubicBezTo>
                  <a:cubicBezTo>
                    <a:pt x="1557" y="4203"/>
                    <a:pt x="1662" y="4153"/>
                    <a:pt x="1702" y="4032"/>
                  </a:cubicBezTo>
                  <a:cubicBezTo>
                    <a:pt x="2102" y="3098"/>
                    <a:pt x="2069" y="1930"/>
                    <a:pt x="1769" y="963"/>
                  </a:cubicBezTo>
                  <a:cubicBezTo>
                    <a:pt x="1646" y="572"/>
                    <a:pt x="1326" y="1"/>
                    <a:pt x="941"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3" name="Google Shape;3383;p13"/>
            <p:cNvSpPr/>
            <p:nvPr/>
          </p:nvSpPr>
          <p:spPr>
            <a:xfrm>
              <a:off x="7979140" y="4081576"/>
              <a:ext cx="117793" cy="84570"/>
            </a:xfrm>
            <a:custGeom>
              <a:avLst/>
              <a:gdLst/>
              <a:ahLst/>
              <a:cxnLst/>
              <a:rect l="l" t="t" r="r" b="b"/>
              <a:pathLst>
                <a:path w="3932" h="2823" extrusionOk="0">
                  <a:moveTo>
                    <a:pt x="3622" y="1"/>
                  </a:moveTo>
                  <a:cubicBezTo>
                    <a:pt x="3523" y="1"/>
                    <a:pt x="3422" y="52"/>
                    <a:pt x="3370" y="168"/>
                  </a:cubicBezTo>
                  <a:cubicBezTo>
                    <a:pt x="3337" y="101"/>
                    <a:pt x="3270" y="68"/>
                    <a:pt x="3170" y="68"/>
                  </a:cubicBezTo>
                  <a:cubicBezTo>
                    <a:pt x="2336" y="168"/>
                    <a:pt x="1469" y="368"/>
                    <a:pt x="801" y="869"/>
                  </a:cubicBezTo>
                  <a:cubicBezTo>
                    <a:pt x="234" y="1269"/>
                    <a:pt x="1" y="2136"/>
                    <a:pt x="601" y="2637"/>
                  </a:cubicBezTo>
                  <a:cubicBezTo>
                    <a:pt x="743" y="2769"/>
                    <a:pt x="905" y="2822"/>
                    <a:pt x="1076" y="2822"/>
                  </a:cubicBezTo>
                  <a:cubicBezTo>
                    <a:pt x="1549" y="2822"/>
                    <a:pt x="2084" y="2415"/>
                    <a:pt x="2403" y="2170"/>
                  </a:cubicBezTo>
                  <a:cubicBezTo>
                    <a:pt x="2970" y="1703"/>
                    <a:pt x="3637" y="1035"/>
                    <a:pt x="3870" y="335"/>
                  </a:cubicBezTo>
                  <a:cubicBezTo>
                    <a:pt x="3932" y="130"/>
                    <a:pt x="3780" y="1"/>
                    <a:pt x="362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4" name="Google Shape;3384;p13"/>
            <p:cNvSpPr/>
            <p:nvPr/>
          </p:nvSpPr>
          <p:spPr>
            <a:xfrm>
              <a:off x="7966170" y="3926048"/>
              <a:ext cx="62971" cy="115756"/>
            </a:xfrm>
            <a:custGeom>
              <a:avLst/>
              <a:gdLst/>
              <a:ahLst/>
              <a:cxnLst/>
              <a:rect l="l" t="t" r="r" b="b"/>
              <a:pathLst>
                <a:path w="2102" h="3864" extrusionOk="0">
                  <a:moveTo>
                    <a:pt x="811" y="0"/>
                  </a:moveTo>
                  <a:cubicBezTo>
                    <a:pt x="709" y="0"/>
                    <a:pt x="604" y="46"/>
                    <a:pt x="501" y="156"/>
                  </a:cubicBezTo>
                  <a:cubicBezTo>
                    <a:pt x="0" y="690"/>
                    <a:pt x="134" y="1491"/>
                    <a:pt x="334" y="2124"/>
                  </a:cubicBezTo>
                  <a:cubicBezTo>
                    <a:pt x="467" y="2692"/>
                    <a:pt x="767" y="3492"/>
                    <a:pt x="1401" y="3692"/>
                  </a:cubicBezTo>
                  <a:lnTo>
                    <a:pt x="1435" y="3692"/>
                  </a:lnTo>
                  <a:cubicBezTo>
                    <a:pt x="1486" y="3796"/>
                    <a:pt x="1609" y="3863"/>
                    <a:pt x="1721" y="3863"/>
                  </a:cubicBezTo>
                  <a:cubicBezTo>
                    <a:pt x="1825" y="3863"/>
                    <a:pt x="1919" y="3804"/>
                    <a:pt x="1935" y="3659"/>
                  </a:cubicBezTo>
                  <a:cubicBezTo>
                    <a:pt x="2102" y="2692"/>
                    <a:pt x="2002" y="1758"/>
                    <a:pt x="1635" y="824"/>
                  </a:cubicBezTo>
                  <a:cubicBezTo>
                    <a:pt x="1505" y="564"/>
                    <a:pt x="1173" y="0"/>
                    <a:pt x="8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5" name="Google Shape;3385;p13"/>
            <p:cNvSpPr/>
            <p:nvPr/>
          </p:nvSpPr>
          <p:spPr>
            <a:xfrm>
              <a:off x="7862255" y="4013278"/>
              <a:ext cx="88944" cy="73636"/>
            </a:xfrm>
            <a:custGeom>
              <a:avLst/>
              <a:gdLst/>
              <a:ahLst/>
              <a:cxnLst/>
              <a:rect l="l" t="t" r="r" b="b"/>
              <a:pathLst>
                <a:path w="2969" h="2458" extrusionOk="0">
                  <a:moveTo>
                    <a:pt x="2496" y="1"/>
                  </a:moveTo>
                  <a:cubicBezTo>
                    <a:pt x="2466" y="1"/>
                    <a:pt x="2435" y="5"/>
                    <a:pt x="2402" y="13"/>
                  </a:cubicBezTo>
                  <a:cubicBezTo>
                    <a:pt x="1801" y="313"/>
                    <a:pt x="1168" y="380"/>
                    <a:pt x="667" y="814"/>
                  </a:cubicBezTo>
                  <a:cubicBezTo>
                    <a:pt x="267" y="1147"/>
                    <a:pt x="0" y="2048"/>
                    <a:pt x="534" y="2381"/>
                  </a:cubicBezTo>
                  <a:cubicBezTo>
                    <a:pt x="627" y="2434"/>
                    <a:pt x="722" y="2457"/>
                    <a:pt x="818" y="2457"/>
                  </a:cubicBezTo>
                  <a:cubicBezTo>
                    <a:pt x="1205" y="2457"/>
                    <a:pt x="1601" y="2088"/>
                    <a:pt x="1868" y="1848"/>
                  </a:cubicBezTo>
                  <a:cubicBezTo>
                    <a:pt x="2268" y="1481"/>
                    <a:pt x="2735" y="980"/>
                    <a:pt x="2902" y="413"/>
                  </a:cubicBezTo>
                  <a:cubicBezTo>
                    <a:pt x="2969" y="247"/>
                    <a:pt x="2835" y="146"/>
                    <a:pt x="2702" y="113"/>
                  </a:cubicBezTo>
                  <a:cubicBezTo>
                    <a:pt x="2652" y="38"/>
                    <a:pt x="2583" y="1"/>
                    <a:pt x="2496"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6" name="Google Shape;3386;p13"/>
            <p:cNvSpPr/>
            <p:nvPr/>
          </p:nvSpPr>
          <p:spPr>
            <a:xfrm>
              <a:off x="7750342" y="3929223"/>
              <a:ext cx="138374" cy="76422"/>
            </a:xfrm>
            <a:custGeom>
              <a:avLst/>
              <a:gdLst/>
              <a:ahLst/>
              <a:cxnLst/>
              <a:rect l="l" t="t" r="r" b="b"/>
              <a:pathLst>
                <a:path w="4619" h="2551" extrusionOk="0">
                  <a:moveTo>
                    <a:pt x="1182" y="1"/>
                  </a:moveTo>
                  <a:cubicBezTo>
                    <a:pt x="952" y="1"/>
                    <a:pt x="738" y="69"/>
                    <a:pt x="567" y="251"/>
                  </a:cubicBezTo>
                  <a:cubicBezTo>
                    <a:pt x="0" y="851"/>
                    <a:pt x="767" y="1551"/>
                    <a:pt x="1301" y="1785"/>
                  </a:cubicBezTo>
                  <a:cubicBezTo>
                    <a:pt x="2168" y="2185"/>
                    <a:pt x="3136" y="2252"/>
                    <a:pt x="4036" y="2352"/>
                  </a:cubicBezTo>
                  <a:cubicBezTo>
                    <a:pt x="4036" y="2385"/>
                    <a:pt x="4070" y="2385"/>
                    <a:pt x="4070" y="2419"/>
                  </a:cubicBezTo>
                  <a:cubicBezTo>
                    <a:pt x="4121" y="2512"/>
                    <a:pt x="4199" y="2550"/>
                    <a:pt x="4276" y="2550"/>
                  </a:cubicBezTo>
                  <a:cubicBezTo>
                    <a:pt x="4448" y="2550"/>
                    <a:pt x="4618" y="2359"/>
                    <a:pt x="4503" y="2152"/>
                  </a:cubicBezTo>
                  <a:cubicBezTo>
                    <a:pt x="4136" y="1451"/>
                    <a:pt x="3236" y="884"/>
                    <a:pt x="2569" y="517"/>
                  </a:cubicBezTo>
                  <a:cubicBezTo>
                    <a:pt x="2228" y="313"/>
                    <a:pt x="1671" y="1"/>
                    <a:pt x="1182" y="1"/>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387" name="Google Shape;3387;p13"/>
          <p:cNvGrpSpPr/>
          <p:nvPr/>
        </p:nvGrpSpPr>
        <p:grpSpPr>
          <a:xfrm rot="-5400000">
            <a:off x="11135112" y="5944390"/>
            <a:ext cx="480533" cy="1301625"/>
            <a:chOff x="7607455" y="4238363"/>
            <a:chExt cx="438017" cy="1186459"/>
          </a:xfrm>
        </p:grpSpPr>
        <p:sp>
          <p:nvSpPr>
            <p:cNvPr id="3388" name="Google Shape;3388;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89" name="Google Shape;3389;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0" name="Google Shape;3390;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1" name="Google Shape;3391;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2" name="Google Shape;3392;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3" name="Google Shape;3393;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4" name="Google Shape;3394;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5" name="Google Shape;3395;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6" name="Google Shape;3396;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7" name="Google Shape;3397;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8" name="Google Shape;3398;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399" name="Google Shape;3399;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0" name="Google Shape;3400;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1" name="Google Shape;3401;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2" name="Google Shape;3402;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3" name="Google Shape;3403;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4" name="Google Shape;3404;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5" name="Google Shape;3405;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6" name="Google Shape;3406;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7" name="Google Shape;3407;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8" name="Google Shape;3408;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09" name="Google Shape;3409;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0" name="Google Shape;3410;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1" name="Google Shape;3411;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12" name="Google Shape;3412;p13"/>
          <p:cNvGrpSpPr/>
          <p:nvPr/>
        </p:nvGrpSpPr>
        <p:grpSpPr>
          <a:xfrm rot="5400000">
            <a:off x="11103253" y="6058847"/>
            <a:ext cx="1244629" cy="729685"/>
            <a:chOff x="8365864" y="2993835"/>
            <a:chExt cx="933472" cy="547264"/>
          </a:xfrm>
        </p:grpSpPr>
        <p:sp>
          <p:nvSpPr>
            <p:cNvPr id="3413" name="Google Shape;3413;p13"/>
            <p:cNvSpPr/>
            <p:nvPr/>
          </p:nvSpPr>
          <p:spPr>
            <a:xfrm>
              <a:off x="8365864" y="2993835"/>
              <a:ext cx="721496" cy="547264"/>
            </a:xfrm>
            <a:custGeom>
              <a:avLst/>
              <a:gdLst/>
              <a:ahLst/>
              <a:cxnLst/>
              <a:rect l="l" t="t" r="r" b="b"/>
              <a:pathLst>
                <a:path w="24084" h="18268" extrusionOk="0">
                  <a:moveTo>
                    <a:pt x="14332" y="1"/>
                  </a:moveTo>
                  <a:cubicBezTo>
                    <a:pt x="13719" y="1"/>
                    <a:pt x="13112" y="37"/>
                    <a:pt x="12542" y="87"/>
                  </a:cubicBezTo>
                  <a:cubicBezTo>
                    <a:pt x="10541" y="254"/>
                    <a:pt x="8740" y="321"/>
                    <a:pt x="7172" y="1655"/>
                  </a:cubicBezTo>
                  <a:cubicBezTo>
                    <a:pt x="6471" y="2289"/>
                    <a:pt x="6238" y="2489"/>
                    <a:pt x="7172" y="2823"/>
                  </a:cubicBezTo>
                  <a:cubicBezTo>
                    <a:pt x="8006" y="3190"/>
                    <a:pt x="8906" y="3190"/>
                    <a:pt x="9740" y="3590"/>
                  </a:cubicBezTo>
                  <a:cubicBezTo>
                    <a:pt x="8973" y="4524"/>
                    <a:pt x="7872" y="5158"/>
                    <a:pt x="7005" y="5925"/>
                  </a:cubicBezTo>
                  <a:cubicBezTo>
                    <a:pt x="5771" y="6892"/>
                    <a:pt x="5004" y="8126"/>
                    <a:pt x="4070" y="9361"/>
                  </a:cubicBezTo>
                  <a:cubicBezTo>
                    <a:pt x="3136" y="10528"/>
                    <a:pt x="2235" y="11796"/>
                    <a:pt x="1535" y="13130"/>
                  </a:cubicBezTo>
                  <a:cubicBezTo>
                    <a:pt x="1068" y="13831"/>
                    <a:pt x="0" y="15665"/>
                    <a:pt x="167" y="16399"/>
                  </a:cubicBezTo>
                  <a:cubicBezTo>
                    <a:pt x="2802" y="16166"/>
                    <a:pt x="5437" y="15932"/>
                    <a:pt x="8006" y="15298"/>
                  </a:cubicBezTo>
                  <a:cubicBezTo>
                    <a:pt x="10508" y="14731"/>
                    <a:pt x="12476" y="13564"/>
                    <a:pt x="14811" y="12496"/>
                  </a:cubicBezTo>
                  <a:cubicBezTo>
                    <a:pt x="15344" y="14298"/>
                    <a:pt x="15178" y="16599"/>
                    <a:pt x="16112" y="18267"/>
                  </a:cubicBezTo>
                  <a:cubicBezTo>
                    <a:pt x="18313" y="16599"/>
                    <a:pt x="20014" y="13197"/>
                    <a:pt x="21182" y="10762"/>
                  </a:cubicBezTo>
                  <a:cubicBezTo>
                    <a:pt x="21749" y="9427"/>
                    <a:pt x="22450" y="8060"/>
                    <a:pt x="22917" y="6692"/>
                  </a:cubicBezTo>
                  <a:cubicBezTo>
                    <a:pt x="23317" y="5458"/>
                    <a:pt x="24084" y="3890"/>
                    <a:pt x="24084" y="2522"/>
                  </a:cubicBezTo>
                  <a:cubicBezTo>
                    <a:pt x="23550" y="2189"/>
                    <a:pt x="22450" y="1789"/>
                    <a:pt x="21849" y="1555"/>
                  </a:cubicBezTo>
                  <a:cubicBezTo>
                    <a:pt x="20348" y="888"/>
                    <a:pt x="18880" y="855"/>
                    <a:pt x="17246" y="388"/>
                  </a:cubicBezTo>
                  <a:cubicBezTo>
                    <a:pt x="16355" y="98"/>
                    <a:pt x="15336" y="1"/>
                    <a:pt x="1433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4" name="Google Shape;3414;p13"/>
            <p:cNvSpPr/>
            <p:nvPr/>
          </p:nvSpPr>
          <p:spPr>
            <a:xfrm>
              <a:off x="8415260" y="3054554"/>
              <a:ext cx="884076" cy="395139"/>
            </a:xfrm>
            <a:custGeom>
              <a:avLst/>
              <a:gdLst/>
              <a:ahLst/>
              <a:cxnLst/>
              <a:rect l="l" t="t" r="r" b="b"/>
              <a:pathLst>
                <a:path w="29511" h="13190" extrusionOk="0">
                  <a:moveTo>
                    <a:pt x="26842" y="0"/>
                  </a:moveTo>
                  <a:cubicBezTo>
                    <a:pt x="23844" y="0"/>
                    <a:pt x="20859" y="1428"/>
                    <a:pt x="18165" y="2564"/>
                  </a:cubicBezTo>
                  <a:cubicBezTo>
                    <a:pt x="14096" y="4265"/>
                    <a:pt x="10059" y="6099"/>
                    <a:pt x="6357" y="8468"/>
                  </a:cubicBezTo>
                  <a:cubicBezTo>
                    <a:pt x="4255" y="9802"/>
                    <a:pt x="2221" y="11270"/>
                    <a:pt x="219" y="12704"/>
                  </a:cubicBezTo>
                  <a:cubicBezTo>
                    <a:pt x="0" y="12868"/>
                    <a:pt x="118" y="13189"/>
                    <a:pt x="333" y="13189"/>
                  </a:cubicBezTo>
                  <a:cubicBezTo>
                    <a:pt x="380" y="13189"/>
                    <a:pt x="432" y="13174"/>
                    <a:pt x="486" y="13138"/>
                  </a:cubicBezTo>
                  <a:cubicBezTo>
                    <a:pt x="3955" y="10669"/>
                    <a:pt x="7424" y="8201"/>
                    <a:pt x="11227" y="6300"/>
                  </a:cubicBezTo>
                  <a:cubicBezTo>
                    <a:pt x="13162" y="5332"/>
                    <a:pt x="15130" y="4432"/>
                    <a:pt x="17098" y="3598"/>
                  </a:cubicBezTo>
                  <a:cubicBezTo>
                    <a:pt x="18933" y="2797"/>
                    <a:pt x="20767" y="1930"/>
                    <a:pt x="22669" y="1329"/>
                  </a:cubicBezTo>
                  <a:cubicBezTo>
                    <a:pt x="24025" y="885"/>
                    <a:pt x="25485" y="529"/>
                    <a:pt x="26931" y="529"/>
                  </a:cubicBezTo>
                  <a:cubicBezTo>
                    <a:pt x="27654" y="529"/>
                    <a:pt x="28373" y="618"/>
                    <a:pt x="29073" y="829"/>
                  </a:cubicBezTo>
                  <a:cubicBezTo>
                    <a:pt x="29100" y="838"/>
                    <a:pt x="29126" y="842"/>
                    <a:pt x="29151" y="842"/>
                  </a:cubicBezTo>
                  <a:cubicBezTo>
                    <a:pt x="29399" y="842"/>
                    <a:pt x="29510" y="420"/>
                    <a:pt x="29207" y="329"/>
                  </a:cubicBezTo>
                  <a:cubicBezTo>
                    <a:pt x="28421" y="99"/>
                    <a:pt x="27631" y="0"/>
                    <a:pt x="26842"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5" name="Google Shape;3415;p13"/>
            <p:cNvSpPr/>
            <p:nvPr/>
          </p:nvSpPr>
          <p:spPr>
            <a:xfrm>
              <a:off x="8854106" y="3057220"/>
              <a:ext cx="149278" cy="223004"/>
            </a:xfrm>
            <a:custGeom>
              <a:avLst/>
              <a:gdLst/>
              <a:ahLst/>
              <a:cxnLst/>
              <a:rect l="l" t="t" r="r" b="b"/>
              <a:pathLst>
                <a:path w="4983" h="7444" extrusionOk="0">
                  <a:moveTo>
                    <a:pt x="387" y="0"/>
                  </a:moveTo>
                  <a:cubicBezTo>
                    <a:pt x="98" y="0"/>
                    <a:pt x="0" y="444"/>
                    <a:pt x="313" y="507"/>
                  </a:cubicBezTo>
                  <a:cubicBezTo>
                    <a:pt x="1777" y="793"/>
                    <a:pt x="3150" y="1595"/>
                    <a:pt x="4373" y="2393"/>
                  </a:cubicBezTo>
                  <a:lnTo>
                    <a:pt x="4373" y="2393"/>
                  </a:lnTo>
                  <a:cubicBezTo>
                    <a:pt x="3748" y="3939"/>
                    <a:pt x="3318" y="5569"/>
                    <a:pt x="2548" y="7045"/>
                  </a:cubicBezTo>
                  <a:cubicBezTo>
                    <a:pt x="2433" y="7252"/>
                    <a:pt x="2620" y="7443"/>
                    <a:pt x="2790" y="7443"/>
                  </a:cubicBezTo>
                  <a:cubicBezTo>
                    <a:pt x="2867" y="7443"/>
                    <a:pt x="2940" y="7404"/>
                    <a:pt x="2982" y="7311"/>
                  </a:cubicBezTo>
                  <a:cubicBezTo>
                    <a:pt x="3849" y="5744"/>
                    <a:pt x="4283" y="4009"/>
                    <a:pt x="4950" y="2341"/>
                  </a:cubicBezTo>
                  <a:cubicBezTo>
                    <a:pt x="4983" y="2241"/>
                    <a:pt x="4916" y="2108"/>
                    <a:pt x="4816" y="2074"/>
                  </a:cubicBezTo>
                  <a:cubicBezTo>
                    <a:pt x="3515" y="1207"/>
                    <a:pt x="2014" y="306"/>
                    <a:pt x="446" y="6"/>
                  </a:cubicBezTo>
                  <a:cubicBezTo>
                    <a:pt x="426" y="2"/>
                    <a:pt x="406" y="0"/>
                    <a:pt x="387"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6" name="Google Shape;3416;p13"/>
            <p:cNvSpPr/>
            <p:nvPr/>
          </p:nvSpPr>
          <p:spPr>
            <a:xfrm>
              <a:off x="8712926" y="3114285"/>
              <a:ext cx="159584" cy="218001"/>
            </a:xfrm>
            <a:custGeom>
              <a:avLst/>
              <a:gdLst/>
              <a:ahLst/>
              <a:cxnLst/>
              <a:rect l="l" t="t" r="r" b="b"/>
              <a:pathLst>
                <a:path w="5327" h="7277" extrusionOk="0">
                  <a:moveTo>
                    <a:pt x="394" y="0"/>
                  </a:moveTo>
                  <a:cubicBezTo>
                    <a:pt x="156" y="0"/>
                    <a:pt x="0" y="361"/>
                    <a:pt x="256" y="503"/>
                  </a:cubicBezTo>
                  <a:cubicBezTo>
                    <a:pt x="1660" y="1332"/>
                    <a:pt x="3186" y="1979"/>
                    <a:pt x="4746" y="2501"/>
                  </a:cubicBezTo>
                  <a:lnTo>
                    <a:pt x="4746" y="2501"/>
                  </a:lnTo>
                  <a:cubicBezTo>
                    <a:pt x="4467" y="4011"/>
                    <a:pt x="3968" y="5492"/>
                    <a:pt x="3558" y="6974"/>
                  </a:cubicBezTo>
                  <a:cubicBezTo>
                    <a:pt x="3498" y="7156"/>
                    <a:pt x="3670" y="7277"/>
                    <a:pt x="3830" y="7277"/>
                  </a:cubicBezTo>
                  <a:cubicBezTo>
                    <a:pt x="3934" y="7277"/>
                    <a:pt x="4032" y="7226"/>
                    <a:pt x="4059" y="7108"/>
                  </a:cubicBezTo>
                  <a:cubicBezTo>
                    <a:pt x="4492" y="5540"/>
                    <a:pt x="5026" y="3972"/>
                    <a:pt x="5293" y="2371"/>
                  </a:cubicBezTo>
                  <a:cubicBezTo>
                    <a:pt x="5326" y="2237"/>
                    <a:pt x="5259" y="2104"/>
                    <a:pt x="5093" y="2071"/>
                  </a:cubicBezTo>
                  <a:cubicBezTo>
                    <a:pt x="3525" y="1537"/>
                    <a:pt x="1957" y="903"/>
                    <a:pt x="523" y="36"/>
                  </a:cubicBezTo>
                  <a:cubicBezTo>
                    <a:pt x="478" y="11"/>
                    <a:pt x="435" y="0"/>
                    <a:pt x="394"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7" name="Google Shape;3417;p13"/>
            <p:cNvSpPr/>
            <p:nvPr/>
          </p:nvSpPr>
          <p:spPr>
            <a:xfrm>
              <a:off x="8610569" y="3209873"/>
              <a:ext cx="124024" cy="171327"/>
            </a:xfrm>
            <a:custGeom>
              <a:avLst/>
              <a:gdLst/>
              <a:ahLst/>
              <a:cxnLst/>
              <a:rect l="l" t="t" r="r" b="b"/>
              <a:pathLst>
                <a:path w="4140" h="5719" extrusionOk="0">
                  <a:moveTo>
                    <a:pt x="352" y="1"/>
                  </a:moveTo>
                  <a:cubicBezTo>
                    <a:pt x="84" y="1"/>
                    <a:pt x="0" y="426"/>
                    <a:pt x="304" y="548"/>
                  </a:cubicBezTo>
                  <a:cubicBezTo>
                    <a:pt x="1350" y="978"/>
                    <a:pt x="2425" y="1381"/>
                    <a:pt x="3555" y="1545"/>
                  </a:cubicBezTo>
                  <a:lnTo>
                    <a:pt x="3555" y="1545"/>
                  </a:lnTo>
                  <a:cubicBezTo>
                    <a:pt x="3325" y="2843"/>
                    <a:pt x="3013" y="4114"/>
                    <a:pt x="2672" y="5384"/>
                  </a:cubicBezTo>
                  <a:cubicBezTo>
                    <a:pt x="2611" y="5589"/>
                    <a:pt x="2776" y="5718"/>
                    <a:pt x="2935" y="5718"/>
                  </a:cubicBezTo>
                  <a:cubicBezTo>
                    <a:pt x="3036" y="5718"/>
                    <a:pt x="3134" y="5667"/>
                    <a:pt x="3173" y="5551"/>
                  </a:cubicBezTo>
                  <a:cubicBezTo>
                    <a:pt x="3539" y="4183"/>
                    <a:pt x="3873" y="2782"/>
                    <a:pt x="4107" y="1415"/>
                  </a:cubicBezTo>
                  <a:cubicBezTo>
                    <a:pt x="4140" y="1215"/>
                    <a:pt x="4040" y="1081"/>
                    <a:pt x="3840" y="1081"/>
                  </a:cubicBezTo>
                  <a:cubicBezTo>
                    <a:pt x="2672" y="948"/>
                    <a:pt x="1538" y="481"/>
                    <a:pt x="437" y="14"/>
                  </a:cubicBezTo>
                  <a:cubicBezTo>
                    <a:pt x="407" y="5"/>
                    <a:pt x="379" y="1"/>
                    <a:pt x="352" y="1"/>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8" name="Google Shape;3418;p13"/>
            <p:cNvSpPr/>
            <p:nvPr/>
          </p:nvSpPr>
          <p:spPr>
            <a:xfrm>
              <a:off x="8502760" y="3299170"/>
              <a:ext cx="98950" cy="129476"/>
            </a:xfrm>
            <a:custGeom>
              <a:avLst/>
              <a:gdLst/>
              <a:ahLst/>
              <a:cxnLst/>
              <a:rect l="l" t="t" r="r" b="b"/>
              <a:pathLst>
                <a:path w="3303" h="4322" extrusionOk="0">
                  <a:moveTo>
                    <a:pt x="426" y="0"/>
                  </a:moveTo>
                  <a:cubicBezTo>
                    <a:pt x="395" y="0"/>
                    <a:pt x="365" y="1"/>
                    <a:pt x="334" y="2"/>
                  </a:cubicBezTo>
                  <a:cubicBezTo>
                    <a:pt x="0" y="35"/>
                    <a:pt x="0" y="535"/>
                    <a:pt x="334" y="535"/>
                  </a:cubicBezTo>
                  <a:cubicBezTo>
                    <a:pt x="386" y="531"/>
                    <a:pt x="438" y="530"/>
                    <a:pt x="490" y="530"/>
                  </a:cubicBezTo>
                  <a:cubicBezTo>
                    <a:pt x="1249" y="530"/>
                    <a:pt x="1983" y="921"/>
                    <a:pt x="2694" y="1161"/>
                  </a:cubicBezTo>
                  <a:lnTo>
                    <a:pt x="2694" y="1161"/>
                  </a:lnTo>
                  <a:cubicBezTo>
                    <a:pt x="2419" y="2104"/>
                    <a:pt x="2149" y="3026"/>
                    <a:pt x="1935" y="4004"/>
                  </a:cubicBezTo>
                  <a:cubicBezTo>
                    <a:pt x="1894" y="4188"/>
                    <a:pt x="2065" y="4322"/>
                    <a:pt x="2227" y="4322"/>
                  </a:cubicBezTo>
                  <a:cubicBezTo>
                    <a:pt x="2330" y="4322"/>
                    <a:pt x="2430" y="4268"/>
                    <a:pt x="2468" y="4138"/>
                  </a:cubicBezTo>
                  <a:cubicBezTo>
                    <a:pt x="2702" y="3104"/>
                    <a:pt x="2969" y="2070"/>
                    <a:pt x="3269" y="1036"/>
                  </a:cubicBezTo>
                  <a:cubicBezTo>
                    <a:pt x="3302" y="902"/>
                    <a:pt x="3236" y="735"/>
                    <a:pt x="3102" y="702"/>
                  </a:cubicBezTo>
                  <a:cubicBezTo>
                    <a:pt x="2198" y="476"/>
                    <a:pt x="1357" y="0"/>
                    <a:pt x="426"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19" name="Google Shape;3419;p13"/>
            <p:cNvSpPr/>
            <p:nvPr/>
          </p:nvSpPr>
          <p:spPr>
            <a:xfrm>
              <a:off x="8446593" y="3356775"/>
              <a:ext cx="72168" cy="99609"/>
            </a:xfrm>
            <a:custGeom>
              <a:avLst/>
              <a:gdLst/>
              <a:ahLst/>
              <a:cxnLst/>
              <a:rect l="l" t="t" r="r" b="b"/>
              <a:pathLst>
                <a:path w="2409" h="3325" extrusionOk="0">
                  <a:moveTo>
                    <a:pt x="1942" y="781"/>
                  </a:moveTo>
                  <a:cubicBezTo>
                    <a:pt x="1932" y="801"/>
                    <a:pt x="1922" y="822"/>
                    <a:pt x="1913" y="843"/>
                  </a:cubicBezTo>
                  <a:lnTo>
                    <a:pt x="1913" y="843"/>
                  </a:lnTo>
                  <a:cubicBezTo>
                    <a:pt x="1918" y="819"/>
                    <a:pt x="1926" y="796"/>
                    <a:pt x="1942" y="781"/>
                  </a:cubicBezTo>
                  <a:close/>
                  <a:moveTo>
                    <a:pt x="330" y="0"/>
                  </a:moveTo>
                  <a:cubicBezTo>
                    <a:pt x="87" y="0"/>
                    <a:pt x="1" y="423"/>
                    <a:pt x="274" y="514"/>
                  </a:cubicBezTo>
                  <a:cubicBezTo>
                    <a:pt x="794" y="687"/>
                    <a:pt x="1339" y="835"/>
                    <a:pt x="1844" y="1024"/>
                  </a:cubicBezTo>
                  <a:lnTo>
                    <a:pt x="1844" y="1024"/>
                  </a:lnTo>
                  <a:cubicBezTo>
                    <a:pt x="1635" y="1657"/>
                    <a:pt x="1726" y="2336"/>
                    <a:pt x="1608" y="3015"/>
                  </a:cubicBezTo>
                  <a:cubicBezTo>
                    <a:pt x="1608" y="3149"/>
                    <a:pt x="1642" y="3282"/>
                    <a:pt x="1808" y="3316"/>
                  </a:cubicBezTo>
                  <a:cubicBezTo>
                    <a:pt x="1826" y="3321"/>
                    <a:pt x="1846" y="3324"/>
                    <a:pt x="1867" y="3324"/>
                  </a:cubicBezTo>
                  <a:cubicBezTo>
                    <a:pt x="1971" y="3324"/>
                    <a:pt x="2109" y="3259"/>
                    <a:pt x="2109" y="3149"/>
                  </a:cubicBezTo>
                  <a:cubicBezTo>
                    <a:pt x="2175" y="2715"/>
                    <a:pt x="2175" y="2315"/>
                    <a:pt x="2209" y="1881"/>
                  </a:cubicBezTo>
                  <a:cubicBezTo>
                    <a:pt x="2209" y="1715"/>
                    <a:pt x="2242" y="1514"/>
                    <a:pt x="2275" y="1314"/>
                  </a:cubicBezTo>
                  <a:cubicBezTo>
                    <a:pt x="2342" y="1181"/>
                    <a:pt x="2409" y="1014"/>
                    <a:pt x="2409" y="847"/>
                  </a:cubicBezTo>
                  <a:cubicBezTo>
                    <a:pt x="2409" y="714"/>
                    <a:pt x="2342" y="647"/>
                    <a:pt x="2209" y="614"/>
                  </a:cubicBezTo>
                  <a:cubicBezTo>
                    <a:pt x="1642" y="380"/>
                    <a:pt x="1008" y="213"/>
                    <a:pt x="407" y="13"/>
                  </a:cubicBezTo>
                  <a:cubicBezTo>
                    <a:pt x="380" y="4"/>
                    <a:pt x="355" y="0"/>
                    <a:pt x="330" y="0"/>
                  </a:cubicBezTo>
                  <a:close/>
                </a:path>
              </a:pathLst>
            </a:custGeom>
            <a:solidFill>
              <a:schemeClr val="dk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20" name="Google Shape;3420;p13"/>
          <p:cNvGrpSpPr/>
          <p:nvPr/>
        </p:nvGrpSpPr>
        <p:grpSpPr>
          <a:xfrm>
            <a:off x="11278716" y="300800"/>
            <a:ext cx="1167001" cy="884565"/>
            <a:chOff x="8118223" y="2202382"/>
            <a:chExt cx="1151949" cy="873156"/>
          </a:xfrm>
        </p:grpSpPr>
        <p:sp>
          <p:nvSpPr>
            <p:cNvPr id="3421" name="Google Shape;3421;p13"/>
            <p:cNvSpPr/>
            <p:nvPr/>
          </p:nvSpPr>
          <p:spPr>
            <a:xfrm>
              <a:off x="8118223" y="2846064"/>
              <a:ext cx="285645" cy="150896"/>
            </a:xfrm>
            <a:custGeom>
              <a:avLst/>
              <a:gdLst/>
              <a:ahLst/>
              <a:cxnLst/>
              <a:rect l="l" t="t" r="r" b="b"/>
              <a:pathLst>
                <a:path w="9535" h="5037" extrusionOk="0">
                  <a:moveTo>
                    <a:pt x="4551" y="0"/>
                  </a:moveTo>
                  <a:cubicBezTo>
                    <a:pt x="2150" y="0"/>
                    <a:pt x="1" y="554"/>
                    <a:pt x="628" y="3119"/>
                  </a:cubicBezTo>
                  <a:cubicBezTo>
                    <a:pt x="933" y="4505"/>
                    <a:pt x="1747" y="5036"/>
                    <a:pt x="2769" y="5036"/>
                  </a:cubicBezTo>
                  <a:cubicBezTo>
                    <a:pt x="5215" y="5036"/>
                    <a:pt x="8852" y="1988"/>
                    <a:pt x="9535" y="317"/>
                  </a:cubicBezTo>
                  <a:lnTo>
                    <a:pt x="9535" y="317"/>
                  </a:lnTo>
                  <a:cubicBezTo>
                    <a:pt x="9480" y="320"/>
                    <a:pt x="9421" y="321"/>
                    <a:pt x="9359" y="321"/>
                  </a:cubicBezTo>
                  <a:cubicBezTo>
                    <a:pt x="8351" y="321"/>
                    <a:pt x="6378" y="0"/>
                    <a:pt x="4551"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2" name="Google Shape;3422;p13"/>
            <p:cNvSpPr/>
            <p:nvPr/>
          </p:nvSpPr>
          <p:spPr>
            <a:xfrm>
              <a:off x="8374850" y="2850558"/>
              <a:ext cx="174802" cy="224981"/>
            </a:xfrm>
            <a:custGeom>
              <a:avLst/>
              <a:gdLst/>
              <a:ahLst/>
              <a:cxnLst/>
              <a:rect l="l" t="t" r="r" b="b"/>
              <a:pathLst>
                <a:path w="5835" h="7510" extrusionOk="0">
                  <a:moveTo>
                    <a:pt x="3603" y="0"/>
                  </a:moveTo>
                  <a:cubicBezTo>
                    <a:pt x="2636" y="1201"/>
                    <a:pt x="1501" y="2002"/>
                    <a:pt x="968" y="3503"/>
                  </a:cubicBezTo>
                  <a:cubicBezTo>
                    <a:pt x="367" y="4970"/>
                    <a:pt x="0" y="7439"/>
                    <a:pt x="2302" y="7506"/>
                  </a:cubicBezTo>
                  <a:cubicBezTo>
                    <a:pt x="2355" y="7508"/>
                    <a:pt x="2406" y="7509"/>
                    <a:pt x="2456" y="7509"/>
                  </a:cubicBezTo>
                  <a:cubicBezTo>
                    <a:pt x="5835" y="7509"/>
                    <a:pt x="4623" y="2075"/>
                    <a:pt x="3670" y="267"/>
                  </a:cubicBezTo>
                  <a:lnTo>
                    <a:pt x="3603" y="0"/>
                  </a:ln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3" name="Google Shape;3423;p13"/>
            <p:cNvSpPr/>
            <p:nvPr/>
          </p:nvSpPr>
          <p:spPr>
            <a:xfrm>
              <a:off x="8194999" y="2514098"/>
              <a:ext cx="345769" cy="163688"/>
            </a:xfrm>
            <a:custGeom>
              <a:avLst/>
              <a:gdLst/>
              <a:ahLst/>
              <a:cxnLst/>
              <a:rect l="l" t="t" r="r" b="b"/>
              <a:pathLst>
                <a:path w="11542" h="5464" extrusionOk="0">
                  <a:moveTo>
                    <a:pt x="7205" y="1"/>
                  </a:moveTo>
                  <a:cubicBezTo>
                    <a:pt x="6846" y="1"/>
                    <a:pt x="6525" y="11"/>
                    <a:pt x="6271" y="24"/>
                  </a:cubicBezTo>
                  <a:cubicBezTo>
                    <a:pt x="4437" y="124"/>
                    <a:pt x="2702" y="224"/>
                    <a:pt x="1301" y="1592"/>
                  </a:cubicBezTo>
                  <a:cubicBezTo>
                    <a:pt x="0" y="2926"/>
                    <a:pt x="67" y="5361"/>
                    <a:pt x="2268" y="5461"/>
                  </a:cubicBezTo>
                  <a:cubicBezTo>
                    <a:pt x="2303" y="5463"/>
                    <a:pt x="2337" y="5463"/>
                    <a:pt x="2371" y="5463"/>
                  </a:cubicBezTo>
                  <a:cubicBezTo>
                    <a:pt x="4327" y="5463"/>
                    <a:pt x="5966" y="3610"/>
                    <a:pt x="7605" y="2659"/>
                  </a:cubicBezTo>
                  <a:cubicBezTo>
                    <a:pt x="8906" y="1859"/>
                    <a:pt x="10141" y="1692"/>
                    <a:pt x="11542" y="1258"/>
                  </a:cubicBezTo>
                  <a:lnTo>
                    <a:pt x="11442" y="1092"/>
                  </a:lnTo>
                  <a:cubicBezTo>
                    <a:pt x="10797" y="179"/>
                    <a:pt x="8684" y="1"/>
                    <a:pt x="720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4" name="Google Shape;3424;p13"/>
            <p:cNvSpPr/>
            <p:nvPr/>
          </p:nvSpPr>
          <p:spPr>
            <a:xfrm>
              <a:off x="8752557" y="2506819"/>
              <a:ext cx="153263" cy="296459"/>
            </a:xfrm>
            <a:custGeom>
              <a:avLst/>
              <a:gdLst/>
              <a:ahLst/>
              <a:cxnLst/>
              <a:rect l="l" t="t" r="r" b="b"/>
              <a:pathLst>
                <a:path w="5116" h="9896" extrusionOk="0">
                  <a:moveTo>
                    <a:pt x="2335" y="0"/>
                  </a:moveTo>
                  <a:lnTo>
                    <a:pt x="2169" y="100"/>
                  </a:lnTo>
                  <a:cubicBezTo>
                    <a:pt x="2207" y="125"/>
                    <a:pt x="2246" y="150"/>
                    <a:pt x="2283" y="176"/>
                  </a:cubicBezTo>
                  <a:lnTo>
                    <a:pt x="2283" y="176"/>
                  </a:lnTo>
                  <a:cubicBezTo>
                    <a:pt x="2306" y="97"/>
                    <a:pt x="2324" y="36"/>
                    <a:pt x="2335" y="0"/>
                  </a:cubicBezTo>
                  <a:close/>
                  <a:moveTo>
                    <a:pt x="2283" y="176"/>
                  </a:moveTo>
                  <a:cubicBezTo>
                    <a:pt x="2180" y="547"/>
                    <a:pt x="1984" y="1311"/>
                    <a:pt x="1902" y="1668"/>
                  </a:cubicBezTo>
                  <a:cubicBezTo>
                    <a:pt x="1201" y="3670"/>
                    <a:pt x="0" y="5438"/>
                    <a:pt x="67" y="7606"/>
                  </a:cubicBezTo>
                  <a:cubicBezTo>
                    <a:pt x="126" y="9056"/>
                    <a:pt x="967" y="9896"/>
                    <a:pt x="1895" y="9896"/>
                  </a:cubicBezTo>
                  <a:cubicBezTo>
                    <a:pt x="2547" y="9896"/>
                    <a:pt x="3241" y="9481"/>
                    <a:pt x="3736" y="8573"/>
                  </a:cubicBezTo>
                  <a:cubicBezTo>
                    <a:pt x="5115" y="6176"/>
                    <a:pt x="4652" y="1808"/>
                    <a:pt x="2283" y="176"/>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5" name="Google Shape;3425;p13"/>
            <p:cNvSpPr/>
            <p:nvPr/>
          </p:nvSpPr>
          <p:spPr>
            <a:xfrm>
              <a:off x="8204974" y="2202382"/>
              <a:ext cx="1065199" cy="727218"/>
            </a:xfrm>
            <a:custGeom>
              <a:avLst/>
              <a:gdLst/>
              <a:ahLst/>
              <a:cxnLst/>
              <a:rect l="l" t="t" r="r" b="b"/>
              <a:pathLst>
                <a:path w="35557" h="24275" extrusionOk="0">
                  <a:moveTo>
                    <a:pt x="29901" y="0"/>
                  </a:moveTo>
                  <a:cubicBezTo>
                    <a:pt x="28710" y="0"/>
                    <a:pt x="27518" y="179"/>
                    <a:pt x="26353" y="590"/>
                  </a:cubicBezTo>
                  <a:cubicBezTo>
                    <a:pt x="23851" y="1490"/>
                    <a:pt x="21783" y="3292"/>
                    <a:pt x="20048" y="5293"/>
                  </a:cubicBezTo>
                  <a:cubicBezTo>
                    <a:pt x="16112" y="9796"/>
                    <a:pt x="13510" y="15367"/>
                    <a:pt x="9107" y="19503"/>
                  </a:cubicBezTo>
                  <a:cubicBezTo>
                    <a:pt x="6705" y="21805"/>
                    <a:pt x="3770" y="23406"/>
                    <a:pt x="401" y="23640"/>
                  </a:cubicBezTo>
                  <a:cubicBezTo>
                    <a:pt x="11" y="23672"/>
                    <a:pt x="1" y="24275"/>
                    <a:pt x="371" y="24275"/>
                  </a:cubicBezTo>
                  <a:cubicBezTo>
                    <a:pt x="381" y="24275"/>
                    <a:pt x="391" y="24274"/>
                    <a:pt x="401" y="24273"/>
                  </a:cubicBezTo>
                  <a:cubicBezTo>
                    <a:pt x="3336" y="24040"/>
                    <a:pt x="6038" y="22872"/>
                    <a:pt x="8307" y="21038"/>
                  </a:cubicBezTo>
                  <a:cubicBezTo>
                    <a:pt x="10642" y="19203"/>
                    <a:pt x="12476" y="16801"/>
                    <a:pt x="14177" y="14400"/>
                  </a:cubicBezTo>
                  <a:cubicBezTo>
                    <a:pt x="15945" y="11931"/>
                    <a:pt x="17546" y="9363"/>
                    <a:pt x="19414" y="6994"/>
                  </a:cubicBezTo>
                  <a:cubicBezTo>
                    <a:pt x="21082" y="4893"/>
                    <a:pt x="22984" y="2858"/>
                    <a:pt x="25419" y="1657"/>
                  </a:cubicBezTo>
                  <a:cubicBezTo>
                    <a:pt x="26866" y="941"/>
                    <a:pt x="28379" y="639"/>
                    <a:pt x="29899" y="639"/>
                  </a:cubicBezTo>
                  <a:cubicBezTo>
                    <a:pt x="31637" y="639"/>
                    <a:pt x="33386" y="1034"/>
                    <a:pt x="35059" y="1657"/>
                  </a:cubicBezTo>
                  <a:cubicBezTo>
                    <a:pt x="35095" y="1670"/>
                    <a:pt x="35130" y="1676"/>
                    <a:pt x="35162" y="1676"/>
                  </a:cubicBezTo>
                  <a:cubicBezTo>
                    <a:pt x="35454" y="1676"/>
                    <a:pt x="35556" y="1177"/>
                    <a:pt x="35226" y="1057"/>
                  </a:cubicBezTo>
                  <a:cubicBezTo>
                    <a:pt x="33516" y="413"/>
                    <a:pt x="31710" y="0"/>
                    <a:pt x="2990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6" name="Google Shape;3426;p13"/>
            <p:cNvSpPr/>
            <p:nvPr/>
          </p:nvSpPr>
          <p:spPr>
            <a:xfrm>
              <a:off x="8766187" y="2402874"/>
              <a:ext cx="78339" cy="353978"/>
            </a:xfrm>
            <a:custGeom>
              <a:avLst/>
              <a:gdLst/>
              <a:ahLst/>
              <a:cxnLst/>
              <a:rect l="l" t="t" r="r" b="b"/>
              <a:pathLst>
                <a:path w="2615" h="11816" extrusionOk="0">
                  <a:moveTo>
                    <a:pt x="440" y="0"/>
                  </a:moveTo>
                  <a:cubicBezTo>
                    <a:pt x="212" y="0"/>
                    <a:pt x="1" y="314"/>
                    <a:pt x="179" y="568"/>
                  </a:cubicBezTo>
                  <a:cubicBezTo>
                    <a:pt x="1413" y="2003"/>
                    <a:pt x="1747" y="4104"/>
                    <a:pt x="1847" y="5905"/>
                  </a:cubicBezTo>
                  <a:cubicBezTo>
                    <a:pt x="1980" y="7740"/>
                    <a:pt x="1880" y="9708"/>
                    <a:pt x="1247" y="11443"/>
                  </a:cubicBezTo>
                  <a:cubicBezTo>
                    <a:pt x="1165" y="11666"/>
                    <a:pt x="1356" y="11815"/>
                    <a:pt x="1547" y="11815"/>
                  </a:cubicBezTo>
                  <a:cubicBezTo>
                    <a:pt x="1671" y="11815"/>
                    <a:pt x="1795" y="11753"/>
                    <a:pt x="1847" y="11610"/>
                  </a:cubicBezTo>
                  <a:cubicBezTo>
                    <a:pt x="2514" y="9742"/>
                    <a:pt x="2614" y="7607"/>
                    <a:pt x="2481" y="5639"/>
                  </a:cubicBezTo>
                  <a:cubicBezTo>
                    <a:pt x="2314" y="3704"/>
                    <a:pt x="1914" y="1636"/>
                    <a:pt x="646" y="101"/>
                  </a:cubicBezTo>
                  <a:cubicBezTo>
                    <a:pt x="583" y="30"/>
                    <a:pt x="511" y="0"/>
                    <a:pt x="440"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7" name="Google Shape;3427;p13"/>
            <p:cNvSpPr/>
            <p:nvPr/>
          </p:nvSpPr>
          <p:spPr>
            <a:xfrm>
              <a:off x="8266921" y="2538182"/>
              <a:ext cx="406493" cy="75103"/>
            </a:xfrm>
            <a:custGeom>
              <a:avLst/>
              <a:gdLst/>
              <a:ahLst/>
              <a:cxnLst/>
              <a:rect l="l" t="t" r="r" b="b"/>
              <a:pathLst>
                <a:path w="13569" h="2507" extrusionOk="0">
                  <a:moveTo>
                    <a:pt x="8155" y="1"/>
                  </a:moveTo>
                  <a:cubicBezTo>
                    <a:pt x="7596" y="1"/>
                    <a:pt x="7043" y="22"/>
                    <a:pt x="6505" y="54"/>
                  </a:cubicBezTo>
                  <a:cubicBezTo>
                    <a:pt x="4404" y="188"/>
                    <a:pt x="1869" y="521"/>
                    <a:pt x="234" y="1989"/>
                  </a:cubicBezTo>
                  <a:cubicBezTo>
                    <a:pt x="0" y="2197"/>
                    <a:pt x="232" y="2506"/>
                    <a:pt x="488" y="2506"/>
                  </a:cubicBezTo>
                  <a:cubicBezTo>
                    <a:pt x="561" y="2506"/>
                    <a:pt x="635" y="2481"/>
                    <a:pt x="701" y="2422"/>
                  </a:cubicBezTo>
                  <a:cubicBezTo>
                    <a:pt x="2236" y="1021"/>
                    <a:pt x="4804" y="755"/>
                    <a:pt x="6772" y="655"/>
                  </a:cubicBezTo>
                  <a:cubicBezTo>
                    <a:pt x="7141" y="643"/>
                    <a:pt x="7518" y="635"/>
                    <a:pt x="7898" y="635"/>
                  </a:cubicBezTo>
                  <a:cubicBezTo>
                    <a:pt x="9650" y="635"/>
                    <a:pt x="11487" y="797"/>
                    <a:pt x="13077" y="1455"/>
                  </a:cubicBezTo>
                  <a:cubicBezTo>
                    <a:pt x="13119" y="1474"/>
                    <a:pt x="13158" y="1483"/>
                    <a:pt x="13195" y="1483"/>
                  </a:cubicBezTo>
                  <a:cubicBezTo>
                    <a:pt x="13475" y="1483"/>
                    <a:pt x="13568" y="973"/>
                    <a:pt x="13244" y="855"/>
                  </a:cubicBezTo>
                  <a:cubicBezTo>
                    <a:pt x="11680" y="199"/>
                    <a:pt x="9888" y="1"/>
                    <a:pt x="815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8" name="Google Shape;3428;p13"/>
            <p:cNvSpPr/>
            <p:nvPr/>
          </p:nvSpPr>
          <p:spPr>
            <a:xfrm>
              <a:off x="8430657" y="2788610"/>
              <a:ext cx="64139" cy="225220"/>
            </a:xfrm>
            <a:custGeom>
              <a:avLst/>
              <a:gdLst/>
              <a:ahLst/>
              <a:cxnLst/>
              <a:rect l="l" t="t" r="r" b="b"/>
              <a:pathLst>
                <a:path w="2141" h="7518" extrusionOk="0">
                  <a:moveTo>
                    <a:pt x="1823" y="0"/>
                  </a:moveTo>
                  <a:cubicBezTo>
                    <a:pt x="1665" y="0"/>
                    <a:pt x="1506" y="100"/>
                    <a:pt x="1506" y="300"/>
                  </a:cubicBezTo>
                  <a:cubicBezTo>
                    <a:pt x="1506" y="2602"/>
                    <a:pt x="1406" y="5070"/>
                    <a:pt x="139" y="7072"/>
                  </a:cubicBezTo>
                  <a:cubicBezTo>
                    <a:pt x="0" y="7303"/>
                    <a:pt x="213" y="7517"/>
                    <a:pt x="435" y="7517"/>
                  </a:cubicBezTo>
                  <a:cubicBezTo>
                    <a:pt x="533" y="7517"/>
                    <a:pt x="634" y="7475"/>
                    <a:pt x="706" y="7372"/>
                  </a:cubicBezTo>
                  <a:cubicBezTo>
                    <a:pt x="2007" y="5304"/>
                    <a:pt x="2140" y="2702"/>
                    <a:pt x="2140" y="300"/>
                  </a:cubicBezTo>
                  <a:cubicBezTo>
                    <a:pt x="2140" y="100"/>
                    <a:pt x="1982" y="0"/>
                    <a:pt x="182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29" name="Google Shape;3429;p13"/>
            <p:cNvSpPr/>
            <p:nvPr/>
          </p:nvSpPr>
          <p:spPr>
            <a:xfrm>
              <a:off x="8193980" y="2952466"/>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0" name="Google Shape;3430;p13"/>
            <p:cNvSpPr/>
            <p:nvPr/>
          </p:nvSpPr>
          <p:spPr>
            <a:xfrm>
              <a:off x="8171004" y="2910499"/>
              <a:ext cx="27022" cy="21030"/>
            </a:xfrm>
            <a:custGeom>
              <a:avLst/>
              <a:gdLst/>
              <a:ahLst/>
              <a:cxnLst/>
              <a:rect l="l" t="t" r="r" b="b"/>
              <a:pathLst>
                <a:path w="902"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1" name="Google Shape;3431;p13"/>
            <p:cNvSpPr/>
            <p:nvPr/>
          </p:nvSpPr>
          <p:spPr>
            <a:xfrm>
              <a:off x="8152013" y="2949471"/>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2" name="Google Shape;3432;p13"/>
            <p:cNvSpPr/>
            <p:nvPr/>
          </p:nvSpPr>
          <p:spPr>
            <a:xfrm>
              <a:off x="8311884" y="2614719"/>
              <a:ext cx="27022" cy="21030"/>
            </a:xfrm>
            <a:custGeom>
              <a:avLst/>
              <a:gdLst/>
              <a:ahLst/>
              <a:cxnLst/>
              <a:rect l="l" t="t" r="r" b="b"/>
              <a:pathLst>
                <a:path w="902" h="702" extrusionOk="0">
                  <a:moveTo>
                    <a:pt x="468" y="1"/>
                  </a:moveTo>
                  <a:cubicBezTo>
                    <a:pt x="1" y="1"/>
                    <a:pt x="1" y="701"/>
                    <a:pt x="468" y="701"/>
                  </a:cubicBezTo>
                  <a:cubicBezTo>
                    <a:pt x="901" y="701"/>
                    <a:pt x="901" y="1"/>
                    <a:pt x="46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3" name="Google Shape;3433;p13"/>
            <p:cNvSpPr/>
            <p:nvPr/>
          </p:nvSpPr>
          <p:spPr>
            <a:xfrm>
              <a:off x="8274919" y="2635717"/>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4" name="Google Shape;3434;p13"/>
            <p:cNvSpPr/>
            <p:nvPr/>
          </p:nvSpPr>
          <p:spPr>
            <a:xfrm>
              <a:off x="8235947" y="2567778"/>
              <a:ext cx="27022" cy="21000"/>
            </a:xfrm>
            <a:custGeom>
              <a:avLst/>
              <a:gdLst/>
              <a:ahLst/>
              <a:cxnLst/>
              <a:rect l="l" t="t" r="r" b="b"/>
              <a:pathLst>
                <a:path w="902" h="701" extrusionOk="0">
                  <a:moveTo>
                    <a:pt x="468" y="0"/>
                  </a:moveTo>
                  <a:cubicBezTo>
                    <a:pt x="1" y="0"/>
                    <a:pt x="1" y="701"/>
                    <a:pt x="468" y="701"/>
                  </a:cubicBezTo>
                  <a:cubicBezTo>
                    <a:pt x="901" y="701"/>
                    <a:pt x="901" y="0"/>
                    <a:pt x="4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5" name="Google Shape;3435;p13"/>
            <p:cNvSpPr/>
            <p:nvPr/>
          </p:nvSpPr>
          <p:spPr>
            <a:xfrm>
              <a:off x="8474781" y="300243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6" name="Google Shape;3436;p13"/>
            <p:cNvSpPr/>
            <p:nvPr/>
          </p:nvSpPr>
          <p:spPr>
            <a:xfrm>
              <a:off x="8447792" y="3038408"/>
              <a:ext cx="27022" cy="21000"/>
            </a:xfrm>
            <a:custGeom>
              <a:avLst/>
              <a:gdLst/>
              <a:ahLst/>
              <a:cxnLst/>
              <a:rect l="l" t="t" r="r" b="b"/>
              <a:pathLst>
                <a:path w="902" h="701" extrusionOk="0">
                  <a:moveTo>
                    <a:pt x="467" y="0"/>
                  </a:moveTo>
                  <a:cubicBezTo>
                    <a:pt x="0" y="0"/>
                    <a:pt x="0" y="701"/>
                    <a:pt x="467" y="701"/>
                  </a:cubicBezTo>
                  <a:cubicBezTo>
                    <a:pt x="901" y="701"/>
                    <a:pt x="901" y="0"/>
                    <a:pt x="4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7" name="Google Shape;3437;p13"/>
            <p:cNvSpPr/>
            <p:nvPr/>
          </p:nvSpPr>
          <p:spPr>
            <a:xfrm>
              <a:off x="8416818" y="2955462"/>
              <a:ext cx="26992" cy="21030"/>
            </a:xfrm>
            <a:custGeom>
              <a:avLst/>
              <a:gdLst/>
              <a:ahLst/>
              <a:cxnLst/>
              <a:rect l="l" t="t" r="r" b="b"/>
              <a:pathLst>
                <a:path w="901" h="702" extrusionOk="0">
                  <a:moveTo>
                    <a:pt x="434" y="1"/>
                  </a:moveTo>
                  <a:cubicBezTo>
                    <a:pt x="0" y="1"/>
                    <a:pt x="0" y="701"/>
                    <a:pt x="434" y="701"/>
                  </a:cubicBezTo>
                  <a:cubicBezTo>
                    <a:pt x="901" y="701"/>
                    <a:pt x="901" y="1"/>
                    <a:pt x="4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8" name="Google Shape;3438;p13"/>
            <p:cNvSpPr/>
            <p:nvPr/>
          </p:nvSpPr>
          <p:spPr>
            <a:xfrm>
              <a:off x="8772537" y="2661689"/>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39" name="Google Shape;3439;p13"/>
            <p:cNvSpPr/>
            <p:nvPr/>
          </p:nvSpPr>
          <p:spPr>
            <a:xfrm>
              <a:off x="8772537" y="2700661"/>
              <a:ext cx="27022" cy="21030"/>
            </a:xfrm>
            <a:custGeom>
              <a:avLst/>
              <a:gdLst/>
              <a:ahLst/>
              <a:cxnLst/>
              <a:rect l="l" t="t" r="r" b="b"/>
              <a:pathLst>
                <a:path w="902" h="702" extrusionOk="0">
                  <a:moveTo>
                    <a:pt x="467" y="1"/>
                  </a:moveTo>
                  <a:cubicBezTo>
                    <a:pt x="0" y="1"/>
                    <a:pt x="0" y="701"/>
                    <a:pt x="467" y="701"/>
                  </a:cubicBezTo>
                  <a:cubicBezTo>
                    <a:pt x="901" y="701"/>
                    <a:pt x="901" y="1"/>
                    <a:pt x="4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0" name="Google Shape;3440;p13"/>
            <p:cNvSpPr/>
            <p:nvPr/>
          </p:nvSpPr>
          <p:spPr>
            <a:xfrm>
              <a:off x="8854465" y="2682687"/>
              <a:ext cx="27022" cy="21000"/>
            </a:xfrm>
            <a:custGeom>
              <a:avLst/>
              <a:gdLst/>
              <a:ahLst/>
              <a:cxnLst/>
              <a:rect l="l" t="t" r="r" b="b"/>
              <a:pathLst>
                <a:path w="902" h="701" extrusionOk="0">
                  <a:moveTo>
                    <a:pt x="434" y="0"/>
                  </a:moveTo>
                  <a:cubicBezTo>
                    <a:pt x="1" y="0"/>
                    <a:pt x="1" y="701"/>
                    <a:pt x="434" y="701"/>
                  </a:cubicBezTo>
                  <a:cubicBezTo>
                    <a:pt x="901" y="701"/>
                    <a:pt x="901" y="0"/>
                    <a:pt x="4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41" name="Google Shape;3441;p13"/>
          <p:cNvGrpSpPr/>
          <p:nvPr/>
        </p:nvGrpSpPr>
        <p:grpSpPr>
          <a:xfrm>
            <a:off x="-139772" y="5714165"/>
            <a:ext cx="1133098" cy="1103025"/>
            <a:chOff x="-181020" y="4253777"/>
            <a:chExt cx="1117161" cy="1087511"/>
          </a:xfrm>
        </p:grpSpPr>
        <p:sp>
          <p:nvSpPr>
            <p:cNvPr id="3442" name="Google Shape;3442;p13"/>
            <p:cNvSpPr/>
            <p:nvPr/>
          </p:nvSpPr>
          <p:spPr>
            <a:xfrm>
              <a:off x="-181020" y="4348975"/>
              <a:ext cx="1040274" cy="992312"/>
            </a:xfrm>
            <a:custGeom>
              <a:avLst/>
              <a:gdLst/>
              <a:ahLst/>
              <a:cxnLst/>
              <a:rect l="l" t="t" r="r" b="b"/>
              <a:pathLst>
                <a:path w="34725" h="33124" extrusionOk="0">
                  <a:moveTo>
                    <a:pt x="34408" y="0"/>
                  </a:moveTo>
                  <a:cubicBezTo>
                    <a:pt x="34250" y="0"/>
                    <a:pt x="34091" y="100"/>
                    <a:pt x="34091" y="300"/>
                  </a:cubicBezTo>
                  <a:cubicBezTo>
                    <a:pt x="34091" y="4103"/>
                    <a:pt x="33557" y="8006"/>
                    <a:pt x="31356" y="11208"/>
                  </a:cubicBezTo>
                  <a:cubicBezTo>
                    <a:pt x="29555" y="13844"/>
                    <a:pt x="26819" y="15645"/>
                    <a:pt x="23884" y="16912"/>
                  </a:cubicBezTo>
                  <a:cubicBezTo>
                    <a:pt x="17713" y="19548"/>
                    <a:pt x="10608" y="19648"/>
                    <a:pt x="5004" y="23717"/>
                  </a:cubicBezTo>
                  <a:cubicBezTo>
                    <a:pt x="3603" y="24718"/>
                    <a:pt x="2369" y="25952"/>
                    <a:pt x="1468" y="27453"/>
                  </a:cubicBezTo>
                  <a:cubicBezTo>
                    <a:pt x="501" y="29088"/>
                    <a:pt x="34" y="30922"/>
                    <a:pt x="0" y="32824"/>
                  </a:cubicBezTo>
                  <a:cubicBezTo>
                    <a:pt x="0" y="33024"/>
                    <a:pt x="150" y="33124"/>
                    <a:pt x="305" y="33124"/>
                  </a:cubicBezTo>
                  <a:cubicBezTo>
                    <a:pt x="459" y="33124"/>
                    <a:pt x="617" y="33024"/>
                    <a:pt x="634" y="32824"/>
                  </a:cubicBezTo>
                  <a:cubicBezTo>
                    <a:pt x="701" y="29355"/>
                    <a:pt x="2435" y="26419"/>
                    <a:pt x="5171" y="24351"/>
                  </a:cubicBezTo>
                  <a:cubicBezTo>
                    <a:pt x="7872" y="22350"/>
                    <a:pt x="11108" y="21215"/>
                    <a:pt x="14310" y="20348"/>
                  </a:cubicBezTo>
                  <a:cubicBezTo>
                    <a:pt x="17613" y="19481"/>
                    <a:pt x="20948" y="18847"/>
                    <a:pt x="24084" y="17479"/>
                  </a:cubicBezTo>
                  <a:cubicBezTo>
                    <a:pt x="26953" y="16279"/>
                    <a:pt x="29621" y="14544"/>
                    <a:pt x="31523" y="12042"/>
                  </a:cubicBezTo>
                  <a:cubicBezTo>
                    <a:pt x="34091" y="8673"/>
                    <a:pt x="34725" y="4403"/>
                    <a:pt x="34725" y="300"/>
                  </a:cubicBezTo>
                  <a:cubicBezTo>
                    <a:pt x="34725" y="100"/>
                    <a:pt x="34567" y="0"/>
                    <a:pt x="3440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3" name="Google Shape;3443;p13"/>
            <p:cNvSpPr/>
            <p:nvPr/>
          </p:nvSpPr>
          <p:spPr>
            <a:xfrm>
              <a:off x="75757" y="4879546"/>
              <a:ext cx="68004" cy="129596"/>
            </a:xfrm>
            <a:custGeom>
              <a:avLst/>
              <a:gdLst/>
              <a:ahLst/>
              <a:cxnLst/>
              <a:rect l="l" t="t" r="r" b="b"/>
              <a:pathLst>
                <a:path w="2270" h="4326" extrusionOk="0">
                  <a:moveTo>
                    <a:pt x="1369" y="1"/>
                  </a:moveTo>
                  <a:cubicBezTo>
                    <a:pt x="701" y="1"/>
                    <a:pt x="468" y="1068"/>
                    <a:pt x="368" y="1502"/>
                  </a:cubicBezTo>
                  <a:cubicBezTo>
                    <a:pt x="168" y="2303"/>
                    <a:pt x="1" y="3270"/>
                    <a:pt x="101" y="4071"/>
                  </a:cubicBezTo>
                  <a:cubicBezTo>
                    <a:pt x="118" y="4242"/>
                    <a:pt x="258" y="4325"/>
                    <a:pt x="391" y="4325"/>
                  </a:cubicBezTo>
                  <a:cubicBezTo>
                    <a:pt x="516" y="4325"/>
                    <a:pt x="635" y="4250"/>
                    <a:pt x="635" y="4104"/>
                  </a:cubicBezTo>
                  <a:cubicBezTo>
                    <a:pt x="701" y="4104"/>
                    <a:pt x="735" y="4071"/>
                    <a:pt x="768" y="3970"/>
                  </a:cubicBezTo>
                  <a:cubicBezTo>
                    <a:pt x="1135" y="3137"/>
                    <a:pt x="1769" y="2436"/>
                    <a:pt x="2069" y="1569"/>
                  </a:cubicBezTo>
                  <a:cubicBezTo>
                    <a:pt x="2269" y="968"/>
                    <a:pt x="2169" y="1"/>
                    <a:pt x="136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4" name="Google Shape;3444;p13"/>
            <p:cNvSpPr/>
            <p:nvPr/>
          </p:nvSpPr>
          <p:spPr>
            <a:xfrm>
              <a:off x="165473" y="4973486"/>
              <a:ext cx="105181" cy="98380"/>
            </a:xfrm>
            <a:custGeom>
              <a:avLst/>
              <a:gdLst/>
              <a:ahLst/>
              <a:cxnLst/>
              <a:rect l="l" t="t" r="r" b="b"/>
              <a:pathLst>
                <a:path w="3511" h="3284" extrusionOk="0">
                  <a:moveTo>
                    <a:pt x="328" y="0"/>
                  </a:moveTo>
                  <a:cubicBezTo>
                    <a:pt x="173" y="0"/>
                    <a:pt x="1" y="129"/>
                    <a:pt x="41" y="334"/>
                  </a:cubicBezTo>
                  <a:cubicBezTo>
                    <a:pt x="187" y="1149"/>
                    <a:pt x="1196" y="3284"/>
                    <a:pt x="2314" y="3284"/>
                  </a:cubicBezTo>
                  <a:cubicBezTo>
                    <a:pt x="2478" y="3284"/>
                    <a:pt x="2644" y="3238"/>
                    <a:pt x="2810" y="3136"/>
                  </a:cubicBezTo>
                  <a:cubicBezTo>
                    <a:pt x="3511" y="2669"/>
                    <a:pt x="3444" y="1768"/>
                    <a:pt x="2877" y="1235"/>
                  </a:cubicBezTo>
                  <a:cubicBezTo>
                    <a:pt x="2310" y="668"/>
                    <a:pt x="1442" y="468"/>
                    <a:pt x="709" y="167"/>
                  </a:cubicBezTo>
                  <a:cubicBezTo>
                    <a:pt x="686" y="156"/>
                    <a:pt x="664" y="152"/>
                    <a:pt x="643" y="152"/>
                  </a:cubicBezTo>
                  <a:cubicBezTo>
                    <a:pt x="601" y="152"/>
                    <a:pt x="564" y="167"/>
                    <a:pt x="542" y="167"/>
                  </a:cubicBezTo>
                  <a:cubicBezTo>
                    <a:pt x="516" y="51"/>
                    <a:pt x="426" y="0"/>
                    <a:pt x="328"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5" name="Google Shape;3445;p13"/>
            <p:cNvSpPr/>
            <p:nvPr/>
          </p:nvSpPr>
          <p:spPr>
            <a:xfrm>
              <a:off x="262618" y="4842671"/>
              <a:ext cx="69981" cy="100807"/>
            </a:xfrm>
            <a:custGeom>
              <a:avLst/>
              <a:gdLst/>
              <a:ahLst/>
              <a:cxnLst/>
              <a:rect l="l" t="t" r="r" b="b"/>
              <a:pathLst>
                <a:path w="2336" h="3365" extrusionOk="0">
                  <a:moveTo>
                    <a:pt x="1353" y="1"/>
                  </a:moveTo>
                  <a:cubicBezTo>
                    <a:pt x="899" y="1"/>
                    <a:pt x="477" y="371"/>
                    <a:pt x="301" y="798"/>
                  </a:cubicBezTo>
                  <a:cubicBezTo>
                    <a:pt x="1" y="1532"/>
                    <a:pt x="1" y="2399"/>
                    <a:pt x="101" y="3167"/>
                  </a:cubicBezTo>
                  <a:cubicBezTo>
                    <a:pt x="124" y="3306"/>
                    <a:pt x="228" y="3365"/>
                    <a:pt x="335" y="3365"/>
                  </a:cubicBezTo>
                  <a:cubicBezTo>
                    <a:pt x="381" y="3365"/>
                    <a:pt x="427" y="3354"/>
                    <a:pt x="468" y="3333"/>
                  </a:cubicBezTo>
                  <a:cubicBezTo>
                    <a:pt x="534" y="3333"/>
                    <a:pt x="635" y="3333"/>
                    <a:pt x="735" y="3267"/>
                  </a:cubicBezTo>
                  <a:cubicBezTo>
                    <a:pt x="1168" y="2900"/>
                    <a:pt x="1502" y="2199"/>
                    <a:pt x="1769" y="1699"/>
                  </a:cubicBezTo>
                  <a:cubicBezTo>
                    <a:pt x="1969" y="1299"/>
                    <a:pt x="2336" y="431"/>
                    <a:pt x="1802" y="131"/>
                  </a:cubicBezTo>
                  <a:cubicBezTo>
                    <a:pt x="1654" y="41"/>
                    <a:pt x="1502" y="1"/>
                    <a:pt x="135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6" name="Google Shape;3446;p13"/>
            <p:cNvSpPr/>
            <p:nvPr/>
          </p:nvSpPr>
          <p:spPr>
            <a:xfrm>
              <a:off x="393523" y="4912197"/>
              <a:ext cx="106948" cy="91910"/>
            </a:xfrm>
            <a:custGeom>
              <a:avLst/>
              <a:gdLst/>
              <a:ahLst/>
              <a:cxnLst/>
              <a:rect l="l" t="t" r="r" b="b"/>
              <a:pathLst>
                <a:path w="3570" h="3068" extrusionOk="0">
                  <a:moveTo>
                    <a:pt x="255" y="0"/>
                  </a:moveTo>
                  <a:cubicBezTo>
                    <a:pt x="131" y="0"/>
                    <a:pt x="1" y="82"/>
                    <a:pt x="1" y="245"/>
                  </a:cubicBezTo>
                  <a:cubicBezTo>
                    <a:pt x="1" y="1012"/>
                    <a:pt x="534" y="1713"/>
                    <a:pt x="1068" y="2213"/>
                  </a:cubicBezTo>
                  <a:cubicBezTo>
                    <a:pt x="1368" y="2540"/>
                    <a:pt x="1979" y="3068"/>
                    <a:pt x="2521" y="3068"/>
                  </a:cubicBezTo>
                  <a:cubicBezTo>
                    <a:pt x="2642" y="3068"/>
                    <a:pt x="2759" y="3042"/>
                    <a:pt x="2869" y="2981"/>
                  </a:cubicBezTo>
                  <a:cubicBezTo>
                    <a:pt x="3570" y="2580"/>
                    <a:pt x="3303" y="1580"/>
                    <a:pt x="2903" y="1079"/>
                  </a:cubicBezTo>
                  <a:cubicBezTo>
                    <a:pt x="2415" y="500"/>
                    <a:pt x="1454" y="32"/>
                    <a:pt x="655" y="32"/>
                  </a:cubicBezTo>
                  <a:cubicBezTo>
                    <a:pt x="580" y="32"/>
                    <a:pt x="506" y="36"/>
                    <a:pt x="434" y="45"/>
                  </a:cubicBezTo>
                  <a:lnTo>
                    <a:pt x="401" y="45"/>
                  </a:lnTo>
                  <a:cubicBezTo>
                    <a:pt x="361" y="15"/>
                    <a:pt x="309" y="0"/>
                    <a:pt x="25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7" name="Google Shape;3447;p13"/>
            <p:cNvSpPr/>
            <p:nvPr/>
          </p:nvSpPr>
          <p:spPr>
            <a:xfrm>
              <a:off x="452415" y="4773294"/>
              <a:ext cx="62042" cy="109315"/>
            </a:xfrm>
            <a:custGeom>
              <a:avLst/>
              <a:gdLst/>
              <a:ahLst/>
              <a:cxnLst/>
              <a:rect l="l" t="t" r="r" b="b"/>
              <a:pathLst>
                <a:path w="2071" h="3649" extrusionOk="0">
                  <a:moveTo>
                    <a:pt x="1060" y="1"/>
                  </a:moveTo>
                  <a:cubicBezTo>
                    <a:pt x="0" y="1"/>
                    <a:pt x="456" y="2949"/>
                    <a:pt x="736" y="3448"/>
                  </a:cubicBezTo>
                  <a:cubicBezTo>
                    <a:pt x="770" y="3548"/>
                    <a:pt x="870" y="3581"/>
                    <a:pt x="970" y="3581"/>
                  </a:cubicBezTo>
                  <a:cubicBezTo>
                    <a:pt x="1003" y="3615"/>
                    <a:pt x="1037" y="3648"/>
                    <a:pt x="1137" y="3648"/>
                  </a:cubicBezTo>
                  <a:cubicBezTo>
                    <a:pt x="1737" y="3615"/>
                    <a:pt x="1837" y="2414"/>
                    <a:pt x="1904" y="2014"/>
                  </a:cubicBezTo>
                  <a:cubicBezTo>
                    <a:pt x="2004" y="1346"/>
                    <a:pt x="2071" y="312"/>
                    <a:pt x="1304" y="45"/>
                  </a:cubicBezTo>
                  <a:cubicBezTo>
                    <a:pt x="1215" y="15"/>
                    <a:pt x="1133" y="1"/>
                    <a:pt x="1060"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8" name="Google Shape;3448;p13"/>
            <p:cNvSpPr/>
            <p:nvPr/>
          </p:nvSpPr>
          <p:spPr>
            <a:xfrm>
              <a:off x="559386" y="4847733"/>
              <a:ext cx="101975" cy="74145"/>
            </a:xfrm>
            <a:custGeom>
              <a:avLst/>
              <a:gdLst/>
              <a:ahLst/>
              <a:cxnLst/>
              <a:rect l="l" t="t" r="r" b="b"/>
              <a:pathLst>
                <a:path w="3404" h="2475" extrusionOk="0">
                  <a:moveTo>
                    <a:pt x="312" y="0"/>
                  </a:moveTo>
                  <a:cubicBezTo>
                    <a:pt x="160" y="0"/>
                    <a:pt x="0" y="127"/>
                    <a:pt x="68" y="329"/>
                  </a:cubicBezTo>
                  <a:cubicBezTo>
                    <a:pt x="234" y="966"/>
                    <a:pt x="1433" y="2475"/>
                    <a:pt x="2351" y="2475"/>
                  </a:cubicBezTo>
                  <a:cubicBezTo>
                    <a:pt x="2540" y="2475"/>
                    <a:pt x="2716" y="2411"/>
                    <a:pt x="2870" y="2264"/>
                  </a:cubicBezTo>
                  <a:cubicBezTo>
                    <a:pt x="3403" y="1797"/>
                    <a:pt x="3203" y="996"/>
                    <a:pt x="2703" y="629"/>
                  </a:cubicBezTo>
                  <a:cubicBezTo>
                    <a:pt x="2136" y="229"/>
                    <a:pt x="1368" y="62"/>
                    <a:pt x="668" y="62"/>
                  </a:cubicBezTo>
                  <a:cubicBezTo>
                    <a:pt x="601" y="62"/>
                    <a:pt x="568" y="62"/>
                    <a:pt x="501" y="96"/>
                  </a:cubicBezTo>
                  <a:cubicBezTo>
                    <a:pt x="458" y="30"/>
                    <a:pt x="386" y="0"/>
                    <a:pt x="312"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49" name="Google Shape;3449;p13"/>
            <p:cNvSpPr/>
            <p:nvPr/>
          </p:nvSpPr>
          <p:spPr>
            <a:xfrm>
              <a:off x="616361" y="4692145"/>
              <a:ext cx="58986" cy="117134"/>
            </a:xfrm>
            <a:custGeom>
              <a:avLst/>
              <a:gdLst/>
              <a:ahLst/>
              <a:cxnLst/>
              <a:rect l="l" t="t" r="r" b="b"/>
              <a:pathLst>
                <a:path w="1969" h="3910" extrusionOk="0">
                  <a:moveTo>
                    <a:pt x="1121" y="0"/>
                  </a:moveTo>
                  <a:cubicBezTo>
                    <a:pt x="597" y="0"/>
                    <a:pt x="190" y="706"/>
                    <a:pt x="134" y="1153"/>
                  </a:cubicBezTo>
                  <a:cubicBezTo>
                    <a:pt x="0" y="2021"/>
                    <a:pt x="300" y="2988"/>
                    <a:pt x="701" y="3789"/>
                  </a:cubicBezTo>
                  <a:cubicBezTo>
                    <a:pt x="736" y="3878"/>
                    <a:pt x="801" y="3910"/>
                    <a:pt x="874" y="3910"/>
                  </a:cubicBezTo>
                  <a:cubicBezTo>
                    <a:pt x="937" y="3910"/>
                    <a:pt x="1006" y="3886"/>
                    <a:pt x="1068" y="3855"/>
                  </a:cubicBezTo>
                  <a:cubicBezTo>
                    <a:pt x="1168" y="3855"/>
                    <a:pt x="1268" y="3822"/>
                    <a:pt x="1301" y="3722"/>
                  </a:cubicBezTo>
                  <a:cubicBezTo>
                    <a:pt x="1668" y="3188"/>
                    <a:pt x="1768" y="2454"/>
                    <a:pt x="1835" y="1820"/>
                  </a:cubicBezTo>
                  <a:cubicBezTo>
                    <a:pt x="1902" y="1287"/>
                    <a:pt x="1968" y="419"/>
                    <a:pt x="1435" y="86"/>
                  </a:cubicBezTo>
                  <a:cubicBezTo>
                    <a:pt x="1327" y="27"/>
                    <a:pt x="1222" y="0"/>
                    <a:pt x="1121"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0" name="Google Shape;3450;p13"/>
            <p:cNvSpPr/>
            <p:nvPr/>
          </p:nvSpPr>
          <p:spPr>
            <a:xfrm>
              <a:off x="711289" y="4724497"/>
              <a:ext cx="130195" cy="74085"/>
            </a:xfrm>
            <a:custGeom>
              <a:avLst/>
              <a:gdLst/>
              <a:ahLst/>
              <a:cxnLst/>
              <a:rect l="l" t="t" r="r" b="b"/>
              <a:pathLst>
                <a:path w="4346" h="2473" extrusionOk="0">
                  <a:moveTo>
                    <a:pt x="1526" y="1"/>
                  </a:moveTo>
                  <a:cubicBezTo>
                    <a:pt x="928" y="1"/>
                    <a:pt x="389" y="143"/>
                    <a:pt x="134" y="440"/>
                  </a:cubicBezTo>
                  <a:cubicBezTo>
                    <a:pt x="0" y="607"/>
                    <a:pt x="67" y="807"/>
                    <a:pt x="200" y="874"/>
                  </a:cubicBezTo>
                  <a:cubicBezTo>
                    <a:pt x="636" y="1563"/>
                    <a:pt x="1974" y="2473"/>
                    <a:pt x="2950" y="2473"/>
                  </a:cubicBezTo>
                  <a:cubicBezTo>
                    <a:pt x="3392" y="2473"/>
                    <a:pt x="3759" y="2286"/>
                    <a:pt x="3936" y="1808"/>
                  </a:cubicBezTo>
                  <a:cubicBezTo>
                    <a:pt x="4345" y="649"/>
                    <a:pt x="2803" y="1"/>
                    <a:pt x="1526"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1" name="Google Shape;3451;p13"/>
            <p:cNvSpPr/>
            <p:nvPr/>
          </p:nvSpPr>
          <p:spPr>
            <a:xfrm>
              <a:off x="719257" y="4548688"/>
              <a:ext cx="76991" cy="108266"/>
            </a:xfrm>
            <a:custGeom>
              <a:avLst/>
              <a:gdLst/>
              <a:ahLst/>
              <a:cxnLst/>
              <a:rect l="l" t="t" r="r" b="b"/>
              <a:pathLst>
                <a:path w="2570" h="3614" extrusionOk="0">
                  <a:moveTo>
                    <a:pt x="973" y="1"/>
                  </a:moveTo>
                  <a:cubicBezTo>
                    <a:pt x="949" y="1"/>
                    <a:pt x="926" y="2"/>
                    <a:pt x="902" y="5"/>
                  </a:cubicBezTo>
                  <a:cubicBezTo>
                    <a:pt x="101" y="71"/>
                    <a:pt x="1" y="972"/>
                    <a:pt x="234" y="1539"/>
                  </a:cubicBezTo>
                  <a:cubicBezTo>
                    <a:pt x="601" y="2340"/>
                    <a:pt x="1302" y="3207"/>
                    <a:pt x="2069" y="3574"/>
                  </a:cubicBezTo>
                  <a:cubicBezTo>
                    <a:pt x="2117" y="3601"/>
                    <a:pt x="2163" y="3613"/>
                    <a:pt x="2207" y="3613"/>
                  </a:cubicBezTo>
                  <a:cubicBezTo>
                    <a:pt x="2375" y="3613"/>
                    <a:pt x="2496" y="3433"/>
                    <a:pt x="2469" y="3274"/>
                  </a:cubicBezTo>
                  <a:cubicBezTo>
                    <a:pt x="2503" y="3240"/>
                    <a:pt x="2503" y="3174"/>
                    <a:pt x="2536" y="3140"/>
                  </a:cubicBezTo>
                  <a:cubicBezTo>
                    <a:pt x="2569" y="2540"/>
                    <a:pt x="2303" y="1806"/>
                    <a:pt x="2102" y="1239"/>
                  </a:cubicBezTo>
                  <a:cubicBezTo>
                    <a:pt x="1910" y="790"/>
                    <a:pt x="1563" y="1"/>
                    <a:pt x="973"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2" name="Google Shape;3452;p13"/>
            <p:cNvSpPr/>
            <p:nvPr/>
          </p:nvSpPr>
          <p:spPr>
            <a:xfrm>
              <a:off x="810681" y="4525563"/>
              <a:ext cx="103473" cy="71808"/>
            </a:xfrm>
            <a:custGeom>
              <a:avLst/>
              <a:gdLst/>
              <a:ahLst/>
              <a:cxnLst/>
              <a:rect l="l" t="t" r="r" b="b"/>
              <a:pathLst>
                <a:path w="3454" h="2397" extrusionOk="0">
                  <a:moveTo>
                    <a:pt x="2697" y="1"/>
                  </a:moveTo>
                  <a:cubicBezTo>
                    <a:pt x="1870" y="1"/>
                    <a:pt x="587" y="907"/>
                    <a:pt x="251" y="1377"/>
                  </a:cubicBezTo>
                  <a:cubicBezTo>
                    <a:pt x="151" y="1544"/>
                    <a:pt x="251" y="1677"/>
                    <a:pt x="385" y="1744"/>
                  </a:cubicBezTo>
                  <a:cubicBezTo>
                    <a:pt x="351" y="1744"/>
                    <a:pt x="285" y="1777"/>
                    <a:pt x="251" y="1844"/>
                  </a:cubicBezTo>
                  <a:cubicBezTo>
                    <a:pt x="0" y="2288"/>
                    <a:pt x="386" y="2397"/>
                    <a:pt x="814" y="2397"/>
                  </a:cubicBezTo>
                  <a:cubicBezTo>
                    <a:pt x="1125" y="2397"/>
                    <a:pt x="1459" y="2339"/>
                    <a:pt x="1586" y="2311"/>
                  </a:cubicBezTo>
                  <a:cubicBezTo>
                    <a:pt x="2386" y="2178"/>
                    <a:pt x="3454" y="1811"/>
                    <a:pt x="3420" y="810"/>
                  </a:cubicBezTo>
                  <a:cubicBezTo>
                    <a:pt x="3398" y="218"/>
                    <a:pt x="3102" y="1"/>
                    <a:pt x="2697"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3" name="Google Shape;3453;p13"/>
            <p:cNvSpPr/>
            <p:nvPr/>
          </p:nvSpPr>
          <p:spPr>
            <a:xfrm>
              <a:off x="723691" y="4397893"/>
              <a:ext cx="124533" cy="86038"/>
            </a:xfrm>
            <a:custGeom>
              <a:avLst/>
              <a:gdLst/>
              <a:ahLst/>
              <a:cxnLst/>
              <a:rect l="l" t="t" r="r" b="b"/>
              <a:pathLst>
                <a:path w="4157" h="2872" extrusionOk="0">
                  <a:moveTo>
                    <a:pt x="1799" y="1"/>
                  </a:moveTo>
                  <a:cubicBezTo>
                    <a:pt x="1617" y="1"/>
                    <a:pt x="1444" y="61"/>
                    <a:pt x="1287" y="202"/>
                  </a:cubicBezTo>
                  <a:cubicBezTo>
                    <a:pt x="1" y="1390"/>
                    <a:pt x="2695" y="2871"/>
                    <a:pt x="3722" y="2871"/>
                  </a:cubicBezTo>
                  <a:cubicBezTo>
                    <a:pt x="3734" y="2871"/>
                    <a:pt x="3745" y="2871"/>
                    <a:pt x="3756" y="2870"/>
                  </a:cubicBezTo>
                  <a:cubicBezTo>
                    <a:pt x="3923" y="2870"/>
                    <a:pt x="4023" y="2704"/>
                    <a:pt x="3989" y="2537"/>
                  </a:cubicBezTo>
                  <a:cubicBezTo>
                    <a:pt x="4089" y="2504"/>
                    <a:pt x="4156" y="2403"/>
                    <a:pt x="4123" y="2270"/>
                  </a:cubicBezTo>
                  <a:cubicBezTo>
                    <a:pt x="3899" y="1627"/>
                    <a:pt x="2739" y="1"/>
                    <a:pt x="1799"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4" name="Google Shape;3454;p13"/>
            <p:cNvSpPr/>
            <p:nvPr/>
          </p:nvSpPr>
          <p:spPr>
            <a:xfrm>
              <a:off x="842164" y="4366529"/>
              <a:ext cx="93977" cy="72947"/>
            </a:xfrm>
            <a:custGeom>
              <a:avLst/>
              <a:gdLst/>
              <a:ahLst/>
              <a:cxnLst/>
              <a:rect l="l" t="t" r="r" b="b"/>
              <a:pathLst>
                <a:path w="3137" h="2435" extrusionOk="0">
                  <a:moveTo>
                    <a:pt x="2242" y="1"/>
                  </a:moveTo>
                  <a:cubicBezTo>
                    <a:pt x="2025" y="1"/>
                    <a:pt x="1803" y="50"/>
                    <a:pt x="1635" y="115"/>
                  </a:cubicBezTo>
                  <a:cubicBezTo>
                    <a:pt x="935" y="382"/>
                    <a:pt x="435" y="1015"/>
                    <a:pt x="201" y="1716"/>
                  </a:cubicBezTo>
                  <a:cubicBezTo>
                    <a:pt x="168" y="1749"/>
                    <a:pt x="101" y="1816"/>
                    <a:pt x="68" y="1849"/>
                  </a:cubicBezTo>
                  <a:cubicBezTo>
                    <a:pt x="1" y="1983"/>
                    <a:pt x="68" y="2150"/>
                    <a:pt x="201" y="2216"/>
                  </a:cubicBezTo>
                  <a:cubicBezTo>
                    <a:pt x="201" y="2325"/>
                    <a:pt x="268" y="2434"/>
                    <a:pt x="401" y="2434"/>
                  </a:cubicBezTo>
                  <a:cubicBezTo>
                    <a:pt x="431" y="2434"/>
                    <a:pt x="465" y="2429"/>
                    <a:pt x="501" y="2416"/>
                  </a:cubicBezTo>
                  <a:cubicBezTo>
                    <a:pt x="1035" y="2216"/>
                    <a:pt x="1602" y="2216"/>
                    <a:pt x="2102" y="1983"/>
                  </a:cubicBezTo>
                  <a:cubicBezTo>
                    <a:pt x="2669" y="1749"/>
                    <a:pt x="3136" y="1115"/>
                    <a:pt x="3003" y="515"/>
                  </a:cubicBezTo>
                  <a:cubicBezTo>
                    <a:pt x="2921" y="126"/>
                    <a:pt x="2588" y="1"/>
                    <a:pt x="2242" y="1"/>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5" name="Google Shape;3455;p13"/>
            <p:cNvSpPr/>
            <p:nvPr/>
          </p:nvSpPr>
          <p:spPr>
            <a:xfrm>
              <a:off x="781235" y="4253777"/>
              <a:ext cx="91400" cy="115396"/>
            </a:xfrm>
            <a:custGeom>
              <a:avLst/>
              <a:gdLst/>
              <a:ahLst/>
              <a:cxnLst/>
              <a:rect l="l" t="t" r="r" b="b"/>
              <a:pathLst>
                <a:path w="3051" h="3852" extrusionOk="0">
                  <a:moveTo>
                    <a:pt x="1657" y="0"/>
                  </a:moveTo>
                  <a:cubicBezTo>
                    <a:pt x="1557" y="0"/>
                    <a:pt x="1450" y="14"/>
                    <a:pt x="1334" y="43"/>
                  </a:cubicBezTo>
                  <a:cubicBezTo>
                    <a:pt x="0" y="376"/>
                    <a:pt x="1434" y="3245"/>
                    <a:pt x="1968" y="3779"/>
                  </a:cubicBezTo>
                  <a:cubicBezTo>
                    <a:pt x="2032" y="3830"/>
                    <a:pt x="2096" y="3851"/>
                    <a:pt x="2156" y="3851"/>
                  </a:cubicBezTo>
                  <a:cubicBezTo>
                    <a:pt x="2253" y="3851"/>
                    <a:pt x="2340" y="3794"/>
                    <a:pt x="2402" y="3712"/>
                  </a:cubicBezTo>
                  <a:cubicBezTo>
                    <a:pt x="2469" y="3679"/>
                    <a:pt x="2569" y="3645"/>
                    <a:pt x="2602" y="3545"/>
                  </a:cubicBezTo>
                  <a:cubicBezTo>
                    <a:pt x="2913" y="2673"/>
                    <a:pt x="3050" y="0"/>
                    <a:pt x="1657"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456" name="Google Shape;3456;p13"/>
          <p:cNvGrpSpPr/>
          <p:nvPr/>
        </p:nvGrpSpPr>
        <p:grpSpPr>
          <a:xfrm>
            <a:off x="-126602" y="5430607"/>
            <a:ext cx="896617" cy="1202807"/>
            <a:chOff x="-168050" y="4195214"/>
            <a:chExt cx="719519" cy="965231"/>
          </a:xfrm>
        </p:grpSpPr>
        <p:sp>
          <p:nvSpPr>
            <p:cNvPr id="3457" name="Google Shape;3457;p13"/>
            <p:cNvSpPr/>
            <p:nvPr/>
          </p:nvSpPr>
          <p:spPr>
            <a:xfrm>
              <a:off x="-168050" y="4195214"/>
              <a:ext cx="719519" cy="965231"/>
            </a:xfrm>
            <a:custGeom>
              <a:avLst/>
              <a:gdLst/>
              <a:ahLst/>
              <a:cxnLst/>
              <a:rect l="l" t="t" r="r" b="b"/>
              <a:pathLst>
                <a:path w="24018" h="32220" extrusionOk="0">
                  <a:moveTo>
                    <a:pt x="11911" y="0"/>
                  </a:moveTo>
                  <a:cubicBezTo>
                    <a:pt x="10245" y="0"/>
                    <a:pt x="8091" y="4375"/>
                    <a:pt x="6872" y="6468"/>
                  </a:cubicBezTo>
                  <a:cubicBezTo>
                    <a:pt x="5371" y="9236"/>
                    <a:pt x="3870" y="12138"/>
                    <a:pt x="2936" y="15174"/>
                  </a:cubicBezTo>
                  <a:cubicBezTo>
                    <a:pt x="1669" y="19377"/>
                    <a:pt x="1" y="26282"/>
                    <a:pt x="701" y="30718"/>
                  </a:cubicBezTo>
                  <a:lnTo>
                    <a:pt x="1502" y="32219"/>
                  </a:lnTo>
                  <a:cubicBezTo>
                    <a:pt x="1635" y="29084"/>
                    <a:pt x="4204" y="26182"/>
                    <a:pt x="6305" y="24314"/>
                  </a:cubicBezTo>
                  <a:cubicBezTo>
                    <a:pt x="11175" y="20111"/>
                    <a:pt x="17146" y="17542"/>
                    <a:pt x="21550" y="12639"/>
                  </a:cubicBezTo>
                  <a:cubicBezTo>
                    <a:pt x="22383" y="11705"/>
                    <a:pt x="24018" y="9503"/>
                    <a:pt x="21683" y="9136"/>
                  </a:cubicBezTo>
                  <a:cubicBezTo>
                    <a:pt x="21615" y="9124"/>
                    <a:pt x="21544" y="9118"/>
                    <a:pt x="21471" y="9118"/>
                  </a:cubicBezTo>
                  <a:cubicBezTo>
                    <a:pt x="20146" y="9118"/>
                    <a:pt x="18032" y="11041"/>
                    <a:pt x="17146" y="11705"/>
                  </a:cubicBezTo>
                  <a:cubicBezTo>
                    <a:pt x="13644" y="14507"/>
                    <a:pt x="10842" y="18710"/>
                    <a:pt x="6872" y="20811"/>
                  </a:cubicBezTo>
                  <a:cubicBezTo>
                    <a:pt x="7239" y="20211"/>
                    <a:pt x="7706" y="19644"/>
                    <a:pt x="8040" y="19043"/>
                  </a:cubicBezTo>
                  <a:cubicBezTo>
                    <a:pt x="10141" y="16275"/>
                    <a:pt x="12109" y="13339"/>
                    <a:pt x="14211" y="10437"/>
                  </a:cubicBezTo>
                  <a:cubicBezTo>
                    <a:pt x="15378" y="8903"/>
                    <a:pt x="16446" y="7168"/>
                    <a:pt x="17613" y="5534"/>
                  </a:cubicBezTo>
                  <a:cubicBezTo>
                    <a:pt x="18303" y="4441"/>
                    <a:pt x="19265" y="2978"/>
                    <a:pt x="18025" y="2978"/>
                  </a:cubicBezTo>
                  <a:cubicBezTo>
                    <a:pt x="17826" y="2978"/>
                    <a:pt x="17569" y="3015"/>
                    <a:pt x="17246" y="3098"/>
                  </a:cubicBezTo>
                  <a:cubicBezTo>
                    <a:pt x="14911" y="3565"/>
                    <a:pt x="12576" y="7635"/>
                    <a:pt x="11309" y="9503"/>
                  </a:cubicBezTo>
                  <a:cubicBezTo>
                    <a:pt x="9541" y="12305"/>
                    <a:pt x="6372" y="16575"/>
                    <a:pt x="4537" y="19077"/>
                  </a:cubicBezTo>
                  <a:cubicBezTo>
                    <a:pt x="5371" y="16041"/>
                    <a:pt x="6872" y="13106"/>
                    <a:pt x="8173" y="10304"/>
                  </a:cubicBezTo>
                  <a:cubicBezTo>
                    <a:pt x="9074" y="8469"/>
                    <a:pt x="14111" y="1697"/>
                    <a:pt x="12243" y="63"/>
                  </a:cubicBezTo>
                  <a:cubicBezTo>
                    <a:pt x="12135" y="21"/>
                    <a:pt x="12024" y="0"/>
                    <a:pt x="11911" y="0"/>
                  </a:cubicBezTo>
                  <a:close/>
                </a:path>
              </a:pathLst>
            </a:custGeom>
            <a:solidFill>
              <a:schemeClr val="lt2"/>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8" name="Google Shape;3458;p13"/>
            <p:cNvSpPr/>
            <p:nvPr/>
          </p:nvSpPr>
          <p:spPr>
            <a:xfrm>
              <a:off x="-69107" y="4860584"/>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59" name="Google Shape;3459;p13"/>
            <p:cNvSpPr/>
            <p:nvPr/>
          </p:nvSpPr>
          <p:spPr>
            <a:xfrm>
              <a:off x="-32142" y="4784647"/>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0" name="Google Shape;3460;p13"/>
            <p:cNvSpPr/>
            <p:nvPr/>
          </p:nvSpPr>
          <p:spPr>
            <a:xfrm>
              <a:off x="16805" y="4768651"/>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1" name="Google Shape;3461;p13"/>
            <p:cNvSpPr/>
            <p:nvPr/>
          </p:nvSpPr>
          <p:spPr>
            <a:xfrm>
              <a:off x="58772" y="4690707"/>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2" name="Google Shape;3462;p13"/>
            <p:cNvSpPr/>
            <p:nvPr/>
          </p:nvSpPr>
          <p:spPr>
            <a:xfrm>
              <a:off x="100740" y="4671715"/>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3" name="Google Shape;3463;p13"/>
            <p:cNvSpPr/>
            <p:nvPr/>
          </p:nvSpPr>
          <p:spPr>
            <a:xfrm>
              <a:off x="111733" y="459877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4" name="Google Shape;3464;p13"/>
            <p:cNvSpPr/>
            <p:nvPr/>
          </p:nvSpPr>
          <p:spPr>
            <a:xfrm>
              <a:off x="158703" y="4582777"/>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5" name="Google Shape;3465;p13"/>
            <p:cNvSpPr/>
            <p:nvPr/>
          </p:nvSpPr>
          <p:spPr>
            <a:xfrm>
              <a:off x="166701" y="4509836"/>
              <a:ext cx="20012" cy="16027"/>
            </a:xfrm>
            <a:custGeom>
              <a:avLst/>
              <a:gdLst/>
              <a:ahLst/>
              <a:cxnLst/>
              <a:rect l="l" t="t" r="r" b="b"/>
              <a:pathLst>
                <a:path w="668" h="535" extrusionOk="0">
                  <a:moveTo>
                    <a:pt x="334" y="1"/>
                  </a:moveTo>
                  <a:cubicBezTo>
                    <a:pt x="0" y="1"/>
                    <a:pt x="0"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6" name="Google Shape;3466;p13"/>
            <p:cNvSpPr/>
            <p:nvPr/>
          </p:nvSpPr>
          <p:spPr>
            <a:xfrm>
              <a:off x="210676" y="4501838"/>
              <a:ext cx="21000" cy="16027"/>
            </a:xfrm>
            <a:custGeom>
              <a:avLst/>
              <a:gdLst/>
              <a:ahLst/>
              <a:cxnLst/>
              <a:rect l="l" t="t" r="r" b="b"/>
              <a:pathLst>
                <a:path w="701" h="535" extrusionOk="0">
                  <a:moveTo>
                    <a:pt x="334" y="1"/>
                  </a:moveTo>
                  <a:cubicBezTo>
                    <a:pt x="0" y="1"/>
                    <a:pt x="0" y="535"/>
                    <a:pt x="334" y="535"/>
                  </a:cubicBezTo>
                  <a:cubicBezTo>
                    <a:pt x="701"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7" name="Google Shape;3467;p13"/>
            <p:cNvSpPr/>
            <p:nvPr/>
          </p:nvSpPr>
          <p:spPr>
            <a:xfrm>
              <a:off x="208669" y="4443904"/>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8" name="Google Shape;3468;p13"/>
            <p:cNvSpPr/>
            <p:nvPr/>
          </p:nvSpPr>
          <p:spPr>
            <a:xfrm>
              <a:off x="260641" y="4433899"/>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69" name="Google Shape;3469;p13"/>
            <p:cNvSpPr/>
            <p:nvPr/>
          </p:nvSpPr>
          <p:spPr>
            <a:xfrm>
              <a:off x="260641" y="437593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0" name="Google Shape;3470;p13"/>
            <p:cNvSpPr/>
            <p:nvPr/>
          </p:nvSpPr>
          <p:spPr>
            <a:xfrm>
              <a:off x="305604" y="437096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1" name="Google Shape;3471;p13"/>
            <p:cNvSpPr/>
            <p:nvPr/>
          </p:nvSpPr>
          <p:spPr>
            <a:xfrm>
              <a:off x="318700" y="430079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2" name="Google Shape;3472;p13"/>
            <p:cNvSpPr/>
            <p:nvPr/>
          </p:nvSpPr>
          <p:spPr>
            <a:xfrm>
              <a:off x="357672" y="4284798"/>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3" name="Google Shape;3473;p13"/>
            <p:cNvSpPr/>
            <p:nvPr/>
          </p:nvSpPr>
          <p:spPr>
            <a:xfrm>
              <a:off x="-1168" y="4870559"/>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4" name="Google Shape;3474;p13"/>
            <p:cNvSpPr/>
            <p:nvPr/>
          </p:nvSpPr>
          <p:spPr>
            <a:xfrm>
              <a:off x="58772" y="4818617"/>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5" name="Google Shape;3475;p13"/>
            <p:cNvSpPr/>
            <p:nvPr/>
          </p:nvSpPr>
          <p:spPr>
            <a:xfrm>
              <a:off x="116736" y="4813614"/>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6" name="Google Shape;3476;p13"/>
            <p:cNvSpPr/>
            <p:nvPr/>
          </p:nvSpPr>
          <p:spPr>
            <a:xfrm>
              <a:off x="137734" y="476364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7" name="Google Shape;3477;p13"/>
            <p:cNvSpPr/>
            <p:nvPr/>
          </p:nvSpPr>
          <p:spPr>
            <a:xfrm>
              <a:off x="205673" y="4755650"/>
              <a:ext cx="20012" cy="16027"/>
            </a:xfrm>
            <a:custGeom>
              <a:avLst/>
              <a:gdLst/>
              <a:ahLst/>
              <a:cxnLst/>
              <a:rect l="l" t="t" r="r" b="b"/>
              <a:pathLst>
                <a:path w="668" h="535" extrusionOk="0">
                  <a:moveTo>
                    <a:pt x="334" y="1"/>
                  </a:moveTo>
                  <a:cubicBezTo>
                    <a:pt x="0" y="1"/>
                    <a:pt x="0"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8" name="Google Shape;3478;p13"/>
            <p:cNvSpPr/>
            <p:nvPr/>
          </p:nvSpPr>
          <p:spPr>
            <a:xfrm>
              <a:off x="213671" y="470568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79" name="Google Shape;3479;p13"/>
            <p:cNvSpPr/>
            <p:nvPr/>
          </p:nvSpPr>
          <p:spPr>
            <a:xfrm>
              <a:off x="268609" y="4700712"/>
              <a:ext cx="20042" cy="15997"/>
            </a:xfrm>
            <a:custGeom>
              <a:avLst/>
              <a:gdLst/>
              <a:ahLst/>
              <a:cxnLst/>
              <a:rect l="l" t="t" r="r" b="b"/>
              <a:pathLst>
                <a:path w="669"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0" name="Google Shape;3480;p13"/>
            <p:cNvSpPr/>
            <p:nvPr/>
          </p:nvSpPr>
          <p:spPr>
            <a:xfrm>
              <a:off x="271605" y="4640741"/>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1" name="Google Shape;3481;p13"/>
            <p:cNvSpPr/>
            <p:nvPr/>
          </p:nvSpPr>
          <p:spPr>
            <a:xfrm>
              <a:off x="328580" y="4650746"/>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2" name="Google Shape;3482;p13"/>
            <p:cNvSpPr/>
            <p:nvPr/>
          </p:nvSpPr>
          <p:spPr>
            <a:xfrm>
              <a:off x="334571" y="4593771"/>
              <a:ext cx="20012" cy="15039"/>
            </a:xfrm>
            <a:custGeom>
              <a:avLst/>
              <a:gdLst/>
              <a:ahLst/>
              <a:cxnLst/>
              <a:rect l="l" t="t" r="r" b="b"/>
              <a:pathLst>
                <a:path w="668" h="502" extrusionOk="0">
                  <a:moveTo>
                    <a:pt x="334" y="1"/>
                  </a:moveTo>
                  <a:cubicBezTo>
                    <a:pt x="0" y="1"/>
                    <a:pt x="0"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3" name="Google Shape;3483;p13"/>
            <p:cNvSpPr/>
            <p:nvPr/>
          </p:nvSpPr>
          <p:spPr>
            <a:xfrm>
              <a:off x="394511" y="4595778"/>
              <a:ext cx="20042" cy="16027"/>
            </a:xfrm>
            <a:custGeom>
              <a:avLst/>
              <a:gdLst/>
              <a:ahLst/>
              <a:cxnLst/>
              <a:rect l="l" t="t" r="r" b="b"/>
              <a:pathLst>
                <a:path w="669"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4" name="Google Shape;3484;p13"/>
            <p:cNvSpPr/>
            <p:nvPr/>
          </p:nvSpPr>
          <p:spPr>
            <a:xfrm>
              <a:off x="386543" y="4538833"/>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5" name="Google Shape;3485;p13"/>
            <p:cNvSpPr/>
            <p:nvPr/>
          </p:nvSpPr>
          <p:spPr>
            <a:xfrm>
              <a:off x="441481" y="4553811"/>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6" name="Google Shape;3486;p13"/>
            <p:cNvSpPr/>
            <p:nvPr/>
          </p:nvSpPr>
          <p:spPr>
            <a:xfrm>
              <a:off x="465476" y="4493870"/>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7" name="Google Shape;3487;p13"/>
            <p:cNvSpPr/>
            <p:nvPr/>
          </p:nvSpPr>
          <p:spPr>
            <a:xfrm>
              <a:off x="-59132" y="4711676"/>
              <a:ext cx="21030" cy="15039"/>
            </a:xfrm>
            <a:custGeom>
              <a:avLst/>
              <a:gdLst/>
              <a:ahLst/>
              <a:cxnLst/>
              <a:rect l="l" t="t" r="r" b="b"/>
              <a:pathLst>
                <a:path w="702" h="502" extrusionOk="0">
                  <a:moveTo>
                    <a:pt x="368" y="1"/>
                  </a:moveTo>
                  <a:cubicBezTo>
                    <a:pt x="1" y="1"/>
                    <a:pt x="1" y="501"/>
                    <a:pt x="368" y="501"/>
                  </a:cubicBezTo>
                  <a:cubicBezTo>
                    <a:pt x="701" y="501"/>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8" name="Google Shape;3488;p13"/>
            <p:cNvSpPr/>
            <p:nvPr/>
          </p:nvSpPr>
          <p:spPr>
            <a:xfrm>
              <a:off x="-64135" y="4637746"/>
              <a:ext cx="20042" cy="16027"/>
            </a:xfrm>
            <a:custGeom>
              <a:avLst/>
              <a:gdLst/>
              <a:ahLst/>
              <a:cxnLst/>
              <a:rect l="l" t="t" r="r" b="b"/>
              <a:pathLst>
                <a:path w="669" h="535" extrusionOk="0">
                  <a:moveTo>
                    <a:pt x="335" y="1"/>
                  </a:moveTo>
                  <a:cubicBezTo>
                    <a:pt x="1" y="1"/>
                    <a:pt x="1" y="534"/>
                    <a:pt x="335" y="534"/>
                  </a:cubicBezTo>
                  <a:cubicBezTo>
                    <a:pt x="668" y="534"/>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89" name="Google Shape;3489;p13"/>
            <p:cNvSpPr/>
            <p:nvPr/>
          </p:nvSpPr>
          <p:spPr>
            <a:xfrm>
              <a:off x="-14169" y="4616777"/>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0" name="Google Shape;3490;p13"/>
            <p:cNvSpPr/>
            <p:nvPr/>
          </p:nvSpPr>
          <p:spPr>
            <a:xfrm>
              <a:off x="-25163" y="4543805"/>
              <a:ext cx="21030" cy="16027"/>
            </a:xfrm>
            <a:custGeom>
              <a:avLst/>
              <a:gdLst/>
              <a:ahLst/>
              <a:cxnLst/>
              <a:rect l="l" t="t" r="r" b="b"/>
              <a:pathLst>
                <a:path w="702" h="535" extrusionOk="0">
                  <a:moveTo>
                    <a:pt x="368" y="1"/>
                  </a:moveTo>
                  <a:cubicBezTo>
                    <a:pt x="1" y="1"/>
                    <a:pt x="1" y="535"/>
                    <a:pt x="368" y="535"/>
                  </a:cubicBezTo>
                  <a:cubicBezTo>
                    <a:pt x="701" y="535"/>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1" name="Google Shape;3491;p13"/>
            <p:cNvSpPr/>
            <p:nvPr/>
          </p:nvSpPr>
          <p:spPr>
            <a:xfrm>
              <a:off x="24803" y="4522837"/>
              <a:ext cx="21030" cy="16027"/>
            </a:xfrm>
            <a:custGeom>
              <a:avLst/>
              <a:gdLst/>
              <a:ahLst/>
              <a:cxnLst/>
              <a:rect l="l" t="t" r="r" b="b"/>
              <a:pathLst>
                <a:path w="702" h="535" extrusionOk="0">
                  <a:moveTo>
                    <a:pt x="334" y="0"/>
                  </a:moveTo>
                  <a:cubicBezTo>
                    <a:pt x="1" y="0"/>
                    <a:pt x="1"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2" name="Google Shape;3492;p13"/>
            <p:cNvSpPr/>
            <p:nvPr/>
          </p:nvSpPr>
          <p:spPr>
            <a:xfrm>
              <a:off x="11832" y="4462866"/>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3" name="Google Shape;3493;p13"/>
            <p:cNvSpPr/>
            <p:nvPr/>
          </p:nvSpPr>
          <p:spPr>
            <a:xfrm>
              <a:off x="66770" y="444390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4" name="Google Shape;3494;p13"/>
            <p:cNvSpPr/>
            <p:nvPr/>
          </p:nvSpPr>
          <p:spPr>
            <a:xfrm>
              <a:off x="56795" y="4380938"/>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5" name="Google Shape;3495;p13"/>
            <p:cNvSpPr/>
            <p:nvPr/>
          </p:nvSpPr>
          <p:spPr>
            <a:xfrm>
              <a:off x="106761" y="437893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6" name="Google Shape;3496;p13"/>
            <p:cNvSpPr/>
            <p:nvPr/>
          </p:nvSpPr>
          <p:spPr>
            <a:xfrm>
              <a:off x="103860" y="4287794"/>
              <a:ext cx="20042" cy="15039"/>
            </a:xfrm>
            <a:custGeom>
              <a:avLst/>
              <a:gdLst/>
              <a:ahLst/>
              <a:cxnLst/>
              <a:rect l="l" t="t" r="r" b="b"/>
              <a:pathLst>
                <a:path w="669" h="502" extrusionOk="0">
                  <a:moveTo>
                    <a:pt x="335" y="1"/>
                  </a:moveTo>
                  <a:cubicBezTo>
                    <a:pt x="1" y="1"/>
                    <a:pt x="1" y="501"/>
                    <a:pt x="335" y="501"/>
                  </a:cubicBezTo>
                  <a:cubicBezTo>
                    <a:pt x="668" y="501"/>
                    <a:pt x="668" y="1"/>
                    <a:pt x="335"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7" name="Google Shape;3497;p13"/>
            <p:cNvSpPr/>
            <p:nvPr/>
          </p:nvSpPr>
          <p:spPr>
            <a:xfrm>
              <a:off x="155833" y="4281803"/>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8" name="Google Shape;3498;p13"/>
            <p:cNvSpPr/>
            <p:nvPr/>
          </p:nvSpPr>
          <p:spPr>
            <a:xfrm>
              <a:off x="168833" y="4208861"/>
              <a:ext cx="21000" cy="16027"/>
            </a:xfrm>
            <a:custGeom>
              <a:avLst/>
              <a:gdLst/>
              <a:ahLst/>
              <a:cxnLst/>
              <a:rect l="l" t="t" r="r" b="b"/>
              <a:pathLst>
                <a:path w="701" h="535" extrusionOk="0">
                  <a:moveTo>
                    <a:pt x="367" y="1"/>
                  </a:moveTo>
                  <a:cubicBezTo>
                    <a:pt x="0" y="1"/>
                    <a:pt x="0"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499" name="Google Shape;3499;p13"/>
            <p:cNvSpPr/>
            <p:nvPr/>
          </p:nvSpPr>
          <p:spPr>
            <a:xfrm>
              <a:off x="-80101" y="4766644"/>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0" name="Google Shape;3500;p13"/>
            <p:cNvSpPr/>
            <p:nvPr/>
          </p:nvSpPr>
          <p:spPr>
            <a:xfrm>
              <a:off x="-59132" y="4928523"/>
              <a:ext cx="21030" cy="16027"/>
            </a:xfrm>
            <a:custGeom>
              <a:avLst/>
              <a:gdLst/>
              <a:ahLst/>
              <a:cxnLst/>
              <a:rect l="l" t="t" r="r" b="b"/>
              <a:pathLst>
                <a:path w="702" h="535" extrusionOk="0">
                  <a:moveTo>
                    <a:pt x="368" y="0"/>
                  </a:moveTo>
                  <a:cubicBezTo>
                    <a:pt x="1" y="0"/>
                    <a:pt x="1" y="534"/>
                    <a:pt x="368" y="534"/>
                  </a:cubicBezTo>
                  <a:cubicBezTo>
                    <a:pt x="701" y="534"/>
                    <a:pt x="701" y="0"/>
                    <a:pt x="368"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1" name="Google Shape;3501;p13"/>
            <p:cNvSpPr/>
            <p:nvPr/>
          </p:nvSpPr>
          <p:spPr>
            <a:xfrm>
              <a:off x="-129078" y="4897549"/>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2" name="Google Shape;3502;p13"/>
            <p:cNvSpPr/>
            <p:nvPr/>
          </p:nvSpPr>
          <p:spPr>
            <a:xfrm>
              <a:off x="-108079" y="4975493"/>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3" name="Google Shape;3503;p13"/>
            <p:cNvSpPr/>
            <p:nvPr/>
          </p:nvSpPr>
          <p:spPr>
            <a:xfrm>
              <a:off x="-135069" y="5004460"/>
              <a:ext cx="21030" cy="16027"/>
            </a:xfrm>
            <a:custGeom>
              <a:avLst/>
              <a:gdLst/>
              <a:ahLst/>
              <a:cxnLst/>
              <a:rect l="l" t="t" r="r" b="b"/>
              <a:pathLst>
                <a:path w="702" h="535" extrusionOk="0">
                  <a:moveTo>
                    <a:pt x="334" y="1"/>
                  </a:moveTo>
                  <a:cubicBezTo>
                    <a:pt x="1" y="1"/>
                    <a:pt x="1"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04" name="Google Shape;3504;p13"/>
          <p:cNvGrpSpPr/>
          <p:nvPr/>
        </p:nvGrpSpPr>
        <p:grpSpPr>
          <a:xfrm>
            <a:off x="11023568" y="-341610"/>
            <a:ext cx="1131343" cy="1160228"/>
            <a:chOff x="7973149" y="-201092"/>
            <a:chExt cx="1116750" cy="1145263"/>
          </a:xfrm>
        </p:grpSpPr>
        <p:sp>
          <p:nvSpPr>
            <p:cNvPr id="3505" name="Google Shape;3505;p13"/>
            <p:cNvSpPr/>
            <p:nvPr/>
          </p:nvSpPr>
          <p:spPr>
            <a:xfrm>
              <a:off x="8049086" y="-201092"/>
              <a:ext cx="1040813" cy="992342"/>
            </a:xfrm>
            <a:custGeom>
              <a:avLst/>
              <a:gdLst/>
              <a:ahLst/>
              <a:cxnLst/>
              <a:rect l="l" t="t" r="r" b="b"/>
              <a:pathLst>
                <a:path w="34743" h="33125" extrusionOk="0">
                  <a:moveTo>
                    <a:pt x="34434" y="0"/>
                  </a:moveTo>
                  <a:cubicBezTo>
                    <a:pt x="34275" y="0"/>
                    <a:pt x="34109" y="100"/>
                    <a:pt x="34092" y="301"/>
                  </a:cubicBezTo>
                  <a:cubicBezTo>
                    <a:pt x="34025" y="3770"/>
                    <a:pt x="32291" y="6705"/>
                    <a:pt x="29555" y="8740"/>
                  </a:cubicBezTo>
                  <a:cubicBezTo>
                    <a:pt x="26853" y="10741"/>
                    <a:pt x="23618" y="11909"/>
                    <a:pt x="20415" y="12743"/>
                  </a:cubicBezTo>
                  <a:cubicBezTo>
                    <a:pt x="17113" y="13610"/>
                    <a:pt x="13777" y="14277"/>
                    <a:pt x="10642" y="15611"/>
                  </a:cubicBezTo>
                  <a:cubicBezTo>
                    <a:pt x="7773" y="16846"/>
                    <a:pt x="5105" y="18580"/>
                    <a:pt x="3203" y="21049"/>
                  </a:cubicBezTo>
                  <a:cubicBezTo>
                    <a:pt x="635" y="24418"/>
                    <a:pt x="1" y="28688"/>
                    <a:pt x="1" y="32824"/>
                  </a:cubicBezTo>
                  <a:cubicBezTo>
                    <a:pt x="1" y="33024"/>
                    <a:pt x="159" y="33124"/>
                    <a:pt x="318" y="33124"/>
                  </a:cubicBezTo>
                  <a:cubicBezTo>
                    <a:pt x="476" y="33124"/>
                    <a:pt x="635" y="33024"/>
                    <a:pt x="635" y="32824"/>
                  </a:cubicBezTo>
                  <a:cubicBezTo>
                    <a:pt x="635" y="29021"/>
                    <a:pt x="1168" y="25118"/>
                    <a:pt x="3370" y="21916"/>
                  </a:cubicBezTo>
                  <a:cubicBezTo>
                    <a:pt x="5171" y="19247"/>
                    <a:pt x="7907" y="17446"/>
                    <a:pt x="10842" y="16212"/>
                  </a:cubicBezTo>
                  <a:cubicBezTo>
                    <a:pt x="17013" y="13543"/>
                    <a:pt x="24118" y="13443"/>
                    <a:pt x="29722" y="9407"/>
                  </a:cubicBezTo>
                  <a:cubicBezTo>
                    <a:pt x="31123" y="8373"/>
                    <a:pt x="32357" y="7139"/>
                    <a:pt x="33258" y="5671"/>
                  </a:cubicBezTo>
                  <a:cubicBezTo>
                    <a:pt x="34225" y="4037"/>
                    <a:pt x="34692" y="2169"/>
                    <a:pt x="34726" y="301"/>
                  </a:cubicBezTo>
                  <a:cubicBezTo>
                    <a:pt x="34742" y="100"/>
                    <a:pt x="34592" y="0"/>
                    <a:pt x="344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6" name="Google Shape;3506;p13"/>
            <p:cNvSpPr/>
            <p:nvPr/>
          </p:nvSpPr>
          <p:spPr>
            <a:xfrm>
              <a:off x="8764539" y="130006"/>
              <a:ext cx="67974" cy="130585"/>
            </a:xfrm>
            <a:custGeom>
              <a:avLst/>
              <a:gdLst/>
              <a:ahLst/>
              <a:cxnLst/>
              <a:rect l="l" t="t" r="r" b="b"/>
              <a:pathLst>
                <a:path w="2269" h="4359" extrusionOk="0">
                  <a:moveTo>
                    <a:pt x="1879" y="1"/>
                  </a:moveTo>
                  <a:cubicBezTo>
                    <a:pt x="1754" y="1"/>
                    <a:pt x="1635" y="76"/>
                    <a:pt x="1635" y="222"/>
                  </a:cubicBezTo>
                  <a:cubicBezTo>
                    <a:pt x="1602" y="255"/>
                    <a:pt x="1535" y="289"/>
                    <a:pt x="1502" y="355"/>
                  </a:cubicBezTo>
                  <a:cubicBezTo>
                    <a:pt x="1135" y="1189"/>
                    <a:pt x="534" y="1890"/>
                    <a:pt x="201" y="2791"/>
                  </a:cubicBezTo>
                  <a:cubicBezTo>
                    <a:pt x="1" y="3358"/>
                    <a:pt x="101" y="4325"/>
                    <a:pt x="901" y="4358"/>
                  </a:cubicBezTo>
                  <a:cubicBezTo>
                    <a:pt x="1568" y="4358"/>
                    <a:pt x="1802" y="3291"/>
                    <a:pt x="1935" y="2824"/>
                  </a:cubicBezTo>
                  <a:cubicBezTo>
                    <a:pt x="2135" y="2023"/>
                    <a:pt x="2269" y="1089"/>
                    <a:pt x="2169" y="255"/>
                  </a:cubicBezTo>
                  <a:cubicBezTo>
                    <a:pt x="2152" y="84"/>
                    <a:pt x="2012" y="1"/>
                    <a:pt x="1879"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7" name="Google Shape;3507;p13"/>
            <p:cNvSpPr/>
            <p:nvPr/>
          </p:nvSpPr>
          <p:spPr>
            <a:xfrm>
              <a:off x="8637648" y="67938"/>
              <a:ext cx="105151" cy="98500"/>
            </a:xfrm>
            <a:custGeom>
              <a:avLst/>
              <a:gdLst/>
              <a:ahLst/>
              <a:cxnLst/>
              <a:rect l="l" t="t" r="r" b="b"/>
              <a:pathLst>
                <a:path w="3510" h="3288" extrusionOk="0">
                  <a:moveTo>
                    <a:pt x="1215" y="0"/>
                  </a:moveTo>
                  <a:cubicBezTo>
                    <a:pt x="1045" y="0"/>
                    <a:pt x="872" y="49"/>
                    <a:pt x="701" y="159"/>
                  </a:cubicBezTo>
                  <a:cubicBezTo>
                    <a:pt x="0" y="593"/>
                    <a:pt x="67" y="1527"/>
                    <a:pt x="634" y="2027"/>
                  </a:cubicBezTo>
                  <a:cubicBezTo>
                    <a:pt x="1201" y="2594"/>
                    <a:pt x="2068" y="2794"/>
                    <a:pt x="2802" y="3095"/>
                  </a:cubicBezTo>
                  <a:cubicBezTo>
                    <a:pt x="2836" y="3111"/>
                    <a:pt x="2869" y="3120"/>
                    <a:pt x="2898" y="3120"/>
                  </a:cubicBezTo>
                  <a:cubicBezTo>
                    <a:pt x="2927" y="3120"/>
                    <a:pt x="2952" y="3111"/>
                    <a:pt x="2969" y="3095"/>
                  </a:cubicBezTo>
                  <a:cubicBezTo>
                    <a:pt x="2996" y="3229"/>
                    <a:pt x="3094" y="3288"/>
                    <a:pt x="3196" y="3288"/>
                  </a:cubicBezTo>
                  <a:cubicBezTo>
                    <a:pt x="3347" y="3288"/>
                    <a:pt x="3509" y="3160"/>
                    <a:pt x="3469" y="2961"/>
                  </a:cubicBezTo>
                  <a:cubicBezTo>
                    <a:pt x="3354" y="2122"/>
                    <a:pt x="2333" y="0"/>
                    <a:pt x="121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8" name="Google Shape;3508;p13"/>
            <p:cNvSpPr/>
            <p:nvPr/>
          </p:nvSpPr>
          <p:spPr>
            <a:xfrm>
              <a:off x="8575701" y="196387"/>
              <a:ext cx="70969" cy="100657"/>
            </a:xfrm>
            <a:custGeom>
              <a:avLst/>
              <a:gdLst/>
              <a:ahLst/>
              <a:cxnLst/>
              <a:rect l="l" t="t" r="r" b="b"/>
              <a:pathLst>
                <a:path w="2369" h="3360" extrusionOk="0">
                  <a:moveTo>
                    <a:pt x="2030" y="1"/>
                  </a:moveTo>
                  <a:cubicBezTo>
                    <a:pt x="1975" y="1"/>
                    <a:pt x="1917" y="16"/>
                    <a:pt x="1868" y="41"/>
                  </a:cubicBezTo>
                  <a:cubicBezTo>
                    <a:pt x="1841" y="27"/>
                    <a:pt x="1807" y="19"/>
                    <a:pt x="1770" y="19"/>
                  </a:cubicBezTo>
                  <a:cubicBezTo>
                    <a:pt x="1719" y="19"/>
                    <a:pt x="1660" y="35"/>
                    <a:pt x="1601" y="74"/>
                  </a:cubicBezTo>
                  <a:cubicBezTo>
                    <a:pt x="1168" y="441"/>
                    <a:pt x="834" y="1175"/>
                    <a:pt x="567" y="1675"/>
                  </a:cubicBezTo>
                  <a:cubicBezTo>
                    <a:pt x="367" y="2076"/>
                    <a:pt x="0" y="2943"/>
                    <a:pt x="534" y="3243"/>
                  </a:cubicBezTo>
                  <a:cubicBezTo>
                    <a:pt x="679" y="3324"/>
                    <a:pt x="828" y="3359"/>
                    <a:pt x="973" y="3359"/>
                  </a:cubicBezTo>
                  <a:cubicBezTo>
                    <a:pt x="1431" y="3359"/>
                    <a:pt x="1858" y="3006"/>
                    <a:pt x="2035" y="2576"/>
                  </a:cubicBezTo>
                  <a:cubicBezTo>
                    <a:pt x="2335" y="1842"/>
                    <a:pt x="2368" y="941"/>
                    <a:pt x="2235" y="174"/>
                  </a:cubicBezTo>
                  <a:cubicBezTo>
                    <a:pt x="2214" y="47"/>
                    <a:pt x="2126" y="1"/>
                    <a:pt x="2030"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09" name="Google Shape;3509;p13"/>
            <p:cNvSpPr/>
            <p:nvPr/>
          </p:nvSpPr>
          <p:spPr>
            <a:xfrm>
              <a:off x="8407831" y="135937"/>
              <a:ext cx="107937" cy="91221"/>
            </a:xfrm>
            <a:custGeom>
              <a:avLst/>
              <a:gdLst/>
              <a:ahLst/>
              <a:cxnLst/>
              <a:rect l="l" t="t" r="r" b="b"/>
              <a:pathLst>
                <a:path w="3603" h="3045" extrusionOk="0">
                  <a:moveTo>
                    <a:pt x="1062" y="0"/>
                  </a:moveTo>
                  <a:cubicBezTo>
                    <a:pt x="936" y="0"/>
                    <a:pt x="814" y="28"/>
                    <a:pt x="701" y="91"/>
                  </a:cubicBezTo>
                  <a:cubicBezTo>
                    <a:pt x="0" y="458"/>
                    <a:pt x="267" y="1492"/>
                    <a:pt x="701" y="1992"/>
                  </a:cubicBezTo>
                  <a:cubicBezTo>
                    <a:pt x="1186" y="2568"/>
                    <a:pt x="2139" y="3006"/>
                    <a:pt x="2935" y="3006"/>
                  </a:cubicBezTo>
                  <a:cubicBezTo>
                    <a:pt x="3015" y="3006"/>
                    <a:pt x="3093" y="3002"/>
                    <a:pt x="3169" y="2993"/>
                  </a:cubicBezTo>
                  <a:cubicBezTo>
                    <a:pt x="3214" y="3026"/>
                    <a:pt x="3277" y="3045"/>
                    <a:pt x="3341" y="3045"/>
                  </a:cubicBezTo>
                  <a:cubicBezTo>
                    <a:pt x="3469" y="3045"/>
                    <a:pt x="3603" y="2971"/>
                    <a:pt x="3603" y="2793"/>
                  </a:cubicBezTo>
                  <a:cubicBezTo>
                    <a:pt x="3603" y="2025"/>
                    <a:pt x="3036" y="1358"/>
                    <a:pt x="2535" y="825"/>
                  </a:cubicBezTo>
                  <a:cubicBezTo>
                    <a:pt x="2211" y="500"/>
                    <a:pt x="1601" y="0"/>
                    <a:pt x="1062"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0" name="Google Shape;3510;p13"/>
            <p:cNvSpPr/>
            <p:nvPr/>
          </p:nvSpPr>
          <p:spPr>
            <a:xfrm>
              <a:off x="8393842" y="257556"/>
              <a:ext cx="62042" cy="109285"/>
            </a:xfrm>
            <a:custGeom>
              <a:avLst/>
              <a:gdLst/>
              <a:ahLst/>
              <a:cxnLst/>
              <a:rect l="l" t="t" r="r" b="b"/>
              <a:pathLst>
                <a:path w="2071" h="3648" extrusionOk="0">
                  <a:moveTo>
                    <a:pt x="934" y="0"/>
                  </a:moveTo>
                  <a:cubicBezTo>
                    <a:pt x="367" y="34"/>
                    <a:pt x="234" y="1201"/>
                    <a:pt x="167" y="1635"/>
                  </a:cubicBezTo>
                  <a:cubicBezTo>
                    <a:pt x="100" y="2269"/>
                    <a:pt x="0" y="3336"/>
                    <a:pt x="767" y="3603"/>
                  </a:cubicBezTo>
                  <a:cubicBezTo>
                    <a:pt x="856" y="3633"/>
                    <a:pt x="937" y="3648"/>
                    <a:pt x="1011" y="3648"/>
                  </a:cubicBezTo>
                  <a:cubicBezTo>
                    <a:pt x="2071" y="3648"/>
                    <a:pt x="1615" y="697"/>
                    <a:pt x="1334" y="167"/>
                  </a:cubicBezTo>
                  <a:cubicBezTo>
                    <a:pt x="1309" y="92"/>
                    <a:pt x="1247" y="54"/>
                    <a:pt x="1189" y="54"/>
                  </a:cubicBezTo>
                  <a:cubicBezTo>
                    <a:pt x="1170" y="54"/>
                    <a:pt x="1151" y="59"/>
                    <a:pt x="1134" y="67"/>
                  </a:cubicBezTo>
                  <a:cubicBezTo>
                    <a:pt x="1068" y="0"/>
                    <a:pt x="1034" y="0"/>
                    <a:pt x="9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1" name="Google Shape;3511;p13"/>
            <p:cNvSpPr/>
            <p:nvPr/>
          </p:nvSpPr>
          <p:spPr>
            <a:xfrm>
              <a:off x="8247930" y="217326"/>
              <a:ext cx="101316" cy="74115"/>
            </a:xfrm>
            <a:custGeom>
              <a:avLst/>
              <a:gdLst/>
              <a:ahLst/>
              <a:cxnLst/>
              <a:rect l="l" t="t" r="r" b="b"/>
              <a:pathLst>
                <a:path w="3382" h="2474" extrusionOk="0">
                  <a:moveTo>
                    <a:pt x="1013" y="0"/>
                  </a:moveTo>
                  <a:cubicBezTo>
                    <a:pt x="827" y="0"/>
                    <a:pt x="653" y="63"/>
                    <a:pt x="501" y="209"/>
                  </a:cubicBezTo>
                  <a:cubicBezTo>
                    <a:pt x="1" y="709"/>
                    <a:pt x="168" y="1477"/>
                    <a:pt x="668" y="1844"/>
                  </a:cubicBezTo>
                  <a:cubicBezTo>
                    <a:pt x="1235" y="2277"/>
                    <a:pt x="2036" y="2444"/>
                    <a:pt x="2703" y="2444"/>
                  </a:cubicBezTo>
                  <a:cubicBezTo>
                    <a:pt x="2770" y="2444"/>
                    <a:pt x="2836" y="2411"/>
                    <a:pt x="2870" y="2377"/>
                  </a:cubicBezTo>
                  <a:cubicBezTo>
                    <a:pt x="2914" y="2444"/>
                    <a:pt x="2988" y="2474"/>
                    <a:pt x="3065" y="2474"/>
                  </a:cubicBezTo>
                  <a:cubicBezTo>
                    <a:pt x="3218" y="2474"/>
                    <a:pt x="3381" y="2355"/>
                    <a:pt x="3337" y="2177"/>
                  </a:cubicBezTo>
                  <a:cubicBezTo>
                    <a:pt x="3142" y="1539"/>
                    <a:pt x="1933" y="0"/>
                    <a:pt x="1013"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2" name="Google Shape;3512;p13"/>
            <p:cNvSpPr/>
            <p:nvPr/>
          </p:nvSpPr>
          <p:spPr>
            <a:xfrm>
              <a:off x="8232952" y="330437"/>
              <a:ext cx="58986" cy="116984"/>
            </a:xfrm>
            <a:custGeom>
              <a:avLst/>
              <a:gdLst/>
              <a:ahLst/>
              <a:cxnLst/>
              <a:rect l="l" t="t" r="r" b="b"/>
              <a:pathLst>
                <a:path w="1969" h="3905" extrusionOk="0">
                  <a:moveTo>
                    <a:pt x="1087" y="1"/>
                  </a:moveTo>
                  <a:cubicBezTo>
                    <a:pt x="1024" y="1"/>
                    <a:pt x="960" y="25"/>
                    <a:pt x="901" y="69"/>
                  </a:cubicBezTo>
                  <a:cubicBezTo>
                    <a:pt x="835" y="69"/>
                    <a:pt x="734" y="102"/>
                    <a:pt x="668" y="202"/>
                  </a:cubicBezTo>
                  <a:cubicBezTo>
                    <a:pt x="301" y="736"/>
                    <a:pt x="201" y="1470"/>
                    <a:pt x="134" y="2070"/>
                  </a:cubicBezTo>
                  <a:cubicBezTo>
                    <a:pt x="67" y="2604"/>
                    <a:pt x="1" y="3471"/>
                    <a:pt x="534" y="3805"/>
                  </a:cubicBezTo>
                  <a:cubicBezTo>
                    <a:pt x="650" y="3874"/>
                    <a:pt x="762" y="3905"/>
                    <a:pt x="870" y="3905"/>
                  </a:cubicBezTo>
                  <a:cubicBezTo>
                    <a:pt x="1383" y="3905"/>
                    <a:pt x="1780" y="3212"/>
                    <a:pt x="1835" y="2771"/>
                  </a:cubicBezTo>
                  <a:cubicBezTo>
                    <a:pt x="1969" y="1904"/>
                    <a:pt x="1668" y="903"/>
                    <a:pt x="1302" y="136"/>
                  </a:cubicBezTo>
                  <a:cubicBezTo>
                    <a:pt x="1245" y="42"/>
                    <a:pt x="1168" y="1"/>
                    <a:pt x="108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3" name="Google Shape;3513;p13"/>
            <p:cNvSpPr/>
            <p:nvPr/>
          </p:nvSpPr>
          <p:spPr>
            <a:xfrm>
              <a:off x="8067179" y="341311"/>
              <a:ext cx="129836" cy="73815"/>
            </a:xfrm>
            <a:custGeom>
              <a:avLst/>
              <a:gdLst/>
              <a:ahLst/>
              <a:cxnLst/>
              <a:rect l="l" t="t" r="r" b="b"/>
              <a:pathLst>
                <a:path w="4334" h="2464" extrusionOk="0">
                  <a:moveTo>
                    <a:pt x="1418" y="1"/>
                  </a:moveTo>
                  <a:cubicBezTo>
                    <a:pt x="970" y="1"/>
                    <a:pt x="599" y="189"/>
                    <a:pt x="431" y="673"/>
                  </a:cubicBezTo>
                  <a:cubicBezTo>
                    <a:pt x="0" y="1807"/>
                    <a:pt x="1527" y="2463"/>
                    <a:pt x="2811" y="2463"/>
                  </a:cubicBezTo>
                  <a:cubicBezTo>
                    <a:pt x="3416" y="2463"/>
                    <a:pt x="3967" y="2317"/>
                    <a:pt x="4234" y="2008"/>
                  </a:cubicBezTo>
                  <a:cubicBezTo>
                    <a:pt x="4334" y="1874"/>
                    <a:pt x="4267" y="1674"/>
                    <a:pt x="4134" y="1574"/>
                  </a:cubicBezTo>
                  <a:cubicBezTo>
                    <a:pt x="3723" y="889"/>
                    <a:pt x="2389" y="1"/>
                    <a:pt x="14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4" name="Google Shape;3514;p13"/>
            <p:cNvSpPr/>
            <p:nvPr/>
          </p:nvSpPr>
          <p:spPr>
            <a:xfrm>
              <a:off x="8112052" y="482671"/>
              <a:ext cx="76961" cy="108776"/>
            </a:xfrm>
            <a:custGeom>
              <a:avLst/>
              <a:gdLst/>
              <a:ahLst/>
              <a:cxnLst/>
              <a:rect l="l" t="t" r="r" b="b"/>
              <a:pathLst>
                <a:path w="2569" h="3631" extrusionOk="0">
                  <a:moveTo>
                    <a:pt x="389" y="0"/>
                  </a:moveTo>
                  <a:cubicBezTo>
                    <a:pt x="208" y="0"/>
                    <a:pt x="73" y="190"/>
                    <a:pt x="100" y="358"/>
                  </a:cubicBezTo>
                  <a:cubicBezTo>
                    <a:pt x="67" y="391"/>
                    <a:pt x="67" y="424"/>
                    <a:pt x="34" y="491"/>
                  </a:cubicBezTo>
                  <a:cubicBezTo>
                    <a:pt x="0" y="1091"/>
                    <a:pt x="267" y="1825"/>
                    <a:pt x="501" y="2359"/>
                  </a:cubicBezTo>
                  <a:cubicBezTo>
                    <a:pt x="661" y="2840"/>
                    <a:pt x="1007" y="3630"/>
                    <a:pt x="1627" y="3630"/>
                  </a:cubicBezTo>
                  <a:cubicBezTo>
                    <a:pt x="1651" y="3630"/>
                    <a:pt x="1676" y="3629"/>
                    <a:pt x="1702" y="3627"/>
                  </a:cubicBezTo>
                  <a:cubicBezTo>
                    <a:pt x="2469" y="3560"/>
                    <a:pt x="2569" y="2659"/>
                    <a:pt x="2335" y="2059"/>
                  </a:cubicBezTo>
                  <a:cubicBezTo>
                    <a:pt x="1968" y="1292"/>
                    <a:pt x="1268" y="424"/>
                    <a:pt x="501" y="24"/>
                  </a:cubicBezTo>
                  <a:cubicBezTo>
                    <a:pt x="462" y="7"/>
                    <a:pt x="425" y="0"/>
                    <a:pt x="389"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5" name="Google Shape;3515;p13"/>
            <p:cNvSpPr/>
            <p:nvPr/>
          </p:nvSpPr>
          <p:spPr>
            <a:xfrm>
              <a:off x="7994148" y="541833"/>
              <a:ext cx="103593" cy="72228"/>
            </a:xfrm>
            <a:custGeom>
              <a:avLst/>
              <a:gdLst/>
              <a:ahLst/>
              <a:cxnLst/>
              <a:rect l="l" t="t" r="r" b="b"/>
              <a:pathLst>
                <a:path w="3458" h="2411" extrusionOk="0">
                  <a:moveTo>
                    <a:pt x="2635" y="0"/>
                  </a:moveTo>
                  <a:cubicBezTo>
                    <a:pt x="2331" y="0"/>
                    <a:pt x="2006" y="56"/>
                    <a:pt x="1868" y="84"/>
                  </a:cubicBezTo>
                  <a:cubicBezTo>
                    <a:pt x="1068" y="251"/>
                    <a:pt x="0" y="617"/>
                    <a:pt x="34" y="1585"/>
                  </a:cubicBezTo>
                  <a:cubicBezTo>
                    <a:pt x="56" y="2190"/>
                    <a:pt x="357" y="2410"/>
                    <a:pt x="767" y="2410"/>
                  </a:cubicBezTo>
                  <a:cubicBezTo>
                    <a:pt x="1602" y="2410"/>
                    <a:pt x="2890" y="1498"/>
                    <a:pt x="3203" y="1051"/>
                  </a:cubicBezTo>
                  <a:cubicBezTo>
                    <a:pt x="3303" y="884"/>
                    <a:pt x="3203" y="718"/>
                    <a:pt x="3069" y="684"/>
                  </a:cubicBezTo>
                  <a:cubicBezTo>
                    <a:pt x="3136" y="651"/>
                    <a:pt x="3169" y="617"/>
                    <a:pt x="3203" y="584"/>
                  </a:cubicBezTo>
                  <a:cubicBezTo>
                    <a:pt x="3457" y="114"/>
                    <a:pt x="3067" y="0"/>
                    <a:pt x="26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6" name="Google Shape;3516;p13"/>
            <p:cNvSpPr/>
            <p:nvPr/>
          </p:nvSpPr>
          <p:spPr>
            <a:xfrm>
              <a:off x="8060080" y="655214"/>
              <a:ext cx="124533" cy="86367"/>
            </a:xfrm>
            <a:custGeom>
              <a:avLst/>
              <a:gdLst/>
              <a:ahLst/>
              <a:cxnLst/>
              <a:rect l="l" t="t" r="r" b="b"/>
              <a:pathLst>
                <a:path w="4157" h="2883" extrusionOk="0">
                  <a:moveTo>
                    <a:pt x="466" y="1"/>
                  </a:moveTo>
                  <a:cubicBezTo>
                    <a:pt x="455" y="1"/>
                    <a:pt x="445" y="1"/>
                    <a:pt x="434" y="1"/>
                  </a:cubicBezTo>
                  <a:cubicBezTo>
                    <a:pt x="234" y="1"/>
                    <a:pt x="134" y="202"/>
                    <a:pt x="168" y="335"/>
                  </a:cubicBezTo>
                  <a:cubicBezTo>
                    <a:pt x="68" y="402"/>
                    <a:pt x="1" y="502"/>
                    <a:pt x="68" y="635"/>
                  </a:cubicBezTo>
                  <a:cubicBezTo>
                    <a:pt x="262" y="1248"/>
                    <a:pt x="1410" y="2883"/>
                    <a:pt x="2347" y="2883"/>
                  </a:cubicBezTo>
                  <a:cubicBezTo>
                    <a:pt x="2532" y="2883"/>
                    <a:pt x="2710" y="2819"/>
                    <a:pt x="2870" y="2670"/>
                  </a:cubicBezTo>
                  <a:cubicBezTo>
                    <a:pt x="4157" y="1515"/>
                    <a:pt x="1461" y="1"/>
                    <a:pt x="466"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7" name="Google Shape;3517;p13"/>
            <p:cNvSpPr/>
            <p:nvPr/>
          </p:nvSpPr>
          <p:spPr>
            <a:xfrm>
              <a:off x="7973149" y="700567"/>
              <a:ext cx="92958" cy="72767"/>
            </a:xfrm>
            <a:custGeom>
              <a:avLst/>
              <a:gdLst/>
              <a:ahLst/>
              <a:cxnLst/>
              <a:rect l="l" t="t" r="r" b="b"/>
              <a:pathLst>
                <a:path w="3103" h="2429" extrusionOk="0">
                  <a:moveTo>
                    <a:pt x="2718" y="1"/>
                  </a:moveTo>
                  <a:cubicBezTo>
                    <a:pt x="2684" y="1"/>
                    <a:pt x="2645" y="8"/>
                    <a:pt x="2603" y="22"/>
                  </a:cubicBezTo>
                  <a:cubicBezTo>
                    <a:pt x="2102" y="222"/>
                    <a:pt x="1502" y="189"/>
                    <a:pt x="1001" y="422"/>
                  </a:cubicBezTo>
                  <a:cubicBezTo>
                    <a:pt x="434" y="689"/>
                    <a:pt x="1" y="1323"/>
                    <a:pt x="101" y="1923"/>
                  </a:cubicBezTo>
                  <a:cubicBezTo>
                    <a:pt x="185" y="2302"/>
                    <a:pt x="535" y="2429"/>
                    <a:pt x="890" y="2429"/>
                  </a:cubicBezTo>
                  <a:cubicBezTo>
                    <a:pt x="1098" y="2429"/>
                    <a:pt x="1308" y="2385"/>
                    <a:pt x="1468" y="2324"/>
                  </a:cubicBezTo>
                  <a:cubicBezTo>
                    <a:pt x="2169" y="2057"/>
                    <a:pt x="2669" y="1423"/>
                    <a:pt x="2936" y="722"/>
                  </a:cubicBezTo>
                  <a:cubicBezTo>
                    <a:pt x="2970" y="656"/>
                    <a:pt x="3003" y="622"/>
                    <a:pt x="3036" y="589"/>
                  </a:cubicBezTo>
                  <a:cubicBezTo>
                    <a:pt x="3103" y="456"/>
                    <a:pt x="3036" y="289"/>
                    <a:pt x="2936" y="222"/>
                  </a:cubicBezTo>
                  <a:cubicBezTo>
                    <a:pt x="2910" y="91"/>
                    <a:pt x="2843" y="1"/>
                    <a:pt x="271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8" name="Google Shape;3518;p13"/>
            <p:cNvSpPr/>
            <p:nvPr/>
          </p:nvSpPr>
          <p:spPr>
            <a:xfrm>
              <a:off x="8035666" y="770962"/>
              <a:ext cx="91400" cy="114438"/>
            </a:xfrm>
            <a:custGeom>
              <a:avLst/>
              <a:gdLst/>
              <a:ahLst/>
              <a:cxnLst/>
              <a:rect l="l" t="t" r="r" b="b"/>
              <a:pathLst>
                <a:path w="3051" h="3820" extrusionOk="0">
                  <a:moveTo>
                    <a:pt x="897" y="1"/>
                  </a:moveTo>
                  <a:cubicBezTo>
                    <a:pt x="803" y="1"/>
                    <a:pt x="724" y="58"/>
                    <a:pt x="682" y="140"/>
                  </a:cubicBezTo>
                  <a:cubicBezTo>
                    <a:pt x="582" y="140"/>
                    <a:pt x="516" y="207"/>
                    <a:pt x="449" y="307"/>
                  </a:cubicBezTo>
                  <a:cubicBezTo>
                    <a:pt x="138" y="1178"/>
                    <a:pt x="1" y="3819"/>
                    <a:pt x="1391" y="3819"/>
                  </a:cubicBezTo>
                  <a:cubicBezTo>
                    <a:pt x="1491" y="3819"/>
                    <a:pt x="1600" y="3805"/>
                    <a:pt x="1716" y="3776"/>
                  </a:cubicBezTo>
                  <a:cubicBezTo>
                    <a:pt x="3051" y="3443"/>
                    <a:pt x="1616" y="574"/>
                    <a:pt x="1083" y="74"/>
                  </a:cubicBezTo>
                  <a:cubicBezTo>
                    <a:pt x="1019" y="23"/>
                    <a:pt x="955" y="1"/>
                    <a:pt x="89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19" name="Google Shape;3519;p13"/>
            <p:cNvSpPr/>
            <p:nvPr/>
          </p:nvSpPr>
          <p:spPr>
            <a:xfrm>
              <a:off x="8357866" y="-21239"/>
              <a:ext cx="718531" cy="965410"/>
            </a:xfrm>
            <a:custGeom>
              <a:avLst/>
              <a:gdLst/>
              <a:ahLst/>
              <a:cxnLst/>
              <a:rect l="l" t="t" r="r" b="b"/>
              <a:pathLst>
                <a:path w="23985" h="32226" extrusionOk="0">
                  <a:moveTo>
                    <a:pt x="22483" y="1"/>
                  </a:moveTo>
                  <a:cubicBezTo>
                    <a:pt x="22350" y="3136"/>
                    <a:pt x="19814" y="6072"/>
                    <a:pt x="17713" y="7940"/>
                  </a:cubicBezTo>
                  <a:cubicBezTo>
                    <a:pt x="12809" y="12143"/>
                    <a:pt x="6872" y="14711"/>
                    <a:pt x="2435" y="19581"/>
                  </a:cubicBezTo>
                  <a:cubicBezTo>
                    <a:pt x="1601" y="20515"/>
                    <a:pt x="0" y="22750"/>
                    <a:pt x="2302" y="23084"/>
                  </a:cubicBezTo>
                  <a:cubicBezTo>
                    <a:pt x="2370" y="23096"/>
                    <a:pt x="2440" y="23102"/>
                    <a:pt x="2514" y="23102"/>
                  </a:cubicBezTo>
                  <a:cubicBezTo>
                    <a:pt x="3843" y="23102"/>
                    <a:pt x="5987" y="21179"/>
                    <a:pt x="6872" y="20515"/>
                  </a:cubicBezTo>
                  <a:cubicBezTo>
                    <a:pt x="10341" y="17713"/>
                    <a:pt x="13143" y="13510"/>
                    <a:pt x="17112" y="11442"/>
                  </a:cubicBezTo>
                  <a:lnTo>
                    <a:pt x="17112" y="11442"/>
                  </a:lnTo>
                  <a:cubicBezTo>
                    <a:pt x="16779" y="12009"/>
                    <a:pt x="16312" y="12576"/>
                    <a:pt x="15945" y="13177"/>
                  </a:cubicBezTo>
                  <a:cubicBezTo>
                    <a:pt x="13843" y="15979"/>
                    <a:pt x="11875" y="18881"/>
                    <a:pt x="9774" y="21816"/>
                  </a:cubicBezTo>
                  <a:cubicBezTo>
                    <a:pt x="8606" y="23317"/>
                    <a:pt x="7572" y="25052"/>
                    <a:pt x="6405" y="26686"/>
                  </a:cubicBezTo>
                  <a:cubicBezTo>
                    <a:pt x="5683" y="27813"/>
                    <a:pt x="4710" y="29265"/>
                    <a:pt x="5980" y="29265"/>
                  </a:cubicBezTo>
                  <a:cubicBezTo>
                    <a:pt x="6176" y="29265"/>
                    <a:pt x="6426" y="29231"/>
                    <a:pt x="6738" y="29155"/>
                  </a:cubicBezTo>
                  <a:cubicBezTo>
                    <a:pt x="9073" y="28688"/>
                    <a:pt x="11408" y="24585"/>
                    <a:pt x="12676" y="22717"/>
                  </a:cubicBezTo>
                  <a:cubicBezTo>
                    <a:pt x="14444" y="19948"/>
                    <a:pt x="17613" y="15645"/>
                    <a:pt x="19448" y="13177"/>
                  </a:cubicBezTo>
                  <a:lnTo>
                    <a:pt x="19448" y="13177"/>
                  </a:lnTo>
                  <a:cubicBezTo>
                    <a:pt x="18647" y="16212"/>
                    <a:pt x="17112" y="19114"/>
                    <a:pt x="15845" y="21916"/>
                  </a:cubicBezTo>
                  <a:cubicBezTo>
                    <a:pt x="14911" y="23784"/>
                    <a:pt x="9874" y="30556"/>
                    <a:pt x="11742" y="32157"/>
                  </a:cubicBezTo>
                  <a:cubicBezTo>
                    <a:pt x="11854" y="32203"/>
                    <a:pt x="11970" y="32225"/>
                    <a:pt x="12088" y="32225"/>
                  </a:cubicBezTo>
                  <a:cubicBezTo>
                    <a:pt x="13756" y="32225"/>
                    <a:pt x="15929" y="27842"/>
                    <a:pt x="17112" y="25786"/>
                  </a:cubicBezTo>
                  <a:cubicBezTo>
                    <a:pt x="18647" y="22984"/>
                    <a:pt x="20115" y="20082"/>
                    <a:pt x="21049" y="17079"/>
                  </a:cubicBezTo>
                  <a:cubicBezTo>
                    <a:pt x="22316" y="12876"/>
                    <a:pt x="23984" y="5938"/>
                    <a:pt x="23284" y="1502"/>
                  </a:cubicBezTo>
                  <a:lnTo>
                    <a:pt x="22483" y="1"/>
                  </a:lnTo>
                  <a:close/>
                </a:path>
              </a:pathLst>
            </a:custGeom>
            <a:solidFill>
              <a:srgbClr val="489B7D"/>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0" name="Google Shape;3520;p13"/>
            <p:cNvSpPr/>
            <p:nvPr/>
          </p:nvSpPr>
          <p:spPr>
            <a:xfrm>
              <a:off x="8957392" y="263547"/>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1" name="Google Shape;3521;p13"/>
            <p:cNvSpPr/>
            <p:nvPr/>
          </p:nvSpPr>
          <p:spPr>
            <a:xfrm>
              <a:off x="8920427" y="339484"/>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2" name="Google Shape;3522;p13"/>
            <p:cNvSpPr/>
            <p:nvPr/>
          </p:nvSpPr>
          <p:spPr>
            <a:xfrm>
              <a:off x="8871450" y="355480"/>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3" name="Google Shape;3523;p13"/>
            <p:cNvSpPr/>
            <p:nvPr/>
          </p:nvSpPr>
          <p:spPr>
            <a:xfrm>
              <a:off x="8829482" y="433424"/>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4" name="Google Shape;3524;p13"/>
            <p:cNvSpPr/>
            <p:nvPr/>
          </p:nvSpPr>
          <p:spPr>
            <a:xfrm>
              <a:off x="8787515" y="451397"/>
              <a:ext cx="20012" cy="16027"/>
            </a:xfrm>
            <a:custGeom>
              <a:avLst/>
              <a:gdLst/>
              <a:ahLst/>
              <a:cxnLst/>
              <a:rect l="l" t="t" r="r" b="b"/>
              <a:pathLst>
                <a:path w="668" h="535" extrusionOk="0">
                  <a:moveTo>
                    <a:pt x="334" y="1"/>
                  </a:moveTo>
                  <a:cubicBezTo>
                    <a:pt x="1" y="34"/>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5" name="Google Shape;3525;p13"/>
            <p:cNvSpPr/>
            <p:nvPr/>
          </p:nvSpPr>
          <p:spPr>
            <a:xfrm>
              <a:off x="8776521" y="525327"/>
              <a:ext cx="20042" cy="16027"/>
            </a:xfrm>
            <a:custGeom>
              <a:avLst/>
              <a:gdLst/>
              <a:ahLst/>
              <a:cxnLst/>
              <a:rect l="l" t="t" r="r" b="b"/>
              <a:pathLst>
                <a:path w="669"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6" name="Google Shape;3526;p13"/>
            <p:cNvSpPr/>
            <p:nvPr/>
          </p:nvSpPr>
          <p:spPr>
            <a:xfrm>
              <a:off x="8729581" y="541324"/>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7" name="Google Shape;3527;p13"/>
            <p:cNvSpPr/>
            <p:nvPr/>
          </p:nvSpPr>
          <p:spPr>
            <a:xfrm>
              <a:off x="8721583" y="61426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8" name="Google Shape;3528;p13"/>
            <p:cNvSpPr/>
            <p:nvPr/>
          </p:nvSpPr>
          <p:spPr>
            <a:xfrm>
              <a:off x="8677609" y="622263"/>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29" name="Google Shape;3529;p13"/>
            <p:cNvSpPr/>
            <p:nvPr/>
          </p:nvSpPr>
          <p:spPr>
            <a:xfrm>
              <a:off x="8679616" y="680227"/>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0" name="Google Shape;3530;p13"/>
            <p:cNvSpPr/>
            <p:nvPr/>
          </p:nvSpPr>
          <p:spPr>
            <a:xfrm>
              <a:off x="8627643" y="690202"/>
              <a:ext cx="20012" cy="16027"/>
            </a:xfrm>
            <a:custGeom>
              <a:avLst/>
              <a:gdLst/>
              <a:ahLst/>
              <a:cxnLst/>
              <a:rect l="l" t="t" r="r" b="b"/>
              <a:pathLst>
                <a:path w="668" h="535" extrusionOk="0">
                  <a:moveTo>
                    <a:pt x="334" y="1"/>
                  </a:moveTo>
                  <a:cubicBezTo>
                    <a:pt x="1" y="1"/>
                    <a:pt x="1" y="535"/>
                    <a:pt x="334" y="535"/>
                  </a:cubicBezTo>
                  <a:cubicBezTo>
                    <a:pt x="668" y="535"/>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1" name="Google Shape;3531;p13"/>
            <p:cNvSpPr/>
            <p:nvPr/>
          </p:nvSpPr>
          <p:spPr>
            <a:xfrm>
              <a:off x="8627643" y="748166"/>
              <a:ext cx="20012" cy="15039"/>
            </a:xfrm>
            <a:custGeom>
              <a:avLst/>
              <a:gdLst/>
              <a:ahLst/>
              <a:cxnLst/>
              <a:rect l="l" t="t" r="r" b="b"/>
              <a:pathLst>
                <a:path w="668" h="502"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2" name="Google Shape;3532;p13"/>
            <p:cNvSpPr/>
            <p:nvPr/>
          </p:nvSpPr>
          <p:spPr>
            <a:xfrm>
              <a:off x="8582680" y="75316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3" name="Google Shape;3533;p13"/>
            <p:cNvSpPr/>
            <p:nvPr/>
          </p:nvSpPr>
          <p:spPr>
            <a:xfrm>
              <a:off x="8569680" y="808137"/>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4" name="Google Shape;3534;p13"/>
            <p:cNvSpPr/>
            <p:nvPr/>
          </p:nvSpPr>
          <p:spPr>
            <a:xfrm>
              <a:off x="8530738" y="824103"/>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5" name="Google Shape;3535;p13"/>
            <p:cNvSpPr/>
            <p:nvPr/>
          </p:nvSpPr>
          <p:spPr>
            <a:xfrm>
              <a:off x="8889453" y="252553"/>
              <a:ext cx="20012" cy="16027"/>
            </a:xfrm>
            <a:custGeom>
              <a:avLst/>
              <a:gdLst/>
              <a:ahLst/>
              <a:cxnLst/>
              <a:rect l="l" t="t" r="r" b="b"/>
              <a:pathLst>
                <a:path w="668" h="535"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6" name="Google Shape;3536;p13"/>
            <p:cNvSpPr/>
            <p:nvPr/>
          </p:nvSpPr>
          <p:spPr>
            <a:xfrm>
              <a:off x="8829482" y="305514"/>
              <a:ext cx="20012" cy="15009"/>
            </a:xfrm>
            <a:custGeom>
              <a:avLst/>
              <a:gdLst/>
              <a:ahLst/>
              <a:cxnLst/>
              <a:rect l="l" t="t" r="r" b="b"/>
              <a:pathLst>
                <a:path w="668" h="501" extrusionOk="0">
                  <a:moveTo>
                    <a:pt x="334" y="0"/>
                  </a:moveTo>
                  <a:cubicBezTo>
                    <a:pt x="1" y="0"/>
                    <a:pt x="1" y="501"/>
                    <a:pt x="334" y="501"/>
                  </a:cubicBezTo>
                  <a:cubicBezTo>
                    <a:pt x="668" y="501"/>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7" name="Google Shape;3537;p13"/>
            <p:cNvSpPr/>
            <p:nvPr/>
          </p:nvSpPr>
          <p:spPr>
            <a:xfrm>
              <a:off x="8771549" y="310517"/>
              <a:ext cx="20012" cy="15997"/>
            </a:xfrm>
            <a:custGeom>
              <a:avLst/>
              <a:gdLst/>
              <a:ahLst/>
              <a:cxnLst/>
              <a:rect l="l" t="t" r="r" b="b"/>
              <a:pathLst>
                <a:path w="668" h="534" extrusionOk="0">
                  <a:moveTo>
                    <a:pt x="334" y="0"/>
                  </a:moveTo>
                  <a:cubicBezTo>
                    <a:pt x="0" y="0"/>
                    <a:pt x="0" y="534"/>
                    <a:pt x="334" y="534"/>
                  </a:cubicBezTo>
                  <a:cubicBezTo>
                    <a:pt x="667" y="534"/>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8" name="Google Shape;3538;p13"/>
            <p:cNvSpPr/>
            <p:nvPr/>
          </p:nvSpPr>
          <p:spPr>
            <a:xfrm>
              <a:off x="8750550" y="360483"/>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39" name="Google Shape;3539;p13"/>
            <p:cNvSpPr/>
            <p:nvPr/>
          </p:nvSpPr>
          <p:spPr>
            <a:xfrm>
              <a:off x="8682611" y="36845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0" name="Google Shape;3540;p13"/>
            <p:cNvSpPr/>
            <p:nvPr/>
          </p:nvSpPr>
          <p:spPr>
            <a:xfrm>
              <a:off x="8674613" y="417428"/>
              <a:ext cx="20012" cy="16027"/>
            </a:xfrm>
            <a:custGeom>
              <a:avLst/>
              <a:gdLst/>
              <a:ahLst/>
              <a:cxnLst/>
              <a:rect l="l" t="t" r="r" b="b"/>
              <a:pathLst>
                <a:path w="668" h="535"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1" name="Google Shape;3541;p13"/>
            <p:cNvSpPr/>
            <p:nvPr/>
          </p:nvSpPr>
          <p:spPr>
            <a:xfrm>
              <a:off x="8619645" y="423419"/>
              <a:ext cx="20012" cy="15009"/>
            </a:xfrm>
            <a:custGeom>
              <a:avLst/>
              <a:gdLst/>
              <a:ahLst/>
              <a:cxnLst/>
              <a:rect l="l" t="t" r="r" b="b"/>
              <a:pathLst>
                <a:path w="668" h="501" extrusionOk="0">
                  <a:moveTo>
                    <a:pt x="334" y="1"/>
                  </a:moveTo>
                  <a:cubicBezTo>
                    <a:pt x="1" y="1"/>
                    <a:pt x="1" y="501"/>
                    <a:pt x="334" y="501"/>
                  </a:cubicBezTo>
                  <a:cubicBezTo>
                    <a:pt x="668" y="501"/>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2" name="Google Shape;3542;p13"/>
            <p:cNvSpPr/>
            <p:nvPr/>
          </p:nvSpPr>
          <p:spPr>
            <a:xfrm>
              <a:off x="8616650" y="483360"/>
              <a:ext cx="21030" cy="16027"/>
            </a:xfrm>
            <a:custGeom>
              <a:avLst/>
              <a:gdLst/>
              <a:ahLst/>
              <a:cxnLst/>
              <a:rect l="l" t="t" r="r" b="b"/>
              <a:pathLst>
                <a:path w="702"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3" name="Google Shape;3543;p13"/>
            <p:cNvSpPr/>
            <p:nvPr/>
          </p:nvSpPr>
          <p:spPr>
            <a:xfrm>
              <a:off x="8559705" y="472396"/>
              <a:ext cx="20012" cy="15997"/>
            </a:xfrm>
            <a:custGeom>
              <a:avLst/>
              <a:gdLst/>
              <a:ahLst/>
              <a:cxnLst/>
              <a:rect l="l" t="t" r="r" b="b"/>
              <a:pathLst>
                <a:path w="668" h="534" extrusionOk="0">
                  <a:moveTo>
                    <a:pt x="334" y="0"/>
                  </a:moveTo>
                  <a:cubicBezTo>
                    <a:pt x="0" y="0"/>
                    <a:pt x="0"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4" name="Google Shape;3544;p13"/>
            <p:cNvSpPr/>
            <p:nvPr/>
          </p:nvSpPr>
          <p:spPr>
            <a:xfrm>
              <a:off x="8553714" y="530330"/>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5" name="Google Shape;3545;p13"/>
            <p:cNvSpPr/>
            <p:nvPr/>
          </p:nvSpPr>
          <p:spPr>
            <a:xfrm>
              <a:off x="8493743" y="527334"/>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6" name="Google Shape;3546;p13"/>
            <p:cNvSpPr/>
            <p:nvPr/>
          </p:nvSpPr>
          <p:spPr>
            <a:xfrm>
              <a:off x="8501741" y="585298"/>
              <a:ext cx="20012" cy="16027"/>
            </a:xfrm>
            <a:custGeom>
              <a:avLst/>
              <a:gdLst/>
              <a:ahLst/>
              <a:cxnLst/>
              <a:rect l="l" t="t" r="r" b="b"/>
              <a:pathLst>
                <a:path w="668" h="535" extrusionOk="0">
                  <a:moveTo>
                    <a:pt x="334" y="0"/>
                  </a:moveTo>
                  <a:cubicBezTo>
                    <a:pt x="1" y="0"/>
                    <a:pt x="1" y="534"/>
                    <a:pt x="334" y="534"/>
                  </a:cubicBezTo>
                  <a:cubicBezTo>
                    <a:pt x="668" y="534"/>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7" name="Google Shape;3547;p13"/>
            <p:cNvSpPr/>
            <p:nvPr/>
          </p:nvSpPr>
          <p:spPr>
            <a:xfrm>
              <a:off x="8446803" y="569302"/>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8" name="Google Shape;3548;p13"/>
            <p:cNvSpPr/>
            <p:nvPr/>
          </p:nvSpPr>
          <p:spPr>
            <a:xfrm>
              <a:off x="8422809" y="630261"/>
              <a:ext cx="21000" cy="15009"/>
            </a:xfrm>
            <a:custGeom>
              <a:avLst/>
              <a:gdLst/>
              <a:ahLst/>
              <a:cxnLst/>
              <a:rect l="l" t="t" r="r" b="b"/>
              <a:pathLst>
                <a:path w="701" h="501" extrusionOk="0">
                  <a:moveTo>
                    <a:pt x="334" y="1"/>
                  </a:moveTo>
                  <a:cubicBezTo>
                    <a:pt x="0" y="1"/>
                    <a:pt x="0" y="501"/>
                    <a:pt x="334" y="501"/>
                  </a:cubicBezTo>
                  <a:cubicBezTo>
                    <a:pt x="701" y="501"/>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49" name="Google Shape;3549;p13"/>
            <p:cNvSpPr/>
            <p:nvPr/>
          </p:nvSpPr>
          <p:spPr>
            <a:xfrm>
              <a:off x="8947416" y="412425"/>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0" name="Google Shape;3550;p13"/>
            <p:cNvSpPr/>
            <p:nvPr/>
          </p:nvSpPr>
          <p:spPr>
            <a:xfrm>
              <a:off x="8952389" y="486385"/>
              <a:ext cx="20012" cy="15009"/>
            </a:xfrm>
            <a:custGeom>
              <a:avLst/>
              <a:gdLst/>
              <a:ahLst/>
              <a:cxnLst/>
              <a:rect l="l" t="t" r="r" b="b"/>
              <a:pathLst>
                <a:path w="668" h="501" extrusionOk="0">
                  <a:moveTo>
                    <a:pt x="334" y="0"/>
                  </a:moveTo>
                  <a:cubicBezTo>
                    <a:pt x="1" y="0"/>
                    <a:pt x="1" y="500"/>
                    <a:pt x="334" y="500"/>
                  </a:cubicBezTo>
                  <a:cubicBezTo>
                    <a:pt x="668" y="500"/>
                    <a:pt x="668"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1" name="Google Shape;3551;p13"/>
            <p:cNvSpPr/>
            <p:nvPr/>
          </p:nvSpPr>
          <p:spPr>
            <a:xfrm>
              <a:off x="8902424" y="506366"/>
              <a:ext cx="20042" cy="15997"/>
            </a:xfrm>
            <a:custGeom>
              <a:avLst/>
              <a:gdLst/>
              <a:ahLst/>
              <a:cxnLst/>
              <a:rect l="l" t="t" r="r" b="b"/>
              <a:pathLst>
                <a:path w="669" h="534" extrusionOk="0">
                  <a:moveTo>
                    <a:pt x="335" y="0"/>
                  </a:moveTo>
                  <a:cubicBezTo>
                    <a:pt x="1" y="34"/>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2" name="Google Shape;3552;p13"/>
            <p:cNvSpPr/>
            <p:nvPr/>
          </p:nvSpPr>
          <p:spPr>
            <a:xfrm>
              <a:off x="8912429" y="580296"/>
              <a:ext cx="21000" cy="16027"/>
            </a:xfrm>
            <a:custGeom>
              <a:avLst/>
              <a:gdLst/>
              <a:ahLst/>
              <a:cxnLst/>
              <a:rect l="l" t="t" r="r" b="b"/>
              <a:pathLst>
                <a:path w="701" h="535" extrusionOk="0">
                  <a:moveTo>
                    <a:pt x="367" y="1"/>
                  </a:moveTo>
                  <a:cubicBezTo>
                    <a:pt x="1" y="1"/>
                    <a:pt x="1" y="534"/>
                    <a:pt x="367" y="534"/>
                  </a:cubicBezTo>
                  <a:cubicBezTo>
                    <a:pt x="701" y="534"/>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3" name="Google Shape;3553;p13"/>
            <p:cNvSpPr/>
            <p:nvPr/>
          </p:nvSpPr>
          <p:spPr>
            <a:xfrm>
              <a:off x="8863452" y="601294"/>
              <a:ext cx="20042" cy="15997"/>
            </a:xfrm>
            <a:custGeom>
              <a:avLst/>
              <a:gdLst/>
              <a:ahLst/>
              <a:cxnLst/>
              <a:rect l="l" t="t" r="r" b="b"/>
              <a:pathLst>
                <a:path w="669" h="534" extrusionOk="0">
                  <a:moveTo>
                    <a:pt x="335" y="0"/>
                  </a:moveTo>
                  <a:cubicBezTo>
                    <a:pt x="1" y="0"/>
                    <a:pt x="1" y="534"/>
                    <a:pt x="335" y="534"/>
                  </a:cubicBezTo>
                  <a:cubicBezTo>
                    <a:pt x="668" y="534"/>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4" name="Google Shape;3554;p13"/>
            <p:cNvSpPr/>
            <p:nvPr/>
          </p:nvSpPr>
          <p:spPr>
            <a:xfrm>
              <a:off x="8876452" y="66123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5" name="Google Shape;3555;p13"/>
            <p:cNvSpPr/>
            <p:nvPr/>
          </p:nvSpPr>
          <p:spPr>
            <a:xfrm>
              <a:off x="8821484" y="680227"/>
              <a:ext cx="20042" cy="15009"/>
            </a:xfrm>
            <a:custGeom>
              <a:avLst/>
              <a:gdLst/>
              <a:ahLst/>
              <a:cxnLst/>
              <a:rect l="l" t="t" r="r" b="b"/>
              <a:pathLst>
                <a:path w="669" h="501" extrusionOk="0">
                  <a:moveTo>
                    <a:pt x="335" y="0"/>
                  </a:moveTo>
                  <a:cubicBezTo>
                    <a:pt x="1" y="0"/>
                    <a:pt x="1" y="501"/>
                    <a:pt x="335" y="501"/>
                  </a:cubicBezTo>
                  <a:cubicBezTo>
                    <a:pt x="668" y="501"/>
                    <a:pt x="668" y="0"/>
                    <a:pt x="335"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6" name="Google Shape;3556;p13"/>
            <p:cNvSpPr/>
            <p:nvPr/>
          </p:nvSpPr>
          <p:spPr>
            <a:xfrm>
              <a:off x="8831489" y="742175"/>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7" name="Google Shape;3557;p13"/>
            <p:cNvSpPr/>
            <p:nvPr/>
          </p:nvSpPr>
          <p:spPr>
            <a:xfrm>
              <a:off x="8781524" y="745170"/>
              <a:ext cx="21030" cy="16027"/>
            </a:xfrm>
            <a:custGeom>
              <a:avLst/>
              <a:gdLst/>
              <a:ahLst/>
              <a:cxnLst/>
              <a:rect l="l" t="t" r="r" b="b"/>
              <a:pathLst>
                <a:path w="702" h="535" extrusionOk="0">
                  <a:moveTo>
                    <a:pt x="368" y="1"/>
                  </a:moveTo>
                  <a:cubicBezTo>
                    <a:pt x="1" y="1"/>
                    <a:pt x="1" y="534"/>
                    <a:pt x="368" y="534"/>
                  </a:cubicBezTo>
                  <a:cubicBezTo>
                    <a:pt x="701" y="534"/>
                    <a:pt x="701" y="1"/>
                    <a:pt x="368"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8" name="Google Shape;3558;p13"/>
            <p:cNvSpPr/>
            <p:nvPr/>
          </p:nvSpPr>
          <p:spPr>
            <a:xfrm>
              <a:off x="8784519" y="821107"/>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59" name="Google Shape;3559;p13"/>
            <p:cNvSpPr/>
            <p:nvPr/>
          </p:nvSpPr>
          <p:spPr>
            <a:xfrm>
              <a:off x="8732577" y="826110"/>
              <a:ext cx="20012" cy="16027"/>
            </a:xfrm>
            <a:custGeom>
              <a:avLst/>
              <a:gdLst/>
              <a:ahLst/>
              <a:cxnLst/>
              <a:rect l="l" t="t" r="r" b="b"/>
              <a:pathLst>
                <a:path w="668" h="535" extrusionOk="0">
                  <a:moveTo>
                    <a:pt x="334" y="1"/>
                  </a:moveTo>
                  <a:cubicBezTo>
                    <a:pt x="0" y="1"/>
                    <a:pt x="0" y="534"/>
                    <a:pt x="334" y="534"/>
                  </a:cubicBezTo>
                  <a:cubicBezTo>
                    <a:pt x="667" y="534"/>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0" name="Google Shape;3560;p13"/>
            <p:cNvSpPr/>
            <p:nvPr/>
          </p:nvSpPr>
          <p:spPr>
            <a:xfrm>
              <a:off x="8718588" y="900040"/>
              <a:ext cx="21000" cy="15039"/>
            </a:xfrm>
            <a:custGeom>
              <a:avLst/>
              <a:gdLst/>
              <a:ahLst/>
              <a:cxnLst/>
              <a:rect l="l" t="t" r="r" b="b"/>
              <a:pathLst>
                <a:path w="701" h="502" extrusionOk="0">
                  <a:moveTo>
                    <a:pt x="367" y="1"/>
                  </a:moveTo>
                  <a:cubicBezTo>
                    <a:pt x="0" y="1"/>
                    <a:pt x="0" y="501"/>
                    <a:pt x="367" y="501"/>
                  </a:cubicBezTo>
                  <a:cubicBezTo>
                    <a:pt x="701" y="501"/>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1" name="Google Shape;3561;p13"/>
            <p:cNvSpPr/>
            <p:nvPr/>
          </p:nvSpPr>
          <p:spPr>
            <a:xfrm>
              <a:off x="8967397" y="357457"/>
              <a:ext cx="21000" cy="16027"/>
            </a:xfrm>
            <a:custGeom>
              <a:avLst/>
              <a:gdLst/>
              <a:ahLst/>
              <a:cxnLst/>
              <a:rect l="l" t="t" r="r" b="b"/>
              <a:pathLst>
                <a:path w="701" h="535" extrusionOk="0">
                  <a:moveTo>
                    <a:pt x="367" y="1"/>
                  </a:moveTo>
                  <a:cubicBezTo>
                    <a:pt x="0" y="1"/>
                    <a:pt x="0" y="535"/>
                    <a:pt x="367" y="535"/>
                  </a:cubicBezTo>
                  <a:cubicBezTo>
                    <a:pt x="701" y="535"/>
                    <a:pt x="701" y="1"/>
                    <a:pt x="367"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2" name="Google Shape;3562;p13"/>
            <p:cNvSpPr/>
            <p:nvPr/>
          </p:nvSpPr>
          <p:spPr>
            <a:xfrm>
              <a:off x="8947416" y="195608"/>
              <a:ext cx="20012" cy="15009"/>
            </a:xfrm>
            <a:custGeom>
              <a:avLst/>
              <a:gdLst/>
              <a:ahLst/>
              <a:cxnLst/>
              <a:rect l="l" t="t" r="r" b="b"/>
              <a:pathLst>
                <a:path w="668" h="501" extrusionOk="0">
                  <a:moveTo>
                    <a:pt x="334" y="0"/>
                  </a:moveTo>
                  <a:cubicBezTo>
                    <a:pt x="0" y="0"/>
                    <a:pt x="0" y="500"/>
                    <a:pt x="334" y="500"/>
                  </a:cubicBezTo>
                  <a:cubicBezTo>
                    <a:pt x="667" y="500"/>
                    <a:pt x="667"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3" name="Google Shape;3563;p13"/>
            <p:cNvSpPr/>
            <p:nvPr/>
          </p:nvSpPr>
          <p:spPr>
            <a:xfrm>
              <a:off x="9017362" y="226582"/>
              <a:ext cx="21000" cy="15997"/>
            </a:xfrm>
            <a:custGeom>
              <a:avLst/>
              <a:gdLst/>
              <a:ahLst/>
              <a:cxnLst/>
              <a:rect l="l" t="t" r="r" b="b"/>
              <a:pathLst>
                <a:path w="701" h="534" extrusionOk="0">
                  <a:moveTo>
                    <a:pt x="334" y="0"/>
                  </a:moveTo>
                  <a:cubicBezTo>
                    <a:pt x="0" y="0"/>
                    <a:pt x="0" y="534"/>
                    <a:pt x="334" y="534"/>
                  </a:cubicBezTo>
                  <a:cubicBezTo>
                    <a:pt x="701" y="534"/>
                    <a:pt x="701" y="0"/>
                    <a:pt x="334" y="0"/>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4" name="Google Shape;3564;p13"/>
            <p:cNvSpPr/>
            <p:nvPr/>
          </p:nvSpPr>
          <p:spPr>
            <a:xfrm>
              <a:off x="8996363" y="147619"/>
              <a:ext cx="21000" cy="16027"/>
            </a:xfrm>
            <a:custGeom>
              <a:avLst/>
              <a:gdLst/>
              <a:ahLst/>
              <a:cxnLst/>
              <a:rect l="l" t="t" r="r" b="b"/>
              <a:pathLst>
                <a:path w="701" h="535" extrusionOk="0">
                  <a:moveTo>
                    <a:pt x="334" y="1"/>
                  </a:moveTo>
                  <a:cubicBezTo>
                    <a:pt x="1" y="1"/>
                    <a:pt x="1" y="535"/>
                    <a:pt x="334" y="535"/>
                  </a:cubicBezTo>
                  <a:cubicBezTo>
                    <a:pt x="701" y="535"/>
                    <a:pt x="701"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5" name="Google Shape;3565;p13"/>
            <p:cNvSpPr/>
            <p:nvPr/>
          </p:nvSpPr>
          <p:spPr>
            <a:xfrm>
              <a:off x="9023353" y="119641"/>
              <a:ext cx="20012" cy="15039"/>
            </a:xfrm>
            <a:custGeom>
              <a:avLst/>
              <a:gdLst/>
              <a:ahLst/>
              <a:cxnLst/>
              <a:rect l="l" t="t" r="r" b="b"/>
              <a:pathLst>
                <a:path w="668" h="502" extrusionOk="0">
                  <a:moveTo>
                    <a:pt x="334" y="1"/>
                  </a:moveTo>
                  <a:cubicBezTo>
                    <a:pt x="0" y="1"/>
                    <a:pt x="0" y="501"/>
                    <a:pt x="334" y="501"/>
                  </a:cubicBezTo>
                  <a:cubicBezTo>
                    <a:pt x="667" y="501"/>
                    <a:pt x="667" y="1"/>
                    <a:pt x="334" y="1"/>
                  </a:cubicBezTo>
                  <a:close/>
                </a:path>
              </a:pathLst>
            </a:custGeom>
            <a:solidFill>
              <a:schemeClr val="accent1"/>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66" name="Google Shape;3566;p13"/>
          <p:cNvGrpSpPr/>
          <p:nvPr/>
        </p:nvGrpSpPr>
        <p:grpSpPr>
          <a:xfrm rot="5400000">
            <a:off x="352641" y="5993512"/>
            <a:ext cx="444265" cy="1203385"/>
            <a:chOff x="7607455" y="4238363"/>
            <a:chExt cx="438017" cy="1186459"/>
          </a:xfrm>
        </p:grpSpPr>
        <p:sp>
          <p:nvSpPr>
            <p:cNvPr id="3567" name="Google Shape;3567;p13"/>
            <p:cNvSpPr/>
            <p:nvPr/>
          </p:nvSpPr>
          <p:spPr>
            <a:xfrm>
              <a:off x="7911202" y="4620055"/>
              <a:ext cx="134270" cy="198019"/>
            </a:xfrm>
            <a:custGeom>
              <a:avLst/>
              <a:gdLst/>
              <a:ahLst/>
              <a:cxnLst/>
              <a:rect l="l" t="t" r="r" b="b"/>
              <a:pathLst>
                <a:path w="4482" h="6610" extrusionOk="0">
                  <a:moveTo>
                    <a:pt x="3267" y="1"/>
                  </a:moveTo>
                  <a:cubicBezTo>
                    <a:pt x="2782" y="1"/>
                    <a:pt x="2218" y="255"/>
                    <a:pt x="1735" y="739"/>
                  </a:cubicBezTo>
                  <a:cubicBezTo>
                    <a:pt x="734" y="1739"/>
                    <a:pt x="501" y="3374"/>
                    <a:pt x="334" y="4642"/>
                  </a:cubicBezTo>
                  <a:cubicBezTo>
                    <a:pt x="234" y="5242"/>
                    <a:pt x="267" y="6142"/>
                    <a:pt x="34" y="6609"/>
                  </a:cubicBezTo>
                  <a:lnTo>
                    <a:pt x="34" y="6609"/>
                  </a:lnTo>
                  <a:cubicBezTo>
                    <a:pt x="2551" y="6553"/>
                    <a:pt x="4304" y="3997"/>
                    <a:pt x="4404" y="1606"/>
                  </a:cubicBezTo>
                  <a:cubicBezTo>
                    <a:pt x="4482" y="511"/>
                    <a:pt x="3953" y="1"/>
                    <a:pt x="3267" y="1"/>
                  </a:cubicBezTo>
                  <a:close/>
                  <a:moveTo>
                    <a:pt x="34" y="6609"/>
                  </a:moveTo>
                  <a:lnTo>
                    <a:pt x="34" y="6609"/>
                  </a:lnTo>
                  <a:cubicBezTo>
                    <a:pt x="23" y="6609"/>
                    <a:pt x="12" y="6609"/>
                    <a:pt x="1" y="6610"/>
                  </a:cubicBezTo>
                  <a:lnTo>
                    <a:pt x="34" y="6610"/>
                  </a:lnTo>
                  <a:cubicBezTo>
                    <a:pt x="34" y="6609"/>
                    <a:pt x="34" y="6609"/>
                    <a:pt x="34" y="66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8" name="Google Shape;3568;p13"/>
            <p:cNvSpPr/>
            <p:nvPr/>
          </p:nvSpPr>
          <p:spPr>
            <a:xfrm>
              <a:off x="7607455" y="4894537"/>
              <a:ext cx="220847" cy="138703"/>
            </a:xfrm>
            <a:custGeom>
              <a:avLst/>
              <a:gdLst/>
              <a:ahLst/>
              <a:cxnLst/>
              <a:rect l="l" t="t" r="r" b="b"/>
              <a:pathLst>
                <a:path w="7372" h="4630" extrusionOk="0">
                  <a:moveTo>
                    <a:pt x="2707" y="0"/>
                  </a:moveTo>
                  <a:cubicBezTo>
                    <a:pt x="2193" y="0"/>
                    <a:pt x="1713" y="194"/>
                    <a:pt x="1334" y="682"/>
                  </a:cubicBezTo>
                  <a:cubicBezTo>
                    <a:pt x="0" y="2417"/>
                    <a:pt x="2435" y="3918"/>
                    <a:pt x="3836" y="4218"/>
                  </a:cubicBezTo>
                  <a:cubicBezTo>
                    <a:pt x="4807" y="4424"/>
                    <a:pt x="5882" y="4630"/>
                    <a:pt x="6923" y="4630"/>
                  </a:cubicBezTo>
                  <a:cubicBezTo>
                    <a:pt x="7062" y="4630"/>
                    <a:pt x="7201" y="4626"/>
                    <a:pt x="7339" y="4618"/>
                  </a:cubicBezTo>
                  <a:lnTo>
                    <a:pt x="7372" y="4518"/>
                  </a:lnTo>
                  <a:cubicBezTo>
                    <a:pt x="7038" y="3651"/>
                    <a:pt x="6571" y="2584"/>
                    <a:pt x="6004" y="1883"/>
                  </a:cubicBezTo>
                  <a:cubicBezTo>
                    <a:pt x="5303" y="1065"/>
                    <a:pt x="3913" y="0"/>
                    <a:pt x="2707"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69" name="Google Shape;3569;p13"/>
            <p:cNvSpPr/>
            <p:nvPr/>
          </p:nvSpPr>
          <p:spPr>
            <a:xfrm>
              <a:off x="7905211" y="4892829"/>
              <a:ext cx="118362" cy="243015"/>
            </a:xfrm>
            <a:custGeom>
              <a:avLst/>
              <a:gdLst/>
              <a:ahLst/>
              <a:cxnLst/>
              <a:rect l="l" t="t" r="r" b="b"/>
              <a:pathLst>
                <a:path w="3951" h="8112" extrusionOk="0">
                  <a:moveTo>
                    <a:pt x="2540" y="0"/>
                  </a:moveTo>
                  <a:cubicBezTo>
                    <a:pt x="2197" y="0"/>
                    <a:pt x="1809" y="179"/>
                    <a:pt x="1401" y="606"/>
                  </a:cubicBezTo>
                  <a:cubicBezTo>
                    <a:pt x="301" y="1707"/>
                    <a:pt x="134" y="3475"/>
                    <a:pt x="67" y="4976"/>
                  </a:cubicBezTo>
                  <a:cubicBezTo>
                    <a:pt x="0" y="6043"/>
                    <a:pt x="134" y="7077"/>
                    <a:pt x="134" y="8111"/>
                  </a:cubicBezTo>
                  <a:cubicBezTo>
                    <a:pt x="2469" y="8111"/>
                    <a:pt x="3903" y="4042"/>
                    <a:pt x="3903" y="2174"/>
                  </a:cubicBezTo>
                  <a:cubicBezTo>
                    <a:pt x="3951" y="1062"/>
                    <a:pt x="3377" y="0"/>
                    <a:pt x="2540" y="0"/>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0" name="Google Shape;3570;p13"/>
            <p:cNvSpPr/>
            <p:nvPr/>
          </p:nvSpPr>
          <p:spPr>
            <a:xfrm>
              <a:off x="7664130" y="4671009"/>
              <a:ext cx="171177" cy="210032"/>
            </a:xfrm>
            <a:custGeom>
              <a:avLst/>
              <a:gdLst/>
              <a:ahLst/>
              <a:cxnLst/>
              <a:rect l="l" t="t" r="r" b="b"/>
              <a:pathLst>
                <a:path w="5714" h="7011" extrusionOk="0">
                  <a:moveTo>
                    <a:pt x="1775" y="1"/>
                  </a:moveTo>
                  <a:cubicBezTo>
                    <a:pt x="329" y="1"/>
                    <a:pt x="1" y="1969"/>
                    <a:pt x="543" y="3174"/>
                  </a:cubicBezTo>
                  <a:cubicBezTo>
                    <a:pt x="1177" y="4742"/>
                    <a:pt x="2411" y="5442"/>
                    <a:pt x="3879" y="6143"/>
                  </a:cubicBezTo>
                  <a:cubicBezTo>
                    <a:pt x="4379" y="6443"/>
                    <a:pt x="5046" y="6843"/>
                    <a:pt x="5613" y="7010"/>
                  </a:cubicBezTo>
                  <a:lnTo>
                    <a:pt x="5547" y="6910"/>
                  </a:lnTo>
                  <a:cubicBezTo>
                    <a:pt x="5713" y="6076"/>
                    <a:pt x="5246" y="5042"/>
                    <a:pt x="5080" y="4208"/>
                  </a:cubicBezTo>
                  <a:cubicBezTo>
                    <a:pt x="4746" y="2640"/>
                    <a:pt x="4079" y="539"/>
                    <a:pt x="2278" y="72"/>
                  </a:cubicBezTo>
                  <a:cubicBezTo>
                    <a:pt x="2097" y="23"/>
                    <a:pt x="1930" y="1"/>
                    <a:pt x="1775"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1" name="Google Shape;3571;p13"/>
            <p:cNvSpPr/>
            <p:nvPr/>
          </p:nvSpPr>
          <p:spPr>
            <a:xfrm>
              <a:off x="7844252" y="4313910"/>
              <a:ext cx="142777" cy="314314"/>
            </a:xfrm>
            <a:custGeom>
              <a:avLst/>
              <a:gdLst/>
              <a:ahLst/>
              <a:cxnLst/>
              <a:rect l="l" t="t" r="r" b="b"/>
              <a:pathLst>
                <a:path w="4766" h="10492" extrusionOk="0">
                  <a:moveTo>
                    <a:pt x="2352" y="1"/>
                  </a:moveTo>
                  <a:cubicBezTo>
                    <a:pt x="2102" y="1"/>
                    <a:pt x="1830" y="67"/>
                    <a:pt x="1535" y="218"/>
                  </a:cubicBezTo>
                  <a:cubicBezTo>
                    <a:pt x="1" y="1052"/>
                    <a:pt x="534" y="3954"/>
                    <a:pt x="768" y="5255"/>
                  </a:cubicBezTo>
                  <a:cubicBezTo>
                    <a:pt x="930" y="6323"/>
                    <a:pt x="1814" y="9433"/>
                    <a:pt x="921" y="10409"/>
                  </a:cubicBezTo>
                  <a:lnTo>
                    <a:pt x="921" y="10409"/>
                  </a:lnTo>
                  <a:cubicBezTo>
                    <a:pt x="3487" y="8976"/>
                    <a:pt x="4766" y="6065"/>
                    <a:pt x="4504" y="3153"/>
                  </a:cubicBezTo>
                  <a:cubicBezTo>
                    <a:pt x="4391" y="1970"/>
                    <a:pt x="3707" y="1"/>
                    <a:pt x="2352" y="1"/>
                  </a:cubicBezTo>
                  <a:close/>
                  <a:moveTo>
                    <a:pt x="921" y="10409"/>
                  </a:moveTo>
                  <a:cubicBezTo>
                    <a:pt x="871" y="10437"/>
                    <a:pt x="819" y="10465"/>
                    <a:pt x="768" y="10492"/>
                  </a:cubicBezTo>
                  <a:lnTo>
                    <a:pt x="835" y="10492"/>
                  </a:lnTo>
                  <a:cubicBezTo>
                    <a:pt x="865" y="10466"/>
                    <a:pt x="894" y="10438"/>
                    <a:pt x="921" y="10409"/>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2" name="Google Shape;3572;p13"/>
            <p:cNvSpPr/>
            <p:nvPr/>
          </p:nvSpPr>
          <p:spPr>
            <a:xfrm>
              <a:off x="7689173" y="4238363"/>
              <a:ext cx="152124" cy="256975"/>
            </a:xfrm>
            <a:custGeom>
              <a:avLst/>
              <a:gdLst/>
              <a:ahLst/>
              <a:cxnLst/>
              <a:rect l="l" t="t" r="r" b="b"/>
              <a:pathLst>
                <a:path w="5078" h="8578" extrusionOk="0">
                  <a:moveTo>
                    <a:pt x="2093" y="1"/>
                  </a:moveTo>
                  <a:cubicBezTo>
                    <a:pt x="743" y="1"/>
                    <a:pt x="1" y="2105"/>
                    <a:pt x="241" y="3440"/>
                  </a:cubicBezTo>
                  <a:cubicBezTo>
                    <a:pt x="508" y="5075"/>
                    <a:pt x="1909" y="7143"/>
                    <a:pt x="3210" y="8110"/>
                  </a:cubicBezTo>
                  <a:cubicBezTo>
                    <a:pt x="3443" y="8277"/>
                    <a:pt x="3710" y="8410"/>
                    <a:pt x="3943" y="8577"/>
                  </a:cubicBezTo>
                  <a:cubicBezTo>
                    <a:pt x="4611" y="6609"/>
                    <a:pt x="5078" y="1772"/>
                    <a:pt x="3210" y="438"/>
                  </a:cubicBezTo>
                  <a:cubicBezTo>
                    <a:pt x="2804" y="132"/>
                    <a:pt x="2429" y="1"/>
                    <a:pt x="2093" y="1"/>
                  </a:cubicBezTo>
                  <a:close/>
                </a:path>
              </a:pathLst>
            </a:custGeom>
            <a:solidFill>
              <a:schemeClr val="accent4"/>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3" name="Google Shape;3573;p13"/>
            <p:cNvSpPr/>
            <p:nvPr/>
          </p:nvSpPr>
          <p:spPr>
            <a:xfrm>
              <a:off x="7764720" y="4348509"/>
              <a:ext cx="112550" cy="1076313"/>
            </a:xfrm>
            <a:custGeom>
              <a:avLst/>
              <a:gdLst/>
              <a:ahLst/>
              <a:cxnLst/>
              <a:rect l="l" t="t" r="r" b="b"/>
              <a:pathLst>
                <a:path w="3757" h="35928" extrusionOk="0">
                  <a:moveTo>
                    <a:pt x="386" y="1"/>
                  </a:moveTo>
                  <a:cubicBezTo>
                    <a:pt x="209" y="1"/>
                    <a:pt x="0" y="157"/>
                    <a:pt x="20" y="397"/>
                  </a:cubicBezTo>
                  <a:cubicBezTo>
                    <a:pt x="321" y="2599"/>
                    <a:pt x="1021" y="4767"/>
                    <a:pt x="1588" y="6935"/>
                  </a:cubicBezTo>
                  <a:cubicBezTo>
                    <a:pt x="2189" y="9203"/>
                    <a:pt x="2556" y="11438"/>
                    <a:pt x="2756" y="13773"/>
                  </a:cubicBezTo>
                  <a:cubicBezTo>
                    <a:pt x="3189" y="18377"/>
                    <a:pt x="3189" y="23013"/>
                    <a:pt x="2956" y="27616"/>
                  </a:cubicBezTo>
                  <a:cubicBezTo>
                    <a:pt x="2789" y="30285"/>
                    <a:pt x="2722" y="32920"/>
                    <a:pt x="2122" y="35555"/>
                  </a:cubicBezTo>
                  <a:cubicBezTo>
                    <a:pt x="2061" y="35779"/>
                    <a:pt x="2259" y="35928"/>
                    <a:pt x="2447" y="35928"/>
                  </a:cubicBezTo>
                  <a:cubicBezTo>
                    <a:pt x="2567" y="35928"/>
                    <a:pt x="2683" y="35866"/>
                    <a:pt x="2722" y="35722"/>
                  </a:cubicBezTo>
                  <a:cubicBezTo>
                    <a:pt x="3256" y="33454"/>
                    <a:pt x="3390" y="31119"/>
                    <a:pt x="3523" y="28817"/>
                  </a:cubicBezTo>
                  <a:cubicBezTo>
                    <a:pt x="3623" y="26449"/>
                    <a:pt x="3756" y="24081"/>
                    <a:pt x="3756" y="21712"/>
                  </a:cubicBezTo>
                  <a:cubicBezTo>
                    <a:pt x="3756" y="19344"/>
                    <a:pt x="3656" y="17009"/>
                    <a:pt x="3456" y="14641"/>
                  </a:cubicBezTo>
                  <a:cubicBezTo>
                    <a:pt x="3289" y="12339"/>
                    <a:pt x="3023" y="10071"/>
                    <a:pt x="2456" y="7802"/>
                  </a:cubicBezTo>
                  <a:cubicBezTo>
                    <a:pt x="1822" y="5267"/>
                    <a:pt x="988" y="2799"/>
                    <a:pt x="621" y="230"/>
                  </a:cubicBezTo>
                  <a:cubicBezTo>
                    <a:pt x="608" y="70"/>
                    <a:pt x="503" y="1"/>
                    <a:pt x="386"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4" name="Google Shape;3574;p13"/>
            <p:cNvSpPr/>
            <p:nvPr/>
          </p:nvSpPr>
          <p:spPr>
            <a:xfrm>
              <a:off x="7852399" y="4935066"/>
              <a:ext cx="148979" cy="280073"/>
            </a:xfrm>
            <a:custGeom>
              <a:avLst/>
              <a:gdLst/>
              <a:ahLst/>
              <a:cxnLst/>
              <a:rect l="l" t="t" r="r" b="b"/>
              <a:pathLst>
                <a:path w="4973" h="9349" extrusionOk="0">
                  <a:moveTo>
                    <a:pt x="4591" y="0"/>
                  </a:moveTo>
                  <a:cubicBezTo>
                    <a:pt x="4471" y="0"/>
                    <a:pt x="4359" y="70"/>
                    <a:pt x="4332" y="230"/>
                  </a:cubicBezTo>
                  <a:cubicBezTo>
                    <a:pt x="3698" y="3399"/>
                    <a:pt x="1964" y="6234"/>
                    <a:pt x="162" y="8903"/>
                  </a:cubicBezTo>
                  <a:cubicBezTo>
                    <a:pt x="1" y="9134"/>
                    <a:pt x="206" y="9348"/>
                    <a:pt x="426" y="9348"/>
                  </a:cubicBezTo>
                  <a:cubicBezTo>
                    <a:pt x="524" y="9348"/>
                    <a:pt x="624" y="9306"/>
                    <a:pt x="696" y="9203"/>
                  </a:cubicBezTo>
                  <a:cubicBezTo>
                    <a:pt x="2531" y="6534"/>
                    <a:pt x="4299" y="3632"/>
                    <a:pt x="4932" y="397"/>
                  </a:cubicBezTo>
                  <a:cubicBezTo>
                    <a:pt x="4972" y="156"/>
                    <a:pt x="4772" y="0"/>
                    <a:pt x="4591"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5" name="Google Shape;3575;p13"/>
            <p:cNvSpPr/>
            <p:nvPr/>
          </p:nvSpPr>
          <p:spPr>
            <a:xfrm>
              <a:off x="7738300" y="4739937"/>
              <a:ext cx="140081" cy="186096"/>
            </a:xfrm>
            <a:custGeom>
              <a:avLst/>
              <a:gdLst/>
              <a:ahLst/>
              <a:cxnLst/>
              <a:rect l="l" t="t" r="r" b="b"/>
              <a:pathLst>
                <a:path w="4676" h="6212" extrusionOk="0">
                  <a:moveTo>
                    <a:pt x="393" y="0"/>
                  </a:moveTo>
                  <a:cubicBezTo>
                    <a:pt x="195" y="0"/>
                    <a:pt x="0" y="149"/>
                    <a:pt x="102" y="373"/>
                  </a:cubicBezTo>
                  <a:cubicBezTo>
                    <a:pt x="902" y="2541"/>
                    <a:pt x="2470" y="4442"/>
                    <a:pt x="4005" y="6110"/>
                  </a:cubicBezTo>
                  <a:cubicBezTo>
                    <a:pt x="4076" y="6182"/>
                    <a:pt x="4155" y="6211"/>
                    <a:pt x="4231" y="6211"/>
                  </a:cubicBezTo>
                  <a:cubicBezTo>
                    <a:pt x="4472" y="6211"/>
                    <a:pt x="4675" y="5905"/>
                    <a:pt x="4472" y="5676"/>
                  </a:cubicBezTo>
                  <a:cubicBezTo>
                    <a:pt x="3704" y="4843"/>
                    <a:pt x="2971" y="3975"/>
                    <a:pt x="2337" y="3075"/>
                  </a:cubicBezTo>
                  <a:cubicBezTo>
                    <a:pt x="1703" y="2174"/>
                    <a:pt x="1103" y="1240"/>
                    <a:pt x="702" y="206"/>
                  </a:cubicBezTo>
                  <a:cubicBezTo>
                    <a:pt x="650" y="62"/>
                    <a:pt x="521" y="0"/>
                    <a:pt x="393"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6" name="Google Shape;3576;p13"/>
            <p:cNvSpPr/>
            <p:nvPr/>
          </p:nvSpPr>
          <p:spPr>
            <a:xfrm>
              <a:off x="7832240" y="4369508"/>
              <a:ext cx="111981" cy="285195"/>
            </a:xfrm>
            <a:custGeom>
              <a:avLst/>
              <a:gdLst/>
              <a:ahLst/>
              <a:cxnLst/>
              <a:rect l="l" t="t" r="r" b="b"/>
              <a:pathLst>
                <a:path w="3738" h="9520" extrusionOk="0">
                  <a:moveTo>
                    <a:pt x="2944" y="0"/>
                  </a:moveTo>
                  <a:cubicBezTo>
                    <a:pt x="2763" y="0"/>
                    <a:pt x="2563" y="156"/>
                    <a:pt x="2603" y="396"/>
                  </a:cubicBezTo>
                  <a:cubicBezTo>
                    <a:pt x="3104" y="3265"/>
                    <a:pt x="2603" y="7001"/>
                    <a:pt x="235" y="9003"/>
                  </a:cubicBezTo>
                  <a:cubicBezTo>
                    <a:pt x="1" y="9211"/>
                    <a:pt x="213" y="9520"/>
                    <a:pt x="460" y="9520"/>
                  </a:cubicBezTo>
                  <a:cubicBezTo>
                    <a:pt x="530" y="9520"/>
                    <a:pt x="602" y="9495"/>
                    <a:pt x="669" y="9436"/>
                  </a:cubicBezTo>
                  <a:cubicBezTo>
                    <a:pt x="3237" y="7301"/>
                    <a:pt x="3737" y="3332"/>
                    <a:pt x="3204" y="230"/>
                  </a:cubicBezTo>
                  <a:cubicBezTo>
                    <a:pt x="3177" y="70"/>
                    <a:pt x="3065" y="0"/>
                    <a:pt x="294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7" name="Google Shape;3577;p13"/>
            <p:cNvSpPr/>
            <p:nvPr/>
          </p:nvSpPr>
          <p:spPr>
            <a:xfrm>
              <a:off x="7858570" y="4654144"/>
              <a:ext cx="160093" cy="196761"/>
            </a:xfrm>
            <a:custGeom>
              <a:avLst/>
              <a:gdLst/>
              <a:ahLst/>
              <a:cxnLst/>
              <a:rect l="l" t="t" r="r" b="b"/>
              <a:pathLst>
                <a:path w="5344" h="6568" extrusionOk="0">
                  <a:moveTo>
                    <a:pt x="5035" y="1"/>
                  </a:moveTo>
                  <a:cubicBezTo>
                    <a:pt x="4877" y="1"/>
                    <a:pt x="4710" y="101"/>
                    <a:pt x="4693" y="301"/>
                  </a:cubicBezTo>
                  <a:cubicBezTo>
                    <a:pt x="4460" y="2770"/>
                    <a:pt x="2558" y="5005"/>
                    <a:pt x="323" y="5939"/>
                  </a:cubicBezTo>
                  <a:cubicBezTo>
                    <a:pt x="0" y="6085"/>
                    <a:pt x="91" y="6568"/>
                    <a:pt x="367" y="6568"/>
                  </a:cubicBezTo>
                  <a:cubicBezTo>
                    <a:pt x="405" y="6568"/>
                    <a:pt x="446" y="6559"/>
                    <a:pt x="490" y="6539"/>
                  </a:cubicBezTo>
                  <a:cubicBezTo>
                    <a:pt x="3025" y="5505"/>
                    <a:pt x="5060" y="3070"/>
                    <a:pt x="5327" y="301"/>
                  </a:cubicBezTo>
                  <a:cubicBezTo>
                    <a:pt x="5344" y="101"/>
                    <a:pt x="5193" y="1"/>
                    <a:pt x="5035"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8" name="Google Shape;3578;p13"/>
            <p:cNvSpPr/>
            <p:nvPr/>
          </p:nvSpPr>
          <p:spPr>
            <a:xfrm>
              <a:off x="7692198" y="4929614"/>
              <a:ext cx="181752" cy="123245"/>
            </a:xfrm>
            <a:custGeom>
              <a:avLst/>
              <a:gdLst/>
              <a:ahLst/>
              <a:cxnLst/>
              <a:rect l="l" t="t" r="r" b="b"/>
              <a:pathLst>
                <a:path w="6067" h="4114" extrusionOk="0">
                  <a:moveTo>
                    <a:pt x="428" y="1"/>
                  </a:moveTo>
                  <a:cubicBezTo>
                    <a:pt x="216" y="1"/>
                    <a:pt x="1" y="223"/>
                    <a:pt x="140" y="479"/>
                  </a:cubicBezTo>
                  <a:cubicBezTo>
                    <a:pt x="707" y="1379"/>
                    <a:pt x="1541" y="2113"/>
                    <a:pt x="2408" y="2747"/>
                  </a:cubicBezTo>
                  <a:cubicBezTo>
                    <a:pt x="3309" y="3414"/>
                    <a:pt x="4476" y="3581"/>
                    <a:pt x="5444" y="4081"/>
                  </a:cubicBezTo>
                  <a:cubicBezTo>
                    <a:pt x="5492" y="4103"/>
                    <a:pt x="5540" y="4113"/>
                    <a:pt x="5585" y="4113"/>
                  </a:cubicBezTo>
                  <a:cubicBezTo>
                    <a:pt x="5879" y="4113"/>
                    <a:pt x="6067" y="3692"/>
                    <a:pt x="5777" y="3547"/>
                  </a:cubicBezTo>
                  <a:cubicBezTo>
                    <a:pt x="4843" y="3047"/>
                    <a:pt x="3742" y="2880"/>
                    <a:pt x="2875" y="2313"/>
                  </a:cubicBezTo>
                  <a:cubicBezTo>
                    <a:pt x="2041" y="1746"/>
                    <a:pt x="1207" y="1012"/>
                    <a:pt x="674" y="145"/>
                  </a:cubicBezTo>
                  <a:cubicBezTo>
                    <a:pt x="613" y="43"/>
                    <a:pt x="521" y="1"/>
                    <a:pt x="428"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79" name="Google Shape;3579;p13"/>
            <p:cNvSpPr/>
            <p:nvPr/>
          </p:nvSpPr>
          <p:spPr>
            <a:xfrm>
              <a:off x="7935196" y="4960918"/>
              <a:ext cx="21000" cy="16027"/>
            </a:xfrm>
            <a:custGeom>
              <a:avLst/>
              <a:gdLst/>
              <a:ahLst/>
              <a:cxnLst/>
              <a:rect l="l" t="t" r="r" b="b"/>
              <a:pathLst>
                <a:path w="701" h="535" extrusionOk="0">
                  <a:moveTo>
                    <a:pt x="334" y="1"/>
                  </a:moveTo>
                  <a:cubicBezTo>
                    <a:pt x="0" y="1"/>
                    <a:pt x="0" y="534"/>
                    <a:pt x="334" y="534"/>
                  </a:cubicBezTo>
                  <a:cubicBezTo>
                    <a:pt x="701" y="534"/>
                    <a:pt x="701"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0" name="Google Shape;3580;p13"/>
            <p:cNvSpPr/>
            <p:nvPr/>
          </p:nvSpPr>
          <p:spPr>
            <a:xfrm>
              <a:off x="7928186" y="4990903"/>
              <a:ext cx="21030" cy="15009"/>
            </a:xfrm>
            <a:custGeom>
              <a:avLst/>
              <a:gdLst/>
              <a:ahLst/>
              <a:cxnLst/>
              <a:rect l="l" t="t" r="r" b="b"/>
              <a:pathLst>
                <a:path w="702" h="501" extrusionOk="0">
                  <a:moveTo>
                    <a:pt x="334" y="0"/>
                  </a:moveTo>
                  <a:cubicBezTo>
                    <a:pt x="1" y="0"/>
                    <a:pt x="1" y="501"/>
                    <a:pt x="334" y="501"/>
                  </a:cubicBezTo>
                  <a:cubicBezTo>
                    <a:pt x="701" y="501"/>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1" name="Google Shape;3581;p13"/>
            <p:cNvSpPr/>
            <p:nvPr/>
          </p:nvSpPr>
          <p:spPr>
            <a:xfrm>
              <a:off x="7956165" y="4688144"/>
              <a:ext cx="21030" cy="15997"/>
            </a:xfrm>
            <a:custGeom>
              <a:avLst/>
              <a:gdLst/>
              <a:ahLst/>
              <a:cxnLst/>
              <a:rect l="l" t="t" r="r" b="b"/>
              <a:pathLst>
                <a:path w="702" h="534" extrusionOk="0">
                  <a:moveTo>
                    <a:pt x="334" y="0"/>
                  </a:moveTo>
                  <a:cubicBezTo>
                    <a:pt x="1" y="0"/>
                    <a:pt x="1"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2" name="Google Shape;3582;p13"/>
            <p:cNvSpPr/>
            <p:nvPr/>
          </p:nvSpPr>
          <p:spPr>
            <a:xfrm>
              <a:off x="7949185" y="4714115"/>
              <a:ext cx="21000" cy="16027"/>
            </a:xfrm>
            <a:custGeom>
              <a:avLst/>
              <a:gdLst/>
              <a:ahLst/>
              <a:cxnLst/>
              <a:rect l="l" t="t" r="r" b="b"/>
              <a:pathLst>
                <a:path w="701" h="535" extrusionOk="0">
                  <a:moveTo>
                    <a:pt x="334" y="0"/>
                  </a:moveTo>
                  <a:cubicBezTo>
                    <a:pt x="0" y="0"/>
                    <a:pt x="0" y="534"/>
                    <a:pt x="334" y="534"/>
                  </a:cubicBezTo>
                  <a:cubicBezTo>
                    <a:pt x="701" y="534"/>
                    <a:pt x="701"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3" name="Google Shape;3583;p13"/>
            <p:cNvSpPr/>
            <p:nvPr/>
          </p:nvSpPr>
          <p:spPr>
            <a:xfrm>
              <a:off x="7719368" y="4704110"/>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4" name="Google Shape;3584;p13"/>
            <p:cNvSpPr/>
            <p:nvPr/>
          </p:nvSpPr>
          <p:spPr>
            <a:xfrm>
              <a:off x="7706367" y="4734095"/>
              <a:ext cx="21000" cy="15009"/>
            </a:xfrm>
            <a:custGeom>
              <a:avLst/>
              <a:gdLst/>
              <a:ahLst/>
              <a:cxnLst/>
              <a:rect l="l" t="t" r="r" b="b"/>
              <a:pathLst>
                <a:path w="701" h="501" extrusionOk="0">
                  <a:moveTo>
                    <a:pt x="367" y="1"/>
                  </a:moveTo>
                  <a:cubicBezTo>
                    <a:pt x="0" y="1"/>
                    <a:pt x="0" y="501"/>
                    <a:pt x="367" y="501"/>
                  </a:cubicBezTo>
                  <a:cubicBezTo>
                    <a:pt x="701" y="501"/>
                    <a:pt x="701" y="1"/>
                    <a:pt x="367"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5" name="Google Shape;3585;p13"/>
            <p:cNvSpPr/>
            <p:nvPr/>
          </p:nvSpPr>
          <p:spPr>
            <a:xfrm>
              <a:off x="7689383" y="4707105"/>
              <a:ext cx="20012" cy="16027"/>
            </a:xfrm>
            <a:custGeom>
              <a:avLst/>
              <a:gdLst/>
              <a:ahLst/>
              <a:cxnLst/>
              <a:rect l="l" t="t" r="r" b="b"/>
              <a:pathLst>
                <a:path w="668" h="535" extrusionOk="0">
                  <a:moveTo>
                    <a:pt x="334" y="1"/>
                  </a:moveTo>
                  <a:cubicBezTo>
                    <a:pt x="0" y="1"/>
                    <a:pt x="0" y="535"/>
                    <a:pt x="334" y="535"/>
                  </a:cubicBezTo>
                  <a:cubicBezTo>
                    <a:pt x="667" y="535"/>
                    <a:pt x="667"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6" name="Google Shape;3586;p13"/>
            <p:cNvSpPr/>
            <p:nvPr/>
          </p:nvSpPr>
          <p:spPr>
            <a:xfrm>
              <a:off x="7907218" y="4335418"/>
              <a:ext cx="21000" cy="15997"/>
            </a:xfrm>
            <a:custGeom>
              <a:avLst/>
              <a:gdLst/>
              <a:ahLst/>
              <a:cxnLst/>
              <a:rect l="l" t="t" r="r" b="b"/>
              <a:pathLst>
                <a:path w="701" h="534" extrusionOk="0">
                  <a:moveTo>
                    <a:pt x="367" y="0"/>
                  </a:moveTo>
                  <a:cubicBezTo>
                    <a:pt x="0" y="0"/>
                    <a:pt x="0" y="534"/>
                    <a:pt x="367" y="534"/>
                  </a:cubicBezTo>
                  <a:cubicBezTo>
                    <a:pt x="701" y="534"/>
                    <a:pt x="701" y="0"/>
                    <a:pt x="367"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7" name="Google Shape;3587;p13"/>
            <p:cNvSpPr/>
            <p:nvPr/>
          </p:nvSpPr>
          <p:spPr>
            <a:xfrm>
              <a:off x="7883223" y="4349408"/>
              <a:ext cx="20012" cy="15997"/>
            </a:xfrm>
            <a:custGeom>
              <a:avLst/>
              <a:gdLst/>
              <a:ahLst/>
              <a:cxnLst/>
              <a:rect l="l" t="t" r="r" b="b"/>
              <a:pathLst>
                <a:path w="668" h="534" extrusionOk="0">
                  <a:moveTo>
                    <a:pt x="334" y="0"/>
                  </a:moveTo>
                  <a:cubicBezTo>
                    <a:pt x="1" y="0"/>
                    <a:pt x="1" y="534"/>
                    <a:pt x="334" y="534"/>
                  </a:cubicBezTo>
                  <a:cubicBezTo>
                    <a:pt x="668" y="534"/>
                    <a:pt x="668"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8" name="Google Shape;3588;p13"/>
            <p:cNvSpPr/>
            <p:nvPr/>
          </p:nvSpPr>
          <p:spPr>
            <a:xfrm>
              <a:off x="7755314" y="4299442"/>
              <a:ext cx="21030" cy="15009"/>
            </a:xfrm>
            <a:custGeom>
              <a:avLst/>
              <a:gdLst/>
              <a:ahLst/>
              <a:cxnLst/>
              <a:rect l="l" t="t" r="r" b="b"/>
              <a:pathLst>
                <a:path w="702" h="501" extrusionOk="0">
                  <a:moveTo>
                    <a:pt x="368" y="0"/>
                  </a:moveTo>
                  <a:cubicBezTo>
                    <a:pt x="1" y="0"/>
                    <a:pt x="1" y="501"/>
                    <a:pt x="368" y="501"/>
                  </a:cubicBezTo>
                  <a:cubicBezTo>
                    <a:pt x="701" y="501"/>
                    <a:pt x="701" y="0"/>
                    <a:pt x="368"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89" name="Google Shape;3589;p13"/>
            <p:cNvSpPr/>
            <p:nvPr/>
          </p:nvSpPr>
          <p:spPr>
            <a:xfrm>
              <a:off x="7738330" y="4328409"/>
              <a:ext cx="20012" cy="16027"/>
            </a:xfrm>
            <a:custGeom>
              <a:avLst/>
              <a:gdLst/>
              <a:ahLst/>
              <a:cxnLst/>
              <a:rect l="l" t="t" r="r" b="b"/>
              <a:pathLst>
                <a:path w="668" h="535" extrusionOk="0">
                  <a:moveTo>
                    <a:pt x="334" y="1"/>
                  </a:moveTo>
                  <a:cubicBezTo>
                    <a:pt x="1" y="1"/>
                    <a:pt x="1" y="534"/>
                    <a:pt x="334" y="534"/>
                  </a:cubicBezTo>
                  <a:cubicBezTo>
                    <a:pt x="668" y="534"/>
                    <a:pt x="668" y="1"/>
                    <a:pt x="334" y="1"/>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0" name="Google Shape;3590;p13"/>
            <p:cNvSpPr/>
            <p:nvPr/>
          </p:nvSpPr>
          <p:spPr>
            <a:xfrm>
              <a:off x="7722363" y="4299442"/>
              <a:ext cx="20012" cy="15009"/>
            </a:xfrm>
            <a:custGeom>
              <a:avLst/>
              <a:gdLst/>
              <a:ahLst/>
              <a:cxnLst/>
              <a:rect l="l" t="t" r="r" b="b"/>
              <a:pathLst>
                <a:path w="668" h="501" extrusionOk="0">
                  <a:moveTo>
                    <a:pt x="334" y="0"/>
                  </a:moveTo>
                  <a:cubicBezTo>
                    <a:pt x="0" y="0"/>
                    <a:pt x="0" y="501"/>
                    <a:pt x="334" y="501"/>
                  </a:cubicBezTo>
                  <a:cubicBezTo>
                    <a:pt x="667" y="501"/>
                    <a:pt x="667" y="0"/>
                    <a:pt x="334" y="0"/>
                  </a:cubicBezTo>
                  <a:close/>
                </a:path>
              </a:pathLst>
            </a:custGeom>
            <a:solidFill>
              <a:srgbClr val="743220"/>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1" name="Google Shape;3591;p13"/>
          <p:cNvGrpSpPr/>
          <p:nvPr/>
        </p:nvGrpSpPr>
        <p:grpSpPr>
          <a:xfrm rot="-5400000">
            <a:off x="10818356" y="125173"/>
            <a:ext cx="215884" cy="194554"/>
            <a:chOff x="7737341" y="1046941"/>
            <a:chExt cx="161913" cy="145916"/>
          </a:xfrm>
        </p:grpSpPr>
        <p:sp>
          <p:nvSpPr>
            <p:cNvPr id="3592" name="Google Shape;3592;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3" name="Google Shape;3593;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4" name="Google Shape;3594;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grpSp>
        <p:nvGrpSpPr>
          <p:cNvPr id="3595" name="Google Shape;3595;p13"/>
          <p:cNvGrpSpPr/>
          <p:nvPr/>
        </p:nvGrpSpPr>
        <p:grpSpPr>
          <a:xfrm>
            <a:off x="111555" y="141240"/>
            <a:ext cx="215884" cy="194555"/>
            <a:chOff x="7737341" y="1046941"/>
            <a:chExt cx="161913" cy="145916"/>
          </a:xfrm>
        </p:grpSpPr>
        <p:sp>
          <p:nvSpPr>
            <p:cNvPr id="3596" name="Google Shape;3596;p13"/>
            <p:cNvSpPr/>
            <p:nvPr/>
          </p:nvSpPr>
          <p:spPr>
            <a:xfrm>
              <a:off x="7737341" y="1140882"/>
              <a:ext cx="67974" cy="51976"/>
            </a:xfrm>
            <a:custGeom>
              <a:avLst/>
              <a:gdLst/>
              <a:ahLst/>
              <a:cxnLst/>
              <a:rect l="l" t="t" r="r" b="b"/>
              <a:pathLst>
                <a:path w="2269" h="1735" extrusionOk="0">
                  <a:moveTo>
                    <a:pt x="1135" y="0"/>
                  </a:moveTo>
                  <a:cubicBezTo>
                    <a:pt x="0" y="0"/>
                    <a:pt x="0" y="1735"/>
                    <a:pt x="1135" y="1735"/>
                  </a:cubicBezTo>
                  <a:cubicBezTo>
                    <a:pt x="2269" y="1735"/>
                    <a:pt x="2269" y="0"/>
                    <a:pt x="1135"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7" name="Google Shape;3597;p13"/>
            <p:cNvSpPr/>
            <p:nvPr/>
          </p:nvSpPr>
          <p:spPr>
            <a:xfrm>
              <a:off x="7789314" y="1046941"/>
              <a:ext cx="67974" cy="52006"/>
            </a:xfrm>
            <a:custGeom>
              <a:avLst/>
              <a:gdLst/>
              <a:ahLst/>
              <a:cxnLst/>
              <a:rect l="l" t="t" r="r" b="b"/>
              <a:pathLst>
                <a:path w="2269" h="1736"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sp>
          <p:nvSpPr>
            <p:cNvPr id="3598" name="Google Shape;3598;p13"/>
            <p:cNvSpPr/>
            <p:nvPr/>
          </p:nvSpPr>
          <p:spPr>
            <a:xfrm>
              <a:off x="7831281" y="1140882"/>
              <a:ext cx="67974" cy="51976"/>
            </a:xfrm>
            <a:custGeom>
              <a:avLst/>
              <a:gdLst/>
              <a:ahLst/>
              <a:cxnLst/>
              <a:rect l="l" t="t" r="r" b="b"/>
              <a:pathLst>
                <a:path w="2269" h="1735" extrusionOk="0">
                  <a:moveTo>
                    <a:pt x="1134" y="0"/>
                  </a:moveTo>
                  <a:cubicBezTo>
                    <a:pt x="0" y="0"/>
                    <a:pt x="0" y="1735"/>
                    <a:pt x="1134" y="1735"/>
                  </a:cubicBezTo>
                  <a:cubicBezTo>
                    <a:pt x="2268" y="1735"/>
                    <a:pt x="2268" y="0"/>
                    <a:pt x="1134" y="0"/>
                  </a:cubicBezTo>
                  <a:close/>
                </a:path>
              </a:pathLst>
            </a:custGeom>
            <a:solidFill>
              <a:schemeClr val="accent6"/>
            </a:solidFill>
            <a:ln>
              <a:noFill/>
            </a:ln>
          </p:spPr>
          <p:txBody>
            <a:bodyPr spcFirstLastPara="1" wrap="square" lIns="91425" tIns="91425" rIns="91425" bIns="91425" anchor="ctr" anchorCtr="0">
              <a:noAutofit/>
            </a:bodyPr>
            <a:lstStyle/>
            <a:p>
              <a:pPr>
                <a:buClr>
                  <a:srgbClr val="000000"/>
                </a:buClr>
                <a:buFont typeface="Arial"/>
                <a:buNone/>
              </a:pPr>
              <a:endParaRPr sz="2479" kern="0">
                <a:solidFill>
                  <a:srgbClr val="000000"/>
                </a:solidFill>
                <a:cs typeface="Arial"/>
                <a:sym typeface="Arial"/>
              </a:endParaRPr>
            </a:p>
          </p:txBody>
        </p:sp>
      </p:grpSp>
    </p:spTree>
    <p:extLst>
      <p:ext uri="{BB962C8B-B14F-4D97-AF65-F5344CB8AC3E}">
        <p14:creationId xmlns:p14="http://schemas.microsoft.com/office/powerpoint/2010/main" val="1349199314"/>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5" Type="http://schemas.openxmlformats.org/officeDocument/2006/relationships/slideLayout" Target="../slideLayouts/slideLayout5.xml"/><Relationship Id="rId10" Type="http://schemas.openxmlformats.org/officeDocument/2006/relationships/image" Target="../media/image1.jpg"/><Relationship Id="rId4" Type="http://schemas.openxmlformats.org/officeDocument/2006/relationships/slideLayout" Target="../slideLayouts/slideLayout4.xml"/><Relationship Id="rId9"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99.xml"/><Relationship Id="rId3" Type="http://schemas.openxmlformats.org/officeDocument/2006/relationships/slideLayout" Target="../slideLayouts/slideLayout94.xml"/><Relationship Id="rId7" Type="http://schemas.openxmlformats.org/officeDocument/2006/relationships/slideLayout" Target="../slideLayouts/slideLayout98.xml"/><Relationship Id="rId12" Type="http://schemas.openxmlformats.org/officeDocument/2006/relationships/theme" Target="../theme/theme10.xml"/><Relationship Id="rId2" Type="http://schemas.openxmlformats.org/officeDocument/2006/relationships/slideLayout" Target="../slideLayouts/slideLayout93.xml"/><Relationship Id="rId1" Type="http://schemas.openxmlformats.org/officeDocument/2006/relationships/slideLayout" Target="../slideLayouts/slideLayout92.xml"/><Relationship Id="rId6" Type="http://schemas.openxmlformats.org/officeDocument/2006/relationships/slideLayout" Target="../slideLayouts/slideLayout97.xml"/><Relationship Id="rId11" Type="http://schemas.openxmlformats.org/officeDocument/2006/relationships/slideLayout" Target="../slideLayouts/slideLayout102.xml"/><Relationship Id="rId5" Type="http://schemas.openxmlformats.org/officeDocument/2006/relationships/slideLayout" Target="../slideLayouts/slideLayout96.xml"/><Relationship Id="rId10" Type="http://schemas.openxmlformats.org/officeDocument/2006/relationships/slideLayout" Target="../slideLayouts/slideLayout101.xml"/><Relationship Id="rId4" Type="http://schemas.openxmlformats.org/officeDocument/2006/relationships/slideLayout" Target="../slideLayouts/slideLayout95.xml"/><Relationship Id="rId9" Type="http://schemas.openxmlformats.org/officeDocument/2006/relationships/slideLayout" Target="../slideLayouts/slideLayout100.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0.xml"/><Relationship Id="rId3" Type="http://schemas.openxmlformats.org/officeDocument/2006/relationships/slideLayout" Target="../slideLayouts/slideLayout105.xml"/><Relationship Id="rId7" Type="http://schemas.openxmlformats.org/officeDocument/2006/relationships/slideLayout" Target="../slideLayouts/slideLayout109.xml"/><Relationship Id="rId12" Type="http://schemas.openxmlformats.org/officeDocument/2006/relationships/theme" Target="../theme/theme11.xml"/><Relationship Id="rId2" Type="http://schemas.openxmlformats.org/officeDocument/2006/relationships/slideLayout" Target="../slideLayouts/slideLayout104.xml"/><Relationship Id="rId1" Type="http://schemas.openxmlformats.org/officeDocument/2006/relationships/slideLayout" Target="../slideLayouts/slideLayout103.xml"/><Relationship Id="rId6" Type="http://schemas.openxmlformats.org/officeDocument/2006/relationships/slideLayout" Target="../slideLayouts/slideLayout108.xml"/><Relationship Id="rId11" Type="http://schemas.openxmlformats.org/officeDocument/2006/relationships/slideLayout" Target="../slideLayouts/slideLayout113.xml"/><Relationship Id="rId5" Type="http://schemas.openxmlformats.org/officeDocument/2006/relationships/slideLayout" Target="../slideLayouts/slideLayout107.xml"/><Relationship Id="rId10" Type="http://schemas.openxmlformats.org/officeDocument/2006/relationships/slideLayout" Target="../slideLayouts/slideLayout112.xml"/><Relationship Id="rId4" Type="http://schemas.openxmlformats.org/officeDocument/2006/relationships/slideLayout" Target="../slideLayouts/slideLayout106.xml"/><Relationship Id="rId9" Type="http://schemas.openxmlformats.org/officeDocument/2006/relationships/slideLayout" Target="../slideLayouts/slideLayout111.xml"/></Relationships>
</file>

<file path=ppt/slideMasters/_rels/slideMaster12.xml.rels><?xml version="1.0" encoding="UTF-8" standalone="yes"?>
<Relationships xmlns="http://schemas.openxmlformats.org/package/2006/relationships"><Relationship Id="rId8" Type="http://schemas.openxmlformats.org/officeDocument/2006/relationships/slideLayout" Target="../slideLayouts/slideLayout121.xml"/><Relationship Id="rId3" Type="http://schemas.openxmlformats.org/officeDocument/2006/relationships/slideLayout" Target="../slideLayouts/slideLayout116.xml"/><Relationship Id="rId7" Type="http://schemas.openxmlformats.org/officeDocument/2006/relationships/slideLayout" Target="../slideLayouts/slideLayout120.xml"/><Relationship Id="rId12" Type="http://schemas.openxmlformats.org/officeDocument/2006/relationships/theme" Target="../theme/theme12.xml"/><Relationship Id="rId2" Type="http://schemas.openxmlformats.org/officeDocument/2006/relationships/slideLayout" Target="../slideLayouts/slideLayout115.xml"/><Relationship Id="rId1" Type="http://schemas.openxmlformats.org/officeDocument/2006/relationships/slideLayout" Target="../slideLayouts/slideLayout114.xml"/><Relationship Id="rId6" Type="http://schemas.openxmlformats.org/officeDocument/2006/relationships/slideLayout" Target="../slideLayouts/slideLayout119.xml"/><Relationship Id="rId11" Type="http://schemas.openxmlformats.org/officeDocument/2006/relationships/slideLayout" Target="../slideLayouts/slideLayout124.xml"/><Relationship Id="rId5" Type="http://schemas.openxmlformats.org/officeDocument/2006/relationships/slideLayout" Target="../slideLayouts/slideLayout118.xml"/><Relationship Id="rId10" Type="http://schemas.openxmlformats.org/officeDocument/2006/relationships/slideLayout" Target="../slideLayouts/slideLayout123.xml"/><Relationship Id="rId4" Type="http://schemas.openxmlformats.org/officeDocument/2006/relationships/slideLayout" Target="../slideLayouts/slideLayout117.xml"/><Relationship Id="rId9" Type="http://schemas.openxmlformats.org/officeDocument/2006/relationships/slideLayout" Target="../slideLayouts/slideLayout122.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132.xml"/><Relationship Id="rId3" Type="http://schemas.openxmlformats.org/officeDocument/2006/relationships/slideLayout" Target="../slideLayouts/slideLayout127.xml"/><Relationship Id="rId7" Type="http://schemas.openxmlformats.org/officeDocument/2006/relationships/slideLayout" Target="../slideLayouts/slideLayout131.xml"/><Relationship Id="rId12" Type="http://schemas.openxmlformats.org/officeDocument/2006/relationships/theme" Target="../theme/theme13.xml"/><Relationship Id="rId2" Type="http://schemas.openxmlformats.org/officeDocument/2006/relationships/slideLayout" Target="../slideLayouts/slideLayout126.xml"/><Relationship Id="rId1" Type="http://schemas.openxmlformats.org/officeDocument/2006/relationships/slideLayout" Target="../slideLayouts/slideLayout125.xml"/><Relationship Id="rId6" Type="http://schemas.openxmlformats.org/officeDocument/2006/relationships/slideLayout" Target="../slideLayouts/slideLayout130.xml"/><Relationship Id="rId11" Type="http://schemas.openxmlformats.org/officeDocument/2006/relationships/slideLayout" Target="../slideLayouts/slideLayout135.xml"/><Relationship Id="rId5" Type="http://schemas.openxmlformats.org/officeDocument/2006/relationships/slideLayout" Target="../slideLayouts/slideLayout129.xml"/><Relationship Id="rId10" Type="http://schemas.openxmlformats.org/officeDocument/2006/relationships/slideLayout" Target="../slideLayouts/slideLayout134.xml"/><Relationship Id="rId4" Type="http://schemas.openxmlformats.org/officeDocument/2006/relationships/slideLayout" Target="../slideLayouts/slideLayout128.xml"/><Relationship Id="rId9" Type="http://schemas.openxmlformats.org/officeDocument/2006/relationships/slideLayout" Target="../slideLayouts/slideLayout13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143.xml"/><Relationship Id="rId3" Type="http://schemas.openxmlformats.org/officeDocument/2006/relationships/slideLayout" Target="../slideLayouts/slideLayout138.xml"/><Relationship Id="rId7" Type="http://schemas.openxmlformats.org/officeDocument/2006/relationships/slideLayout" Target="../slideLayouts/slideLayout142.xml"/><Relationship Id="rId12" Type="http://schemas.openxmlformats.org/officeDocument/2006/relationships/theme" Target="../theme/theme14.xml"/><Relationship Id="rId2" Type="http://schemas.openxmlformats.org/officeDocument/2006/relationships/slideLayout" Target="../slideLayouts/slideLayout137.xml"/><Relationship Id="rId1" Type="http://schemas.openxmlformats.org/officeDocument/2006/relationships/slideLayout" Target="../slideLayouts/slideLayout136.xml"/><Relationship Id="rId6" Type="http://schemas.openxmlformats.org/officeDocument/2006/relationships/slideLayout" Target="../slideLayouts/slideLayout141.xml"/><Relationship Id="rId11" Type="http://schemas.openxmlformats.org/officeDocument/2006/relationships/slideLayout" Target="../slideLayouts/slideLayout146.xml"/><Relationship Id="rId5" Type="http://schemas.openxmlformats.org/officeDocument/2006/relationships/slideLayout" Target="../slideLayouts/slideLayout140.xml"/><Relationship Id="rId10" Type="http://schemas.openxmlformats.org/officeDocument/2006/relationships/slideLayout" Target="../slideLayouts/slideLayout145.xml"/><Relationship Id="rId4" Type="http://schemas.openxmlformats.org/officeDocument/2006/relationships/slideLayout" Target="../slideLayouts/slideLayout139.xml"/><Relationship Id="rId9" Type="http://schemas.openxmlformats.org/officeDocument/2006/relationships/slideLayout" Target="../slideLayouts/slideLayout144.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154.xml"/><Relationship Id="rId3" Type="http://schemas.openxmlformats.org/officeDocument/2006/relationships/slideLayout" Target="../slideLayouts/slideLayout149.xml"/><Relationship Id="rId7" Type="http://schemas.openxmlformats.org/officeDocument/2006/relationships/slideLayout" Target="../slideLayouts/slideLayout153.xml"/><Relationship Id="rId12" Type="http://schemas.openxmlformats.org/officeDocument/2006/relationships/theme" Target="../theme/theme15.xml"/><Relationship Id="rId2" Type="http://schemas.openxmlformats.org/officeDocument/2006/relationships/slideLayout" Target="../slideLayouts/slideLayout148.xml"/><Relationship Id="rId1" Type="http://schemas.openxmlformats.org/officeDocument/2006/relationships/slideLayout" Target="../slideLayouts/slideLayout147.xml"/><Relationship Id="rId6" Type="http://schemas.openxmlformats.org/officeDocument/2006/relationships/slideLayout" Target="../slideLayouts/slideLayout152.xml"/><Relationship Id="rId11" Type="http://schemas.openxmlformats.org/officeDocument/2006/relationships/slideLayout" Target="../slideLayouts/slideLayout157.xml"/><Relationship Id="rId5" Type="http://schemas.openxmlformats.org/officeDocument/2006/relationships/slideLayout" Target="../slideLayouts/slideLayout151.xml"/><Relationship Id="rId10" Type="http://schemas.openxmlformats.org/officeDocument/2006/relationships/slideLayout" Target="../slideLayouts/slideLayout156.xml"/><Relationship Id="rId4" Type="http://schemas.openxmlformats.org/officeDocument/2006/relationships/slideLayout" Target="../slideLayouts/slideLayout150.xml"/><Relationship Id="rId9" Type="http://schemas.openxmlformats.org/officeDocument/2006/relationships/slideLayout" Target="../slideLayouts/slideLayout155.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165.xml"/><Relationship Id="rId3" Type="http://schemas.openxmlformats.org/officeDocument/2006/relationships/slideLayout" Target="../slideLayouts/slideLayout160.xml"/><Relationship Id="rId7" Type="http://schemas.openxmlformats.org/officeDocument/2006/relationships/slideLayout" Target="../slideLayouts/slideLayout164.xml"/><Relationship Id="rId12" Type="http://schemas.openxmlformats.org/officeDocument/2006/relationships/theme" Target="../theme/theme16.xml"/><Relationship Id="rId2" Type="http://schemas.openxmlformats.org/officeDocument/2006/relationships/slideLayout" Target="../slideLayouts/slideLayout159.xml"/><Relationship Id="rId1" Type="http://schemas.openxmlformats.org/officeDocument/2006/relationships/slideLayout" Target="../slideLayouts/slideLayout158.xml"/><Relationship Id="rId6" Type="http://schemas.openxmlformats.org/officeDocument/2006/relationships/slideLayout" Target="../slideLayouts/slideLayout163.xml"/><Relationship Id="rId11" Type="http://schemas.openxmlformats.org/officeDocument/2006/relationships/slideLayout" Target="../slideLayouts/slideLayout168.xml"/><Relationship Id="rId5" Type="http://schemas.openxmlformats.org/officeDocument/2006/relationships/slideLayout" Target="../slideLayouts/slideLayout162.xml"/><Relationship Id="rId10" Type="http://schemas.openxmlformats.org/officeDocument/2006/relationships/slideLayout" Target="../slideLayouts/slideLayout167.xml"/><Relationship Id="rId4" Type="http://schemas.openxmlformats.org/officeDocument/2006/relationships/slideLayout" Target="../slideLayouts/slideLayout161.xml"/><Relationship Id="rId9" Type="http://schemas.openxmlformats.org/officeDocument/2006/relationships/slideLayout" Target="../slideLayouts/slideLayout166.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176.xml"/><Relationship Id="rId3" Type="http://schemas.openxmlformats.org/officeDocument/2006/relationships/slideLayout" Target="../slideLayouts/slideLayout171.xml"/><Relationship Id="rId7" Type="http://schemas.openxmlformats.org/officeDocument/2006/relationships/slideLayout" Target="../slideLayouts/slideLayout175.xml"/><Relationship Id="rId12" Type="http://schemas.openxmlformats.org/officeDocument/2006/relationships/theme" Target="../theme/theme17.xml"/><Relationship Id="rId2" Type="http://schemas.openxmlformats.org/officeDocument/2006/relationships/slideLayout" Target="../slideLayouts/slideLayout170.xml"/><Relationship Id="rId1" Type="http://schemas.openxmlformats.org/officeDocument/2006/relationships/slideLayout" Target="../slideLayouts/slideLayout169.xml"/><Relationship Id="rId6" Type="http://schemas.openxmlformats.org/officeDocument/2006/relationships/slideLayout" Target="../slideLayouts/slideLayout174.xml"/><Relationship Id="rId11" Type="http://schemas.openxmlformats.org/officeDocument/2006/relationships/slideLayout" Target="../slideLayouts/slideLayout179.xml"/><Relationship Id="rId5" Type="http://schemas.openxmlformats.org/officeDocument/2006/relationships/slideLayout" Target="../slideLayouts/slideLayout173.xml"/><Relationship Id="rId10" Type="http://schemas.openxmlformats.org/officeDocument/2006/relationships/slideLayout" Target="../slideLayouts/slideLayout178.xml"/><Relationship Id="rId4" Type="http://schemas.openxmlformats.org/officeDocument/2006/relationships/slideLayout" Target="../slideLayouts/slideLayout172.xml"/><Relationship Id="rId9" Type="http://schemas.openxmlformats.org/officeDocument/2006/relationships/slideLayout" Target="../slideLayouts/slideLayout17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187.xml"/><Relationship Id="rId3" Type="http://schemas.openxmlformats.org/officeDocument/2006/relationships/slideLayout" Target="../slideLayouts/slideLayout182.xml"/><Relationship Id="rId7" Type="http://schemas.openxmlformats.org/officeDocument/2006/relationships/slideLayout" Target="../slideLayouts/slideLayout186.xml"/><Relationship Id="rId12" Type="http://schemas.openxmlformats.org/officeDocument/2006/relationships/theme" Target="../theme/theme18.xml"/><Relationship Id="rId2" Type="http://schemas.openxmlformats.org/officeDocument/2006/relationships/slideLayout" Target="../slideLayouts/slideLayout181.xml"/><Relationship Id="rId1" Type="http://schemas.openxmlformats.org/officeDocument/2006/relationships/slideLayout" Target="../slideLayouts/slideLayout180.xml"/><Relationship Id="rId6" Type="http://schemas.openxmlformats.org/officeDocument/2006/relationships/slideLayout" Target="../slideLayouts/slideLayout185.xml"/><Relationship Id="rId11" Type="http://schemas.openxmlformats.org/officeDocument/2006/relationships/slideLayout" Target="../slideLayouts/slideLayout190.xml"/><Relationship Id="rId5" Type="http://schemas.openxmlformats.org/officeDocument/2006/relationships/slideLayout" Target="../slideLayouts/slideLayout184.xml"/><Relationship Id="rId10" Type="http://schemas.openxmlformats.org/officeDocument/2006/relationships/slideLayout" Target="../slideLayouts/slideLayout189.xml"/><Relationship Id="rId4" Type="http://schemas.openxmlformats.org/officeDocument/2006/relationships/slideLayout" Target="../slideLayouts/slideLayout183.xml"/><Relationship Id="rId9" Type="http://schemas.openxmlformats.org/officeDocument/2006/relationships/slideLayout" Target="../slideLayouts/slideLayout188.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198.xml"/><Relationship Id="rId3" Type="http://schemas.openxmlformats.org/officeDocument/2006/relationships/slideLayout" Target="../slideLayouts/slideLayout193.xml"/><Relationship Id="rId7" Type="http://schemas.openxmlformats.org/officeDocument/2006/relationships/slideLayout" Target="../slideLayouts/slideLayout197.xml"/><Relationship Id="rId12" Type="http://schemas.openxmlformats.org/officeDocument/2006/relationships/theme" Target="../theme/theme19.xml"/><Relationship Id="rId2" Type="http://schemas.openxmlformats.org/officeDocument/2006/relationships/slideLayout" Target="../slideLayouts/slideLayout192.xml"/><Relationship Id="rId1" Type="http://schemas.openxmlformats.org/officeDocument/2006/relationships/slideLayout" Target="../slideLayouts/slideLayout191.xml"/><Relationship Id="rId6" Type="http://schemas.openxmlformats.org/officeDocument/2006/relationships/slideLayout" Target="../slideLayouts/slideLayout196.xml"/><Relationship Id="rId11" Type="http://schemas.openxmlformats.org/officeDocument/2006/relationships/slideLayout" Target="../slideLayouts/slideLayout201.xml"/><Relationship Id="rId5" Type="http://schemas.openxmlformats.org/officeDocument/2006/relationships/slideLayout" Target="../slideLayouts/slideLayout195.xml"/><Relationship Id="rId10" Type="http://schemas.openxmlformats.org/officeDocument/2006/relationships/slideLayout" Target="../slideLayouts/slideLayout200.xml"/><Relationship Id="rId4" Type="http://schemas.openxmlformats.org/officeDocument/2006/relationships/slideLayout" Target="../slideLayouts/slideLayout194.xml"/><Relationship Id="rId9" Type="http://schemas.openxmlformats.org/officeDocument/2006/relationships/slideLayout" Target="../slideLayouts/slideLayout199.xml"/></Relationships>
</file>

<file path=ppt/slideMasters/_rels/slideMaster2.xml.rels><?xml version="1.0" encoding="UTF-8" standalone="yes"?>
<Relationships xmlns="http://schemas.openxmlformats.org/package/2006/relationships"><Relationship Id="rId3" Type="http://schemas.openxmlformats.org/officeDocument/2006/relationships/slideLayout" Target="../slideLayouts/slideLayout11.xml"/><Relationship Id="rId2" Type="http://schemas.openxmlformats.org/officeDocument/2006/relationships/slideLayout" Target="../slideLayouts/slideLayout10.xml"/><Relationship Id="rId1" Type="http://schemas.openxmlformats.org/officeDocument/2006/relationships/slideLayout" Target="../slideLayouts/slideLayout9.xml"/><Relationship Id="rId6" Type="http://schemas.openxmlformats.org/officeDocument/2006/relationships/theme" Target="../theme/theme2.xml"/><Relationship Id="rId5" Type="http://schemas.openxmlformats.org/officeDocument/2006/relationships/slideLayout" Target="../slideLayouts/slideLayout13.xml"/><Relationship Id="rId4" Type="http://schemas.openxmlformats.org/officeDocument/2006/relationships/slideLayout" Target="../slideLayouts/slideLayout12.xml"/></Relationships>
</file>

<file path=ppt/slideMasters/_rels/slideMaster20.xml.rels><?xml version="1.0" encoding="UTF-8" standalone="yes"?>
<Relationships xmlns="http://schemas.openxmlformats.org/package/2006/relationships"><Relationship Id="rId8" Type="http://schemas.openxmlformats.org/officeDocument/2006/relationships/slideLayout" Target="../slideLayouts/slideLayout209.xml"/><Relationship Id="rId13" Type="http://schemas.openxmlformats.org/officeDocument/2006/relationships/image" Target="../media/image10.jpg"/><Relationship Id="rId3" Type="http://schemas.openxmlformats.org/officeDocument/2006/relationships/slideLayout" Target="../slideLayouts/slideLayout204.xml"/><Relationship Id="rId7" Type="http://schemas.openxmlformats.org/officeDocument/2006/relationships/slideLayout" Target="../slideLayouts/slideLayout208.xml"/><Relationship Id="rId12" Type="http://schemas.openxmlformats.org/officeDocument/2006/relationships/theme" Target="../theme/theme20.xml"/><Relationship Id="rId2" Type="http://schemas.openxmlformats.org/officeDocument/2006/relationships/slideLayout" Target="../slideLayouts/slideLayout203.xml"/><Relationship Id="rId1" Type="http://schemas.openxmlformats.org/officeDocument/2006/relationships/slideLayout" Target="../slideLayouts/slideLayout202.xml"/><Relationship Id="rId6" Type="http://schemas.openxmlformats.org/officeDocument/2006/relationships/slideLayout" Target="../slideLayouts/slideLayout207.xml"/><Relationship Id="rId11" Type="http://schemas.openxmlformats.org/officeDocument/2006/relationships/slideLayout" Target="../slideLayouts/slideLayout212.xml"/><Relationship Id="rId5" Type="http://schemas.openxmlformats.org/officeDocument/2006/relationships/slideLayout" Target="../slideLayouts/slideLayout206.xml"/><Relationship Id="rId10" Type="http://schemas.openxmlformats.org/officeDocument/2006/relationships/slideLayout" Target="../slideLayouts/slideLayout211.xml"/><Relationship Id="rId4" Type="http://schemas.openxmlformats.org/officeDocument/2006/relationships/slideLayout" Target="../slideLayouts/slideLayout205.xml"/><Relationship Id="rId9" Type="http://schemas.openxmlformats.org/officeDocument/2006/relationships/slideLayout" Target="../slideLayouts/slideLayout210.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theme" Target="../theme/theme3.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33.xml"/><Relationship Id="rId3" Type="http://schemas.openxmlformats.org/officeDocument/2006/relationships/slideLayout" Target="../slideLayouts/slideLayout28.xml"/><Relationship Id="rId7" Type="http://schemas.openxmlformats.org/officeDocument/2006/relationships/slideLayout" Target="../slideLayouts/slideLayout32.xml"/><Relationship Id="rId12" Type="http://schemas.openxmlformats.org/officeDocument/2006/relationships/theme" Target="../theme/theme4.xml"/><Relationship Id="rId2" Type="http://schemas.openxmlformats.org/officeDocument/2006/relationships/slideLayout" Target="../slideLayouts/slideLayout27.xml"/><Relationship Id="rId1" Type="http://schemas.openxmlformats.org/officeDocument/2006/relationships/slideLayout" Target="../slideLayouts/slideLayout26.xml"/><Relationship Id="rId6" Type="http://schemas.openxmlformats.org/officeDocument/2006/relationships/slideLayout" Target="../slideLayouts/slideLayout31.xml"/><Relationship Id="rId11" Type="http://schemas.openxmlformats.org/officeDocument/2006/relationships/slideLayout" Target="../slideLayouts/slideLayout36.xml"/><Relationship Id="rId5" Type="http://schemas.openxmlformats.org/officeDocument/2006/relationships/slideLayout" Target="../slideLayouts/slideLayout30.xml"/><Relationship Id="rId10" Type="http://schemas.openxmlformats.org/officeDocument/2006/relationships/slideLayout" Target="../slideLayouts/slideLayout35.xml"/><Relationship Id="rId4" Type="http://schemas.openxmlformats.org/officeDocument/2006/relationships/slideLayout" Target="../slideLayouts/slideLayout29.xml"/><Relationship Id="rId9" Type="http://schemas.openxmlformats.org/officeDocument/2006/relationships/slideLayout" Target="../slideLayouts/slideLayout3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44.xml"/><Relationship Id="rId3" Type="http://schemas.openxmlformats.org/officeDocument/2006/relationships/slideLayout" Target="../slideLayouts/slideLayout39.xml"/><Relationship Id="rId7" Type="http://schemas.openxmlformats.org/officeDocument/2006/relationships/slideLayout" Target="../slideLayouts/slideLayout43.xml"/><Relationship Id="rId12" Type="http://schemas.openxmlformats.org/officeDocument/2006/relationships/theme" Target="../theme/theme5.xml"/><Relationship Id="rId2" Type="http://schemas.openxmlformats.org/officeDocument/2006/relationships/slideLayout" Target="../slideLayouts/slideLayout38.xml"/><Relationship Id="rId1" Type="http://schemas.openxmlformats.org/officeDocument/2006/relationships/slideLayout" Target="../slideLayouts/slideLayout37.xml"/><Relationship Id="rId6" Type="http://schemas.openxmlformats.org/officeDocument/2006/relationships/slideLayout" Target="../slideLayouts/slideLayout42.xml"/><Relationship Id="rId11" Type="http://schemas.openxmlformats.org/officeDocument/2006/relationships/slideLayout" Target="../slideLayouts/slideLayout47.xml"/><Relationship Id="rId5" Type="http://schemas.openxmlformats.org/officeDocument/2006/relationships/slideLayout" Target="../slideLayouts/slideLayout41.xml"/><Relationship Id="rId10" Type="http://schemas.openxmlformats.org/officeDocument/2006/relationships/slideLayout" Target="../slideLayouts/slideLayout46.xml"/><Relationship Id="rId4" Type="http://schemas.openxmlformats.org/officeDocument/2006/relationships/slideLayout" Target="../slideLayouts/slideLayout40.xml"/><Relationship Id="rId9" Type="http://schemas.openxmlformats.org/officeDocument/2006/relationships/slideLayout" Target="../slideLayouts/slideLayout45.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55.xml"/><Relationship Id="rId3" Type="http://schemas.openxmlformats.org/officeDocument/2006/relationships/slideLayout" Target="../slideLayouts/slideLayout50.xml"/><Relationship Id="rId7" Type="http://schemas.openxmlformats.org/officeDocument/2006/relationships/slideLayout" Target="../slideLayouts/slideLayout54.xml"/><Relationship Id="rId12" Type="http://schemas.openxmlformats.org/officeDocument/2006/relationships/theme" Target="../theme/theme6.xml"/><Relationship Id="rId2" Type="http://schemas.openxmlformats.org/officeDocument/2006/relationships/slideLayout" Target="../slideLayouts/slideLayout49.xml"/><Relationship Id="rId1" Type="http://schemas.openxmlformats.org/officeDocument/2006/relationships/slideLayout" Target="../slideLayouts/slideLayout48.xml"/><Relationship Id="rId6" Type="http://schemas.openxmlformats.org/officeDocument/2006/relationships/slideLayout" Target="../slideLayouts/slideLayout53.xml"/><Relationship Id="rId11" Type="http://schemas.openxmlformats.org/officeDocument/2006/relationships/slideLayout" Target="../slideLayouts/slideLayout58.xml"/><Relationship Id="rId5" Type="http://schemas.openxmlformats.org/officeDocument/2006/relationships/slideLayout" Target="../slideLayouts/slideLayout52.xml"/><Relationship Id="rId10" Type="http://schemas.openxmlformats.org/officeDocument/2006/relationships/slideLayout" Target="../slideLayouts/slideLayout57.xml"/><Relationship Id="rId4" Type="http://schemas.openxmlformats.org/officeDocument/2006/relationships/slideLayout" Target="../slideLayouts/slideLayout51.xml"/><Relationship Id="rId9" Type="http://schemas.openxmlformats.org/officeDocument/2006/relationships/slideLayout" Target="../slideLayouts/slideLayout5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66.xml"/><Relationship Id="rId3" Type="http://schemas.openxmlformats.org/officeDocument/2006/relationships/slideLayout" Target="../slideLayouts/slideLayout61.xml"/><Relationship Id="rId7" Type="http://schemas.openxmlformats.org/officeDocument/2006/relationships/slideLayout" Target="../slideLayouts/slideLayout65.xml"/><Relationship Id="rId12" Type="http://schemas.openxmlformats.org/officeDocument/2006/relationships/theme" Target="../theme/theme7.xml"/><Relationship Id="rId2" Type="http://schemas.openxmlformats.org/officeDocument/2006/relationships/slideLayout" Target="../slideLayouts/slideLayout60.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5" Type="http://schemas.openxmlformats.org/officeDocument/2006/relationships/slideLayout" Target="../slideLayouts/slideLayout63.xml"/><Relationship Id="rId10" Type="http://schemas.openxmlformats.org/officeDocument/2006/relationships/slideLayout" Target="../slideLayouts/slideLayout68.xml"/><Relationship Id="rId4" Type="http://schemas.openxmlformats.org/officeDocument/2006/relationships/slideLayout" Target="../slideLayouts/slideLayout62.xml"/><Relationship Id="rId9" Type="http://schemas.openxmlformats.org/officeDocument/2006/relationships/slideLayout" Target="../slideLayouts/slideLayout67.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77.xml"/><Relationship Id="rId3" Type="http://schemas.openxmlformats.org/officeDocument/2006/relationships/slideLayout" Target="../slideLayouts/slideLayout72.xml"/><Relationship Id="rId7" Type="http://schemas.openxmlformats.org/officeDocument/2006/relationships/slideLayout" Target="../slideLayouts/slideLayout76.xml"/><Relationship Id="rId12" Type="http://schemas.openxmlformats.org/officeDocument/2006/relationships/theme" Target="../theme/theme8.xml"/><Relationship Id="rId2" Type="http://schemas.openxmlformats.org/officeDocument/2006/relationships/slideLayout" Target="../slideLayouts/slideLayout71.xml"/><Relationship Id="rId1" Type="http://schemas.openxmlformats.org/officeDocument/2006/relationships/slideLayout" Target="../slideLayouts/slideLayout70.xml"/><Relationship Id="rId6" Type="http://schemas.openxmlformats.org/officeDocument/2006/relationships/slideLayout" Target="../slideLayouts/slideLayout75.xml"/><Relationship Id="rId11" Type="http://schemas.openxmlformats.org/officeDocument/2006/relationships/slideLayout" Target="../slideLayouts/slideLayout80.xml"/><Relationship Id="rId5" Type="http://schemas.openxmlformats.org/officeDocument/2006/relationships/slideLayout" Target="../slideLayouts/slideLayout74.xml"/><Relationship Id="rId10" Type="http://schemas.openxmlformats.org/officeDocument/2006/relationships/slideLayout" Target="../slideLayouts/slideLayout79.xml"/><Relationship Id="rId4" Type="http://schemas.openxmlformats.org/officeDocument/2006/relationships/slideLayout" Target="../slideLayouts/slideLayout73.xml"/><Relationship Id="rId9" Type="http://schemas.openxmlformats.org/officeDocument/2006/relationships/slideLayout" Target="../slideLayouts/slideLayout78.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88.xml"/><Relationship Id="rId3" Type="http://schemas.openxmlformats.org/officeDocument/2006/relationships/slideLayout" Target="../slideLayouts/slideLayout83.xml"/><Relationship Id="rId7" Type="http://schemas.openxmlformats.org/officeDocument/2006/relationships/slideLayout" Target="../slideLayouts/slideLayout87.xml"/><Relationship Id="rId12" Type="http://schemas.openxmlformats.org/officeDocument/2006/relationships/theme" Target="../theme/theme9.xml"/><Relationship Id="rId2" Type="http://schemas.openxmlformats.org/officeDocument/2006/relationships/slideLayout" Target="../slideLayouts/slideLayout82.xml"/><Relationship Id="rId1" Type="http://schemas.openxmlformats.org/officeDocument/2006/relationships/slideLayout" Target="../slideLayouts/slideLayout81.xml"/><Relationship Id="rId6" Type="http://schemas.openxmlformats.org/officeDocument/2006/relationships/slideLayout" Target="../slideLayouts/slideLayout86.xml"/><Relationship Id="rId11" Type="http://schemas.openxmlformats.org/officeDocument/2006/relationships/slideLayout" Target="../slideLayouts/slideLayout91.xml"/><Relationship Id="rId5" Type="http://schemas.openxmlformats.org/officeDocument/2006/relationships/slideLayout" Target="../slideLayouts/slideLayout85.xml"/><Relationship Id="rId10" Type="http://schemas.openxmlformats.org/officeDocument/2006/relationships/slideLayout" Target="../slideLayouts/slideLayout90.xml"/><Relationship Id="rId4" Type="http://schemas.openxmlformats.org/officeDocument/2006/relationships/slideLayout" Target="../slideLayouts/slideLayout84.xml"/><Relationship Id="rId9" Type="http://schemas.openxmlformats.org/officeDocument/2006/relationships/slideLayout" Target="../slideLayouts/slideLayout8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blipFill dpi="0" rotWithShape="1">
          <a:blip r:embed="rId10">
            <a:lum/>
          </a:blip>
          <a:srcRect/>
          <a:stretch>
            <a:fillRect/>
          </a:stretch>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1856652521"/>
      </p:ext>
    </p:extLst>
  </p:cSld>
  <p:clrMap bg1="lt1" tx1="dk1" bg2="lt2" tx2="dk2" accent1="accent1" accent2="accent2" accent3="accent3" accent4="accent4" accent5="accent5" accent6="accent6" hlink="hlink" folHlink="folHlink"/>
  <p:sldLayoutIdLst>
    <p:sldLayoutId id="2147483671" r:id="rId1"/>
    <p:sldLayoutId id="2147483672" r:id="rId2"/>
    <p:sldLayoutId id="2147483673" r:id="rId3"/>
    <p:sldLayoutId id="2147483674" r:id="rId4"/>
    <p:sldLayoutId id="2147483675" r:id="rId5"/>
    <p:sldLayoutId id="2147483676" r:id="rId6"/>
    <p:sldLayoutId id="2147483677" r:id="rId7"/>
    <p:sldLayoutId id="2147483678" r:id="rId8"/>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947584132"/>
      </p:ext>
    </p:extLst>
  </p:cSld>
  <p:clrMap bg1="lt1" tx1="dk1" bg2="dk2" tx2="lt2" accent1="accent1" accent2="accent2" accent3="accent3" accent4="accent4" accent5="accent5" accent6="accent6" hlink="hlink" folHlink="folHlink"/>
  <p:sldLayoutIdLst>
    <p:sldLayoutId id="2147483771" r:id="rId1"/>
    <p:sldLayoutId id="2147483772" r:id="rId2"/>
    <p:sldLayoutId id="2147483773" r:id="rId3"/>
    <p:sldLayoutId id="2147483774" r:id="rId4"/>
    <p:sldLayoutId id="2147483775" r:id="rId5"/>
    <p:sldLayoutId id="2147483776" r:id="rId6"/>
    <p:sldLayoutId id="2147483777" r:id="rId7"/>
    <p:sldLayoutId id="2147483778" r:id="rId8"/>
    <p:sldLayoutId id="2147483779" r:id="rId9"/>
    <p:sldLayoutId id="2147483780" r:id="rId10"/>
    <p:sldLayoutId id="214748378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306071359"/>
      </p:ext>
    </p:extLst>
  </p:cSld>
  <p:clrMap bg1="lt1" tx1="dk1" bg2="dk2" tx2="lt2" accent1="accent1" accent2="accent2" accent3="accent3" accent4="accent4" accent5="accent5" accent6="accent6" hlink="hlink" folHlink="folHlink"/>
  <p:sldLayoutIdLst>
    <p:sldLayoutId id="2147483783" r:id="rId1"/>
    <p:sldLayoutId id="2147483784" r:id="rId2"/>
    <p:sldLayoutId id="2147483785" r:id="rId3"/>
    <p:sldLayoutId id="2147483786" r:id="rId4"/>
    <p:sldLayoutId id="2147483787" r:id="rId5"/>
    <p:sldLayoutId id="2147483788" r:id="rId6"/>
    <p:sldLayoutId id="2147483789" r:id="rId7"/>
    <p:sldLayoutId id="2147483790" r:id="rId8"/>
    <p:sldLayoutId id="2147483791" r:id="rId9"/>
    <p:sldLayoutId id="2147483792" r:id="rId10"/>
    <p:sldLayoutId id="214748379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476512381"/>
      </p:ext>
    </p:extLst>
  </p:cSld>
  <p:clrMap bg1="lt1" tx1="dk1" bg2="dk2" tx2="lt2" accent1="accent1" accent2="accent2" accent3="accent3" accent4="accent4" accent5="accent5" accent6="accent6" hlink="hlink" folHlink="folHlink"/>
  <p:sldLayoutIdLst>
    <p:sldLayoutId id="2147483795" r:id="rId1"/>
    <p:sldLayoutId id="2147483796" r:id="rId2"/>
    <p:sldLayoutId id="2147483797" r:id="rId3"/>
    <p:sldLayoutId id="2147483798" r:id="rId4"/>
    <p:sldLayoutId id="2147483799" r:id="rId5"/>
    <p:sldLayoutId id="2147483800" r:id="rId6"/>
    <p:sldLayoutId id="2147483801" r:id="rId7"/>
    <p:sldLayoutId id="2147483802" r:id="rId8"/>
    <p:sldLayoutId id="2147483803" r:id="rId9"/>
    <p:sldLayoutId id="2147483804" r:id="rId10"/>
    <p:sldLayoutId id="214748380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677191379"/>
      </p:ext>
    </p:extLst>
  </p:cSld>
  <p:clrMap bg1="lt1" tx1="dk1" bg2="dk2" tx2="lt2" accent1="accent1" accent2="accent2" accent3="accent3" accent4="accent4" accent5="accent5" accent6="accent6" hlink="hlink" folHlink="folHlink"/>
  <p:sldLayoutIdLst>
    <p:sldLayoutId id="2147483807" r:id="rId1"/>
    <p:sldLayoutId id="2147483808" r:id="rId2"/>
    <p:sldLayoutId id="2147483809" r:id="rId3"/>
    <p:sldLayoutId id="2147483810" r:id="rId4"/>
    <p:sldLayoutId id="2147483811" r:id="rId5"/>
    <p:sldLayoutId id="2147483812" r:id="rId6"/>
    <p:sldLayoutId id="2147483813" r:id="rId7"/>
    <p:sldLayoutId id="2147483814" r:id="rId8"/>
    <p:sldLayoutId id="2147483815" r:id="rId9"/>
    <p:sldLayoutId id="2147483816" r:id="rId10"/>
    <p:sldLayoutId id="214748381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915812922"/>
      </p:ext>
    </p:extLst>
  </p:cSld>
  <p:clrMap bg1="lt1" tx1="dk1" bg2="dk2" tx2="lt2" accent1="accent1" accent2="accent2" accent3="accent3" accent4="accent4" accent5="accent5" accent6="accent6" hlink="hlink" folHlink="folHlink"/>
  <p:sldLayoutIdLst>
    <p:sldLayoutId id="2147483819" r:id="rId1"/>
    <p:sldLayoutId id="2147483820" r:id="rId2"/>
    <p:sldLayoutId id="2147483821" r:id="rId3"/>
    <p:sldLayoutId id="2147483822" r:id="rId4"/>
    <p:sldLayoutId id="2147483823" r:id="rId5"/>
    <p:sldLayoutId id="2147483824" r:id="rId6"/>
    <p:sldLayoutId id="2147483825" r:id="rId7"/>
    <p:sldLayoutId id="2147483826" r:id="rId8"/>
    <p:sldLayoutId id="2147483827" r:id="rId9"/>
    <p:sldLayoutId id="2147483828" r:id="rId10"/>
    <p:sldLayoutId id="214748382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155143612"/>
      </p:ext>
    </p:extLst>
  </p:cSld>
  <p:clrMap bg1="lt1" tx1="dk1" bg2="dk2" tx2="lt2" accent1="accent1" accent2="accent2" accent3="accent3" accent4="accent4" accent5="accent5" accent6="accent6" hlink="hlink" folHlink="folHlink"/>
  <p:sldLayoutIdLst>
    <p:sldLayoutId id="2147483831" r:id="rId1"/>
    <p:sldLayoutId id="2147483832" r:id="rId2"/>
    <p:sldLayoutId id="2147483833" r:id="rId3"/>
    <p:sldLayoutId id="2147483834" r:id="rId4"/>
    <p:sldLayoutId id="2147483835" r:id="rId5"/>
    <p:sldLayoutId id="2147483836" r:id="rId6"/>
    <p:sldLayoutId id="2147483837" r:id="rId7"/>
    <p:sldLayoutId id="2147483838" r:id="rId8"/>
    <p:sldLayoutId id="2147483839" r:id="rId9"/>
    <p:sldLayoutId id="2147483840" r:id="rId10"/>
    <p:sldLayoutId id="214748384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034427339"/>
      </p:ext>
    </p:extLst>
  </p:cSld>
  <p:clrMap bg1="lt1" tx1="dk1" bg2="dk2" tx2="lt2" accent1="accent1" accent2="accent2" accent3="accent3" accent4="accent4" accent5="accent5" accent6="accent6" hlink="hlink" folHlink="folHlink"/>
  <p:sldLayoutIdLst>
    <p:sldLayoutId id="2147483843" r:id="rId1"/>
    <p:sldLayoutId id="2147483844" r:id="rId2"/>
    <p:sldLayoutId id="2147483845" r:id="rId3"/>
    <p:sldLayoutId id="2147483846" r:id="rId4"/>
    <p:sldLayoutId id="2147483847" r:id="rId5"/>
    <p:sldLayoutId id="2147483848" r:id="rId6"/>
    <p:sldLayoutId id="2147483849" r:id="rId7"/>
    <p:sldLayoutId id="2147483850" r:id="rId8"/>
    <p:sldLayoutId id="2147483851" r:id="rId9"/>
    <p:sldLayoutId id="2147483852" r:id="rId10"/>
    <p:sldLayoutId id="214748385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858770614"/>
      </p:ext>
    </p:extLst>
  </p:cSld>
  <p:clrMap bg1="lt1" tx1="dk1" bg2="dk2" tx2="lt2" accent1="accent1" accent2="accent2" accent3="accent3" accent4="accent4" accent5="accent5" accent6="accent6" hlink="hlink" folHlink="folHlink"/>
  <p:sldLayoutIdLst>
    <p:sldLayoutId id="2147483855" r:id="rId1"/>
    <p:sldLayoutId id="2147483856" r:id="rId2"/>
    <p:sldLayoutId id="2147483857" r:id="rId3"/>
    <p:sldLayoutId id="2147483858" r:id="rId4"/>
    <p:sldLayoutId id="2147483859" r:id="rId5"/>
    <p:sldLayoutId id="2147483860" r:id="rId6"/>
    <p:sldLayoutId id="2147483861" r:id="rId7"/>
    <p:sldLayoutId id="2147483862" r:id="rId8"/>
    <p:sldLayoutId id="2147483863" r:id="rId9"/>
    <p:sldLayoutId id="2147483864" r:id="rId10"/>
    <p:sldLayoutId id="214748386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984743358"/>
      </p:ext>
    </p:extLst>
  </p:cSld>
  <p:clrMap bg1="lt1" tx1="dk1" bg2="dk2" tx2="lt2" accent1="accent1" accent2="accent2" accent3="accent3" accent4="accent4" accent5="accent5" accent6="accent6" hlink="hlink" folHlink="folHlink"/>
  <p:sldLayoutIdLst>
    <p:sldLayoutId id="2147483867" r:id="rId1"/>
    <p:sldLayoutId id="2147483868" r:id="rId2"/>
    <p:sldLayoutId id="2147483869" r:id="rId3"/>
    <p:sldLayoutId id="2147483870" r:id="rId4"/>
    <p:sldLayoutId id="2147483871" r:id="rId5"/>
    <p:sldLayoutId id="2147483872" r:id="rId6"/>
    <p:sldLayoutId id="2147483873" r:id="rId7"/>
    <p:sldLayoutId id="2147483874" r:id="rId8"/>
    <p:sldLayoutId id="2147483875" r:id="rId9"/>
    <p:sldLayoutId id="2147483876" r:id="rId10"/>
    <p:sldLayoutId id="214748387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056345651"/>
      </p:ext>
    </p:extLst>
  </p:cSld>
  <p:clrMap bg1="lt1" tx1="dk1" bg2="dk2" tx2="lt2" accent1="accent1" accent2="accent2" accent3="accent3" accent4="accent4" accent5="accent5" accent6="accent6" hlink="hlink" folHlink="folHlink"/>
  <p:sldLayoutIdLst>
    <p:sldLayoutId id="2147483891" r:id="rId1"/>
    <p:sldLayoutId id="2147483892" r:id="rId2"/>
    <p:sldLayoutId id="2147483893" r:id="rId3"/>
    <p:sldLayoutId id="2147483894" r:id="rId4"/>
    <p:sldLayoutId id="2147483895" r:id="rId5"/>
    <p:sldLayoutId id="2147483896" r:id="rId6"/>
    <p:sldLayoutId id="2147483897" r:id="rId7"/>
    <p:sldLayoutId id="2147483898" r:id="rId8"/>
    <p:sldLayoutId id="2147483899" r:id="rId9"/>
    <p:sldLayoutId id="2147483900" r:id="rId10"/>
    <p:sldLayoutId id="214748390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415600" y="593367"/>
            <a:ext cx="11360700" cy="763500"/>
          </a:xfrm>
          <a:prstGeom prst="rect">
            <a:avLst/>
          </a:prstGeom>
          <a:noFill/>
          <a:ln>
            <a:noFill/>
          </a:ln>
        </p:spPr>
        <p:txBody>
          <a:bodyPr spcFirstLastPara="1" wrap="square" lIns="121900" tIns="121900" rIns="121900" bIns="121900" anchor="t" anchorCtr="0">
            <a:noAutofit/>
          </a:bodyPr>
          <a:lstStyle>
            <a:lvl1pPr lvl="0">
              <a:spcBef>
                <a:spcPts val="0"/>
              </a:spcBef>
              <a:spcAft>
                <a:spcPts val="0"/>
              </a:spcAft>
              <a:buClr>
                <a:schemeClr val="dk1"/>
              </a:buClr>
              <a:buSzPts val="4000"/>
              <a:buFont typeface="Just Another Hand"/>
              <a:buNone/>
              <a:defRPr sz="4000" b="1">
                <a:solidFill>
                  <a:schemeClr val="dk1"/>
                </a:solidFill>
                <a:latin typeface="Just Another Hand"/>
                <a:ea typeface="Just Another Hand"/>
                <a:cs typeface="Just Another Hand"/>
                <a:sym typeface="Just Another Hand"/>
              </a:defRPr>
            </a:lvl1pPr>
            <a:lvl2pPr lvl="1">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2pPr>
            <a:lvl3pPr lvl="2">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3pPr>
            <a:lvl4pPr lvl="3">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4pPr>
            <a:lvl5pPr lvl="4">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5pPr>
            <a:lvl6pPr lvl="5">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6pPr>
            <a:lvl7pPr lvl="6">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7pPr>
            <a:lvl8pPr lvl="7">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8pPr>
            <a:lvl9pPr lvl="8">
              <a:spcBef>
                <a:spcPts val="0"/>
              </a:spcBef>
              <a:spcAft>
                <a:spcPts val="0"/>
              </a:spcAft>
              <a:buClr>
                <a:schemeClr val="dk1"/>
              </a:buClr>
              <a:buSzPts val="4000"/>
              <a:buFont typeface="Indie Flower"/>
              <a:buNone/>
              <a:defRPr sz="4000" b="1">
                <a:solidFill>
                  <a:schemeClr val="dk1"/>
                </a:solidFill>
                <a:latin typeface="Indie Flower"/>
                <a:ea typeface="Indie Flower"/>
                <a:cs typeface="Indie Flower"/>
                <a:sym typeface="Indie Flower"/>
              </a:defRPr>
            </a:lvl9pPr>
          </a:lstStyle>
          <a:p>
            <a:endParaRPr/>
          </a:p>
        </p:txBody>
      </p:sp>
      <p:sp>
        <p:nvSpPr>
          <p:cNvPr id="7" name="Google Shape;7;p1"/>
          <p:cNvSpPr txBox="1">
            <a:spLocks noGrp="1"/>
          </p:cNvSpPr>
          <p:nvPr>
            <p:ph type="body" idx="1"/>
          </p:nvPr>
        </p:nvSpPr>
        <p:spPr>
          <a:xfrm>
            <a:off x="415600" y="1536633"/>
            <a:ext cx="11360700" cy="4555200"/>
          </a:xfrm>
          <a:prstGeom prst="rect">
            <a:avLst/>
          </a:prstGeom>
          <a:noFill/>
          <a:ln>
            <a:noFill/>
          </a:ln>
        </p:spPr>
        <p:txBody>
          <a:bodyPr spcFirstLastPara="1" wrap="square" lIns="121900" tIns="121900" rIns="121900" bIns="121900" anchor="t" anchorCtr="0">
            <a:noAutofit/>
          </a:bodyPr>
          <a:lstStyle>
            <a:lvl1pPr marL="457200" lvl="0" indent="-349250">
              <a:lnSpc>
                <a:spcPct val="115000"/>
              </a:lnSpc>
              <a:spcBef>
                <a:spcPts val="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1pPr>
            <a:lvl2pPr marL="914400" lvl="1"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2pPr>
            <a:lvl3pPr marL="1371600" lvl="2"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3pPr>
            <a:lvl4pPr marL="1828800" lvl="3"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4pPr>
            <a:lvl5pPr marL="2286000" lvl="4"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5pPr>
            <a:lvl6pPr marL="2743200" lvl="5"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6pPr>
            <a:lvl7pPr marL="3200400" lvl="6"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7pPr>
            <a:lvl8pPr marL="3657600" lvl="7" indent="-349250">
              <a:lnSpc>
                <a:spcPct val="115000"/>
              </a:lnSpc>
              <a:spcBef>
                <a:spcPts val="2100"/>
              </a:spcBef>
              <a:spcAft>
                <a:spcPts val="0"/>
              </a:spcAft>
              <a:buClr>
                <a:schemeClr val="dk2"/>
              </a:buClr>
              <a:buSzPts val="1900"/>
              <a:buFont typeface="Maven Pro"/>
              <a:buChar char="○"/>
              <a:defRPr sz="1900">
                <a:solidFill>
                  <a:schemeClr val="dk2"/>
                </a:solidFill>
                <a:latin typeface="Maven Pro"/>
                <a:ea typeface="Maven Pro"/>
                <a:cs typeface="Maven Pro"/>
                <a:sym typeface="Maven Pro"/>
              </a:defRPr>
            </a:lvl8pPr>
            <a:lvl9pPr marL="4114800" lvl="8" indent="-349250">
              <a:lnSpc>
                <a:spcPct val="115000"/>
              </a:lnSpc>
              <a:spcBef>
                <a:spcPts val="2100"/>
              </a:spcBef>
              <a:spcAft>
                <a:spcPts val="2100"/>
              </a:spcAft>
              <a:buClr>
                <a:schemeClr val="dk2"/>
              </a:buClr>
              <a:buSzPts val="1900"/>
              <a:buFont typeface="Maven Pro"/>
              <a:buChar char="■"/>
              <a:defRPr sz="1900">
                <a:solidFill>
                  <a:schemeClr val="dk2"/>
                </a:solidFill>
                <a:latin typeface="Maven Pro"/>
                <a:ea typeface="Maven Pro"/>
                <a:cs typeface="Maven Pro"/>
                <a:sym typeface="Maven Pro"/>
              </a:defRPr>
            </a:lvl9pPr>
          </a:lstStyle>
          <a:p>
            <a:endParaRPr dirty="0"/>
          </a:p>
        </p:txBody>
      </p:sp>
    </p:spTree>
    <p:extLst>
      <p:ext uri="{BB962C8B-B14F-4D97-AF65-F5344CB8AC3E}">
        <p14:creationId xmlns:p14="http://schemas.microsoft.com/office/powerpoint/2010/main" val="3871711214"/>
      </p:ext>
    </p:extLst>
  </p:cSld>
  <p:clrMap bg1="lt1" tx1="dk1" bg2="dk2" tx2="lt2" accent1="accent1" accent2="accent2" accent3="accent3" accent4="accent4" accent5="accent5" accent6="accent6" hlink="hlink" folHlink="folHlink"/>
  <p:sldLayoutIdLst>
    <p:sldLayoutId id="2147483680" r:id="rId1"/>
    <p:sldLayoutId id="2147483681" r:id="rId2"/>
    <p:sldLayoutId id="2147483682" r:id="rId3"/>
    <p:sldLayoutId id="2147483683" r:id="rId4"/>
    <p:sldLayoutId id="2147483684" r:id="rId5"/>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1">
          <a:blip r:embed="rId13">
            <a:lum/>
          </a:blip>
          <a:srcRect/>
          <a:stretch>
            <a:fillRect/>
          </a:stretch>
        </a:blipFill>
        <a:effectLst/>
      </p:bgPr>
    </p:bg>
    <p:spTree>
      <p:nvGrpSpPr>
        <p:cNvPr id="1" name=""/>
        <p:cNvGrpSpPr/>
        <p:nvPr/>
      </p:nvGrpSpPr>
      <p:grpSpPr>
        <a:xfrm>
          <a:off x="0" y="0"/>
          <a:ext cx="0" cy="0"/>
          <a:chOff x="0" y="0"/>
          <a:chExt cx="0" cy="0"/>
        </a:xfrm>
      </p:grpSpPr>
      <p:sp>
        <p:nvSpPr>
          <p:cNvPr id="3" name="圆角矩形 2"/>
          <p:cNvSpPr/>
          <p:nvPr userDrawn="1"/>
        </p:nvSpPr>
        <p:spPr>
          <a:xfrm>
            <a:off x="11280576" y="322345"/>
            <a:ext cx="672075" cy="384043"/>
          </a:xfrm>
          <a:prstGeom prst="roundRect">
            <a:avLst/>
          </a:prstGeom>
          <a:solidFill>
            <a:srgbClr val="FFC000"/>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zh-CN" altLang="en-US" sz="2400">
              <a:solidFill>
                <a:prstClr val="white"/>
              </a:solidFill>
            </a:endParaRPr>
          </a:p>
        </p:txBody>
      </p:sp>
      <p:sp>
        <p:nvSpPr>
          <p:cNvPr id="4" name="日期占位符 3"/>
          <p:cNvSpPr>
            <a:spLocks noGrp="1"/>
          </p:cNvSpPr>
          <p:nvPr>
            <p:ph type="dt" sz="half" idx="2"/>
          </p:nvPr>
        </p:nvSpPr>
        <p:spPr>
          <a:xfrm>
            <a:off x="609600" y="6356351"/>
            <a:ext cx="2844800" cy="365125"/>
          </a:xfrm>
          <a:prstGeom prst="rect">
            <a:avLst/>
          </a:prstGeom>
        </p:spPr>
        <p:txBody>
          <a:bodyPr vert="horz" lIns="91440" tIns="45720" rIns="91440" bIns="45720" rtlCol="0" anchor="ctr"/>
          <a:lstStyle>
            <a:lvl1pPr algn="l">
              <a:defRPr sz="1600">
                <a:solidFill>
                  <a:schemeClr val="tx1">
                    <a:tint val="75000"/>
                  </a:schemeClr>
                </a:solidFill>
              </a:defRPr>
            </a:lvl1pPr>
          </a:lstStyle>
          <a:p>
            <a:fld id="{E3094BC8-22A0-4C48-90FC-9CC66632C2C8}" type="datetime1">
              <a:rPr lang="zh-CN" altLang="en-US" smtClean="0">
                <a:solidFill>
                  <a:prstClr val="black">
                    <a:tint val="75000"/>
                  </a:prstClr>
                </a:solidFill>
              </a:rPr>
              <a:pPr/>
              <a:t>2024/9/15</a:t>
            </a:fld>
            <a:endParaRPr lang="zh-CN" altLang="en-US">
              <a:solidFill>
                <a:prstClr val="black">
                  <a:tint val="75000"/>
                </a:prstClr>
              </a:solidFill>
            </a:endParaRPr>
          </a:p>
        </p:txBody>
      </p:sp>
      <p:sp>
        <p:nvSpPr>
          <p:cNvPr id="5" name="页脚占位符 4"/>
          <p:cNvSpPr>
            <a:spLocks noGrp="1"/>
          </p:cNvSpPr>
          <p:nvPr>
            <p:ph type="ftr" sz="quarter" idx="3"/>
          </p:nvPr>
        </p:nvSpPr>
        <p:spPr>
          <a:xfrm>
            <a:off x="4165600" y="6356351"/>
            <a:ext cx="3860800" cy="365125"/>
          </a:xfrm>
          <a:prstGeom prst="rect">
            <a:avLst/>
          </a:prstGeom>
        </p:spPr>
        <p:txBody>
          <a:bodyPr vert="horz" lIns="91440" tIns="45720" rIns="91440" bIns="45720" rtlCol="0" anchor="ctr"/>
          <a:lstStyle>
            <a:lvl1pPr algn="ctr">
              <a:defRPr sz="1600">
                <a:solidFill>
                  <a:schemeClr val="tx1">
                    <a:tint val="75000"/>
                  </a:schemeClr>
                </a:solidFill>
              </a:defRPr>
            </a:lvl1pPr>
          </a:lstStyle>
          <a:p>
            <a:endParaRPr lang="zh-CN" altLang="en-US">
              <a:solidFill>
                <a:prstClr val="black">
                  <a:tint val="75000"/>
                </a:prstClr>
              </a:solidFill>
            </a:endParaRPr>
          </a:p>
        </p:txBody>
      </p:sp>
      <p:sp>
        <p:nvSpPr>
          <p:cNvPr id="6" name="灯片编号占位符 5"/>
          <p:cNvSpPr>
            <a:spLocks noGrp="1"/>
          </p:cNvSpPr>
          <p:nvPr>
            <p:ph type="sldNum" sz="quarter" idx="4"/>
          </p:nvPr>
        </p:nvSpPr>
        <p:spPr>
          <a:xfrm>
            <a:off x="8976320" y="311283"/>
            <a:ext cx="2844800" cy="365125"/>
          </a:xfrm>
          <a:prstGeom prst="rect">
            <a:avLst/>
          </a:prstGeom>
        </p:spPr>
        <p:txBody>
          <a:bodyPr vert="horz" lIns="91440" tIns="45720" rIns="91440" bIns="45720" rtlCol="0" anchor="ctr"/>
          <a:lstStyle>
            <a:lvl1pPr algn="r">
              <a:defRPr sz="2400">
                <a:solidFill>
                  <a:schemeClr val="tx1">
                    <a:lumMod val="85000"/>
                    <a:lumOff val="15000"/>
                  </a:schemeClr>
                </a:solidFill>
                <a:latin typeface="Impact" pitchFamily="34" charset="0"/>
                <a:ea typeface="+mn-ea"/>
              </a:defRPr>
            </a:lvl1pPr>
          </a:lstStyle>
          <a:p>
            <a:fld id="{87115745-2F8B-4195-AD23-8A2542AF7C2C}" type="slidenum">
              <a:rPr lang="zh-CN" altLang="en-US" smtClean="0">
                <a:solidFill>
                  <a:prstClr val="black">
                    <a:lumMod val="85000"/>
                    <a:lumOff val="15000"/>
                  </a:prstClr>
                </a:solidFill>
              </a:rPr>
              <a:pPr/>
              <a:t>‹#›</a:t>
            </a:fld>
            <a:endParaRPr lang="zh-CN" altLang="en-US">
              <a:solidFill>
                <a:prstClr val="black">
                  <a:lumMod val="85000"/>
                  <a:lumOff val="15000"/>
                </a:prstClr>
              </a:solidFill>
            </a:endParaRPr>
          </a:p>
        </p:txBody>
      </p:sp>
    </p:spTree>
    <p:extLst>
      <p:ext uri="{BB962C8B-B14F-4D97-AF65-F5344CB8AC3E}">
        <p14:creationId xmlns:p14="http://schemas.microsoft.com/office/powerpoint/2010/main" val="3586549617"/>
      </p:ext>
    </p:extLst>
  </p:cSld>
  <p:clrMap bg1="lt1" tx1="dk1" bg2="lt2" tx2="dk2" accent1="accent1" accent2="accent2" accent3="accent3" accent4="accent4" accent5="accent5" accent6="accent6" hlink="hlink" folHlink="folHlink"/>
  <p:sldLayoutIdLst>
    <p:sldLayoutId id="2147483903" r:id="rId1"/>
    <p:sldLayoutId id="2147483904" r:id="rId2"/>
    <p:sldLayoutId id="2147483905" r:id="rId3"/>
    <p:sldLayoutId id="2147483906" r:id="rId4"/>
    <p:sldLayoutId id="2147483907" r:id="rId5"/>
    <p:sldLayoutId id="2147483908" r:id="rId6"/>
    <p:sldLayoutId id="2147483909" r:id="rId7"/>
    <p:sldLayoutId id="2147483910" r:id="rId8"/>
    <p:sldLayoutId id="2147483911" r:id="rId9"/>
    <p:sldLayoutId id="2147483912" r:id="rId10"/>
    <p:sldLayoutId id="2147483913" r:id="rId11"/>
  </p:sldLayoutIdLst>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hf hdr="0" ftr="0" dt="0"/>
  <p:txStyles>
    <p:titleStyle>
      <a:lvl1pPr algn="ctr" defTabSz="1219170" rtl="0" eaLnBrk="1" latinLnBrk="0" hangingPunct="1">
        <a:spcBef>
          <a:spcPct val="0"/>
        </a:spcBef>
        <a:buNone/>
        <a:defRPr sz="5867" kern="1200">
          <a:solidFill>
            <a:schemeClr val="tx1"/>
          </a:solidFill>
          <a:latin typeface="+mj-lt"/>
          <a:ea typeface="+mj-ea"/>
          <a:cs typeface="+mj-cs"/>
        </a:defRPr>
      </a:lvl1pPr>
    </p:titleStyle>
    <p:bodyStyle>
      <a:lvl1pPr marL="457189" indent="-457189" algn="l" defTabSz="1219170" rtl="0" eaLnBrk="1" latinLnBrk="0" hangingPunct="1">
        <a:spcBef>
          <a:spcPct val="20000"/>
        </a:spcBef>
        <a:buFont typeface="Arial" pitchFamily="34" charset="0"/>
        <a:buChar char="•"/>
        <a:defRPr sz="4267" kern="1200">
          <a:solidFill>
            <a:schemeClr val="tx1"/>
          </a:solidFill>
          <a:latin typeface="+mn-lt"/>
          <a:ea typeface="+mn-ea"/>
          <a:cs typeface="+mn-cs"/>
        </a:defRPr>
      </a:lvl1pPr>
      <a:lvl2pPr marL="990575" indent="-380990" algn="l" defTabSz="1219170" rtl="0" eaLnBrk="1" latinLnBrk="0" hangingPunct="1">
        <a:spcBef>
          <a:spcPct val="20000"/>
        </a:spcBef>
        <a:buFont typeface="Arial" pitchFamily="34" charset="0"/>
        <a:buChar char="–"/>
        <a:defRPr sz="3733" kern="1200">
          <a:solidFill>
            <a:schemeClr val="tx1"/>
          </a:solidFill>
          <a:latin typeface="+mn-lt"/>
          <a:ea typeface="+mn-ea"/>
          <a:cs typeface="+mn-cs"/>
        </a:defRPr>
      </a:lvl2pPr>
      <a:lvl3pPr marL="1523962" indent="-304792" algn="l" defTabSz="1219170" rtl="0" eaLnBrk="1" latinLnBrk="0" hangingPunct="1">
        <a:spcBef>
          <a:spcPct val="20000"/>
        </a:spcBef>
        <a:buFont typeface="Arial" pitchFamily="34" charset="0"/>
        <a:buChar char="•"/>
        <a:defRPr sz="3200" kern="1200">
          <a:solidFill>
            <a:schemeClr val="tx1"/>
          </a:solidFill>
          <a:latin typeface="+mn-lt"/>
          <a:ea typeface="+mn-ea"/>
          <a:cs typeface="+mn-cs"/>
        </a:defRPr>
      </a:lvl3pPr>
      <a:lvl4pPr marL="2133547"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4pPr>
      <a:lvl5pPr marL="274313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5pPr>
      <a:lvl6pPr marL="335271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6pPr>
      <a:lvl7pPr marL="3962301"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7pPr>
      <a:lvl8pPr marL="4571886"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8pPr>
      <a:lvl9pPr marL="5181470" indent="-304792" algn="l" defTabSz="1219170" rtl="0" eaLnBrk="1" latinLnBrk="0" hangingPunct="1">
        <a:spcBef>
          <a:spcPct val="20000"/>
        </a:spcBef>
        <a:buFont typeface="Arial" pitchFamily="34" charset="0"/>
        <a:buChar char="•"/>
        <a:defRPr sz="2667" kern="1200">
          <a:solidFill>
            <a:schemeClr val="tx1"/>
          </a:solidFill>
          <a:latin typeface="+mn-lt"/>
          <a:ea typeface="+mn-ea"/>
          <a:cs typeface="+mn-cs"/>
        </a:defRPr>
      </a:lvl9pPr>
    </p:bodyStyle>
    <p:otherStyle>
      <a:defPPr>
        <a:defRPr lang="zh-CN"/>
      </a:defPPr>
      <a:lvl1pPr marL="0" algn="l" defTabSz="1219170" rtl="0" eaLnBrk="1" latinLnBrk="0" hangingPunct="1">
        <a:defRPr sz="2400" kern="1200">
          <a:solidFill>
            <a:schemeClr val="tx1"/>
          </a:solidFill>
          <a:latin typeface="+mn-lt"/>
          <a:ea typeface="+mn-ea"/>
          <a:cs typeface="+mn-cs"/>
        </a:defRPr>
      </a:lvl1pPr>
      <a:lvl2pPr marL="609585" algn="l" defTabSz="1219170" rtl="0" eaLnBrk="1" latinLnBrk="0" hangingPunct="1">
        <a:defRPr sz="2400" kern="1200">
          <a:solidFill>
            <a:schemeClr val="tx1"/>
          </a:solidFill>
          <a:latin typeface="+mn-lt"/>
          <a:ea typeface="+mn-ea"/>
          <a:cs typeface="+mn-cs"/>
        </a:defRPr>
      </a:lvl2pPr>
      <a:lvl3pPr marL="1219170" algn="l" defTabSz="1219170" rtl="0" eaLnBrk="1" latinLnBrk="0" hangingPunct="1">
        <a:defRPr sz="2400" kern="1200">
          <a:solidFill>
            <a:schemeClr val="tx1"/>
          </a:solidFill>
          <a:latin typeface="+mn-lt"/>
          <a:ea typeface="+mn-ea"/>
          <a:cs typeface="+mn-cs"/>
        </a:defRPr>
      </a:lvl3pPr>
      <a:lvl4pPr marL="1828754" algn="l" defTabSz="1219170" rtl="0" eaLnBrk="1" latinLnBrk="0" hangingPunct="1">
        <a:defRPr sz="2400" kern="1200">
          <a:solidFill>
            <a:schemeClr val="tx1"/>
          </a:solidFill>
          <a:latin typeface="+mn-lt"/>
          <a:ea typeface="+mn-ea"/>
          <a:cs typeface="+mn-cs"/>
        </a:defRPr>
      </a:lvl4pPr>
      <a:lvl5pPr marL="2438339" algn="l" defTabSz="1219170" rtl="0" eaLnBrk="1" latinLnBrk="0" hangingPunct="1">
        <a:defRPr sz="2400" kern="1200">
          <a:solidFill>
            <a:schemeClr val="tx1"/>
          </a:solidFill>
          <a:latin typeface="+mn-lt"/>
          <a:ea typeface="+mn-ea"/>
          <a:cs typeface="+mn-cs"/>
        </a:defRPr>
      </a:lvl5pPr>
      <a:lvl6pPr marL="3047924" algn="l" defTabSz="1219170" rtl="0" eaLnBrk="1" latinLnBrk="0" hangingPunct="1">
        <a:defRPr sz="2400" kern="1200">
          <a:solidFill>
            <a:schemeClr val="tx1"/>
          </a:solidFill>
          <a:latin typeface="+mn-lt"/>
          <a:ea typeface="+mn-ea"/>
          <a:cs typeface="+mn-cs"/>
        </a:defRPr>
      </a:lvl6pPr>
      <a:lvl7pPr marL="3657509" algn="l" defTabSz="1219170" rtl="0" eaLnBrk="1" latinLnBrk="0" hangingPunct="1">
        <a:defRPr sz="2400" kern="1200">
          <a:solidFill>
            <a:schemeClr val="tx1"/>
          </a:solidFill>
          <a:latin typeface="+mn-lt"/>
          <a:ea typeface="+mn-ea"/>
          <a:cs typeface="+mn-cs"/>
        </a:defRPr>
      </a:lvl7pPr>
      <a:lvl8pPr marL="4267093" algn="l" defTabSz="1219170" rtl="0" eaLnBrk="1" latinLnBrk="0" hangingPunct="1">
        <a:defRPr sz="2400" kern="1200">
          <a:solidFill>
            <a:schemeClr val="tx1"/>
          </a:solidFill>
          <a:latin typeface="+mn-lt"/>
          <a:ea typeface="+mn-ea"/>
          <a:cs typeface="+mn-cs"/>
        </a:defRPr>
      </a:lvl8pPr>
      <a:lvl9pPr marL="4876678" algn="l" defTabSz="1219170" rtl="0" eaLnBrk="1" latinLnBrk="0" hangingPunct="1">
        <a:defRPr sz="24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标题占位符 1">
            <a:extLst>
              <a:ext uri="{FF2B5EF4-FFF2-40B4-BE49-F238E27FC236}">
                <a16:creationId xmlns:a16="http://schemas.microsoft.com/office/drawing/2014/main" id="{B7E8DA72-EEBE-45C5-9E5D-EFE96DBDA479}"/>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zh-CN" altLang="en-US" dirty="0"/>
              <a:t>单击此处编辑母版标题样式</a:t>
            </a:r>
          </a:p>
        </p:txBody>
      </p:sp>
      <p:sp>
        <p:nvSpPr>
          <p:cNvPr id="3" name="文本占位符 2">
            <a:extLst>
              <a:ext uri="{FF2B5EF4-FFF2-40B4-BE49-F238E27FC236}">
                <a16:creationId xmlns:a16="http://schemas.microsoft.com/office/drawing/2014/main" id="{02F5870C-8639-4EB7-8DA6-CFE301C691E0}"/>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zh-CN" altLang="en-US" dirty="0"/>
              <a:t>编辑母版文本样式</a:t>
            </a:r>
          </a:p>
          <a:p>
            <a:pPr lvl="1"/>
            <a:r>
              <a:rPr lang="zh-CN" altLang="en-US" dirty="0"/>
              <a:t>第二级</a:t>
            </a:r>
          </a:p>
          <a:p>
            <a:pPr lvl="2"/>
            <a:r>
              <a:rPr lang="zh-CN" altLang="en-US" dirty="0"/>
              <a:t>第三级</a:t>
            </a:r>
          </a:p>
          <a:p>
            <a:pPr lvl="3"/>
            <a:r>
              <a:rPr lang="zh-CN" altLang="en-US" dirty="0"/>
              <a:t>第四级</a:t>
            </a:r>
          </a:p>
          <a:p>
            <a:pPr lvl="4"/>
            <a:r>
              <a:rPr lang="zh-CN" altLang="en-US" dirty="0"/>
              <a:t>第五级</a:t>
            </a:r>
          </a:p>
        </p:txBody>
      </p:sp>
      <p:sp>
        <p:nvSpPr>
          <p:cNvPr id="4" name="日期占位符 3">
            <a:extLst>
              <a:ext uri="{FF2B5EF4-FFF2-40B4-BE49-F238E27FC236}">
                <a16:creationId xmlns:a16="http://schemas.microsoft.com/office/drawing/2014/main" id="{AE8343F0-38C3-4458-834E-6B3A3E5FE80C}"/>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fld id="{C579690C-FD19-4EC8-B8B4-296DD396E793}" type="datetimeFigureOut">
              <a:rPr lang="zh-CN" altLang="en-US" smtClean="0"/>
              <a:pPr/>
              <a:t>2024/9/15</a:t>
            </a:fld>
            <a:endParaRPr lang="zh-CN" altLang="en-US" dirty="0"/>
          </a:p>
        </p:txBody>
      </p:sp>
      <p:sp>
        <p:nvSpPr>
          <p:cNvPr id="5" name="页脚占位符 4">
            <a:extLst>
              <a:ext uri="{FF2B5EF4-FFF2-40B4-BE49-F238E27FC236}">
                <a16:creationId xmlns:a16="http://schemas.microsoft.com/office/drawing/2014/main" id="{B4FD6FFE-D4A0-4AB4-940A-1C7ADBB39246}"/>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endParaRPr lang="zh-CN" altLang="en-US" dirty="0"/>
          </a:p>
        </p:txBody>
      </p:sp>
      <p:sp>
        <p:nvSpPr>
          <p:cNvPr id="6" name="灯片编号占位符 5">
            <a:extLst>
              <a:ext uri="{FF2B5EF4-FFF2-40B4-BE49-F238E27FC236}">
                <a16:creationId xmlns:a16="http://schemas.microsoft.com/office/drawing/2014/main" id="{8E8F6B1A-CAE5-4A54-8D4C-207B10511470}"/>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b="0" i="0">
                <a:solidFill>
                  <a:schemeClr val="tx1">
                    <a:tint val="75000"/>
                  </a:schemeClr>
                </a:solidFill>
                <a:latin typeface="Source Han Sans CN Medium" panose="020B0500000000000000" pitchFamily="34" charset="-128"/>
                <a:ea typeface="Source Han Sans CN Medium" panose="020B0500000000000000" pitchFamily="34" charset="-128"/>
              </a:defRPr>
            </a:lvl1pPr>
          </a:lstStyle>
          <a:p>
            <a:fld id="{FC9083C8-9651-44F2-9022-28D8621D5902}" type="slidenum">
              <a:rPr lang="zh-CN" altLang="en-US" smtClean="0"/>
              <a:pPr/>
              <a:t>‹#›</a:t>
            </a:fld>
            <a:endParaRPr lang="zh-CN" altLang="en-US" dirty="0"/>
          </a:p>
        </p:txBody>
      </p:sp>
    </p:spTree>
    <p:extLst>
      <p:ext uri="{BB962C8B-B14F-4D97-AF65-F5344CB8AC3E}">
        <p14:creationId xmlns:p14="http://schemas.microsoft.com/office/powerpoint/2010/main" val="2223516662"/>
      </p:ext>
    </p:extLst>
  </p:cSld>
  <p:clrMap bg1="lt1" tx1="dk1" bg2="lt2" tx2="dk2" accent1="accent1" accent2="accent2" accent3="accent3" accent4="accent4" accent5="accent5" accent6="accent6" hlink="hlink" folHlink="folHlink"/>
  <p:sldLayoutIdLst>
    <p:sldLayoutId id="2147483686" r:id="rId1"/>
    <p:sldLayoutId id="2147483687" r:id="rId2"/>
    <p:sldLayoutId id="2147483688" r:id="rId3"/>
    <p:sldLayoutId id="2147483689" r:id="rId4"/>
    <p:sldLayoutId id="2147483690" r:id="rId5"/>
    <p:sldLayoutId id="2147483691" r:id="rId6"/>
    <p:sldLayoutId id="2147483692" r:id="rId7"/>
    <p:sldLayoutId id="2147483693" r:id="rId8"/>
    <p:sldLayoutId id="2147483694" r:id="rId9"/>
    <p:sldLayoutId id="2147483695" r:id="rId10"/>
    <p:sldLayoutId id="2147483696" r:id="rId11"/>
    <p:sldLayoutId id="2147483697" r:id="rId12"/>
  </p:sldLayoutIdLst>
  <p:txStyles>
    <p:titleStyle>
      <a:lvl1pPr algn="l" defTabSz="914400" rtl="0" eaLnBrk="1" latinLnBrk="0" hangingPunct="1">
        <a:lnSpc>
          <a:spcPct val="90000"/>
        </a:lnSpc>
        <a:spcBef>
          <a:spcPct val="0"/>
        </a:spcBef>
        <a:buNone/>
        <a:defRPr sz="4400" b="0" i="0" kern="1200">
          <a:solidFill>
            <a:schemeClr val="tx1"/>
          </a:solidFill>
          <a:latin typeface="Source Han Sans CN Medium" panose="020B0500000000000000" pitchFamily="34" charset="-128"/>
          <a:ea typeface="Source Han Sans CN Medium" panose="020B0500000000000000" pitchFamily="34" charset="-128"/>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b="0" i="0" kern="1200">
          <a:solidFill>
            <a:schemeClr val="tx1"/>
          </a:solidFill>
          <a:latin typeface="Source Han Sans CN Medium" panose="020B0500000000000000" pitchFamily="34" charset="-128"/>
          <a:ea typeface="Source Han Sans CN Medium" panose="020B0500000000000000" pitchFamily="34" charset="-128"/>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b="0" i="0" kern="1200">
          <a:solidFill>
            <a:schemeClr val="tx1"/>
          </a:solidFill>
          <a:latin typeface="Source Han Sans CN Medium" panose="020B0500000000000000" pitchFamily="34" charset="-128"/>
          <a:ea typeface="Source Han Sans CN Medium" panose="020B0500000000000000" pitchFamily="34" charset="-128"/>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b="0" i="0" kern="1200">
          <a:solidFill>
            <a:schemeClr val="tx1"/>
          </a:solidFill>
          <a:latin typeface="Source Han Sans CN Medium" panose="020B0500000000000000" pitchFamily="34" charset="-128"/>
          <a:ea typeface="Source Han Sans CN Medium" panose="020B0500000000000000" pitchFamily="34" charset="-128"/>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Source Han Sans CN Medium" panose="020B0500000000000000" pitchFamily="34" charset="-128"/>
          <a:ea typeface="Source Han Sans CN Medium" panose="020B0500000000000000" pitchFamily="34" charset="-128"/>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b="0" i="0" kern="1200">
          <a:solidFill>
            <a:schemeClr val="tx1"/>
          </a:solidFill>
          <a:latin typeface="Source Han Sans CN Medium" panose="020B0500000000000000" pitchFamily="34" charset="-128"/>
          <a:ea typeface="Source Han Sans CN Medium" panose="020B0500000000000000" pitchFamily="34" charset="-128"/>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zh-CN"/>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862291877"/>
      </p:ext>
    </p:extLst>
  </p:cSld>
  <p:clrMap bg1="lt1" tx1="dk1" bg2="dk2" tx2="lt2" accent1="accent1" accent2="accent2" accent3="accent3" accent4="accent4" accent5="accent5" accent6="accent6" hlink="hlink" folHlink="folHlink"/>
  <p:sldLayoutIdLst>
    <p:sldLayoutId id="2147483699" r:id="rId1"/>
    <p:sldLayoutId id="2147483700" r:id="rId2"/>
    <p:sldLayoutId id="2147483701" r:id="rId3"/>
    <p:sldLayoutId id="2147483702" r:id="rId4"/>
    <p:sldLayoutId id="2147483703" r:id="rId5"/>
    <p:sldLayoutId id="2147483704" r:id="rId6"/>
    <p:sldLayoutId id="2147483705" r:id="rId7"/>
    <p:sldLayoutId id="2147483706" r:id="rId8"/>
    <p:sldLayoutId id="2147483707" r:id="rId9"/>
    <p:sldLayoutId id="2147483708" r:id="rId10"/>
    <p:sldLayoutId id="214748370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952819338"/>
      </p:ext>
    </p:extLst>
  </p:cSld>
  <p:clrMap bg1="lt1" tx1="dk1" bg2="dk2" tx2="lt2" accent1="accent1" accent2="accent2" accent3="accent3" accent4="accent4" accent5="accent5" accent6="accent6" hlink="hlink" folHlink="folHlink"/>
  <p:sldLayoutIdLst>
    <p:sldLayoutId id="2147483711" r:id="rId1"/>
    <p:sldLayoutId id="2147483712" r:id="rId2"/>
    <p:sldLayoutId id="2147483713" r:id="rId3"/>
    <p:sldLayoutId id="2147483714" r:id="rId4"/>
    <p:sldLayoutId id="2147483715" r:id="rId5"/>
    <p:sldLayoutId id="2147483716" r:id="rId6"/>
    <p:sldLayoutId id="2147483717" r:id="rId7"/>
    <p:sldLayoutId id="2147483718" r:id="rId8"/>
    <p:sldLayoutId id="2147483719" r:id="rId9"/>
    <p:sldLayoutId id="2147483720" r:id="rId10"/>
    <p:sldLayoutId id="2147483721"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1001743489"/>
      </p:ext>
    </p:extLst>
  </p:cSld>
  <p:clrMap bg1="lt1" tx1="dk1" bg2="dk2" tx2="lt2" accent1="accent1" accent2="accent2" accent3="accent3" accent4="accent4" accent5="accent5" accent6="accent6" hlink="hlink" folHlink="folHlink"/>
  <p:sldLayoutIdLst>
    <p:sldLayoutId id="2147483723" r:id="rId1"/>
    <p:sldLayoutId id="2147483724" r:id="rId2"/>
    <p:sldLayoutId id="2147483725" r:id="rId3"/>
    <p:sldLayoutId id="2147483726" r:id="rId4"/>
    <p:sldLayoutId id="2147483727" r:id="rId5"/>
    <p:sldLayoutId id="2147483728" r:id="rId6"/>
    <p:sldLayoutId id="2147483729" r:id="rId7"/>
    <p:sldLayoutId id="2147483730" r:id="rId8"/>
    <p:sldLayoutId id="2147483731" r:id="rId9"/>
    <p:sldLayoutId id="2147483732" r:id="rId10"/>
    <p:sldLayoutId id="2147483733"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3850856375"/>
      </p:ext>
    </p:extLst>
  </p:cSld>
  <p:clrMap bg1="lt1" tx1="dk1" bg2="dk2" tx2="lt2" accent1="accent1" accent2="accent2" accent3="accent3" accent4="accent4" accent5="accent5" accent6="accent6" hlink="hlink" folHlink="folHlink"/>
  <p:sldLayoutIdLst>
    <p:sldLayoutId id="2147483735" r:id="rId1"/>
    <p:sldLayoutId id="2147483736" r:id="rId2"/>
    <p:sldLayoutId id="2147483737" r:id="rId3"/>
    <p:sldLayoutId id="2147483738" r:id="rId4"/>
    <p:sldLayoutId id="2147483739" r:id="rId5"/>
    <p:sldLayoutId id="2147483740" r:id="rId6"/>
    <p:sldLayoutId id="2147483741" r:id="rId7"/>
    <p:sldLayoutId id="2147483742" r:id="rId8"/>
    <p:sldLayoutId id="2147483743" r:id="rId9"/>
    <p:sldLayoutId id="2147483744" r:id="rId10"/>
    <p:sldLayoutId id="2147483745"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2288647332"/>
      </p:ext>
    </p:extLst>
  </p:cSld>
  <p:clrMap bg1="lt1" tx1="dk1" bg2="dk2" tx2="lt2" accent1="accent1" accent2="accent2" accent3="accent3" accent4="accent4" accent5="accent5" accent6="accent6" hlink="hlink" folHlink="folHlink"/>
  <p:sldLayoutIdLst>
    <p:sldLayoutId id="2147483747" r:id="rId1"/>
    <p:sldLayoutId id="2147483748" r:id="rId2"/>
    <p:sldLayoutId id="2147483749" r:id="rId3"/>
    <p:sldLayoutId id="2147483750" r:id="rId4"/>
    <p:sldLayoutId id="2147483751" r:id="rId5"/>
    <p:sldLayoutId id="2147483752" r:id="rId6"/>
    <p:sldLayoutId id="2147483753" r:id="rId7"/>
    <p:sldLayoutId id="2147483754" r:id="rId8"/>
    <p:sldLayoutId id="2147483755" r:id="rId9"/>
    <p:sldLayoutId id="2147483756" r:id="rId10"/>
    <p:sldLayoutId id="2147483757"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640334" y="704000"/>
            <a:ext cx="9311200" cy="1291200"/>
          </a:xfrm>
          <a:prstGeom prst="rect">
            <a:avLst/>
          </a:prstGeom>
          <a:noFill/>
          <a:ln>
            <a:noFill/>
          </a:ln>
        </p:spPr>
        <p:txBody>
          <a:bodyPr spcFirstLastPara="1" wrap="square" lIns="91425" tIns="91425" rIns="91425" bIns="91425" anchor="t" anchorCtr="0">
            <a:noAutofit/>
          </a:bodyPr>
          <a:lstStyle>
            <a:lvl1pPr lvl="0">
              <a:spcBef>
                <a:spcPts val="0"/>
              </a:spcBef>
              <a:spcAft>
                <a:spcPts val="0"/>
              </a:spcAft>
              <a:buClr>
                <a:schemeClr val="dk1"/>
              </a:buClr>
              <a:buSzPts val="3000"/>
              <a:buFont typeface="Chewy"/>
              <a:buNone/>
              <a:defRPr sz="3000">
                <a:solidFill>
                  <a:schemeClr val="dk1"/>
                </a:solidFill>
                <a:latin typeface="Chewy"/>
                <a:ea typeface="Chewy"/>
                <a:cs typeface="Chewy"/>
                <a:sym typeface="Chewy"/>
              </a:defRPr>
            </a:lvl1pPr>
            <a:lvl2pPr lvl="1">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2pPr>
            <a:lvl3pPr lvl="2">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3pPr>
            <a:lvl4pPr lvl="3">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4pPr>
            <a:lvl5pPr lvl="4">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5pPr>
            <a:lvl6pPr lvl="5">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6pPr>
            <a:lvl7pPr lvl="6">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7pPr>
            <a:lvl8pPr lvl="7">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8pPr>
            <a:lvl9pPr lvl="8">
              <a:spcBef>
                <a:spcPts val="0"/>
              </a:spcBef>
              <a:spcAft>
                <a:spcPts val="0"/>
              </a:spcAft>
              <a:buClr>
                <a:schemeClr val="accent2"/>
              </a:buClr>
              <a:buSzPts val="1400"/>
              <a:buFont typeface="Chewy"/>
              <a:buNone/>
              <a:defRPr>
                <a:solidFill>
                  <a:schemeClr val="accent2"/>
                </a:solidFill>
                <a:latin typeface="Chewy"/>
                <a:ea typeface="Chewy"/>
                <a:cs typeface="Chewy"/>
                <a:sym typeface="Chewy"/>
              </a:defRPr>
            </a:lvl9pPr>
          </a:lstStyle>
          <a:p>
            <a:endParaRPr/>
          </a:p>
        </p:txBody>
      </p:sp>
      <p:sp>
        <p:nvSpPr>
          <p:cNvPr id="7" name="Google Shape;7;p1"/>
          <p:cNvSpPr txBox="1">
            <a:spLocks noGrp="1"/>
          </p:cNvSpPr>
          <p:nvPr>
            <p:ph type="body" idx="1"/>
          </p:nvPr>
        </p:nvSpPr>
        <p:spPr>
          <a:xfrm>
            <a:off x="755101" y="3487367"/>
            <a:ext cx="9196400" cy="2730400"/>
          </a:xfrm>
          <a:prstGeom prst="rect">
            <a:avLst/>
          </a:prstGeom>
          <a:noFill/>
          <a:ln>
            <a:noFill/>
          </a:ln>
        </p:spPr>
        <p:txBody>
          <a:bodyPr spcFirstLastPara="1" wrap="square" lIns="91425" tIns="91425" rIns="91425" bIns="91425" anchor="t" anchorCtr="0">
            <a:noAutofit/>
          </a:bodyPr>
          <a:lstStyle>
            <a:lvl1pPr marL="457200" lvl="0"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1pPr>
            <a:lvl2pPr marL="914400" lvl="1"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2pPr>
            <a:lvl3pPr marL="1371600" lvl="2"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3pPr>
            <a:lvl4pPr marL="1828800" lvl="3"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4pPr>
            <a:lvl5pPr marL="2286000" lvl="4"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5pPr>
            <a:lvl6pPr marL="2743200" lvl="5"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6pPr>
            <a:lvl7pPr marL="3200400" lvl="6"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7pPr>
            <a:lvl8pPr marL="3657600" lvl="7"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8pPr>
            <a:lvl9pPr marL="4114800" lvl="8" indent="-317500">
              <a:spcBef>
                <a:spcPts val="0"/>
              </a:spcBef>
              <a:spcAft>
                <a:spcPts val="0"/>
              </a:spcAft>
              <a:buClr>
                <a:schemeClr val="accent2"/>
              </a:buClr>
              <a:buSzPts val="1400"/>
              <a:buFont typeface="Nunito"/>
              <a:buChar char="■"/>
              <a:defRPr>
                <a:solidFill>
                  <a:schemeClr val="accent2"/>
                </a:solidFill>
                <a:latin typeface="Nunito"/>
                <a:ea typeface="Nunito"/>
                <a:cs typeface="Nunito"/>
                <a:sym typeface="Nunito"/>
              </a:defRPr>
            </a:lvl9pPr>
          </a:lstStyle>
          <a:p>
            <a:endParaRPr/>
          </a:p>
        </p:txBody>
      </p:sp>
    </p:spTree>
    <p:extLst>
      <p:ext uri="{BB962C8B-B14F-4D97-AF65-F5344CB8AC3E}">
        <p14:creationId xmlns:p14="http://schemas.microsoft.com/office/powerpoint/2010/main" val="812182189"/>
      </p:ext>
    </p:extLst>
  </p:cSld>
  <p:clrMap bg1="lt1" tx1="dk1" bg2="dk2" tx2="lt2" accent1="accent1" accent2="accent2" accent3="accent3" accent4="accent4" accent5="accent5" accent6="accent6" hlink="hlink" folHlink="folHlink"/>
  <p:sldLayoutIdLst>
    <p:sldLayoutId id="2147483759" r:id="rId1"/>
    <p:sldLayoutId id="2147483760" r:id="rId2"/>
    <p:sldLayoutId id="2147483761" r:id="rId3"/>
    <p:sldLayoutId id="2147483762" r:id="rId4"/>
    <p:sldLayoutId id="2147483763" r:id="rId5"/>
    <p:sldLayoutId id="2147483764" r:id="rId6"/>
    <p:sldLayoutId id="2147483765" r:id="rId7"/>
    <p:sldLayoutId id="2147483766" r:id="rId8"/>
    <p:sldLayoutId id="2147483767" r:id="rId9"/>
    <p:sldLayoutId id="2147483768" r:id="rId10"/>
    <p:sldLayoutId id="2147483769" r:id="rId11"/>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11.gif"/><Relationship Id="rId2" Type="http://schemas.openxmlformats.org/officeDocument/2006/relationships/notesSlide" Target="../notesSlides/notesSlide1.xml"/><Relationship Id="rId1" Type="http://schemas.openxmlformats.org/officeDocument/2006/relationships/slideLayout" Target="../slideLayouts/slideLayout10.xml"/><Relationship Id="rId6" Type="http://schemas.microsoft.com/office/2007/relationships/hdphoto" Target="../media/hdphoto1.wdp"/><Relationship Id="rId5" Type="http://schemas.openxmlformats.org/officeDocument/2006/relationships/image" Target="../media/image13.png"/><Relationship Id="rId4" Type="http://schemas.openxmlformats.org/officeDocument/2006/relationships/image" Target="../media/image12.png"/></Relationships>
</file>

<file path=ppt/slides/_rels/slide10.xml.rels><?xml version="1.0" encoding="UTF-8" standalone="yes"?>
<Relationships xmlns="http://schemas.openxmlformats.org/package/2006/relationships"><Relationship Id="rId8" Type="http://schemas.openxmlformats.org/officeDocument/2006/relationships/image" Target="../media/image39.png"/><Relationship Id="rId3" Type="http://schemas.openxmlformats.org/officeDocument/2006/relationships/image" Target="../media/image34.png"/><Relationship Id="rId7" Type="http://schemas.openxmlformats.org/officeDocument/2006/relationships/image" Target="../media/image38.png"/><Relationship Id="rId2" Type="http://schemas.openxmlformats.org/officeDocument/2006/relationships/image" Target="../media/image33.png"/><Relationship Id="rId1" Type="http://schemas.openxmlformats.org/officeDocument/2006/relationships/slideLayout" Target="../slideLayouts/slideLayout5.xml"/><Relationship Id="rId6" Type="http://schemas.openxmlformats.org/officeDocument/2006/relationships/image" Target="../media/image37.png"/><Relationship Id="rId5" Type="http://schemas.openxmlformats.org/officeDocument/2006/relationships/image" Target="../media/image36.png"/><Relationship Id="rId10" Type="http://schemas.openxmlformats.org/officeDocument/2006/relationships/image" Target="../media/image41.png"/><Relationship Id="rId4" Type="http://schemas.openxmlformats.org/officeDocument/2006/relationships/image" Target="../media/image35.png"/><Relationship Id="rId9" Type="http://schemas.openxmlformats.org/officeDocument/2006/relationships/image" Target="../media/image40.png"/></Relationships>
</file>

<file path=ppt/slides/_rels/slide1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12.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13.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5.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6.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8.xml"/></Relationships>
</file>

<file path=ppt/slides/_rels/slide17.xml.rels><?xml version="1.0" encoding="UTF-8" standalone="yes"?>
<Relationships xmlns="http://schemas.openxmlformats.org/package/2006/relationships"><Relationship Id="rId8" Type="http://schemas.microsoft.com/office/2007/relationships/hdphoto" Target="../media/hdphoto9.wdp"/><Relationship Id="rId3" Type="http://schemas.openxmlformats.org/officeDocument/2006/relationships/image" Target="../media/image45.png"/><Relationship Id="rId7" Type="http://schemas.openxmlformats.org/officeDocument/2006/relationships/image" Target="../media/image47.png"/><Relationship Id="rId2" Type="http://schemas.openxmlformats.org/officeDocument/2006/relationships/image" Target="../media/image44.png"/><Relationship Id="rId1" Type="http://schemas.openxmlformats.org/officeDocument/2006/relationships/slideLayout" Target="../slideLayouts/slideLayout5.xml"/><Relationship Id="rId6" Type="http://schemas.microsoft.com/office/2007/relationships/hdphoto" Target="../media/hdphoto8.wdp"/><Relationship Id="rId5" Type="http://schemas.openxmlformats.org/officeDocument/2006/relationships/image" Target="../media/image46.png"/><Relationship Id="rId4" Type="http://schemas.microsoft.com/office/2007/relationships/hdphoto" Target="../media/hdphoto7.wdp"/></Relationships>
</file>

<file path=ppt/slides/_rels/slide18.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 Id="rId4" Type="http://schemas.openxmlformats.org/officeDocument/2006/relationships/image" Target="../media/image48.png"/></Relationships>
</file>

<file path=ppt/slides/_rels/slide19.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2.xml.rels><?xml version="1.0" encoding="UTF-8" standalone="yes"?>
<Relationships xmlns="http://schemas.openxmlformats.org/package/2006/relationships"><Relationship Id="rId3" Type="http://schemas.openxmlformats.org/officeDocument/2006/relationships/slideLayout" Target="../slideLayouts/slideLayout15.xml"/><Relationship Id="rId7" Type="http://schemas.openxmlformats.org/officeDocument/2006/relationships/image" Target="../media/image16.png"/><Relationship Id="rId2" Type="http://schemas.openxmlformats.org/officeDocument/2006/relationships/audio" Target="../media/media1.mp3"/><Relationship Id="rId1" Type="http://schemas.microsoft.com/office/2007/relationships/media" Target="../media/media1.mp3"/><Relationship Id="rId6" Type="http://schemas.openxmlformats.org/officeDocument/2006/relationships/image" Target="../media/image15.jpeg"/><Relationship Id="rId5" Type="http://schemas.microsoft.com/office/2007/relationships/hdphoto" Target="../media/hdphoto2.wdp"/><Relationship Id="rId4" Type="http://schemas.openxmlformats.org/officeDocument/2006/relationships/image" Target="../media/image14.png"/></Relationships>
</file>

<file path=ppt/slides/_rels/slide20.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 Id="rId4" Type="http://schemas.openxmlformats.org/officeDocument/2006/relationships/image" Target="../media/image49.png"/></Relationships>
</file>

<file path=ppt/slides/_rels/slide21.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22.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5.xml"/><Relationship Id="rId6" Type="http://schemas.openxmlformats.org/officeDocument/2006/relationships/image" Target="../media/image37.png"/><Relationship Id="rId5" Type="http://schemas.openxmlformats.org/officeDocument/2006/relationships/image" Target="../media/image36.png"/><Relationship Id="rId4" Type="http://schemas.openxmlformats.org/officeDocument/2006/relationships/image" Target="../media/image35.png"/></Relationships>
</file>

<file path=ppt/slides/_rels/slide23.xml.rels><?xml version="1.0" encoding="UTF-8" standalone="yes"?>
<Relationships xmlns="http://schemas.openxmlformats.org/package/2006/relationships"><Relationship Id="rId2" Type="http://schemas.openxmlformats.org/officeDocument/2006/relationships/image" Target="../media/image44.png"/><Relationship Id="rId1" Type="http://schemas.openxmlformats.org/officeDocument/2006/relationships/slideLayout" Target="../slideLayouts/slideLayout2.xml"/></Relationships>
</file>

<file path=ppt/slides/_rels/slide24.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2.xml"/><Relationship Id="rId1" Type="http://schemas.openxmlformats.org/officeDocument/2006/relationships/slideLayout" Target="../slideLayouts/slideLayout203.xml"/></Relationships>
</file>

<file path=ppt/slides/_rels/slide25.xml.rels><?xml version="1.0" encoding="UTF-8" standalone="yes"?>
<Relationships xmlns="http://schemas.openxmlformats.org/package/2006/relationships"><Relationship Id="rId2" Type="http://schemas.openxmlformats.org/officeDocument/2006/relationships/image" Target="../media/image51.jpeg"/><Relationship Id="rId1" Type="http://schemas.openxmlformats.org/officeDocument/2006/relationships/slideLayout" Target="../slideLayouts/slideLayout2.xml"/></Relationships>
</file>

<file path=ppt/slides/_rels/slide26.xml.rels><?xml version="1.0" encoding="UTF-8" standalone="yes"?>
<Relationships xmlns="http://schemas.openxmlformats.org/package/2006/relationships"><Relationship Id="rId3" Type="http://schemas.openxmlformats.org/officeDocument/2006/relationships/image" Target="../media/image52.jpeg"/><Relationship Id="rId2" Type="http://schemas.openxmlformats.org/officeDocument/2006/relationships/notesSlide" Target="../notesSlides/notesSlide3.xml"/><Relationship Id="rId1" Type="http://schemas.openxmlformats.org/officeDocument/2006/relationships/slideLayout" Target="../slideLayouts/slideLayout192.xml"/></Relationships>
</file>

<file path=ppt/slides/_rels/slide27.xml.rels><?xml version="1.0" encoding="UTF-8" standalone="yes"?>
<Relationships xmlns="http://schemas.openxmlformats.org/package/2006/relationships"><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28.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29.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17.jpeg"/><Relationship Id="rId1" Type="http://schemas.openxmlformats.org/officeDocument/2006/relationships/slideLayout" Target="../slideLayouts/slideLayout15.xml"/><Relationship Id="rId5" Type="http://schemas.microsoft.com/office/2007/relationships/hdphoto" Target="../media/hdphoto3.wdp"/><Relationship Id="rId4" Type="http://schemas.openxmlformats.org/officeDocument/2006/relationships/image" Target="../media/image19.png"/></Relationships>
</file>

<file path=ppt/slides/_rels/slide30.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31.xml.rels><?xml version="1.0" encoding="UTF-8" standalone="yes"?>
<Relationships xmlns="http://schemas.openxmlformats.org/package/2006/relationships"><Relationship Id="rId3" Type="http://schemas.openxmlformats.org/officeDocument/2006/relationships/image" Target="../media/image44.png"/><Relationship Id="rId2" Type="http://schemas.openxmlformats.org/officeDocument/2006/relationships/image" Target="../media/image53.png"/><Relationship Id="rId1" Type="http://schemas.openxmlformats.org/officeDocument/2006/relationships/slideLayout" Target="../slideLayouts/slideLayout4.xml"/></Relationships>
</file>

<file path=ppt/slides/_rels/slide32.xml.rels><?xml version="1.0" encoding="UTF-8" standalone="yes"?>
<Relationships xmlns="http://schemas.openxmlformats.org/package/2006/relationships"><Relationship Id="rId2" Type="http://schemas.openxmlformats.org/officeDocument/2006/relationships/image" Target="../media/image54.png"/><Relationship Id="rId1" Type="http://schemas.openxmlformats.org/officeDocument/2006/relationships/slideLayout" Target="../slideLayouts/slideLayout8.xml"/></Relationships>
</file>

<file path=ppt/slides/_rels/slide33.xml.rels><?xml version="1.0" encoding="UTF-8" standalone="yes"?>
<Relationships xmlns="http://schemas.openxmlformats.org/package/2006/relationships"><Relationship Id="rId8" Type="http://schemas.openxmlformats.org/officeDocument/2006/relationships/image" Target="../media/image56.png"/><Relationship Id="rId3" Type="http://schemas.openxmlformats.org/officeDocument/2006/relationships/image" Target="../media/image33.png"/><Relationship Id="rId7" Type="http://schemas.openxmlformats.org/officeDocument/2006/relationships/image" Target="../media/image37.png"/><Relationship Id="rId2" Type="http://schemas.openxmlformats.org/officeDocument/2006/relationships/image" Target="../media/image55.png"/><Relationship Id="rId1" Type="http://schemas.openxmlformats.org/officeDocument/2006/relationships/slideLayout" Target="../slideLayouts/slideLayout5.xml"/><Relationship Id="rId6" Type="http://schemas.openxmlformats.org/officeDocument/2006/relationships/image" Target="../media/image36.png"/><Relationship Id="rId5" Type="http://schemas.openxmlformats.org/officeDocument/2006/relationships/image" Target="../media/image35.png"/><Relationship Id="rId4" Type="http://schemas.openxmlformats.org/officeDocument/2006/relationships/image" Target="../media/image34.png"/><Relationship Id="rId9" Type="http://schemas.openxmlformats.org/officeDocument/2006/relationships/image" Target="../media/image57.png"/></Relationships>
</file>

<file path=ppt/slides/_rels/slide34.xml.rels><?xml version="1.0" encoding="UTF-8" standalone="yes"?>
<Relationships xmlns="http://schemas.openxmlformats.org/package/2006/relationships"><Relationship Id="rId3" Type="http://schemas.openxmlformats.org/officeDocument/2006/relationships/image" Target="../media/image43.png"/><Relationship Id="rId2" Type="http://schemas.openxmlformats.org/officeDocument/2006/relationships/image" Target="../media/image42.png"/><Relationship Id="rId1" Type="http://schemas.openxmlformats.org/officeDocument/2006/relationships/slideLayout" Target="../slideLayouts/slideLayout2.xml"/></Relationships>
</file>

<file path=ppt/slides/_rels/slide35.xml.rels><?xml version="1.0" encoding="UTF-8" standalone="yes"?>
<Relationships xmlns="http://schemas.openxmlformats.org/package/2006/relationships"><Relationship Id="rId8" Type="http://schemas.openxmlformats.org/officeDocument/2006/relationships/image" Target="../media/image36.png"/><Relationship Id="rId3" Type="http://schemas.openxmlformats.org/officeDocument/2006/relationships/image" Target="../media/image59.png"/><Relationship Id="rId7" Type="http://schemas.openxmlformats.org/officeDocument/2006/relationships/image" Target="../media/image35.png"/><Relationship Id="rId12" Type="http://schemas.openxmlformats.org/officeDocument/2006/relationships/image" Target="../media/image63.png"/><Relationship Id="rId2" Type="http://schemas.openxmlformats.org/officeDocument/2006/relationships/image" Target="../media/image58.jpeg"/><Relationship Id="rId1" Type="http://schemas.openxmlformats.org/officeDocument/2006/relationships/slideLayout" Target="../slideLayouts/slideLayout1.xml"/><Relationship Id="rId6" Type="http://schemas.openxmlformats.org/officeDocument/2006/relationships/image" Target="../media/image62.png"/><Relationship Id="rId11" Type="http://schemas.openxmlformats.org/officeDocument/2006/relationships/image" Target="../media/image37.png"/><Relationship Id="rId5" Type="http://schemas.openxmlformats.org/officeDocument/2006/relationships/image" Target="../media/image61.png"/><Relationship Id="rId10" Type="http://schemas.openxmlformats.org/officeDocument/2006/relationships/image" Target="../media/image33.png"/><Relationship Id="rId4" Type="http://schemas.openxmlformats.org/officeDocument/2006/relationships/image" Target="../media/image60.png"/><Relationship Id="rId9" Type="http://schemas.openxmlformats.org/officeDocument/2006/relationships/image" Target="../media/image34.png"/></Relationships>
</file>

<file path=ppt/slides/_rels/slide36.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7.xml"/></Relationships>
</file>

<file path=ppt/slides/_rels/slide37.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5.xml"/><Relationship Id="rId1" Type="http://schemas.openxmlformats.org/officeDocument/2006/relationships/slideLayout" Target="../slideLayouts/slideLayout38.xml"/><Relationship Id="rId4" Type="http://schemas.microsoft.com/office/2007/relationships/hdphoto" Target="../media/hdphoto10.wdp"/></Relationships>
</file>

<file path=ppt/slides/_rels/slide38.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6.xml"/><Relationship Id="rId1" Type="http://schemas.openxmlformats.org/officeDocument/2006/relationships/slideLayout" Target="../slideLayouts/slideLayout49.xml"/><Relationship Id="rId4" Type="http://schemas.microsoft.com/office/2007/relationships/hdphoto" Target="../media/hdphoto10.wdp"/></Relationships>
</file>

<file path=ppt/slides/_rels/slide39.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7.xml"/><Relationship Id="rId1" Type="http://schemas.openxmlformats.org/officeDocument/2006/relationships/slideLayout" Target="../slideLayouts/slideLayout60.xml"/><Relationship Id="rId4" Type="http://schemas.microsoft.com/office/2007/relationships/hdphoto" Target="../media/hdphoto10.wdp"/></Relationships>
</file>

<file path=ppt/slides/_rels/slide4.xml.rels><?xml version="1.0" encoding="UTF-8" standalone="yes"?>
<Relationships xmlns="http://schemas.openxmlformats.org/package/2006/relationships"><Relationship Id="rId8" Type="http://schemas.openxmlformats.org/officeDocument/2006/relationships/image" Target="../media/image24.png"/><Relationship Id="rId3" Type="http://schemas.microsoft.com/office/2007/relationships/hdphoto" Target="../media/hdphoto4.wdp"/><Relationship Id="rId7" Type="http://schemas.openxmlformats.org/officeDocument/2006/relationships/image" Target="../media/image23.png"/><Relationship Id="rId2" Type="http://schemas.openxmlformats.org/officeDocument/2006/relationships/image" Target="../media/image20.png"/><Relationship Id="rId1" Type="http://schemas.openxmlformats.org/officeDocument/2006/relationships/slideLayout" Target="../slideLayouts/slideLayout15.xml"/><Relationship Id="rId6" Type="http://schemas.microsoft.com/office/2007/relationships/hdphoto" Target="../media/hdphoto5.wdp"/><Relationship Id="rId11" Type="http://schemas.microsoft.com/office/2007/relationships/hdphoto" Target="../media/hdphoto6.wdp"/><Relationship Id="rId5" Type="http://schemas.openxmlformats.org/officeDocument/2006/relationships/image" Target="../media/image22.png"/><Relationship Id="rId10" Type="http://schemas.openxmlformats.org/officeDocument/2006/relationships/image" Target="../media/image26.png"/><Relationship Id="rId4" Type="http://schemas.openxmlformats.org/officeDocument/2006/relationships/image" Target="../media/image21.png"/><Relationship Id="rId9" Type="http://schemas.openxmlformats.org/officeDocument/2006/relationships/image" Target="../media/image25.png"/></Relationships>
</file>

<file path=ppt/slides/_rels/slide40.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8.xml"/><Relationship Id="rId1" Type="http://schemas.openxmlformats.org/officeDocument/2006/relationships/slideLayout" Target="../slideLayouts/slideLayout71.xml"/><Relationship Id="rId4" Type="http://schemas.microsoft.com/office/2007/relationships/hdphoto" Target="../media/hdphoto10.wdp"/></Relationships>
</file>

<file path=ppt/slides/_rels/slide41.xml.rels><?xml version="1.0" encoding="UTF-8" standalone="yes"?>
<Relationships xmlns="http://schemas.openxmlformats.org/package/2006/relationships"><Relationship Id="rId3" Type="http://schemas.openxmlformats.org/officeDocument/2006/relationships/image" Target="../media/image64.png"/><Relationship Id="rId2" Type="http://schemas.openxmlformats.org/officeDocument/2006/relationships/notesSlide" Target="../notesSlides/notesSlide9.xml"/><Relationship Id="rId1" Type="http://schemas.openxmlformats.org/officeDocument/2006/relationships/slideLayout" Target="../slideLayouts/slideLayout82.xml"/><Relationship Id="rId4" Type="http://schemas.microsoft.com/office/2007/relationships/hdphoto" Target="../media/hdphoto10.wdp"/></Relationships>
</file>

<file path=ppt/slides/_rels/slide42.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93.xml"/></Relationships>
</file>

<file path=ppt/slides/_rels/slide43.xml.rels><?xml version="1.0" encoding="UTF-8" standalone="yes"?>
<Relationships xmlns="http://schemas.openxmlformats.org/package/2006/relationships"><Relationship Id="rId3" Type="http://schemas.openxmlformats.org/officeDocument/2006/relationships/slideLayout" Target="../slideLayouts/slideLayout104.xml"/><Relationship Id="rId2" Type="http://schemas.openxmlformats.org/officeDocument/2006/relationships/video" Target="../media/media2.mp4"/><Relationship Id="rId1" Type="http://schemas.microsoft.com/office/2007/relationships/media" Target="../media/media2.mp4"/><Relationship Id="rId5" Type="http://schemas.openxmlformats.org/officeDocument/2006/relationships/image" Target="../media/image65.png"/><Relationship Id="rId4" Type="http://schemas.openxmlformats.org/officeDocument/2006/relationships/notesSlide" Target="../notesSlides/notesSlide11.xml"/></Relationships>
</file>

<file path=ppt/slides/_rels/slide44.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15.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26.xml"/></Relationships>
</file>

<file path=ppt/slides/_rels/slide46.xml.rels><?xml version="1.0" encoding="UTF-8" standalone="yes"?>
<Relationships xmlns="http://schemas.openxmlformats.org/package/2006/relationships"><Relationship Id="rId3" Type="http://schemas.openxmlformats.org/officeDocument/2006/relationships/image" Target="../media/image66.png"/><Relationship Id="rId2" Type="http://schemas.openxmlformats.org/officeDocument/2006/relationships/notesSlide" Target="../notesSlides/notesSlide14.xml"/><Relationship Id="rId1" Type="http://schemas.openxmlformats.org/officeDocument/2006/relationships/slideLayout" Target="../slideLayouts/slideLayout138.xml"/></Relationships>
</file>

<file path=ppt/slides/_rels/slide47.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audio" Target="../media/audio2.wav"/><Relationship Id="rId7" Type="http://schemas.openxmlformats.org/officeDocument/2006/relationships/image" Target="../media/image68.png"/><Relationship Id="rId2" Type="http://schemas.openxmlformats.org/officeDocument/2006/relationships/notesSlide" Target="../notesSlides/notesSlide15.xml"/><Relationship Id="rId1" Type="http://schemas.openxmlformats.org/officeDocument/2006/relationships/slideLayout" Target="../slideLayouts/slideLayout153.xml"/><Relationship Id="rId6" Type="http://schemas.openxmlformats.org/officeDocument/2006/relationships/image" Target="../media/image67.jpg"/><Relationship Id="rId5" Type="http://schemas.openxmlformats.org/officeDocument/2006/relationships/audio" Target="../media/audio4.wav"/><Relationship Id="rId4" Type="http://schemas.openxmlformats.org/officeDocument/2006/relationships/audio" Target="../media/audio3.wav"/></Relationships>
</file>

<file path=ppt/slides/_rels/slide48.xml.rels><?xml version="1.0" encoding="UTF-8" standalone="yes"?>
<Relationships xmlns="http://schemas.openxmlformats.org/package/2006/relationships"><Relationship Id="rId8" Type="http://schemas.openxmlformats.org/officeDocument/2006/relationships/image" Target="../media/image69.png"/><Relationship Id="rId3" Type="http://schemas.openxmlformats.org/officeDocument/2006/relationships/audio" Target="../media/audio2.wav"/><Relationship Id="rId7" Type="http://schemas.openxmlformats.org/officeDocument/2006/relationships/image" Target="../media/image68.png"/><Relationship Id="rId2" Type="http://schemas.openxmlformats.org/officeDocument/2006/relationships/notesSlide" Target="../notesSlides/notesSlide16.xml"/><Relationship Id="rId1" Type="http://schemas.openxmlformats.org/officeDocument/2006/relationships/slideLayout" Target="../slideLayouts/slideLayout164.xml"/><Relationship Id="rId6" Type="http://schemas.openxmlformats.org/officeDocument/2006/relationships/image" Target="../media/image67.jpg"/><Relationship Id="rId5" Type="http://schemas.openxmlformats.org/officeDocument/2006/relationships/audio" Target="../media/audio4.wav"/><Relationship Id="rId4" Type="http://schemas.openxmlformats.org/officeDocument/2006/relationships/audio" Target="../media/audio3.wav"/></Relationships>
</file>

<file path=ppt/slides/_rels/slide49.xml.rels><?xml version="1.0" encoding="UTF-8" standalone="yes"?>
<Relationships xmlns="http://schemas.openxmlformats.org/package/2006/relationships"><Relationship Id="rId3" Type="http://schemas.openxmlformats.org/officeDocument/2006/relationships/image" Target="../media/image70.png"/><Relationship Id="rId2" Type="http://schemas.openxmlformats.org/officeDocument/2006/relationships/notesSlide" Target="../notesSlides/notesSlide17.xml"/><Relationship Id="rId1" Type="http://schemas.openxmlformats.org/officeDocument/2006/relationships/slideLayout" Target="../slideLayouts/slideLayout169.xml"/></Relationships>
</file>

<file path=ppt/slides/_rels/slide5.xml.rels><?xml version="1.0" encoding="UTF-8" standalone="yes"?>
<Relationships xmlns="http://schemas.openxmlformats.org/package/2006/relationships"><Relationship Id="rId8" Type="http://schemas.openxmlformats.org/officeDocument/2006/relationships/image" Target="../media/image25.png"/><Relationship Id="rId3" Type="http://schemas.microsoft.com/office/2007/relationships/hdphoto" Target="../media/hdphoto4.wdp"/><Relationship Id="rId7" Type="http://schemas.openxmlformats.org/officeDocument/2006/relationships/image" Target="../media/image24.png"/><Relationship Id="rId12" Type="http://schemas.microsoft.com/office/2007/relationships/hdphoto" Target="../media/hdphoto6.wdp"/><Relationship Id="rId2" Type="http://schemas.openxmlformats.org/officeDocument/2006/relationships/image" Target="../media/image20.png"/><Relationship Id="rId1" Type="http://schemas.openxmlformats.org/officeDocument/2006/relationships/slideLayout" Target="../slideLayouts/slideLayout15.xml"/><Relationship Id="rId6" Type="http://schemas.openxmlformats.org/officeDocument/2006/relationships/image" Target="../media/image23.png"/><Relationship Id="rId11" Type="http://schemas.openxmlformats.org/officeDocument/2006/relationships/image" Target="../media/image26.png"/><Relationship Id="rId5" Type="http://schemas.microsoft.com/office/2007/relationships/hdphoto" Target="../media/hdphoto5.wdp"/><Relationship Id="rId10" Type="http://schemas.openxmlformats.org/officeDocument/2006/relationships/image" Target="../media/image27.png"/><Relationship Id="rId4" Type="http://schemas.openxmlformats.org/officeDocument/2006/relationships/image" Target="../media/image22.png"/><Relationship Id="rId9" Type="http://schemas.openxmlformats.org/officeDocument/2006/relationships/image" Target="../media/image21.png"/></Relationships>
</file>

<file path=ppt/slides/_rels/slide50.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89.xml"/></Relationships>
</file>

<file path=ppt/slides/_rels/slide6.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image" Target="../media/image27.png"/><Relationship Id="rId3" Type="http://schemas.microsoft.com/office/2007/relationships/hdphoto" Target="../media/hdphoto4.wdp"/><Relationship Id="rId7" Type="http://schemas.openxmlformats.org/officeDocument/2006/relationships/image" Target="../media/image24.png"/><Relationship Id="rId12" Type="http://schemas.microsoft.com/office/2007/relationships/hdphoto" Target="../media/hdphoto6.wdp"/><Relationship Id="rId2" Type="http://schemas.openxmlformats.org/officeDocument/2006/relationships/image" Target="../media/image20.png"/><Relationship Id="rId1" Type="http://schemas.openxmlformats.org/officeDocument/2006/relationships/slideLayout" Target="../slideLayouts/slideLayout15.xml"/><Relationship Id="rId6" Type="http://schemas.openxmlformats.org/officeDocument/2006/relationships/image" Target="../media/image23.png"/><Relationship Id="rId11" Type="http://schemas.openxmlformats.org/officeDocument/2006/relationships/image" Target="../media/image26.png"/><Relationship Id="rId5" Type="http://schemas.microsoft.com/office/2007/relationships/hdphoto" Target="../media/hdphoto5.wdp"/><Relationship Id="rId10" Type="http://schemas.openxmlformats.org/officeDocument/2006/relationships/image" Target="../media/image28.png"/><Relationship Id="rId4" Type="http://schemas.openxmlformats.org/officeDocument/2006/relationships/image" Target="../media/image22.png"/><Relationship Id="rId9" Type="http://schemas.openxmlformats.org/officeDocument/2006/relationships/image" Target="../media/image21.png"/></Relationships>
</file>

<file path=ppt/slides/_rels/slide7.xml.rels><?xml version="1.0" encoding="UTF-8" standalone="yes"?>
<Relationships xmlns="http://schemas.openxmlformats.org/package/2006/relationships"><Relationship Id="rId8" Type="http://schemas.openxmlformats.org/officeDocument/2006/relationships/image" Target="../media/image25.png"/><Relationship Id="rId13" Type="http://schemas.openxmlformats.org/officeDocument/2006/relationships/image" Target="../media/image29.png"/><Relationship Id="rId3" Type="http://schemas.microsoft.com/office/2007/relationships/hdphoto" Target="../media/hdphoto4.wdp"/><Relationship Id="rId7" Type="http://schemas.openxmlformats.org/officeDocument/2006/relationships/image" Target="../media/image24.png"/><Relationship Id="rId12" Type="http://schemas.openxmlformats.org/officeDocument/2006/relationships/image" Target="../media/image27.png"/><Relationship Id="rId2" Type="http://schemas.openxmlformats.org/officeDocument/2006/relationships/image" Target="../media/image20.png"/><Relationship Id="rId1" Type="http://schemas.openxmlformats.org/officeDocument/2006/relationships/slideLayout" Target="../slideLayouts/slideLayout15.xml"/><Relationship Id="rId6" Type="http://schemas.openxmlformats.org/officeDocument/2006/relationships/image" Target="../media/image23.png"/><Relationship Id="rId11" Type="http://schemas.microsoft.com/office/2007/relationships/hdphoto" Target="../media/hdphoto6.wdp"/><Relationship Id="rId5" Type="http://schemas.microsoft.com/office/2007/relationships/hdphoto" Target="../media/hdphoto5.wdp"/><Relationship Id="rId15" Type="http://schemas.openxmlformats.org/officeDocument/2006/relationships/image" Target="../media/image31.png"/><Relationship Id="rId10" Type="http://schemas.openxmlformats.org/officeDocument/2006/relationships/image" Target="../media/image26.png"/><Relationship Id="rId4" Type="http://schemas.openxmlformats.org/officeDocument/2006/relationships/image" Target="../media/image22.png"/><Relationship Id="rId9" Type="http://schemas.openxmlformats.org/officeDocument/2006/relationships/image" Target="../media/image21.png"/><Relationship Id="rId14" Type="http://schemas.openxmlformats.org/officeDocument/2006/relationships/image" Target="../media/image30.png"/></Relationships>
</file>

<file path=ppt/slides/_rels/slide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image" Target="../media/image1.jpg"/><Relationship Id="rId1" Type="http://schemas.openxmlformats.org/officeDocument/2006/relationships/slideLayout" Target="../slideLayouts/slideLayout2.xml"/></Relationships>
</file>

<file path=ppt/slides/_rels/slide9.xml.rels><?xml version="1.0" encoding="UTF-8" standalone="yes"?>
<Relationships xmlns="http://schemas.openxmlformats.org/package/2006/relationships"><Relationship Id="rId3" Type="http://schemas.openxmlformats.org/officeDocument/2006/relationships/image" Target="../media/image34.png"/><Relationship Id="rId2" Type="http://schemas.openxmlformats.org/officeDocument/2006/relationships/image" Target="../media/image33.png"/><Relationship Id="rId1" Type="http://schemas.openxmlformats.org/officeDocument/2006/relationships/slideLayout" Target="../slideLayouts/slideLayout5.xml"/><Relationship Id="rId6" Type="http://schemas.openxmlformats.org/officeDocument/2006/relationships/image" Target="../media/image37.png"/><Relationship Id="rId5" Type="http://schemas.openxmlformats.org/officeDocument/2006/relationships/image" Target="../media/image36.png"/><Relationship Id="rId4" Type="http://schemas.openxmlformats.org/officeDocument/2006/relationships/image" Target="../media/image35.png"/></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Shape 463"/>
        <p:cNvGrpSpPr/>
        <p:nvPr/>
      </p:nvGrpSpPr>
      <p:grpSpPr>
        <a:xfrm>
          <a:off x="0" y="0"/>
          <a:ext cx="0" cy="0"/>
          <a:chOff x="0" y="0"/>
          <a:chExt cx="0" cy="0"/>
        </a:xfrm>
      </p:grpSpPr>
      <p:sp>
        <p:nvSpPr>
          <p:cNvPr id="464" name="Google Shape;464;p16"/>
          <p:cNvSpPr txBox="1">
            <a:spLocks noGrp="1"/>
          </p:cNvSpPr>
          <p:nvPr>
            <p:ph type="title"/>
          </p:nvPr>
        </p:nvSpPr>
        <p:spPr>
          <a:xfrm>
            <a:off x="1648198" y="1848600"/>
            <a:ext cx="8613900" cy="3160800"/>
          </a:xfrm>
          <a:prstGeom prst="rect">
            <a:avLst/>
          </a:prstGeom>
        </p:spPr>
        <p:txBody>
          <a:bodyPr spcFirstLastPara="1" wrap="square" lIns="121900" tIns="121900" rIns="121900" bIns="121900" anchor="ctr" anchorCtr="0">
            <a:noAutofit/>
          </a:bodyPr>
          <a:lstStyle/>
          <a:p>
            <a:pPr marL="0" lvl="0" indent="0" algn="ctr" rtl="0">
              <a:spcBef>
                <a:spcPts val="0"/>
              </a:spcBef>
              <a:spcAft>
                <a:spcPts val="0"/>
              </a:spcAft>
              <a:buNone/>
            </a:pPr>
            <a:r>
              <a:rPr lang="en" dirty="0">
                <a:solidFill>
                  <a:schemeClr val="accent6">
                    <a:lumMod val="75000"/>
                  </a:schemeClr>
                </a:solidFill>
                <a:latin typeface="Coiny" panose="02000903060500060000" pitchFamily="2" charset="0"/>
              </a:rPr>
              <a:t>Khởi động</a:t>
            </a:r>
            <a:endParaRPr dirty="0">
              <a:solidFill>
                <a:schemeClr val="accent6">
                  <a:lumMod val="75000"/>
                </a:schemeClr>
              </a:solidFill>
              <a:latin typeface="Coiny" panose="02000903060500060000" pitchFamily="2" charset="0"/>
            </a:endParaRPr>
          </a:p>
        </p:txBody>
      </p:sp>
      <p:pic>
        <p:nvPicPr>
          <p:cNvPr id="3" name="Picture 2" descr="C:\Users\HP\Desktop\1frl.gif"/>
          <p:cNvPicPr>
            <a:picLocks noChangeAspect="1" noChangeArrowheads="1" noCrop="1"/>
          </p:cNvPicPr>
          <p:nvPr/>
        </p:nvPicPr>
        <p:blipFill>
          <a:blip r:embed="rId3">
            <a:extLst>
              <a:ext uri="{28A0092B-C50C-407E-A947-70E740481C1C}">
                <a14:useLocalDpi xmlns:a14="http://schemas.microsoft.com/office/drawing/2010/main" val="0"/>
              </a:ext>
            </a:extLst>
          </a:blip>
          <a:srcRect/>
          <a:stretch>
            <a:fillRect/>
          </a:stretch>
        </p:blipFill>
        <p:spPr bwMode="auto">
          <a:xfrm>
            <a:off x="5819647" y="0"/>
            <a:ext cx="2286000" cy="2286000"/>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4" descr="C:\Users\HP\Desktop\peach-5309315_1280-removebg-preview.png"/>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8763000" y="4137588"/>
            <a:ext cx="2294854" cy="235536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3" descr="C:\Users\HP\Desktop\21572900 (1).jpg"/>
          <p:cNvPicPr>
            <a:picLocks noChangeAspect="1" noChangeArrowheads="1"/>
          </p:cNvPicPr>
          <p:nvPr/>
        </p:nvPicPr>
        <p:blipFill>
          <a:blip r:embed="rId5" cstate="print">
            <a:extLst>
              <a:ext uri="{BEBA8EAE-BF5A-486C-A8C5-ECC9F3942E4B}">
                <a14:imgProps xmlns:a14="http://schemas.microsoft.com/office/drawing/2010/main">
                  <a14:imgLayer r:embed="rId6">
                    <a14:imgEffect>
                      <a14:backgroundRemoval t="0" b="93056" l="6693" r="93176">
                        <a14:foregroundMark x1="47638" y1="76111" x2="46063" y2="93056"/>
                        <a14:foregroundMark x1="49606" y1="70556" x2="66929" y2="70556"/>
                      </a14:backgroundRemoval>
                    </a14:imgEffect>
                  </a14:imgLayer>
                </a14:imgProps>
              </a:ext>
              <a:ext uri="{28A0092B-C50C-407E-A947-70E740481C1C}">
                <a14:useLocalDpi xmlns:a14="http://schemas.microsoft.com/office/drawing/2010/main" val="0"/>
              </a:ext>
            </a:extLst>
          </a:blip>
          <a:srcRect/>
          <a:stretch>
            <a:fillRect/>
          </a:stretch>
        </p:blipFill>
        <p:spPr bwMode="auto">
          <a:xfrm>
            <a:off x="678441" y="3772544"/>
            <a:ext cx="2176960" cy="308545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82673960"/>
      </p:ext>
    </p:extLst>
  </p:cSld>
  <p:clrMapOvr>
    <a:masterClrMapping/>
  </p:clrMapOvr>
  <mc:AlternateContent xmlns:mc="http://schemas.openxmlformats.org/markup-compatibility/2006" xmlns:p15="http://schemas.microsoft.com/office/powerpoint/2012/main">
    <mc:Choice Requires="p15">
      <p:transition xmlns:p14="http://schemas.microsoft.com/office/powerpoint/2010/main" spd="slow" p14:dur="6000">
        <p15:prstTrans prst="curtains"/>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3" presetClass="entr" presetSubtype="16"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500" fill="hold"/>
                                        <p:tgtEl>
                                          <p:spTgt spid="4"/>
                                        </p:tgtEl>
                                        <p:attrNameLst>
                                          <p:attrName>ppt_w</p:attrName>
                                        </p:attrNameLst>
                                      </p:cBhvr>
                                      <p:tavLst>
                                        <p:tav tm="0">
                                          <p:val>
                                            <p:fltVal val="0"/>
                                          </p:val>
                                        </p:tav>
                                        <p:tav tm="100000">
                                          <p:val>
                                            <p:strVal val="#ppt_w"/>
                                          </p:val>
                                        </p:tav>
                                      </p:tavLst>
                                    </p:anim>
                                    <p:anim calcmode="lin" valueType="num">
                                      <p:cBhvr>
                                        <p:cTn id="8" dur="500" fill="hold"/>
                                        <p:tgtEl>
                                          <p:spTgt spid="4"/>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4" presetClass="entr" presetSubtype="10" fill="hold" nodeType="clickEffect">
                                  <p:stCondLst>
                                    <p:cond delay="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id="{CBFC6861-C16B-464A-BF36-0C856AD836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id="{C3B5EAF2-E2A4-40DD-9B66-614BCEF6758B}"/>
                </a:ext>
              </a:extLst>
            </p:cNvPr>
            <p:cNvPicPr>
              <a:picLocks noChangeAspect="1"/>
            </p:cNvPicPr>
            <p:nvPr/>
          </p:nvPicPr>
          <p:blipFill>
            <a:blip r:embed="rId4"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id="{7BDEA1FD-0C6F-4F36-9BCB-7364E9B94FD8}"/>
                </a:ext>
              </a:extLst>
            </p:cNvPr>
            <p:cNvPicPr>
              <a:picLocks noChangeAspect="1"/>
            </p:cNvPicPr>
            <p:nvPr/>
          </p:nvPicPr>
          <p:blipFill>
            <a:blip r:embed="rId5"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id="{BC83F851-6C45-4FE8-AE13-E6CC9107B5D1}"/>
                </a:ext>
              </a:extLst>
            </p:cNvPr>
            <p:cNvPicPr>
              <a:picLocks noChangeAspect="1"/>
            </p:cNvPicPr>
            <p:nvPr/>
          </p:nvPicPr>
          <p:blipFill>
            <a:blip r:embed="rId6"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id="{751919DB-7A70-452A-BA14-272C56D93D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id="{690E83BE-960A-4B67-9CCF-DF9949A4CA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pic>
        <p:nvPicPr>
          <p:cNvPr id="15" name="图片 3" descr="4ef6b7c9486052b6069210c143670dcb">
            <a:extLst>
              <a:ext uri="{FF2B5EF4-FFF2-40B4-BE49-F238E27FC236}">
                <a16:creationId xmlns:a16="http://schemas.microsoft.com/office/drawing/2014/main" id="{92110B0A-1A60-4D2A-8FB0-D9F788C57914}"/>
              </a:ext>
            </a:extLst>
          </p:cNvPr>
          <p:cNvPicPr>
            <a:picLocks noChangeAspect="1"/>
          </p:cNvPicPr>
          <p:nvPr/>
        </p:nvPicPr>
        <p:blipFill>
          <a:blip r:embed="rId7" cstate="screen">
            <a:extLst>
              <a:ext uri="{28A0092B-C50C-407E-A947-70E740481C1C}">
                <a14:useLocalDpi xmlns:a14="http://schemas.microsoft.com/office/drawing/2010/main"/>
              </a:ext>
            </a:extLst>
          </a:blip>
          <a:srcRect t="-4082"/>
          <a:stretch>
            <a:fillRect/>
          </a:stretch>
        </p:blipFill>
        <p:spPr>
          <a:xfrm>
            <a:off x="10192043" y="473710"/>
            <a:ext cx="1684020" cy="1878330"/>
          </a:xfrm>
          <a:prstGeom prst="rect">
            <a:avLst/>
          </a:prstGeom>
        </p:spPr>
      </p:pic>
      <p:grpSp>
        <p:nvGrpSpPr>
          <p:cNvPr id="16" name="组合 26">
            <a:extLst>
              <a:ext uri="{FF2B5EF4-FFF2-40B4-BE49-F238E27FC236}">
                <a16:creationId xmlns:a16="http://schemas.microsoft.com/office/drawing/2014/main" id="{52133A1A-AF28-4D2C-AC26-C3CD80DB1B53}"/>
              </a:ext>
            </a:extLst>
          </p:cNvPr>
          <p:cNvGrpSpPr/>
          <p:nvPr/>
        </p:nvGrpSpPr>
        <p:grpSpPr>
          <a:xfrm>
            <a:off x="2983607" y="762000"/>
            <a:ext cx="5622279" cy="3733722"/>
            <a:chOff x="1652956" y="-308918"/>
            <a:chExt cx="5139669" cy="3632184"/>
          </a:xfrm>
        </p:grpSpPr>
        <p:pic>
          <p:nvPicPr>
            <p:cNvPr id="17" name="Picture 9" descr="C:\Users\Administrator\Desktop\新作卡通用图\1130.png">
              <a:extLst>
                <a:ext uri="{FF2B5EF4-FFF2-40B4-BE49-F238E27FC236}">
                  <a16:creationId xmlns:a16="http://schemas.microsoft.com/office/drawing/2014/main" id="{9A5755D6-2C7A-4B0F-A363-BC4DA7614E0A}"/>
                </a:ext>
              </a:extLst>
            </p:cNvPr>
            <p:cNvPicPr>
              <a:picLocks noChangeAspect="1" noChangeArrowheads="1"/>
            </p:cNvPicPr>
            <p:nvPr/>
          </p:nvPicPr>
          <p:blipFill>
            <a:blip r:embed="rId8" cstate="screen">
              <a:extLst>
                <a:ext uri="{28A0092B-C50C-407E-A947-70E740481C1C}">
                  <a14:useLocalDpi xmlns:a14="http://schemas.microsoft.com/office/drawing/2010/main"/>
                </a:ext>
              </a:extLst>
            </a:blip>
            <a:srcRect/>
            <a:stretch>
              <a:fillRect/>
            </a:stretch>
          </p:blipFill>
          <p:spPr bwMode="auto">
            <a:xfrm>
              <a:off x="1652956" y="-308918"/>
              <a:ext cx="5139669" cy="3632184"/>
            </a:xfrm>
            <a:prstGeom prst="rect">
              <a:avLst/>
            </a:prstGeom>
            <a:noFill/>
            <a:extLst>
              <a:ext uri="{909E8E84-426E-40DD-AFC4-6F175D3DCCD1}">
                <a14:hiddenFill xmlns:a14="http://schemas.microsoft.com/office/drawing/2010/main">
                  <a:solidFill>
                    <a:srgbClr val="FFFFFF"/>
                  </a:solidFill>
                </a14:hiddenFill>
              </a:ext>
            </a:extLst>
          </p:spPr>
        </p:pic>
        <p:pic>
          <p:nvPicPr>
            <p:cNvPr id="18" name="Picture 2" descr="E:\我图PPT\00001PNG素材\儿童卡通\fty.png">
              <a:extLst>
                <a:ext uri="{FF2B5EF4-FFF2-40B4-BE49-F238E27FC236}">
                  <a16:creationId xmlns:a16="http://schemas.microsoft.com/office/drawing/2014/main" id="{96893BD7-2193-4F31-B729-9FFD7ACCE19C}"/>
                </a:ext>
              </a:extLst>
            </p:cNvPr>
            <p:cNvPicPr>
              <a:picLocks noChangeAspect="1" noChangeArrowheads="1"/>
            </p:cNvPicPr>
            <p:nvPr/>
          </p:nvPicPr>
          <p:blipFill>
            <a:blip r:embed="rId9" cstate="screen">
              <a:extLst>
                <a:ext uri="{28A0092B-C50C-407E-A947-70E740481C1C}">
                  <a14:useLocalDpi xmlns:a14="http://schemas.microsoft.com/office/drawing/2010/main"/>
                </a:ext>
              </a:extLst>
            </a:blip>
            <a:srcRect/>
            <a:stretch>
              <a:fillRect/>
            </a:stretch>
          </p:blipFill>
          <p:spPr bwMode="auto">
            <a:xfrm>
              <a:off x="3987548" y="48132"/>
              <a:ext cx="1245105" cy="1780354"/>
            </a:xfrm>
            <a:prstGeom prst="rect">
              <a:avLst/>
            </a:prstGeom>
            <a:noFill/>
            <a:extLst>
              <a:ext uri="{909E8E84-426E-40DD-AFC4-6F175D3DCCD1}">
                <a14:hiddenFill xmlns:a14="http://schemas.microsoft.com/office/drawing/2010/main">
                  <a:solidFill>
                    <a:srgbClr val="FFFFFF"/>
                  </a:solidFill>
                </a14:hiddenFill>
              </a:ext>
            </a:extLst>
          </p:spPr>
        </p:pic>
      </p:grpSp>
      <p:grpSp>
        <p:nvGrpSpPr>
          <p:cNvPr id="19" name="Group 18">
            <a:extLst>
              <a:ext uri="{FF2B5EF4-FFF2-40B4-BE49-F238E27FC236}">
                <a16:creationId xmlns:a16="http://schemas.microsoft.com/office/drawing/2014/main" id="{EC010796-E536-46A3-A9BF-5949AA4D5EE5}"/>
              </a:ext>
            </a:extLst>
          </p:cNvPr>
          <p:cNvGrpSpPr/>
          <p:nvPr/>
        </p:nvGrpSpPr>
        <p:grpSpPr>
          <a:xfrm>
            <a:off x="3186604" y="481020"/>
            <a:ext cx="5818792" cy="823718"/>
            <a:chOff x="3130643" y="201459"/>
            <a:chExt cx="5818792" cy="823718"/>
          </a:xfrm>
        </p:grpSpPr>
        <p:sp>
          <p:nvSpPr>
            <p:cNvPr id="20" name="Google Shape;1244;p45">
              <a:extLst>
                <a:ext uri="{FF2B5EF4-FFF2-40B4-BE49-F238E27FC236}">
                  <a16:creationId xmlns:a16="http://schemas.microsoft.com/office/drawing/2014/main" id="{61989570-5A81-4A19-921B-76ECB7D4C627}"/>
                </a:ext>
              </a:extLst>
            </p:cNvPr>
            <p:cNvSpPr/>
            <p:nvPr/>
          </p:nvSpPr>
          <p:spPr>
            <a:xfrm>
              <a:off x="3326044" y="201459"/>
              <a:ext cx="5437491" cy="823718"/>
            </a:xfrm>
            <a:prstGeom prst="hexagon">
              <a:avLst>
                <a:gd name="adj" fmla="val 25000"/>
                <a:gd name="vf" fmla="val 115470"/>
              </a:avLst>
            </a:prstGeom>
            <a:solidFill>
              <a:srgbClr val="00B0F0">
                <a:alpha val="53630"/>
              </a:srgbClr>
            </a:solidFill>
            <a:ln>
              <a:noFill/>
            </a:ln>
          </p:spPr>
          <p:txBody>
            <a:bodyPr spcFirstLastPara="1" wrap="square" lIns="121900" tIns="121900" rIns="121900" bIns="121900" anchor="ctr" anchorCtr="0">
              <a:noAutofit/>
            </a:bodyPr>
            <a:lstStyle/>
            <a:p>
              <a:pPr defTabSz="1219170">
                <a:buClr>
                  <a:srgbClr val="000000"/>
                </a:buClr>
                <a:defRPr/>
              </a:pPr>
              <a:endParaRPr sz="1867" kern="0">
                <a:solidFill>
                  <a:srgbClr val="000000"/>
                </a:solidFill>
                <a:latin typeface="Arial"/>
                <a:cs typeface="Arial"/>
                <a:sym typeface="Arial"/>
              </a:endParaRPr>
            </a:p>
          </p:txBody>
        </p:sp>
        <p:sp>
          <p:nvSpPr>
            <p:cNvPr id="21" name="TextBox 20">
              <a:extLst>
                <a:ext uri="{FF2B5EF4-FFF2-40B4-BE49-F238E27FC236}">
                  <a16:creationId xmlns:a16="http://schemas.microsoft.com/office/drawing/2014/main" id="{1CBEA9E0-7D75-4F31-843B-9C00EFED8652}"/>
                </a:ext>
              </a:extLst>
            </p:cNvPr>
            <p:cNvSpPr txBox="1"/>
            <p:nvPr/>
          </p:nvSpPr>
          <p:spPr>
            <a:xfrm>
              <a:off x="3130643" y="393603"/>
              <a:ext cx="5818792" cy="523220"/>
            </a:xfrm>
            <a:prstGeom prst="rect">
              <a:avLst/>
            </a:prstGeom>
            <a:noFill/>
          </p:spPr>
          <p:txBody>
            <a:bodyPr wrap="square" rtlCol="0">
              <a:spAutoFit/>
            </a:bodyPr>
            <a:lstStyle/>
            <a:p>
              <a:pPr algn="ctr">
                <a:defRPr/>
              </a:pPr>
              <a:r>
                <a:rPr lang="en-US" sz="2800" b="1" dirty="0">
                  <a:solidFill>
                    <a:srgbClr val="FF0000"/>
                  </a:solidFill>
                  <a:latin typeface="Coiny" panose="02000903060500060000" pitchFamily="2" charset="0"/>
                </a:rPr>
                <a:t>LẮNG NGHE ĐỌC MẪU</a:t>
              </a:r>
            </a:p>
          </p:txBody>
        </p:sp>
      </p:grpSp>
      <p:sp>
        <p:nvSpPr>
          <p:cNvPr id="22" name="TextBox 28">
            <a:extLst>
              <a:ext uri="{FF2B5EF4-FFF2-40B4-BE49-F238E27FC236}">
                <a16:creationId xmlns:a16="http://schemas.microsoft.com/office/drawing/2014/main" id="{18E0C056-70BC-4546-AB34-E65671228097}"/>
              </a:ext>
            </a:extLst>
          </p:cNvPr>
          <p:cNvSpPr txBox="1"/>
          <p:nvPr/>
        </p:nvSpPr>
        <p:spPr>
          <a:xfrm>
            <a:off x="4824515" y="4842832"/>
            <a:ext cx="2926080" cy="2015168"/>
          </a:xfrm>
          <a:prstGeom prst="cloud">
            <a:avLst/>
          </a:prstGeom>
          <a:solidFill>
            <a:srgbClr val="ED7D31"/>
          </a:solidFill>
        </p:spPr>
        <p:txBody>
          <a:bodyPr wrap="square" rtlCol="0">
            <a:spAutoFit/>
          </a:bodyPr>
          <a:lstStyle/>
          <a:p>
            <a:pPr marL="0" marR="0" lvl="0" indent="0" algn="ctr" defTabSz="914400" eaLnBrk="1" fontAlgn="auto" latinLnBrk="0" hangingPunct="1">
              <a:lnSpc>
                <a:spcPct val="100000"/>
              </a:lnSpc>
              <a:spcBef>
                <a:spcPts val="0"/>
              </a:spcBef>
              <a:spcAft>
                <a:spcPts val="0"/>
              </a:spcAft>
              <a:buClrTx/>
              <a:buSzTx/>
              <a:buFontTx/>
              <a:buNone/>
              <a:tabLst/>
              <a:defRPr/>
            </a:pPr>
            <a:r>
              <a:rPr kumimoji="0" lang="en-US" altLang="zh-CN" sz="4000" b="0" i="0" u="none" strike="noStrike" kern="0" cap="none" spc="0" normalizeH="0" baseline="0" noProof="0" dirty="0">
                <a:ln>
                  <a:noFill/>
                </a:ln>
                <a:solidFill>
                  <a:srgbClr val="FFFFFF"/>
                </a:solidFill>
                <a:effectLst/>
                <a:uLnTx/>
                <a:uFillTx/>
                <a:latin typeface="Arial" panose="020B0604020202020204"/>
                <a:ea typeface="inpin heiti" charset="-122"/>
                <a:cs typeface="Calibri" panose="020F0502020204030204" charset="0"/>
              </a:rPr>
              <a:t>MẮT DÕI</a:t>
            </a:r>
          </a:p>
        </p:txBody>
      </p:sp>
      <p:sp>
        <p:nvSpPr>
          <p:cNvPr id="23" name="TextBox 28">
            <a:extLst>
              <a:ext uri="{FF2B5EF4-FFF2-40B4-BE49-F238E27FC236}">
                <a16:creationId xmlns:a16="http://schemas.microsoft.com/office/drawing/2014/main" id="{7780E333-2E5D-4988-9D61-D8B83EA5DA49}"/>
              </a:ext>
            </a:extLst>
          </p:cNvPr>
          <p:cNvSpPr txBox="1"/>
          <p:nvPr/>
        </p:nvSpPr>
        <p:spPr>
          <a:xfrm>
            <a:off x="8949435" y="2252260"/>
            <a:ext cx="3124835" cy="2032894"/>
          </a:xfrm>
          <a:prstGeom prst="cloud">
            <a:avLst/>
          </a:prstGeom>
          <a:solidFill>
            <a:srgbClr val="FFC000"/>
          </a:solidFill>
        </p:spPr>
        <p:txBody>
          <a:bodyPr wrap="square" rtlCol="0">
            <a:spAutoFit/>
          </a:bodyPr>
          <a:lstStyle/>
          <a:p>
            <a:pPr algn="ctr">
              <a:defRPr/>
            </a:pPr>
            <a:r>
              <a:rPr lang="en-US" altLang="zh-CN" sz="4000" kern="0" dirty="0">
                <a:solidFill>
                  <a:prstClr val="black"/>
                </a:solidFill>
                <a:latin typeface="Arial" panose="020B0604020202020204"/>
                <a:ea typeface="inpin heiti" charset="-122"/>
                <a:cs typeface="Calibri" panose="020F0502020204030204" charset="0"/>
              </a:rPr>
              <a:t>TAI NGHE</a:t>
            </a:r>
          </a:p>
        </p:txBody>
      </p:sp>
      <p:sp>
        <p:nvSpPr>
          <p:cNvPr id="24" name="TextBox 28">
            <a:extLst>
              <a:ext uri="{FF2B5EF4-FFF2-40B4-BE49-F238E27FC236}">
                <a16:creationId xmlns:a16="http://schemas.microsoft.com/office/drawing/2014/main" id="{52ECDFD0-9610-4B6E-B1B1-6FEE3FB8EA65}"/>
              </a:ext>
            </a:extLst>
          </p:cNvPr>
          <p:cNvSpPr txBox="1"/>
          <p:nvPr/>
        </p:nvSpPr>
        <p:spPr>
          <a:xfrm>
            <a:off x="235712" y="1749745"/>
            <a:ext cx="2813050" cy="2059017"/>
          </a:xfrm>
          <a:prstGeom prst="cloud">
            <a:avLst/>
          </a:prstGeom>
          <a:solidFill>
            <a:srgbClr val="FFFF00"/>
          </a:solidFill>
        </p:spPr>
        <p:txBody>
          <a:bodyPr wrap="square" rtlCol="0">
            <a:spAutoFit/>
          </a:bodyPr>
          <a:lstStyle/>
          <a:p>
            <a:pPr algn="ctr">
              <a:defRPr/>
            </a:pPr>
            <a:r>
              <a:rPr lang="en-US" altLang="zh-CN" sz="4000" kern="0" dirty="0">
                <a:solidFill>
                  <a:prstClr val="black"/>
                </a:solidFill>
                <a:latin typeface="Arial" panose="020B0604020202020204"/>
                <a:ea typeface="inpin heiti" charset="-122"/>
                <a:cs typeface="Calibri" panose="020F0502020204030204" charset="0"/>
              </a:rPr>
              <a:t>TAY DÒ</a:t>
            </a:r>
          </a:p>
        </p:txBody>
      </p:sp>
      <p:pic>
        <p:nvPicPr>
          <p:cNvPr id="25" name="Picture 4" descr="Check out Arrow icon created by 4B Icons | Graphic design posters, Mini  drawings, Desktop wallpaper art">
            <a:extLst>
              <a:ext uri="{FF2B5EF4-FFF2-40B4-BE49-F238E27FC236}">
                <a16:creationId xmlns:a16="http://schemas.microsoft.com/office/drawing/2014/main" id="{8EEBBB76-E1EC-4495-934B-0A432EF1A73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18526325" flipV="1">
            <a:off x="7688308" y="2119197"/>
            <a:ext cx="1369060" cy="1369060"/>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4" descr="Check out Arrow icon created by 4B Icons | Graphic design posters, Mini  drawings, Desktop wallpaper art">
            <a:extLst>
              <a:ext uri="{FF2B5EF4-FFF2-40B4-BE49-F238E27FC236}">
                <a16:creationId xmlns:a16="http://schemas.microsoft.com/office/drawing/2014/main" id="{02A2F7BF-752A-4BC7-B7E7-D28F61C4FEA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3073675" flipH="1" flipV="1">
            <a:off x="3019612" y="2139570"/>
            <a:ext cx="1119452" cy="1119452"/>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4" descr="Check out Arrow icon created by 4B Icons | Graphic design posters, Mini  drawings, Desktop wallpaper art">
            <a:extLst>
              <a:ext uri="{FF2B5EF4-FFF2-40B4-BE49-F238E27FC236}">
                <a16:creationId xmlns:a16="http://schemas.microsoft.com/office/drawing/2014/main" id="{23FBFD8F-6724-4F64-AE04-1BE1115A68D8}"/>
              </a:ext>
            </a:extLst>
          </p:cNvPr>
          <p:cNvPicPr>
            <a:picLocks noChangeAspect="1" noChangeArrowheads="1"/>
          </p:cNvPicPr>
          <p:nvPr/>
        </p:nvPicPr>
        <p:blipFill>
          <a:blip r:embed="rId10">
            <a:extLst>
              <a:ext uri="{28A0092B-C50C-407E-A947-70E740481C1C}">
                <a14:useLocalDpi xmlns:a14="http://schemas.microsoft.com/office/drawing/2010/main" val="0"/>
              </a:ext>
            </a:extLst>
          </a:blip>
          <a:srcRect/>
          <a:stretch>
            <a:fillRect/>
          </a:stretch>
        </p:blipFill>
        <p:spPr bwMode="auto">
          <a:xfrm rot="1684299" flipV="1">
            <a:off x="5658037" y="3837323"/>
            <a:ext cx="1120775" cy="1120775"/>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29520342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nodeType="withEffect">
                                  <p:stCondLst>
                                    <p:cond delay="0"/>
                                  </p:stCondLst>
                                  <p:childTnLst>
                                    <p:set>
                                      <p:cBhvr>
                                        <p:cTn id="6" dur="1" fill="hold">
                                          <p:stCondLst>
                                            <p:cond delay="0"/>
                                          </p:stCondLst>
                                        </p:cTn>
                                        <p:tgtEl>
                                          <p:spTgt spid="19"/>
                                        </p:tgtEl>
                                        <p:attrNameLst>
                                          <p:attrName>style.visibility</p:attrName>
                                        </p:attrNameLst>
                                      </p:cBhvr>
                                      <p:to>
                                        <p:strVal val="visible"/>
                                      </p:to>
                                    </p:set>
                                    <p:animEffect transition="in" filter="wipe(left)">
                                      <p:cBhvr>
                                        <p:cTn id="7" dur="500"/>
                                        <p:tgtEl>
                                          <p:spTgt spid="19"/>
                                        </p:tgtEl>
                                      </p:cBhvr>
                                    </p:animEffect>
                                  </p:childTnLst>
                                </p:cTn>
                              </p:par>
                            </p:childTnLst>
                          </p:cTn>
                        </p:par>
                      </p:childTnLst>
                    </p:cTn>
                  </p:par>
                  <p:par>
                    <p:cTn id="8" fill="hold">
                      <p:stCondLst>
                        <p:cond delay="indefinite"/>
                      </p:stCondLst>
                      <p:childTnLst>
                        <p:par>
                          <p:cTn id="9" fill="hold">
                            <p:stCondLst>
                              <p:cond delay="0"/>
                            </p:stCondLst>
                            <p:childTnLst>
                              <p:par>
                                <p:cTn id="10" presetID="55" presetClass="entr" presetSubtype="0" fill="hold" nodeType="clickEffect">
                                  <p:stCondLst>
                                    <p:cond delay="0"/>
                                  </p:stCondLst>
                                  <p:childTnLst>
                                    <p:set>
                                      <p:cBhvr>
                                        <p:cTn id="11" dur="1" fill="hold">
                                          <p:stCondLst>
                                            <p:cond delay="0"/>
                                          </p:stCondLst>
                                        </p:cTn>
                                        <p:tgtEl>
                                          <p:spTgt spid="16"/>
                                        </p:tgtEl>
                                        <p:attrNameLst>
                                          <p:attrName>style.visibility</p:attrName>
                                        </p:attrNameLst>
                                      </p:cBhvr>
                                      <p:to>
                                        <p:strVal val="visible"/>
                                      </p:to>
                                    </p:set>
                                    <p:anim calcmode="lin" valueType="num">
                                      <p:cBhvr>
                                        <p:cTn id="12" dur="250" fill="hold"/>
                                        <p:tgtEl>
                                          <p:spTgt spid="16"/>
                                        </p:tgtEl>
                                        <p:attrNameLst>
                                          <p:attrName>ppt_w</p:attrName>
                                        </p:attrNameLst>
                                      </p:cBhvr>
                                      <p:tavLst>
                                        <p:tav tm="0">
                                          <p:val>
                                            <p:strVal val="#ppt_w*0.70"/>
                                          </p:val>
                                        </p:tav>
                                        <p:tav tm="100000">
                                          <p:val>
                                            <p:strVal val="#ppt_w"/>
                                          </p:val>
                                        </p:tav>
                                      </p:tavLst>
                                    </p:anim>
                                    <p:anim calcmode="lin" valueType="num">
                                      <p:cBhvr>
                                        <p:cTn id="13" dur="250" fill="hold"/>
                                        <p:tgtEl>
                                          <p:spTgt spid="16"/>
                                        </p:tgtEl>
                                        <p:attrNameLst>
                                          <p:attrName>ppt_h</p:attrName>
                                        </p:attrNameLst>
                                      </p:cBhvr>
                                      <p:tavLst>
                                        <p:tav tm="0">
                                          <p:val>
                                            <p:strVal val="#ppt_h"/>
                                          </p:val>
                                        </p:tav>
                                        <p:tav tm="100000">
                                          <p:val>
                                            <p:strVal val="#ppt_h"/>
                                          </p:val>
                                        </p:tav>
                                      </p:tavLst>
                                    </p:anim>
                                    <p:animEffect transition="in" filter="fade">
                                      <p:cBhvr>
                                        <p:cTn id="14" dur="250"/>
                                        <p:tgtEl>
                                          <p:spTgt spid="16"/>
                                        </p:tgtEl>
                                      </p:cBhvr>
                                    </p:animEffect>
                                  </p:childTnLst>
                                </p:cTn>
                              </p:par>
                            </p:childTnLst>
                          </p:cTn>
                        </p:par>
                        <p:par>
                          <p:cTn id="15" fill="hold">
                            <p:stCondLst>
                              <p:cond delay="250"/>
                            </p:stCondLst>
                            <p:childTnLst>
                              <p:par>
                                <p:cTn id="16" presetID="22" presetClass="entr" presetSubtype="2" fill="hold" nodeType="afterEffect">
                                  <p:stCondLst>
                                    <p:cond delay="0"/>
                                  </p:stCondLst>
                                  <p:childTnLst>
                                    <p:set>
                                      <p:cBhvr>
                                        <p:cTn id="17" dur="1" fill="hold">
                                          <p:stCondLst>
                                            <p:cond delay="0"/>
                                          </p:stCondLst>
                                        </p:cTn>
                                        <p:tgtEl>
                                          <p:spTgt spid="26"/>
                                        </p:tgtEl>
                                        <p:attrNameLst>
                                          <p:attrName>style.visibility</p:attrName>
                                        </p:attrNameLst>
                                      </p:cBhvr>
                                      <p:to>
                                        <p:strVal val="visible"/>
                                      </p:to>
                                    </p:set>
                                    <p:animEffect transition="in" filter="wipe(right)">
                                      <p:cBhvr>
                                        <p:cTn id="18" dur="500"/>
                                        <p:tgtEl>
                                          <p:spTgt spid="26"/>
                                        </p:tgtEl>
                                      </p:cBhvr>
                                    </p:animEffect>
                                  </p:childTnLst>
                                </p:cTn>
                              </p:par>
                            </p:childTnLst>
                          </p:cTn>
                        </p:par>
                        <p:par>
                          <p:cTn id="19" fill="hold">
                            <p:stCondLst>
                              <p:cond delay="750"/>
                            </p:stCondLst>
                            <p:childTnLst>
                              <p:par>
                                <p:cTn id="20" presetID="53" presetClass="entr" presetSubtype="528" fill="hold" grpId="1" nodeType="afterEffect">
                                  <p:stCondLst>
                                    <p:cond delay="0"/>
                                  </p:stCondLst>
                                  <p:childTnLst>
                                    <p:set>
                                      <p:cBhvr>
                                        <p:cTn id="21" dur="1" fill="hold">
                                          <p:stCondLst>
                                            <p:cond delay="0"/>
                                          </p:stCondLst>
                                        </p:cTn>
                                        <p:tgtEl>
                                          <p:spTgt spid="24"/>
                                        </p:tgtEl>
                                        <p:attrNameLst>
                                          <p:attrName>style.visibility</p:attrName>
                                        </p:attrNameLst>
                                      </p:cBhvr>
                                      <p:to>
                                        <p:strVal val="visible"/>
                                      </p:to>
                                    </p:set>
                                    <p:anim calcmode="lin" valueType="num">
                                      <p:cBhvr>
                                        <p:cTn id="22" dur="500" fill="hold"/>
                                        <p:tgtEl>
                                          <p:spTgt spid="24"/>
                                        </p:tgtEl>
                                        <p:attrNameLst>
                                          <p:attrName>ppt_w</p:attrName>
                                        </p:attrNameLst>
                                      </p:cBhvr>
                                      <p:tavLst>
                                        <p:tav tm="0">
                                          <p:val>
                                            <p:fltVal val="0"/>
                                          </p:val>
                                        </p:tav>
                                        <p:tav tm="100000">
                                          <p:val>
                                            <p:strVal val="#ppt_w"/>
                                          </p:val>
                                        </p:tav>
                                      </p:tavLst>
                                    </p:anim>
                                    <p:anim calcmode="lin" valueType="num">
                                      <p:cBhvr>
                                        <p:cTn id="23" dur="500" fill="hold"/>
                                        <p:tgtEl>
                                          <p:spTgt spid="24"/>
                                        </p:tgtEl>
                                        <p:attrNameLst>
                                          <p:attrName>ppt_h</p:attrName>
                                        </p:attrNameLst>
                                      </p:cBhvr>
                                      <p:tavLst>
                                        <p:tav tm="0">
                                          <p:val>
                                            <p:fltVal val="0"/>
                                          </p:val>
                                        </p:tav>
                                        <p:tav tm="100000">
                                          <p:val>
                                            <p:strVal val="#ppt_h"/>
                                          </p:val>
                                        </p:tav>
                                      </p:tavLst>
                                    </p:anim>
                                    <p:animEffect transition="in" filter="fade">
                                      <p:cBhvr>
                                        <p:cTn id="24" dur="500"/>
                                        <p:tgtEl>
                                          <p:spTgt spid="24"/>
                                        </p:tgtEl>
                                      </p:cBhvr>
                                    </p:animEffect>
                                    <p:anim calcmode="lin" valueType="num">
                                      <p:cBhvr>
                                        <p:cTn id="25" dur="500" fill="hold"/>
                                        <p:tgtEl>
                                          <p:spTgt spid="24"/>
                                        </p:tgtEl>
                                        <p:attrNameLst>
                                          <p:attrName>ppt_x</p:attrName>
                                        </p:attrNameLst>
                                      </p:cBhvr>
                                      <p:tavLst>
                                        <p:tav tm="0">
                                          <p:val>
                                            <p:fltVal val="0.5"/>
                                          </p:val>
                                        </p:tav>
                                        <p:tav tm="100000">
                                          <p:val>
                                            <p:strVal val="#ppt_x"/>
                                          </p:val>
                                        </p:tav>
                                      </p:tavLst>
                                    </p:anim>
                                    <p:anim calcmode="lin" valueType="num">
                                      <p:cBhvr>
                                        <p:cTn id="26" dur="500" fill="hold"/>
                                        <p:tgtEl>
                                          <p:spTgt spid="24"/>
                                        </p:tgtEl>
                                        <p:attrNameLst>
                                          <p:attrName>ppt_y</p:attrName>
                                        </p:attrNameLst>
                                      </p:cBhvr>
                                      <p:tavLst>
                                        <p:tav tm="0">
                                          <p:val>
                                            <p:fltVal val="0.5"/>
                                          </p:val>
                                        </p:tav>
                                        <p:tav tm="100000">
                                          <p:val>
                                            <p:strVal val="#ppt_y"/>
                                          </p:val>
                                        </p:tav>
                                      </p:tavLst>
                                    </p:anim>
                                  </p:childTnLst>
                                </p:cTn>
                              </p:par>
                            </p:childTnLst>
                          </p:cTn>
                        </p:par>
                        <p:par>
                          <p:cTn id="27" fill="hold">
                            <p:stCondLst>
                              <p:cond delay="1250"/>
                            </p:stCondLst>
                            <p:childTnLst>
                              <p:par>
                                <p:cTn id="28" presetID="22" presetClass="entr" presetSubtype="1" fill="hold" nodeType="afterEffect">
                                  <p:stCondLst>
                                    <p:cond delay="0"/>
                                  </p:stCondLst>
                                  <p:childTnLst>
                                    <p:set>
                                      <p:cBhvr>
                                        <p:cTn id="29" dur="1" fill="hold">
                                          <p:stCondLst>
                                            <p:cond delay="0"/>
                                          </p:stCondLst>
                                        </p:cTn>
                                        <p:tgtEl>
                                          <p:spTgt spid="27"/>
                                        </p:tgtEl>
                                        <p:attrNameLst>
                                          <p:attrName>style.visibility</p:attrName>
                                        </p:attrNameLst>
                                      </p:cBhvr>
                                      <p:to>
                                        <p:strVal val="visible"/>
                                      </p:to>
                                    </p:set>
                                    <p:animEffect transition="in" filter="wipe(up)">
                                      <p:cBhvr>
                                        <p:cTn id="30" dur="500"/>
                                        <p:tgtEl>
                                          <p:spTgt spid="27"/>
                                        </p:tgtEl>
                                      </p:cBhvr>
                                    </p:animEffect>
                                  </p:childTnLst>
                                </p:cTn>
                              </p:par>
                            </p:childTnLst>
                          </p:cTn>
                        </p:par>
                        <p:par>
                          <p:cTn id="31" fill="hold">
                            <p:stCondLst>
                              <p:cond delay="1750"/>
                            </p:stCondLst>
                            <p:childTnLst>
                              <p:par>
                                <p:cTn id="32" presetID="53" presetClass="entr" presetSubtype="528" fill="hold" grpId="1" nodeType="afterEffect">
                                  <p:stCondLst>
                                    <p:cond delay="0"/>
                                  </p:stCondLst>
                                  <p:childTnLst>
                                    <p:set>
                                      <p:cBhvr>
                                        <p:cTn id="33" dur="1" fill="hold">
                                          <p:stCondLst>
                                            <p:cond delay="0"/>
                                          </p:stCondLst>
                                        </p:cTn>
                                        <p:tgtEl>
                                          <p:spTgt spid="22"/>
                                        </p:tgtEl>
                                        <p:attrNameLst>
                                          <p:attrName>style.visibility</p:attrName>
                                        </p:attrNameLst>
                                      </p:cBhvr>
                                      <p:to>
                                        <p:strVal val="visible"/>
                                      </p:to>
                                    </p:set>
                                    <p:anim calcmode="lin" valueType="num">
                                      <p:cBhvr>
                                        <p:cTn id="34" dur="500" fill="hold"/>
                                        <p:tgtEl>
                                          <p:spTgt spid="22"/>
                                        </p:tgtEl>
                                        <p:attrNameLst>
                                          <p:attrName>ppt_w</p:attrName>
                                        </p:attrNameLst>
                                      </p:cBhvr>
                                      <p:tavLst>
                                        <p:tav tm="0">
                                          <p:val>
                                            <p:fltVal val="0"/>
                                          </p:val>
                                        </p:tav>
                                        <p:tav tm="100000">
                                          <p:val>
                                            <p:strVal val="#ppt_w"/>
                                          </p:val>
                                        </p:tav>
                                      </p:tavLst>
                                    </p:anim>
                                    <p:anim calcmode="lin" valueType="num">
                                      <p:cBhvr>
                                        <p:cTn id="35" dur="500" fill="hold"/>
                                        <p:tgtEl>
                                          <p:spTgt spid="22"/>
                                        </p:tgtEl>
                                        <p:attrNameLst>
                                          <p:attrName>ppt_h</p:attrName>
                                        </p:attrNameLst>
                                      </p:cBhvr>
                                      <p:tavLst>
                                        <p:tav tm="0">
                                          <p:val>
                                            <p:fltVal val="0"/>
                                          </p:val>
                                        </p:tav>
                                        <p:tav tm="100000">
                                          <p:val>
                                            <p:strVal val="#ppt_h"/>
                                          </p:val>
                                        </p:tav>
                                      </p:tavLst>
                                    </p:anim>
                                    <p:animEffect transition="in" filter="fade">
                                      <p:cBhvr>
                                        <p:cTn id="36" dur="500"/>
                                        <p:tgtEl>
                                          <p:spTgt spid="22"/>
                                        </p:tgtEl>
                                      </p:cBhvr>
                                    </p:animEffect>
                                    <p:anim calcmode="lin" valueType="num">
                                      <p:cBhvr>
                                        <p:cTn id="37" dur="500" fill="hold"/>
                                        <p:tgtEl>
                                          <p:spTgt spid="22"/>
                                        </p:tgtEl>
                                        <p:attrNameLst>
                                          <p:attrName>ppt_x</p:attrName>
                                        </p:attrNameLst>
                                      </p:cBhvr>
                                      <p:tavLst>
                                        <p:tav tm="0">
                                          <p:val>
                                            <p:fltVal val="0.5"/>
                                          </p:val>
                                        </p:tav>
                                        <p:tav tm="100000">
                                          <p:val>
                                            <p:strVal val="#ppt_x"/>
                                          </p:val>
                                        </p:tav>
                                      </p:tavLst>
                                    </p:anim>
                                    <p:anim calcmode="lin" valueType="num">
                                      <p:cBhvr>
                                        <p:cTn id="38" dur="500" fill="hold"/>
                                        <p:tgtEl>
                                          <p:spTgt spid="22"/>
                                        </p:tgtEl>
                                        <p:attrNameLst>
                                          <p:attrName>ppt_y</p:attrName>
                                        </p:attrNameLst>
                                      </p:cBhvr>
                                      <p:tavLst>
                                        <p:tav tm="0">
                                          <p:val>
                                            <p:fltVal val="0.5"/>
                                          </p:val>
                                        </p:tav>
                                        <p:tav tm="100000">
                                          <p:val>
                                            <p:strVal val="#ppt_y"/>
                                          </p:val>
                                        </p:tav>
                                      </p:tavLst>
                                    </p:anim>
                                  </p:childTnLst>
                                </p:cTn>
                              </p:par>
                            </p:childTnLst>
                          </p:cTn>
                        </p:par>
                        <p:par>
                          <p:cTn id="39" fill="hold">
                            <p:stCondLst>
                              <p:cond delay="2250"/>
                            </p:stCondLst>
                            <p:childTnLst>
                              <p:par>
                                <p:cTn id="40" presetID="22" presetClass="entr" presetSubtype="8" fill="hold" nodeType="afterEffect">
                                  <p:stCondLst>
                                    <p:cond delay="0"/>
                                  </p:stCondLst>
                                  <p:childTnLst>
                                    <p:set>
                                      <p:cBhvr>
                                        <p:cTn id="41" dur="1" fill="hold">
                                          <p:stCondLst>
                                            <p:cond delay="0"/>
                                          </p:stCondLst>
                                        </p:cTn>
                                        <p:tgtEl>
                                          <p:spTgt spid="25"/>
                                        </p:tgtEl>
                                        <p:attrNameLst>
                                          <p:attrName>style.visibility</p:attrName>
                                        </p:attrNameLst>
                                      </p:cBhvr>
                                      <p:to>
                                        <p:strVal val="visible"/>
                                      </p:to>
                                    </p:set>
                                    <p:animEffect transition="in" filter="wipe(left)">
                                      <p:cBhvr>
                                        <p:cTn id="42" dur="500"/>
                                        <p:tgtEl>
                                          <p:spTgt spid="25"/>
                                        </p:tgtEl>
                                      </p:cBhvr>
                                    </p:animEffect>
                                  </p:childTnLst>
                                </p:cTn>
                              </p:par>
                            </p:childTnLst>
                          </p:cTn>
                        </p:par>
                        <p:par>
                          <p:cTn id="43" fill="hold">
                            <p:stCondLst>
                              <p:cond delay="2750"/>
                            </p:stCondLst>
                            <p:childTnLst>
                              <p:par>
                                <p:cTn id="44" presetID="53" presetClass="entr" presetSubtype="528" fill="hold" grpId="1" nodeType="afterEffect">
                                  <p:stCondLst>
                                    <p:cond delay="0"/>
                                  </p:stCondLst>
                                  <p:childTnLst>
                                    <p:set>
                                      <p:cBhvr>
                                        <p:cTn id="45" dur="1" fill="hold">
                                          <p:stCondLst>
                                            <p:cond delay="0"/>
                                          </p:stCondLst>
                                        </p:cTn>
                                        <p:tgtEl>
                                          <p:spTgt spid="23"/>
                                        </p:tgtEl>
                                        <p:attrNameLst>
                                          <p:attrName>style.visibility</p:attrName>
                                        </p:attrNameLst>
                                      </p:cBhvr>
                                      <p:to>
                                        <p:strVal val="visible"/>
                                      </p:to>
                                    </p:set>
                                    <p:anim calcmode="lin" valueType="num">
                                      <p:cBhvr>
                                        <p:cTn id="46" dur="500" fill="hold"/>
                                        <p:tgtEl>
                                          <p:spTgt spid="23"/>
                                        </p:tgtEl>
                                        <p:attrNameLst>
                                          <p:attrName>ppt_w</p:attrName>
                                        </p:attrNameLst>
                                      </p:cBhvr>
                                      <p:tavLst>
                                        <p:tav tm="0">
                                          <p:val>
                                            <p:fltVal val="0"/>
                                          </p:val>
                                        </p:tav>
                                        <p:tav tm="100000">
                                          <p:val>
                                            <p:strVal val="#ppt_w"/>
                                          </p:val>
                                        </p:tav>
                                      </p:tavLst>
                                    </p:anim>
                                    <p:anim calcmode="lin" valueType="num">
                                      <p:cBhvr>
                                        <p:cTn id="47" dur="500" fill="hold"/>
                                        <p:tgtEl>
                                          <p:spTgt spid="23"/>
                                        </p:tgtEl>
                                        <p:attrNameLst>
                                          <p:attrName>ppt_h</p:attrName>
                                        </p:attrNameLst>
                                      </p:cBhvr>
                                      <p:tavLst>
                                        <p:tav tm="0">
                                          <p:val>
                                            <p:fltVal val="0"/>
                                          </p:val>
                                        </p:tav>
                                        <p:tav tm="100000">
                                          <p:val>
                                            <p:strVal val="#ppt_h"/>
                                          </p:val>
                                        </p:tav>
                                      </p:tavLst>
                                    </p:anim>
                                    <p:animEffect transition="in" filter="fade">
                                      <p:cBhvr>
                                        <p:cTn id="48" dur="500"/>
                                        <p:tgtEl>
                                          <p:spTgt spid="23"/>
                                        </p:tgtEl>
                                      </p:cBhvr>
                                    </p:animEffect>
                                    <p:anim calcmode="lin" valueType="num">
                                      <p:cBhvr>
                                        <p:cTn id="49" dur="500" fill="hold"/>
                                        <p:tgtEl>
                                          <p:spTgt spid="23"/>
                                        </p:tgtEl>
                                        <p:attrNameLst>
                                          <p:attrName>ppt_x</p:attrName>
                                        </p:attrNameLst>
                                      </p:cBhvr>
                                      <p:tavLst>
                                        <p:tav tm="0">
                                          <p:val>
                                            <p:fltVal val="0.5"/>
                                          </p:val>
                                        </p:tav>
                                        <p:tav tm="100000">
                                          <p:val>
                                            <p:strVal val="#ppt_x"/>
                                          </p:val>
                                        </p:tav>
                                      </p:tavLst>
                                    </p:anim>
                                    <p:anim calcmode="lin" valueType="num">
                                      <p:cBhvr>
                                        <p:cTn id="50" dur="500" fill="hold"/>
                                        <p:tgtEl>
                                          <p:spTgt spid="23"/>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22" grpId="1" animBg="1"/>
      <p:bldP spid="23" grpId="0" animBg="1"/>
      <p:bldP spid="23" grpId="1" animBg="1"/>
      <p:bldP spid="24" grpId="0" animBg="1"/>
      <p:bldP spid="24" grpId="1" animBg="1"/>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id="{AE3685E5-C149-4C9E-8FB1-B72A3B1FCD77}"/>
                </a:ext>
              </a:extLst>
            </p:cNvPr>
            <p:cNvSpPr txBox="1"/>
            <p:nvPr/>
          </p:nvSpPr>
          <p:spPr>
            <a:xfrm>
              <a:off x="482427" y="1706692"/>
              <a:ext cx="11076957" cy="4899452"/>
            </a:xfrm>
            <a:prstGeom prst="rect">
              <a:avLst/>
            </a:prstGeom>
            <a:noFill/>
          </p:spPr>
          <p:txBody>
            <a:bodyPr wrap="square" rtlCol="0">
              <a:spAutoFit/>
            </a:bodyPr>
            <a:lstStyle/>
            <a:p>
              <a:pPr algn="just"/>
              <a:r>
                <a:rPr lang="en-US"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Làng tôi ở lưng Trường Sơn, giữa vùng núi non trùng điệp. Một lần, tôi và mấy đứa bạn được ông tôi cho đi thăm rừng. Đứa nào cũng vui.</a:t>
              </a:r>
            </a:p>
            <a:p>
              <a:pPr algn="just"/>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algn="just"/>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algn="just"/>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en-US"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 </a:t>
              </a:r>
              <a:r>
                <a:rPr lang="vi-VN" sz="2400" b="0" i="0" dirty="0">
                  <a:solidFill>
                    <a:srgbClr val="000000"/>
                  </a:solidFill>
                  <a:effectLst/>
                  <a:latin typeface="Times New Roman" panose="02020603050405020304" pitchFamily="18" charset="0"/>
                  <a:ea typeface="Arial-Rounded" panose="020B0500000000000000" pitchFamily="34" charset="0"/>
                  <a:cs typeface="Times New Roman" panose="02020603050405020304" pitchFamily="18"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algn="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(Vũ Hùng)</a:t>
              </a:r>
            </a:p>
            <a:p>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4170140" y="233547"/>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mẫu</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id="{224DBA12-5E0F-4F72-9623-11CB680F646C}"/>
              </a:ext>
            </a:extLst>
          </p:cNvPr>
          <p:cNvSpPr txBox="1"/>
          <p:nvPr/>
        </p:nvSpPr>
        <p:spPr>
          <a:xfrm>
            <a:off x="2846231" y="1018472"/>
            <a:ext cx="517562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385114051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4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Cùng</a:t>
            </a:r>
            <a:r>
              <a:rPr kumimoji="0" lang="en-US" sz="4400" b="1" i="0" u="none" strike="noStrike" kern="1200" cap="none" spc="0" normalizeH="0" noProof="0" dirty="0">
                <a:ln>
                  <a:noFill/>
                </a:ln>
                <a:solidFill>
                  <a:srgbClr val="E14F48"/>
                </a:solidFill>
                <a:effectLst/>
                <a:uLnTx/>
                <a:uFillTx/>
                <a:latin typeface="Calibri" panose="020F0502020204030204" pitchFamily="34" charset="0"/>
                <a:ea typeface="+mn-ea"/>
                <a:cs typeface="Calibri" panose="020F0502020204030204" pitchFamily="34" charset="0"/>
              </a:rPr>
              <a:t> chia </a:t>
            </a:r>
            <a:r>
              <a:rPr kumimoji="0" lang="en-US" sz="4400" b="1" i="0" u="none" strike="noStrike" kern="1200" cap="none" spc="0" normalizeH="0" noProof="0" dirty="0" err="1">
                <a:ln>
                  <a:noFill/>
                </a:ln>
                <a:solidFill>
                  <a:srgbClr val="E14F48"/>
                </a:solidFill>
                <a:effectLst/>
                <a:uLnTx/>
                <a:uFillTx/>
                <a:latin typeface="Calibri" panose="020F0502020204030204" pitchFamily="34" charset="0"/>
                <a:ea typeface="+mn-ea"/>
                <a:cs typeface="Calibri" panose="020F0502020204030204" pitchFamily="34" charset="0"/>
              </a:rPr>
              <a:t>đoạn</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id="{224DBA12-5E0F-4F72-9623-11CB680F646C}"/>
              </a:ext>
            </a:extLst>
          </p:cNvPr>
          <p:cNvSpPr txBox="1"/>
          <p:nvPr/>
        </p:nvSpPr>
        <p:spPr>
          <a:xfrm>
            <a:off x="3219717" y="1018472"/>
            <a:ext cx="5207527"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1" name="Teardrop 10">
            <a:extLst>
              <a:ext uri="{FF2B5EF4-FFF2-40B4-BE49-F238E27FC236}">
                <a16:creationId xmlns:a16="http://schemas.microsoft.com/office/drawing/2014/main" id="{AD9FDF7C-2B11-4F54-B670-10A9DE30268F}"/>
              </a:ext>
            </a:extLst>
          </p:cNvPr>
          <p:cNvSpPr/>
          <p:nvPr/>
        </p:nvSpPr>
        <p:spPr>
          <a:xfrm>
            <a:off x="260466" y="1570413"/>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1</a:t>
            </a:r>
          </a:p>
        </p:txBody>
      </p:sp>
      <p:sp>
        <p:nvSpPr>
          <p:cNvPr id="13" name="Teardrop 12">
            <a:extLst>
              <a:ext uri="{FF2B5EF4-FFF2-40B4-BE49-F238E27FC236}">
                <a16:creationId xmlns:a16="http://schemas.microsoft.com/office/drawing/2014/main" id="{22CBFBE6-52E0-4C2C-A154-759151EFA9EB}"/>
              </a:ext>
            </a:extLst>
          </p:cNvPr>
          <p:cNvSpPr/>
          <p:nvPr/>
        </p:nvSpPr>
        <p:spPr>
          <a:xfrm>
            <a:off x="225738" y="2412709"/>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2</a:t>
            </a:r>
          </a:p>
        </p:txBody>
      </p:sp>
      <p:sp>
        <p:nvSpPr>
          <p:cNvPr id="14" name="Teardrop 13">
            <a:extLst>
              <a:ext uri="{FF2B5EF4-FFF2-40B4-BE49-F238E27FC236}">
                <a16:creationId xmlns:a16="http://schemas.microsoft.com/office/drawing/2014/main" id="{2D78520F-FA2D-4B60-A860-F4F364A03C92}"/>
              </a:ext>
            </a:extLst>
          </p:cNvPr>
          <p:cNvSpPr/>
          <p:nvPr/>
        </p:nvSpPr>
        <p:spPr>
          <a:xfrm>
            <a:off x="260466" y="3507851"/>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3</a:t>
            </a:r>
          </a:p>
        </p:txBody>
      </p:sp>
      <p:sp>
        <p:nvSpPr>
          <p:cNvPr id="15" name="Teardrop 14">
            <a:extLst>
              <a:ext uri="{FF2B5EF4-FFF2-40B4-BE49-F238E27FC236}">
                <a16:creationId xmlns:a16="http://schemas.microsoft.com/office/drawing/2014/main" id="{89678907-E5EB-454D-950B-C880B7E19DBC}"/>
              </a:ext>
            </a:extLst>
          </p:cNvPr>
          <p:cNvSpPr/>
          <p:nvPr/>
        </p:nvSpPr>
        <p:spPr>
          <a:xfrm>
            <a:off x="251480" y="4572503"/>
            <a:ext cx="460679" cy="430887"/>
          </a:xfrm>
          <a:prstGeom prst="teardrop">
            <a:avLst/>
          </a:prstGeom>
          <a:solidFill>
            <a:srgbClr val="F7943D"/>
          </a:solidFill>
          <a:ln w="12700" cap="flat" cmpd="sng" algn="ctr">
            <a:solidFill>
              <a:srgbClr val="F7943D"/>
            </a:solidFill>
            <a:prstDash val="solid"/>
            <a:miter lim="800000"/>
          </a:ln>
          <a:effectLst/>
        </p:spPr>
        <p:txBody>
          <a:bodyPr rtlCol="0" anchor="ctr"/>
          <a:lstStyle/>
          <a:p>
            <a:pPr algn="ctr">
              <a:defRPr/>
            </a:pPr>
            <a:r>
              <a:rPr lang="en-US" sz="2800" dirty="0">
                <a:solidFill>
                  <a:srgbClr val="000000"/>
                </a:solidFill>
                <a:latin typeface="Coiny" panose="02000903060500060000" pitchFamily="2" charset="0"/>
                <a:cs typeface="Calibri" panose="020F0502020204030204" pitchFamily="34" charset="0"/>
                <a:sym typeface="Arial"/>
              </a:rPr>
              <a:t>4</a:t>
            </a:r>
          </a:p>
        </p:txBody>
      </p:sp>
      <p:sp>
        <p:nvSpPr>
          <p:cNvPr id="16" name="Rounded Rectangle 15">
            <a:extLst>
              <a:ext uri="{FF2B5EF4-FFF2-40B4-BE49-F238E27FC236}">
                <a16:creationId xmlns:a16="http://schemas.microsoft.com/office/drawing/2014/main" id="{1D978805-115F-41AB-B582-FEC50A2E61A2}"/>
              </a:ext>
            </a:extLst>
          </p:cNvPr>
          <p:cNvSpPr/>
          <p:nvPr/>
        </p:nvSpPr>
        <p:spPr>
          <a:xfrm>
            <a:off x="755873" y="1603247"/>
            <a:ext cx="10933005" cy="739114"/>
          </a:xfrm>
          <a:prstGeom prst="roundRect">
            <a:avLst/>
          </a:prstGeom>
          <a:noFill/>
          <a:ln w="38100">
            <a:solidFill>
              <a:schemeClr val="accent2"/>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4CB9D0"/>
              </a:solidFill>
            </a:endParaRPr>
          </a:p>
        </p:txBody>
      </p:sp>
      <p:sp>
        <p:nvSpPr>
          <p:cNvPr id="18" name="Rounded Rectangle 21">
            <a:extLst>
              <a:ext uri="{FF2B5EF4-FFF2-40B4-BE49-F238E27FC236}">
                <a16:creationId xmlns:a16="http://schemas.microsoft.com/office/drawing/2014/main" id="{7198EA6E-9D54-44DF-A84F-996FF823E56D}"/>
              </a:ext>
            </a:extLst>
          </p:cNvPr>
          <p:cNvSpPr/>
          <p:nvPr/>
        </p:nvSpPr>
        <p:spPr>
          <a:xfrm>
            <a:off x="748600" y="2380612"/>
            <a:ext cx="11076957" cy="1043598"/>
          </a:xfrm>
          <a:prstGeom prst="roundRect">
            <a:avLst/>
          </a:prstGeom>
          <a:noFill/>
          <a:ln w="38100">
            <a:solidFill>
              <a:srgbClr val="00B05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
        <p:nvSpPr>
          <p:cNvPr id="19" name="Rounded Rectangle 23">
            <a:extLst>
              <a:ext uri="{FF2B5EF4-FFF2-40B4-BE49-F238E27FC236}">
                <a16:creationId xmlns:a16="http://schemas.microsoft.com/office/drawing/2014/main" id="{7B1DA0DD-0243-4F37-9345-037B8B19F42F}"/>
              </a:ext>
            </a:extLst>
          </p:cNvPr>
          <p:cNvSpPr/>
          <p:nvPr/>
        </p:nvSpPr>
        <p:spPr>
          <a:xfrm>
            <a:off x="755873" y="3462238"/>
            <a:ext cx="11069684" cy="1435166"/>
          </a:xfrm>
          <a:prstGeom prst="roundRect">
            <a:avLst/>
          </a:prstGeom>
          <a:noFill/>
          <a:ln w="38100">
            <a:solidFill>
              <a:srgbClr val="00B0F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
        <p:nvSpPr>
          <p:cNvPr id="20" name="Rounded Rectangle 23">
            <a:extLst>
              <a:ext uri="{FF2B5EF4-FFF2-40B4-BE49-F238E27FC236}">
                <a16:creationId xmlns:a16="http://schemas.microsoft.com/office/drawing/2014/main" id="{3FBA3216-CB28-4DE9-B8C8-F631A9A6786E}"/>
              </a:ext>
            </a:extLst>
          </p:cNvPr>
          <p:cNvSpPr/>
          <p:nvPr/>
        </p:nvSpPr>
        <p:spPr>
          <a:xfrm>
            <a:off x="777770" y="4897404"/>
            <a:ext cx="11069684" cy="1834894"/>
          </a:xfrm>
          <a:prstGeom prst="roundRect">
            <a:avLst/>
          </a:prstGeom>
          <a:noFill/>
          <a:ln w="38100">
            <a:solidFill>
              <a:srgbClr val="FF0000"/>
            </a:solidFill>
          </a:ln>
        </p:spPr>
        <p:style>
          <a:lnRef idx="2">
            <a:schemeClr val="accent4"/>
          </a:lnRef>
          <a:fillRef idx="1">
            <a:schemeClr val="lt1"/>
          </a:fillRef>
          <a:effectRef idx="0">
            <a:schemeClr val="accent4"/>
          </a:effectRef>
          <a:fontRef idx="minor">
            <a:schemeClr val="dk1"/>
          </a:fontRef>
        </p:style>
        <p:txBody>
          <a:bodyPr rtlCol="0" anchor="ctr"/>
          <a:lstStyle/>
          <a:p>
            <a:pPr algn="ctr"/>
            <a:endParaRPr lang="en-US" sz="3200" dirty="0">
              <a:solidFill>
                <a:srgbClr val="00B050"/>
              </a:solidFill>
            </a:endParaRPr>
          </a:p>
        </p:txBody>
      </p:sp>
    </p:spTree>
    <p:extLst>
      <p:ext uri="{BB962C8B-B14F-4D97-AF65-F5344CB8AC3E}">
        <p14:creationId xmlns:p14="http://schemas.microsoft.com/office/powerpoint/2010/main" val="141876333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53" presetClass="entr" presetSubtype="528" fill="hold" grpId="0" nodeType="clickEffect">
                                  <p:stCondLst>
                                    <p:cond delay="0"/>
                                  </p:stCondLst>
                                  <p:childTnLst>
                                    <p:set>
                                      <p:cBhvr>
                                        <p:cTn id="26" dur="1" fill="hold">
                                          <p:stCondLst>
                                            <p:cond delay="0"/>
                                          </p:stCondLst>
                                        </p:cTn>
                                        <p:tgtEl>
                                          <p:spTgt spid="11"/>
                                        </p:tgtEl>
                                        <p:attrNameLst>
                                          <p:attrName>style.visibility</p:attrName>
                                        </p:attrNameLst>
                                      </p:cBhvr>
                                      <p:to>
                                        <p:strVal val="visible"/>
                                      </p:to>
                                    </p:set>
                                    <p:anim calcmode="lin" valueType="num">
                                      <p:cBhvr>
                                        <p:cTn id="27" dur="500" fill="hold"/>
                                        <p:tgtEl>
                                          <p:spTgt spid="11"/>
                                        </p:tgtEl>
                                        <p:attrNameLst>
                                          <p:attrName>ppt_w</p:attrName>
                                        </p:attrNameLst>
                                      </p:cBhvr>
                                      <p:tavLst>
                                        <p:tav tm="0">
                                          <p:val>
                                            <p:fltVal val="0"/>
                                          </p:val>
                                        </p:tav>
                                        <p:tav tm="100000">
                                          <p:val>
                                            <p:strVal val="#ppt_w"/>
                                          </p:val>
                                        </p:tav>
                                      </p:tavLst>
                                    </p:anim>
                                    <p:anim calcmode="lin" valueType="num">
                                      <p:cBhvr>
                                        <p:cTn id="28" dur="500" fill="hold"/>
                                        <p:tgtEl>
                                          <p:spTgt spid="11"/>
                                        </p:tgtEl>
                                        <p:attrNameLst>
                                          <p:attrName>ppt_h</p:attrName>
                                        </p:attrNameLst>
                                      </p:cBhvr>
                                      <p:tavLst>
                                        <p:tav tm="0">
                                          <p:val>
                                            <p:fltVal val="0"/>
                                          </p:val>
                                        </p:tav>
                                        <p:tav tm="100000">
                                          <p:val>
                                            <p:strVal val="#ppt_h"/>
                                          </p:val>
                                        </p:tav>
                                      </p:tavLst>
                                    </p:anim>
                                    <p:animEffect transition="in" filter="fade">
                                      <p:cBhvr>
                                        <p:cTn id="29" dur="500"/>
                                        <p:tgtEl>
                                          <p:spTgt spid="11"/>
                                        </p:tgtEl>
                                      </p:cBhvr>
                                    </p:animEffect>
                                    <p:anim calcmode="lin" valueType="num">
                                      <p:cBhvr>
                                        <p:cTn id="30" dur="500" fill="hold"/>
                                        <p:tgtEl>
                                          <p:spTgt spid="11"/>
                                        </p:tgtEl>
                                        <p:attrNameLst>
                                          <p:attrName>ppt_x</p:attrName>
                                        </p:attrNameLst>
                                      </p:cBhvr>
                                      <p:tavLst>
                                        <p:tav tm="0">
                                          <p:val>
                                            <p:fltVal val="0.5"/>
                                          </p:val>
                                        </p:tav>
                                        <p:tav tm="100000">
                                          <p:val>
                                            <p:strVal val="#ppt_x"/>
                                          </p:val>
                                        </p:tav>
                                      </p:tavLst>
                                    </p:anim>
                                    <p:anim calcmode="lin" valueType="num">
                                      <p:cBhvr>
                                        <p:cTn id="31" dur="500" fill="hold"/>
                                        <p:tgtEl>
                                          <p:spTgt spid="11"/>
                                        </p:tgtEl>
                                        <p:attrNameLst>
                                          <p:attrName>ppt_y</p:attrName>
                                        </p:attrNameLst>
                                      </p:cBhvr>
                                      <p:tavLst>
                                        <p:tav tm="0">
                                          <p:val>
                                            <p:fltVal val="0.5"/>
                                          </p:val>
                                        </p:tav>
                                        <p:tav tm="100000">
                                          <p:val>
                                            <p:strVal val="#ppt_y"/>
                                          </p:val>
                                        </p:tav>
                                      </p:tavLst>
                                    </p:anim>
                                  </p:childTnLst>
                                </p:cTn>
                              </p:par>
                              <p:par>
                                <p:cTn id="32" presetID="22" presetClass="entr" presetSubtype="8" fill="hold" grpId="0" nodeType="withEffect">
                                  <p:stCondLst>
                                    <p:cond delay="0"/>
                                  </p:stCondLst>
                                  <p:childTnLst>
                                    <p:set>
                                      <p:cBhvr>
                                        <p:cTn id="33" dur="1" fill="hold">
                                          <p:stCondLst>
                                            <p:cond delay="0"/>
                                          </p:stCondLst>
                                        </p:cTn>
                                        <p:tgtEl>
                                          <p:spTgt spid="16"/>
                                        </p:tgtEl>
                                        <p:attrNameLst>
                                          <p:attrName>style.visibility</p:attrName>
                                        </p:attrNameLst>
                                      </p:cBhvr>
                                      <p:to>
                                        <p:strVal val="visible"/>
                                      </p:to>
                                    </p:set>
                                    <p:animEffect transition="in" filter="wipe(left)">
                                      <p:cBhvr>
                                        <p:cTn id="34" dur="500"/>
                                        <p:tgtEl>
                                          <p:spTgt spid="16"/>
                                        </p:tgtEl>
                                      </p:cBhvr>
                                    </p:animEffect>
                                  </p:childTnLst>
                                </p:cTn>
                              </p:par>
                            </p:childTnLst>
                          </p:cTn>
                        </p:par>
                      </p:childTnLst>
                    </p:cTn>
                  </p:par>
                  <p:par>
                    <p:cTn id="35" fill="hold">
                      <p:stCondLst>
                        <p:cond delay="indefinite"/>
                      </p:stCondLst>
                      <p:childTnLst>
                        <p:par>
                          <p:cTn id="36" fill="hold">
                            <p:stCondLst>
                              <p:cond delay="0"/>
                            </p:stCondLst>
                            <p:childTnLst>
                              <p:par>
                                <p:cTn id="37" presetID="53" presetClass="entr" presetSubtype="528" fill="hold" grpId="0" nodeType="clickEffect">
                                  <p:stCondLst>
                                    <p:cond delay="0"/>
                                  </p:stCondLst>
                                  <p:childTnLst>
                                    <p:set>
                                      <p:cBhvr>
                                        <p:cTn id="38" dur="1" fill="hold">
                                          <p:stCondLst>
                                            <p:cond delay="0"/>
                                          </p:stCondLst>
                                        </p:cTn>
                                        <p:tgtEl>
                                          <p:spTgt spid="13"/>
                                        </p:tgtEl>
                                        <p:attrNameLst>
                                          <p:attrName>style.visibility</p:attrName>
                                        </p:attrNameLst>
                                      </p:cBhvr>
                                      <p:to>
                                        <p:strVal val="visible"/>
                                      </p:to>
                                    </p:set>
                                    <p:anim calcmode="lin" valueType="num">
                                      <p:cBhvr>
                                        <p:cTn id="39" dur="500" fill="hold"/>
                                        <p:tgtEl>
                                          <p:spTgt spid="13"/>
                                        </p:tgtEl>
                                        <p:attrNameLst>
                                          <p:attrName>ppt_w</p:attrName>
                                        </p:attrNameLst>
                                      </p:cBhvr>
                                      <p:tavLst>
                                        <p:tav tm="0">
                                          <p:val>
                                            <p:fltVal val="0"/>
                                          </p:val>
                                        </p:tav>
                                        <p:tav tm="100000">
                                          <p:val>
                                            <p:strVal val="#ppt_w"/>
                                          </p:val>
                                        </p:tav>
                                      </p:tavLst>
                                    </p:anim>
                                    <p:anim calcmode="lin" valueType="num">
                                      <p:cBhvr>
                                        <p:cTn id="40" dur="500" fill="hold"/>
                                        <p:tgtEl>
                                          <p:spTgt spid="13"/>
                                        </p:tgtEl>
                                        <p:attrNameLst>
                                          <p:attrName>ppt_h</p:attrName>
                                        </p:attrNameLst>
                                      </p:cBhvr>
                                      <p:tavLst>
                                        <p:tav tm="0">
                                          <p:val>
                                            <p:fltVal val="0"/>
                                          </p:val>
                                        </p:tav>
                                        <p:tav tm="100000">
                                          <p:val>
                                            <p:strVal val="#ppt_h"/>
                                          </p:val>
                                        </p:tav>
                                      </p:tavLst>
                                    </p:anim>
                                    <p:animEffect transition="in" filter="fade">
                                      <p:cBhvr>
                                        <p:cTn id="41" dur="500"/>
                                        <p:tgtEl>
                                          <p:spTgt spid="13"/>
                                        </p:tgtEl>
                                      </p:cBhvr>
                                    </p:animEffect>
                                    <p:anim calcmode="lin" valueType="num">
                                      <p:cBhvr>
                                        <p:cTn id="42" dur="500" fill="hold"/>
                                        <p:tgtEl>
                                          <p:spTgt spid="13"/>
                                        </p:tgtEl>
                                        <p:attrNameLst>
                                          <p:attrName>ppt_x</p:attrName>
                                        </p:attrNameLst>
                                      </p:cBhvr>
                                      <p:tavLst>
                                        <p:tav tm="0">
                                          <p:val>
                                            <p:fltVal val="0.5"/>
                                          </p:val>
                                        </p:tav>
                                        <p:tav tm="100000">
                                          <p:val>
                                            <p:strVal val="#ppt_x"/>
                                          </p:val>
                                        </p:tav>
                                      </p:tavLst>
                                    </p:anim>
                                    <p:anim calcmode="lin" valueType="num">
                                      <p:cBhvr>
                                        <p:cTn id="43" dur="500" fill="hold"/>
                                        <p:tgtEl>
                                          <p:spTgt spid="13"/>
                                        </p:tgtEl>
                                        <p:attrNameLst>
                                          <p:attrName>ppt_y</p:attrName>
                                        </p:attrNameLst>
                                      </p:cBhvr>
                                      <p:tavLst>
                                        <p:tav tm="0">
                                          <p:val>
                                            <p:fltVal val="0.5"/>
                                          </p:val>
                                        </p:tav>
                                        <p:tav tm="100000">
                                          <p:val>
                                            <p:strVal val="#ppt_y"/>
                                          </p:val>
                                        </p:tav>
                                      </p:tavLst>
                                    </p:anim>
                                  </p:childTnLst>
                                </p:cTn>
                              </p:par>
                              <p:par>
                                <p:cTn id="44" presetID="22" presetClass="entr" presetSubtype="8" fill="hold" grpId="0" nodeType="withEffect">
                                  <p:stCondLst>
                                    <p:cond delay="0"/>
                                  </p:stCondLst>
                                  <p:childTnLst>
                                    <p:set>
                                      <p:cBhvr>
                                        <p:cTn id="45" dur="1" fill="hold">
                                          <p:stCondLst>
                                            <p:cond delay="0"/>
                                          </p:stCondLst>
                                        </p:cTn>
                                        <p:tgtEl>
                                          <p:spTgt spid="18"/>
                                        </p:tgtEl>
                                        <p:attrNameLst>
                                          <p:attrName>style.visibility</p:attrName>
                                        </p:attrNameLst>
                                      </p:cBhvr>
                                      <p:to>
                                        <p:strVal val="visible"/>
                                      </p:to>
                                    </p:set>
                                    <p:animEffect transition="in" filter="wipe(left)">
                                      <p:cBhvr>
                                        <p:cTn id="46" dur="500"/>
                                        <p:tgtEl>
                                          <p:spTgt spid="18"/>
                                        </p:tgtEl>
                                      </p:cBhvr>
                                    </p:animEffect>
                                  </p:childTnLst>
                                </p:cTn>
                              </p:par>
                            </p:childTnLst>
                          </p:cTn>
                        </p:par>
                      </p:childTnLst>
                    </p:cTn>
                  </p:par>
                  <p:par>
                    <p:cTn id="47" fill="hold">
                      <p:stCondLst>
                        <p:cond delay="indefinite"/>
                      </p:stCondLst>
                      <p:childTnLst>
                        <p:par>
                          <p:cTn id="48" fill="hold">
                            <p:stCondLst>
                              <p:cond delay="0"/>
                            </p:stCondLst>
                            <p:childTnLst>
                              <p:par>
                                <p:cTn id="49" presetID="53" presetClass="entr" presetSubtype="528" fill="hold" grpId="0" nodeType="clickEffect">
                                  <p:stCondLst>
                                    <p:cond delay="0"/>
                                  </p:stCondLst>
                                  <p:childTnLst>
                                    <p:set>
                                      <p:cBhvr>
                                        <p:cTn id="50" dur="1" fill="hold">
                                          <p:stCondLst>
                                            <p:cond delay="0"/>
                                          </p:stCondLst>
                                        </p:cTn>
                                        <p:tgtEl>
                                          <p:spTgt spid="14"/>
                                        </p:tgtEl>
                                        <p:attrNameLst>
                                          <p:attrName>style.visibility</p:attrName>
                                        </p:attrNameLst>
                                      </p:cBhvr>
                                      <p:to>
                                        <p:strVal val="visible"/>
                                      </p:to>
                                    </p:set>
                                    <p:anim calcmode="lin" valueType="num">
                                      <p:cBhvr>
                                        <p:cTn id="51" dur="500" fill="hold"/>
                                        <p:tgtEl>
                                          <p:spTgt spid="14"/>
                                        </p:tgtEl>
                                        <p:attrNameLst>
                                          <p:attrName>ppt_w</p:attrName>
                                        </p:attrNameLst>
                                      </p:cBhvr>
                                      <p:tavLst>
                                        <p:tav tm="0">
                                          <p:val>
                                            <p:fltVal val="0"/>
                                          </p:val>
                                        </p:tav>
                                        <p:tav tm="100000">
                                          <p:val>
                                            <p:strVal val="#ppt_w"/>
                                          </p:val>
                                        </p:tav>
                                      </p:tavLst>
                                    </p:anim>
                                    <p:anim calcmode="lin" valueType="num">
                                      <p:cBhvr>
                                        <p:cTn id="52" dur="500" fill="hold"/>
                                        <p:tgtEl>
                                          <p:spTgt spid="14"/>
                                        </p:tgtEl>
                                        <p:attrNameLst>
                                          <p:attrName>ppt_h</p:attrName>
                                        </p:attrNameLst>
                                      </p:cBhvr>
                                      <p:tavLst>
                                        <p:tav tm="0">
                                          <p:val>
                                            <p:fltVal val="0"/>
                                          </p:val>
                                        </p:tav>
                                        <p:tav tm="100000">
                                          <p:val>
                                            <p:strVal val="#ppt_h"/>
                                          </p:val>
                                        </p:tav>
                                      </p:tavLst>
                                    </p:anim>
                                    <p:animEffect transition="in" filter="fade">
                                      <p:cBhvr>
                                        <p:cTn id="53" dur="500"/>
                                        <p:tgtEl>
                                          <p:spTgt spid="14"/>
                                        </p:tgtEl>
                                      </p:cBhvr>
                                    </p:animEffect>
                                    <p:anim calcmode="lin" valueType="num">
                                      <p:cBhvr>
                                        <p:cTn id="54" dur="500" fill="hold"/>
                                        <p:tgtEl>
                                          <p:spTgt spid="14"/>
                                        </p:tgtEl>
                                        <p:attrNameLst>
                                          <p:attrName>ppt_x</p:attrName>
                                        </p:attrNameLst>
                                      </p:cBhvr>
                                      <p:tavLst>
                                        <p:tav tm="0">
                                          <p:val>
                                            <p:fltVal val="0.5"/>
                                          </p:val>
                                        </p:tav>
                                        <p:tav tm="100000">
                                          <p:val>
                                            <p:strVal val="#ppt_x"/>
                                          </p:val>
                                        </p:tav>
                                      </p:tavLst>
                                    </p:anim>
                                    <p:anim calcmode="lin" valueType="num">
                                      <p:cBhvr>
                                        <p:cTn id="55" dur="500" fill="hold"/>
                                        <p:tgtEl>
                                          <p:spTgt spid="14"/>
                                        </p:tgtEl>
                                        <p:attrNameLst>
                                          <p:attrName>ppt_y</p:attrName>
                                        </p:attrNameLst>
                                      </p:cBhvr>
                                      <p:tavLst>
                                        <p:tav tm="0">
                                          <p:val>
                                            <p:fltVal val="0.5"/>
                                          </p:val>
                                        </p:tav>
                                        <p:tav tm="100000">
                                          <p:val>
                                            <p:strVal val="#ppt_y"/>
                                          </p:val>
                                        </p:tav>
                                      </p:tavLst>
                                    </p:anim>
                                  </p:childTnLst>
                                </p:cTn>
                              </p:par>
                              <p:par>
                                <p:cTn id="56" presetID="22" presetClass="entr" presetSubtype="8" fill="hold" grpId="0" nodeType="withEffect">
                                  <p:stCondLst>
                                    <p:cond delay="0"/>
                                  </p:stCondLst>
                                  <p:childTnLst>
                                    <p:set>
                                      <p:cBhvr>
                                        <p:cTn id="57" dur="1" fill="hold">
                                          <p:stCondLst>
                                            <p:cond delay="0"/>
                                          </p:stCondLst>
                                        </p:cTn>
                                        <p:tgtEl>
                                          <p:spTgt spid="19"/>
                                        </p:tgtEl>
                                        <p:attrNameLst>
                                          <p:attrName>style.visibility</p:attrName>
                                        </p:attrNameLst>
                                      </p:cBhvr>
                                      <p:to>
                                        <p:strVal val="visible"/>
                                      </p:to>
                                    </p:set>
                                    <p:animEffect transition="in" filter="wipe(left)">
                                      <p:cBhvr>
                                        <p:cTn id="58" dur="500"/>
                                        <p:tgtEl>
                                          <p:spTgt spid="19"/>
                                        </p:tgtEl>
                                      </p:cBhvr>
                                    </p:animEffect>
                                  </p:childTnLst>
                                </p:cTn>
                              </p:par>
                            </p:childTnLst>
                          </p:cTn>
                        </p:par>
                      </p:childTnLst>
                    </p:cTn>
                  </p:par>
                  <p:par>
                    <p:cTn id="59" fill="hold">
                      <p:stCondLst>
                        <p:cond delay="indefinite"/>
                      </p:stCondLst>
                      <p:childTnLst>
                        <p:par>
                          <p:cTn id="60" fill="hold">
                            <p:stCondLst>
                              <p:cond delay="0"/>
                            </p:stCondLst>
                            <p:childTnLst>
                              <p:par>
                                <p:cTn id="61" presetID="53" presetClass="entr" presetSubtype="528" fill="hold" grpId="0" nodeType="clickEffect">
                                  <p:stCondLst>
                                    <p:cond delay="0"/>
                                  </p:stCondLst>
                                  <p:childTnLst>
                                    <p:set>
                                      <p:cBhvr>
                                        <p:cTn id="62" dur="1" fill="hold">
                                          <p:stCondLst>
                                            <p:cond delay="0"/>
                                          </p:stCondLst>
                                        </p:cTn>
                                        <p:tgtEl>
                                          <p:spTgt spid="15"/>
                                        </p:tgtEl>
                                        <p:attrNameLst>
                                          <p:attrName>style.visibility</p:attrName>
                                        </p:attrNameLst>
                                      </p:cBhvr>
                                      <p:to>
                                        <p:strVal val="visible"/>
                                      </p:to>
                                    </p:set>
                                    <p:anim calcmode="lin" valueType="num">
                                      <p:cBhvr>
                                        <p:cTn id="63" dur="500" fill="hold"/>
                                        <p:tgtEl>
                                          <p:spTgt spid="15"/>
                                        </p:tgtEl>
                                        <p:attrNameLst>
                                          <p:attrName>ppt_w</p:attrName>
                                        </p:attrNameLst>
                                      </p:cBhvr>
                                      <p:tavLst>
                                        <p:tav tm="0">
                                          <p:val>
                                            <p:fltVal val="0"/>
                                          </p:val>
                                        </p:tav>
                                        <p:tav tm="100000">
                                          <p:val>
                                            <p:strVal val="#ppt_w"/>
                                          </p:val>
                                        </p:tav>
                                      </p:tavLst>
                                    </p:anim>
                                    <p:anim calcmode="lin" valueType="num">
                                      <p:cBhvr>
                                        <p:cTn id="64" dur="500" fill="hold"/>
                                        <p:tgtEl>
                                          <p:spTgt spid="15"/>
                                        </p:tgtEl>
                                        <p:attrNameLst>
                                          <p:attrName>ppt_h</p:attrName>
                                        </p:attrNameLst>
                                      </p:cBhvr>
                                      <p:tavLst>
                                        <p:tav tm="0">
                                          <p:val>
                                            <p:fltVal val="0"/>
                                          </p:val>
                                        </p:tav>
                                        <p:tav tm="100000">
                                          <p:val>
                                            <p:strVal val="#ppt_h"/>
                                          </p:val>
                                        </p:tav>
                                      </p:tavLst>
                                    </p:anim>
                                    <p:animEffect transition="in" filter="fade">
                                      <p:cBhvr>
                                        <p:cTn id="65" dur="500"/>
                                        <p:tgtEl>
                                          <p:spTgt spid="15"/>
                                        </p:tgtEl>
                                      </p:cBhvr>
                                    </p:animEffect>
                                    <p:anim calcmode="lin" valueType="num">
                                      <p:cBhvr>
                                        <p:cTn id="66" dur="500" fill="hold"/>
                                        <p:tgtEl>
                                          <p:spTgt spid="15"/>
                                        </p:tgtEl>
                                        <p:attrNameLst>
                                          <p:attrName>ppt_x</p:attrName>
                                        </p:attrNameLst>
                                      </p:cBhvr>
                                      <p:tavLst>
                                        <p:tav tm="0">
                                          <p:val>
                                            <p:fltVal val="0.5"/>
                                          </p:val>
                                        </p:tav>
                                        <p:tav tm="100000">
                                          <p:val>
                                            <p:strVal val="#ppt_x"/>
                                          </p:val>
                                        </p:tav>
                                      </p:tavLst>
                                    </p:anim>
                                    <p:anim calcmode="lin" valueType="num">
                                      <p:cBhvr>
                                        <p:cTn id="67" dur="500" fill="hold"/>
                                        <p:tgtEl>
                                          <p:spTgt spid="15"/>
                                        </p:tgtEl>
                                        <p:attrNameLst>
                                          <p:attrName>ppt_y</p:attrName>
                                        </p:attrNameLst>
                                      </p:cBhvr>
                                      <p:tavLst>
                                        <p:tav tm="0">
                                          <p:val>
                                            <p:fltVal val="0.5"/>
                                          </p:val>
                                        </p:tav>
                                        <p:tav tm="100000">
                                          <p:val>
                                            <p:strVal val="#ppt_y"/>
                                          </p:val>
                                        </p:tav>
                                      </p:tavLst>
                                    </p:anim>
                                  </p:childTnLst>
                                </p:cTn>
                              </p:par>
                              <p:par>
                                <p:cTn id="68" presetID="22" presetClass="entr" presetSubtype="8" fill="hold" grpId="0" nodeType="withEffect">
                                  <p:stCondLst>
                                    <p:cond delay="0"/>
                                  </p:stCondLst>
                                  <p:childTnLst>
                                    <p:set>
                                      <p:cBhvr>
                                        <p:cTn id="69" dur="1" fill="hold">
                                          <p:stCondLst>
                                            <p:cond delay="0"/>
                                          </p:stCondLst>
                                        </p:cTn>
                                        <p:tgtEl>
                                          <p:spTgt spid="20"/>
                                        </p:tgtEl>
                                        <p:attrNameLst>
                                          <p:attrName>style.visibility</p:attrName>
                                        </p:attrNameLst>
                                      </p:cBhvr>
                                      <p:to>
                                        <p:strVal val="visible"/>
                                      </p:to>
                                    </p:set>
                                    <p:animEffect transition="in" filter="wipe(left)">
                                      <p:cBhvr>
                                        <p:cTn id="70"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P spid="11" grpId="0" animBg="1"/>
      <p:bldP spid="13" grpId="0" animBg="1"/>
      <p:bldP spid="14" grpId="0" animBg="1"/>
      <p:bldP spid="15" grpId="0" animBg="1"/>
      <p:bldP spid="16" grpId="0" animBg="1"/>
      <p:bldP spid="18" grpId="0" animBg="1"/>
      <p:bldP spid="19" grpId="0" animBg="1"/>
      <p:bldP spid="20"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260467" y="1615907"/>
            <a:ext cx="11671066" cy="3438693"/>
          </a:xfrm>
          <a:custGeom>
            <a:avLst/>
            <a:gdLst>
              <a:gd name="connsiteX0" fmla="*/ 0 w 11671066"/>
              <a:gd name="connsiteY0" fmla="*/ 573127 h 3438693"/>
              <a:gd name="connsiteX1" fmla="*/ 573127 w 11671066"/>
              <a:gd name="connsiteY1" fmla="*/ 0 h 3438693"/>
              <a:gd name="connsiteX2" fmla="*/ 915183 w 11671066"/>
              <a:gd name="connsiteY2" fmla="*/ 0 h 3438693"/>
              <a:gd name="connsiteX3" fmla="*/ 1257240 w 11671066"/>
              <a:gd name="connsiteY3" fmla="*/ 0 h 3438693"/>
              <a:gd name="connsiteX4" fmla="*/ 2020289 w 11671066"/>
              <a:gd name="connsiteY4" fmla="*/ 0 h 3438693"/>
              <a:gd name="connsiteX5" fmla="*/ 2783338 w 11671066"/>
              <a:gd name="connsiteY5" fmla="*/ 0 h 3438693"/>
              <a:gd name="connsiteX6" fmla="*/ 3651635 w 11671066"/>
              <a:gd name="connsiteY6" fmla="*/ 0 h 3438693"/>
              <a:gd name="connsiteX7" fmla="*/ 3993691 w 11671066"/>
              <a:gd name="connsiteY7" fmla="*/ 0 h 3438693"/>
              <a:gd name="connsiteX8" fmla="*/ 4651492 w 11671066"/>
              <a:gd name="connsiteY8" fmla="*/ 0 h 3438693"/>
              <a:gd name="connsiteX9" fmla="*/ 5098796 w 11671066"/>
              <a:gd name="connsiteY9" fmla="*/ 0 h 3438693"/>
              <a:gd name="connsiteX10" fmla="*/ 5861845 w 11671066"/>
              <a:gd name="connsiteY10" fmla="*/ 0 h 3438693"/>
              <a:gd name="connsiteX11" fmla="*/ 6414398 w 11671066"/>
              <a:gd name="connsiteY11" fmla="*/ 0 h 3438693"/>
              <a:gd name="connsiteX12" fmla="*/ 6966950 w 11671066"/>
              <a:gd name="connsiteY12" fmla="*/ 0 h 3438693"/>
              <a:gd name="connsiteX13" fmla="*/ 7309007 w 11671066"/>
              <a:gd name="connsiteY13" fmla="*/ 0 h 3438693"/>
              <a:gd name="connsiteX14" fmla="*/ 8072056 w 11671066"/>
              <a:gd name="connsiteY14" fmla="*/ 0 h 3438693"/>
              <a:gd name="connsiteX15" fmla="*/ 8835104 w 11671066"/>
              <a:gd name="connsiteY15" fmla="*/ 0 h 3438693"/>
              <a:gd name="connsiteX16" fmla="*/ 9492905 w 11671066"/>
              <a:gd name="connsiteY16" fmla="*/ 0 h 3438693"/>
              <a:gd name="connsiteX17" fmla="*/ 10150706 w 11671066"/>
              <a:gd name="connsiteY17" fmla="*/ 0 h 3438693"/>
              <a:gd name="connsiteX18" fmla="*/ 11097939 w 11671066"/>
              <a:gd name="connsiteY18" fmla="*/ 0 h 3438693"/>
              <a:gd name="connsiteX19" fmla="*/ 11671066 w 11671066"/>
              <a:gd name="connsiteY19" fmla="*/ 573127 h 3438693"/>
              <a:gd name="connsiteX20" fmla="*/ 11671066 w 11671066"/>
              <a:gd name="connsiteY20" fmla="*/ 1123312 h 3438693"/>
              <a:gd name="connsiteX21" fmla="*/ 11671066 w 11671066"/>
              <a:gd name="connsiteY21" fmla="*/ 1650573 h 3438693"/>
              <a:gd name="connsiteX22" fmla="*/ 11671066 w 11671066"/>
              <a:gd name="connsiteY22" fmla="*/ 2200759 h 3438693"/>
              <a:gd name="connsiteX23" fmla="*/ 11671066 w 11671066"/>
              <a:gd name="connsiteY23" fmla="*/ 2865566 h 3438693"/>
              <a:gd name="connsiteX24" fmla="*/ 11097939 w 11671066"/>
              <a:gd name="connsiteY24" fmla="*/ 3438693 h 3438693"/>
              <a:gd name="connsiteX25" fmla="*/ 10755883 w 11671066"/>
              <a:gd name="connsiteY25" fmla="*/ 3438693 h 3438693"/>
              <a:gd name="connsiteX26" fmla="*/ 10413826 w 11671066"/>
              <a:gd name="connsiteY26" fmla="*/ 3438693 h 3438693"/>
              <a:gd name="connsiteX27" fmla="*/ 9545529 w 11671066"/>
              <a:gd name="connsiteY27" fmla="*/ 3438693 h 3438693"/>
              <a:gd name="connsiteX28" fmla="*/ 9098225 w 11671066"/>
              <a:gd name="connsiteY28" fmla="*/ 3438693 h 3438693"/>
              <a:gd name="connsiteX29" fmla="*/ 8545672 w 11671066"/>
              <a:gd name="connsiteY29" fmla="*/ 3438693 h 3438693"/>
              <a:gd name="connsiteX30" fmla="*/ 7993119 w 11671066"/>
              <a:gd name="connsiteY30" fmla="*/ 3438693 h 3438693"/>
              <a:gd name="connsiteX31" fmla="*/ 7545815 w 11671066"/>
              <a:gd name="connsiteY31" fmla="*/ 3438693 h 3438693"/>
              <a:gd name="connsiteX32" fmla="*/ 6993262 w 11671066"/>
              <a:gd name="connsiteY32" fmla="*/ 3438693 h 3438693"/>
              <a:gd name="connsiteX33" fmla="*/ 6230213 w 11671066"/>
              <a:gd name="connsiteY33" fmla="*/ 3438693 h 3438693"/>
              <a:gd name="connsiteX34" fmla="*/ 5888157 w 11671066"/>
              <a:gd name="connsiteY34" fmla="*/ 3438693 h 3438693"/>
              <a:gd name="connsiteX35" fmla="*/ 5125108 w 11671066"/>
              <a:gd name="connsiteY35" fmla="*/ 3438693 h 3438693"/>
              <a:gd name="connsiteX36" fmla="*/ 4783052 w 11671066"/>
              <a:gd name="connsiteY36" fmla="*/ 3438693 h 3438693"/>
              <a:gd name="connsiteX37" fmla="*/ 4125251 w 11671066"/>
              <a:gd name="connsiteY37" fmla="*/ 3438693 h 3438693"/>
              <a:gd name="connsiteX38" fmla="*/ 3362202 w 11671066"/>
              <a:gd name="connsiteY38" fmla="*/ 3438693 h 3438693"/>
              <a:gd name="connsiteX39" fmla="*/ 2599153 w 11671066"/>
              <a:gd name="connsiteY39" fmla="*/ 3438693 h 3438693"/>
              <a:gd name="connsiteX40" fmla="*/ 1836104 w 11671066"/>
              <a:gd name="connsiteY40" fmla="*/ 3438693 h 3438693"/>
              <a:gd name="connsiteX41" fmla="*/ 1283552 w 11671066"/>
              <a:gd name="connsiteY41" fmla="*/ 3438693 h 3438693"/>
              <a:gd name="connsiteX42" fmla="*/ 573127 w 11671066"/>
              <a:gd name="connsiteY42" fmla="*/ 3438693 h 3438693"/>
              <a:gd name="connsiteX43" fmla="*/ 0 w 11671066"/>
              <a:gd name="connsiteY43" fmla="*/ 2865566 h 3438693"/>
              <a:gd name="connsiteX44" fmla="*/ 0 w 11671066"/>
              <a:gd name="connsiteY44" fmla="*/ 2292456 h 3438693"/>
              <a:gd name="connsiteX45" fmla="*/ 0 w 11671066"/>
              <a:gd name="connsiteY45" fmla="*/ 1742271 h 3438693"/>
              <a:gd name="connsiteX46" fmla="*/ 0 w 11671066"/>
              <a:gd name="connsiteY46" fmla="*/ 1169161 h 3438693"/>
              <a:gd name="connsiteX47" fmla="*/ 0 w 11671066"/>
              <a:gd name="connsiteY47" fmla="*/ 573127 h 343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71066" h="3438693" fill="none" extrusionOk="0">
                <a:moveTo>
                  <a:pt x="0" y="573127"/>
                </a:moveTo>
                <a:cubicBezTo>
                  <a:pt x="27576" y="238934"/>
                  <a:pt x="207416" y="-12904"/>
                  <a:pt x="573127" y="0"/>
                </a:cubicBezTo>
                <a:cubicBezTo>
                  <a:pt x="741262" y="-3545"/>
                  <a:pt x="778085" y="-11858"/>
                  <a:pt x="915183" y="0"/>
                </a:cubicBezTo>
                <a:cubicBezTo>
                  <a:pt x="1052281" y="11858"/>
                  <a:pt x="1113248" y="-14902"/>
                  <a:pt x="1257240" y="0"/>
                </a:cubicBezTo>
                <a:cubicBezTo>
                  <a:pt x="1401232" y="14902"/>
                  <a:pt x="1780611" y="2360"/>
                  <a:pt x="2020289" y="0"/>
                </a:cubicBezTo>
                <a:cubicBezTo>
                  <a:pt x="2259967" y="-2360"/>
                  <a:pt x="2561083" y="-30130"/>
                  <a:pt x="2783338" y="0"/>
                </a:cubicBezTo>
                <a:cubicBezTo>
                  <a:pt x="3005593" y="30130"/>
                  <a:pt x="3380829" y="-2572"/>
                  <a:pt x="3651635" y="0"/>
                </a:cubicBezTo>
                <a:cubicBezTo>
                  <a:pt x="3922441" y="2572"/>
                  <a:pt x="3915019" y="-9780"/>
                  <a:pt x="3993691" y="0"/>
                </a:cubicBezTo>
                <a:cubicBezTo>
                  <a:pt x="4072363" y="9780"/>
                  <a:pt x="4361555" y="22440"/>
                  <a:pt x="4651492" y="0"/>
                </a:cubicBezTo>
                <a:cubicBezTo>
                  <a:pt x="4941429" y="-22440"/>
                  <a:pt x="4971281" y="10563"/>
                  <a:pt x="5098796" y="0"/>
                </a:cubicBezTo>
                <a:cubicBezTo>
                  <a:pt x="5226311" y="-10563"/>
                  <a:pt x="5642370" y="-8336"/>
                  <a:pt x="5861845" y="0"/>
                </a:cubicBezTo>
                <a:cubicBezTo>
                  <a:pt x="6081320" y="8336"/>
                  <a:pt x="6206470" y="23317"/>
                  <a:pt x="6414398" y="0"/>
                </a:cubicBezTo>
                <a:cubicBezTo>
                  <a:pt x="6622326" y="-23317"/>
                  <a:pt x="6833760" y="3197"/>
                  <a:pt x="6966950" y="0"/>
                </a:cubicBezTo>
                <a:cubicBezTo>
                  <a:pt x="7100140" y="-3197"/>
                  <a:pt x="7149396" y="-4344"/>
                  <a:pt x="7309007" y="0"/>
                </a:cubicBezTo>
                <a:cubicBezTo>
                  <a:pt x="7468618" y="4344"/>
                  <a:pt x="7796414" y="35844"/>
                  <a:pt x="8072056" y="0"/>
                </a:cubicBezTo>
                <a:cubicBezTo>
                  <a:pt x="8347698" y="-35844"/>
                  <a:pt x="8646530" y="-28374"/>
                  <a:pt x="8835104" y="0"/>
                </a:cubicBezTo>
                <a:cubicBezTo>
                  <a:pt x="9023678" y="28374"/>
                  <a:pt x="9178341" y="-15456"/>
                  <a:pt x="9492905" y="0"/>
                </a:cubicBezTo>
                <a:cubicBezTo>
                  <a:pt x="9807469" y="15456"/>
                  <a:pt x="9917139" y="-5844"/>
                  <a:pt x="10150706" y="0"/>
                </a:cubicBezTo>
                <a:cubicBezTo>
                  <a:pt x="10384273" y="5844"/>
                  <a:pt x="10736185" y="2342"/>
                  <a:pt x="11097939" y="0"/>
                </a:cubicBezTo>
                <a:cubicBezTo>
                  <a:pt x="11445264" y="-30696"/>
                  <a:pt x="11707573" y="258036"/>
                  <a:pt x="11671066" y="573127"/>
                </a:cubicBezTo>
                <a:cubicBezTo>
                  <a:pt x="11672678" y="781082"/>
                  <a:pt x="11665641" y="860215"/>
                  <a:pt x="11671066" y="1123312"/>
                </a:cubicBezTo>
                <a:cubicBezTo>
                  <a:pt x="11676491" y="1386409"/>
                  <a:pt x="11656162" y="1398489"/>
                  <a:pt x="11671066" y="1650573"/>
                </a:cubicBezTo>
                <a:cubicBezTo>
                  <a:pt x="11685970" y="1902657"/>
                  <a:pt x="11657907" y="2073384"/>
                  <a:pt x="11671066" y="2200759"/>
                </a:cubicBezTo>
                <a:cubicBezTo>
                  <a:pt x="11684225" y="2328134"/>
                  <a:pt x="11687138" y="2662412"/>
                  <a:pt x="11671066" y="2865566"/>
                </a:cubicBezTo>
                <a:cubicBezTo>
                  <a:pt x="11669325" y="3194715"/>
                  <a:pt x="11402474" y="3402460"/>
                  <a:pt x="11097939" y="3438693"/>
                </a:cubicBezTo>
                <a:cubicBezTo>
                  <a:pt x="10998197" y="3425684"/>
                  <a:pt x="10860392" y="3446044"/>
                  <a:pt x="10755883" y="3438693"/>
                </a:cubicBezTo>
                <a:cubicBezTo>
                  <a:pt x="10651374" y="3431342"/>
                  <a:pt x="10551511" y="3430940"/>
                  <a:pt x="10413826" y="3438693"/>
                </a:cubicBezTo>
                <a:cubicBezTo>
                  <a:pt x="10276141" y="3446446"/>
                  <a:pt x="9745789" y="3471508"/>
                  <a:pt x="9545529" y="3438693"/>
                </a:cubicBezTo>
                <a:cubicBezTo>
                  <a:pt x="9345269" y="3405878"/>
                  <a:pt x="9269855" y="3424009"/>
                  <a:pt x="9098225" y="3438693"/>
                </a:cubicBezTo>
                <a:cubicBezTo>
                  <a:pt x="8926595" y="3453377"/>
                  <a:pt x="8701387" y="3419390"/>
                  <a:pt x="8545672" y="3438693"/>
                </a:cubicBezTo>
                <a:cubicBezTo>
                  <a:pt x="8389957" y="3457996"/>
                  <a:pt x="8256258" y="3451775"/>
                  <a:pt x="7993119" y="3438693"/>
                </a:cubicBezTo>
                <a:cubicBezTo>
                  <a:pt x="7729980" y="3425611"/>
                  <a:pt x="7749387" y="3439487"/>
                  <a:pt x="7545815" y="3438693"/>
                </a:cubicBezTo>
                <a:cubicBezTo>
                  <a:pt x="7342243" y="3437899"/>
                  <a:pt x="7108379" y="3437195"/>
                  <a:pt x="6993262" y="3438693"/>
                </a:cubicBezTo>
                <a:cubicBezTo>
                  <a:pt x="6878145" y="3440191"/>
                  <a:pt x="6501675" y="3431308"/>
                  <a:pt x="6230213" y="3438693"/>
                </a:cubicBezTo>
                <a:cubicBezTo>
                  <a:pt x="5958751" y="3446078"/>
                  <a:pt x="6031524" y="3442248"/>
                  <a:pt x="5888157" y="3438693"/>
                </a:cubicBezTo>
                <a:cubicBezTo>
                  <a:pt x="5744790" y="3435138"/>
                  <a:pt x="5279886" y="3447990"/>
                  <a:pt x="5125108" y="3438693"/>
                </a:cubicBezTo>
                <a:cubicBezTo>
                  <a:pt x="4970330" y="3429396"/>
                  <a:pt x="4936584" y="3436379"/>
                  <a:pt x="4783052" y="3438693"/>
                </a:cubicBezTo>
                <a:cubicBezTo>
                  <a:pt x="4629520" y="3441007"/>
                  <a:pt x="4269060" y="3414361"/>
                  <a:pt x="4125251" y="3438693"/>
                </a:cubicBezTo>
                <a:cubicBezTo>
                  <a:pt x="3981442" y="3463025"/>
                  <a:pt x="3719678" y="3461281"/>
                  <a:pt x="3362202" y="3438693"/>
                </a:cubicBezTo>
                <a:cubicBezTo>
                  <a:pt x="3004726" y="3416105"/>
                  <a:pt x="2965867" y="3442622"/>
                  <a:pt x="2599153" y="3438693"/>
                </a:cubicBezTo>
                <a:cubicBezTo>
                  <a:pt x="2232439" y="3434764"/>
                  <a:pt x="2206467" y="3446140"/>
                  <a:pt x="1836104" y="3438693"/>
                </a:cubicBezTo>
                <a:cubicBezTo>
                  <a:pt x="1465741" y="3431246"/>
                  <a:pt x="1519752" y="3461986"/>
                  <a:pt x="1283552" y="3438693"/>
                </a:cubicBezTo>
                <a:cubicBezTo>
                  <a:pt x="1047352" y="3415400"/>
                  <a:pt x="749588" y="3419117"/>
                  <a:pt x="573127" y="3438693"/>
                </a:cubicBezTo>
                <a:cubicBezTo>
                  <a:pt x="262179" y="3505919"/>
                  <a:pt x="12438" y="3192470"/>
                  <a:pt x="0" y="2865566"/>
                </a:cubicBezTo>
                <a:cubicBezTo>
                  <a:pt x="7897" y="2595976"/>
                  <a:pt x="27004" y="2509495"/>
                  <a:pt x="0" y="2292456"/>
                </a:cubicBezTo>
                <a:cubicBezTo>
                  <a:pt x="-27004" y="2075417"/>
                  <a:pt x="22434" y="1914054"/>
                  <a:pt x="0" y="1742271"/>
                </a:cubicBezTo>
                <a:cubicBezTo>
                  <a:pt x="-22434" y="1570488"/>
                  <a:pt x="9997" y="1415728"/>
                  <a:pt x="0" y="1169161"/>
                </a:cubicBezTo>
                <a:cubicBezTo>
                  <a:pt x="-9997" y="922594"/>
                  <a:pt x="-26511" y="788699"/>
                  <a:pt x="0" y="573127"/>
                </a:cubicBezTo>
                <a:close/>
              </a:path>
              <a:path w="11671066" h="3438693" stroke="0" extrusionOk="0">
                <a:moveTo>
                  <a:pt x="0" y="573127"/>
                </a:moveTo>
                <a:cubicBezTo>
                  <a:pt x="54980" y="252393"/>
                  <a:pt x="244916" y="14275"/>
                  <a:pt x="573127" y="0"/>
                </a:cubicBezTo>
                <a:cubicBezTo>
                  <a:pt x="891083" y="5617"/>
                  <a:pt x="1157159" y="28795"/>
                  <a:pt x="1336176" y="0"/>
                </a:cubicBezTo>
                <a:cubicBezTo>
                  <a:pt x="1515193" y="-28795"/>
                  <a:pt x="1576535" y="-10889"/>
                  <a:pt x="1783480" y="0"/>
                </a:cubicBezTo>
                <a:cubicBezTo>
                  <a:pt x="1990425" y="10889"/>
                  <a:pt x="2001455" y="-5080"/>
                  <a:pt x="2125537" y="0"/>
                </a:cubicBezTo>
                <a:cubicBezTo>
                  <a:pt x="2249619" y="5080"/>
                  <a:pt x="2585207" y="-7735"/>
                  <a:pt x="2783338" y="0"/>
                </a:cubicBezTo>
                <a:cubicBezTo>
                  <a:pt x="2981469" y="7735"/>
                  <a:pt x="3179236" y="22407"/>
                  <a:pt x="3335890" y="0"/>
                </a:cubicBezTo>
                <a:cubicBezTo>
                  <a:pt x="3492544" y="-22407"/>
                  <a:pt x="3737945" y="-8703"/>
                  <a:pt x="3993691" y="0"/>
                </a:cubicBezTo>
                <a:cubicBezTo>
                  <a:pt x="4249437" y="8703"/>
                  <a:pt x="4401483" y="2132"/>
                  <a:pt x="4546244" y="0"/>
                </a:cubicBezTo>
                <a:cubicBezTo>
                  <a:pt x="4691005" y="-2132"/>
                  <a:pt x="4792457" y="-2271"/>
                  <a:pt x="4888300" y="0"/>
                </a:cubicBezTo>
                <a:cubicBezTo>
                  <a:pt x="4984143" y="2271"/>
                  <a:pt x="5498430" y="25121"/>
                  <a:pt x="5756597" y="0"/>
                </a:cubicBezTo>
                <a:cubicBezTo>
                  <a:pt x="6014764" y="-25121"/>
                  <a:pt x="5931258" y="-8948"/>
                  <a:pt x="6098653" y="0"/>
                </a:cubicBezTo>
                <a:cubicBezTo>
                  <a:pt x="6266048" y="8948"/>
                  <a:pt x="6437362" y="25437"/>
                  <a:pt x="6756454" y="0"/>
                </a:cubicBezTo>
                <a:cubicBezTo>
                  <a:pt x="7075546" y="-25437"/>
                  <a:pt x="7016945" y="8214"/>
                  <a:pt x="7203759" y="0"/>
                </a:cubicBezTo>
                <a:cubicBezTo>
                  <a:pt x="7390573" y="-8214"/>
                  <a:pt x="7587537" y="-25438"/>
                  <a:pt x="7756311" y="0"/>
                </a:cubicBezTo>
                <a:cubicBezTo>
                  <a:pt x="7925085" y="25438"/>
                  <a:pt x="8062384" y="2709"/>
                  <a:pt x="8308864" y="0"/>
                </a:cubicBezTo>
                <a:cubicBezTo>
                  <a:pt x="8555344" y="-2709"/>
                  <a:pt x="8487780" y="10096"/>
                  <a:pt x="8650920" y="0"/>
                </a:cubicBezTo>
                <a:cubicBezTo>
                  <a:pt x="8814060" y="-10096"/>
                  <a:pt x="8922348" y="-1876"/>
                  <a:pt x="9098225" y="0"/>
                </a:cubicBezTo>
                <a:cubicBezTo>
                  <a:pt x="9274103" y="1876"/>
                  <a:pt x="9322011" y="15569"/>
                  <a:pt x="9545529" y="0"/>
                </a:cubicBezTo>
                <a:cubicBezTo>
                  <a:pt x="9769047" y="-15569"/>
                  <a:pt x="10033584" y="22941"/>
                  <a:pt x="10203330" y="0"/>
                </a:cubicBezTo>
                <a:cubicBezTo>
                  <a:pt x="10373076" y="-22941"/>
                  <a:pt x="10689107" y="42061"/>
                  <a:pt x="11097939" y="0"/>
                </a:cubicBezTo>
                <a:cubicBezTo>
                  <a:pt x="11404021" y="17586"/>
                  <a:pt x="11669587" y="273641"/>
                  <a:pt x="11671066" y="573127"/>
                </a:cubicBezTo>
                <a:cubicBezTo>
                  <a:pt x="11668456" y="709632"/>
                  <a:pt x="11698818" y="940825"/>
                  <a:pt x="11671066" y="1169161"/>
                </a:cubicBezTo>
                <a:cubicBezTo>
                  <a:pt x="11643314" y="1397497"/>
                  <a:pt x="11646657" y="1501779"/>
                  <a:pt x="11671066" y="1673498"/>
                </a:cubicBezTo>
                <a:cubicBezTo>
                  <a:pt x="11695475" y="1845217"/>
                  <a:pt x="11670195" y="2072727"/>
                  <a:pt x="11671066" y="2269532"/>
                </a:cubicBezTo>
                <a:cubicBezTo>
                  <a:pt x="11671937" y="2466337"/>
                  <a:pt x="11653808" y="2634975"/>
                  <a:pt x="11671066" y="2865566"/>
                </a:cubicBezTo>
                <a:cubicBezTo>
                  <a:pt x="11688174" y="3175075"/>
                  <a:pt x="11353111" y="3466585"/>
                  <a:pt x="11097939" y="3438693"/>
                </a:cubicBezTo>
                <a:cubicBezTo>
                  <a:pt x="10983497" y="3433389"/>
                  <a:pt x="10829879" y="3425699"/>
                  <a:pt x="10755883" y="3438693"/>
                </a:cubicBezTo>
                <a:cubicBezTo>
                  <a:pt x="10681887" y="3451687"/>
                  <a:pt x="10555640" y="3425276"/>
                  <a:pt x="10413826" y="3438693"/>
                </a:cubicBezTo>
                <a:cubicBezTo>
                  <a:pt x="10272012" y="3452110"/>
                  <a:pt x="9966577" y="3442844"/>
                  <a:pt x="9545529" y="3438693"/>
                </a:cubicBezTo>
                <a:cubicBezTo>
                  <a:pt x="9124481" y="3434542"/>
                  <a:pt x="9018983" y="3402301"/>
                  <a:pt x="8782480" y="3438693"/>
                </a:cubicBezTo>
                <a:cubicBezTo>
                  <a:pt x="8545977" y="3475085"/>
                  <a:pt x="8513411" y="3432384"/>
                  <a:pt x="8440424" y="3438693"/>
                </a:cubicBezTo>
                <a:cubicBezTo>
                  <a:pt x="8367437" y="3445002"/>
                  <a:pt x="8094428" y="3425507"/>
                  <a:pt x="7887871" y="3438693"/>
                </a:cubicBezTo>
                <a:cubicBezTo>
                  <a:pt x="7681314" y="3451879"/>
                  <a:pt x="7641782" y="3424639"/>
                  <a:pt x="7545815" y="3438693"/>
                </a:cubicBezTo>
                <a:cubicBezTo>
                  <a:pt x="7449848" y="3452747"/>
                  <a:pt x="7306316" y="3457374"/>
                  <a:pt x="7098510" y="3438693"/>
                </a:cubicBezTo>
                <a:cubicBezTo>
                  <a:pt x="6890705" y="3420012"/>
                  <a:pt x="6926558" y="3455370"/>
                  <a:pt x="6756454" y="3438693"/>
                </a:cubicBezTo>
                <a:cubicBezTo>
                  <a:pt x="6586350" y="3422016"/>
                  <a:pt x="6566479" y="3433188"/>
                  <a:pt x="6414398" y="3438693"/>
                </a:cubicBezTo>
                <a:cubicBezTo>
                  <a:pt x="6262317" y="3444198"/>
                  <a:pt x="6155805" y="3457730"/>
                  <a:pt x="5967093" y="3438693"/>
                </a:cubicBezTo>
                <a:cubicBezTo>
                  <a:pt x="5778381" y="3419656"/>
                  <a:pt x="5595494" y="3407721"/>
                  <a:pt x="5309292" y="3438693"/>
                </a:cubicBezTo>
                <a:cubicBezTo>
                  <a:pt x="5023090" y="3469665"/>
                  <a:pt x="5135965" y="3426854"/>
                  <a:pt x="4967236" y="3438693"/>
                </a:cubicBezTo>
                <a:cubicBezTo>
                  <a:pt x="4798507" y="3450532"/>
                  <a:pt x="4486152" y="3420674"/>
                  <a:pt x="4204187" y="3438693"/>
                </a:cubicBezTo>
                <a:cubicBezTo>
                  <a:pt x="3922222" y="3456712"/>
                  <a:pt x="3916585" y="3435220"/>
                  <a:pt x="3756883" y="3438693"/>
                </a:cubicBezTo>
                <a:cubicBezTo>
                  <a:pt x="3597181" y="3442166"/>
                  <a:pt x="3358516" y="3444733"/>
                  <a:pt x="3204330" y="3438693"/>
                </a:cubicBezTo>
                <a:cubicBezTo>
                  <a:pt x="3050144" y="3432653"/>
                  <a:pt x="2999440" y="3435517"/>
                  <a:pt x="2862274" y="3438693"/>
                </a:cubicBezTo>
                <a:cubicBezTo>
                  <a:pt x="2725108" y="3441869"/>
                  <a:pt x="2654418" y="3453455"/>
                  <a:pt x="2520217" y="3438693"/>
                </a:cubicBezTo>
                <a:cubicBezTo>
                  <a:pt x="2386016" y="3423931"/>
                  <a:pt x="2296428" y="3425012"/>
                  <a:pt x="2072913" y="3438693"/>
                </a:cubicBezTo>
                <a:cubicBezTo>
                  <a:pt x="1849398" y="3452374"/>
                  <a:pt x="1418219" y="3468372"/>
                  <a:pt x="1204616" y="3438693"/>
                </a:cubicBezTo>
                <a:cubicBezTo>
                  <a:pt x="991013" y="3409014"/>
                  <a:pt x="802565" y="3431860"/>
                  <a:pt x="573127" y="3438693"/>
                </a:cubicBezTo>
                <a:cubicBezTo>
                  <a:pt x="185600" y="3464868"/>
                  <a:pt x="36382" y="3172835"/>
                  <a:pt x="0" y="2865566"/>
                </a:cubicBezTo>
                <a:cubicBezTo>
                  <a:pt x="4726" y="2595165"/>
                  <a:pt x="3819" y="2552356"/>
                  <a:pt x="0" y="2269532"/>
                </a:cubicBezTo>
                <a:cubicBezTo>
                  <a:pt x="-3819" y="1986708"/>
                  <a:pt x="4072" y="1811469"/>
                  <a:pt x="0" y="1650573"/>
                </a:cubicBezTo>
                <a:cubicBezTo>
                  <a:pt x="-4072" y="1489677"/>
                  <a:pt x="-22410" y="1297241"/>
                  <a:pt x="0" y="1146237"/>
                </a:cubicBezTo>
                <a:cubicBezTo>
                  <a:pt x="22410" y="995233"/>
                  <a:pt x="21059" y="778852"/>
                  <a:pt x="0" y="573127"/>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id="{146CDCD6-349B-4D48-A1A0-6331D4B3D538}"/>
              </a:ext>
            </a:extLst>
          </p:cNvPr>
          <p:cNvSpPr txBox="1"/>
          <p:nvPr/>
        </p:nvSpPr>
        <p:spPr>
          <a:xfrm>
            <a:off x="473440" y="1932925"/>
            <a:ext cx="11245116" cy="1938992"/>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p:txBody>
      </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id="{4C8DCCBE-F7C1-4158-9FCF-CA6392861463}"/>
              </a:ext>
            </a:extLst>
          </p:cNvPr>
          <p:cNvCxnSpPr>
            <a:cxnSpLocks/>
          </p:cNvCxnSpPr>
          <p:nvPr/>
        </p:nvCxnSpPr>
        <p:spPr>
          <a:xfrm flipV="1">
            <a:off x="7279482" y="2177788"/>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id="{68368585-587C-4482-8F8B-DB10AD16B42B}"/>
              </a:ext>
            </a:extLst>
          </p:cNvPr>
          <p:cNvCxnSpPr>
            <a:cxnSpLocks/>
          </p:cNvCxnSpPr>
          <p:nvPr/>
        </p:nvCxnSpPr>
        <p:spPr>
          <a:xfrm flipV="1">
            <a:off x="5281874" y="2702982"/>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id="{59EAC177-33E8-4640-B3A2-566BDBD9D840}"/>
              </a:ext>
            </a:extLst>
          </p:cNvPr>
          <p:cNvGrpSpPr/>
          <p:nvPr/>
        </p:nvGrpSpPr>
        <p:grpSpPr>
          <a:xfrm>
            <a:off x="6204878" y="3300477"/>
            <a:ext cx="150624" cy="399194"/>
            <a:chOff x="6020688" y="3229403"/>
            <a:chExt cx="150624" cy="399194"/>
          </a:xfrm>
        </p:grpSpPr>
        <p:cxnSp>
          <p:nvCxnSpPr>
            <p:cNvPr id="33" name="Straight Connector 32">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5" name="Group 14">
            <a:extLst>
              <a:ext uri="{FF2B5EF4-FFF2-40B4-BE49-F238E27FC236}">
                <a16:creationId xmlns:a16="http://schemas.microsoft.com/office/drawing/2014/main" id="{59EAC177-33E8-4640-B3A2-566BDBD9D840}"/>
              </a:ext>
            </a:extLst>
          </p:cNvPr>
          <p:cNvGrpSpPr/>
          <p:nvPr/>
        </p:nvGrpSpPr>
        <p:grpSpPr>
          <a:xfrm>
            <a:off x="3046257" y="2702824"/>
            <a:ext cx="150624" cy="399194"/>
            <a:chOff x="6020688" y="3229403"/>
            <a:chExt cx="150624" cy="399194"/>
          </a:xfrm>
        </p:grpSpPr>
        <p:cxnSp>
          <p:nvCxnSpPr>
            <p:cNvPr id="16" name="Straight Connector 15">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18" name="Straight Connector 17">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9" name="Group 18">
            <a:extLst>
              <a:ext uri="{FF2B5EF4-FFF2-40B4-BE49-F238E27FC236}">
                <a16:creationId xmlns:a16="http://schemas.microsoft.com/office/drawing/2014/main" id="{59EAC177-33E8-4640-B3A2-566BDBD9D840}"/>
              </a:ext>
            </a:extLst>
          </p:cNvPr>
          <p:cNvGrpSpPr/>
          <p:nvPr/>
        </p:nvGrpSpPr>
        <p:grpSpPr>
          <a:xfrm>
            <a:off x="10533635" y="3335253"/>
            <a:ext cx="150624" cy="399194"/>
            <a:chOff x="6020688" y="3229403"/>
            <a:chExt cx="150624" cy="399194"/>
          </a:xfrm>
        </p:grpSpPr>
        <p:cxnSp>
          <p:nvCxnSpPr>
            <p:cNvPr id="20" name="Straight Connector 19">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56736191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4"/>
                                        </p:tgtEl>
                                        <p:attrNameLst>
                                          <p:attrName>style.visibility</p:attrName>
                                        </p:attrNameLst>
                                      </p:cBhvr>
                                      <p:to>
                                        <p:strVal val="visible"/>
                                      </p:to>
                                    </p:set>
                                    <p:animEffect transition="in" filter="wipe(up)">
                                      <p:cBhvr>
                                        <p:cTn id="27" dur="500"/>
                                        <p:tgtEl>
                                          <p:spTgt spid="24"/>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5"/>
                                        </p:tgtEl>
                                        <p:attrNameLst>
                                          <p:attrName>style.visibility</p:attrName>
                                        </p:attrNameLst>
                                      </p:cBhvr>
                                      <p:to>
                                        <p:strVal val="visible"/>
                                      </p:to>
                                    </p:set>
                                    <p:animEffect transition="in" filter="barn(inVertical)">
                                      <p:cBhvr>
                                        <p:cTn id="32" dur="500"/>
                                        <p:tgtEl>
                                          <p:spTgt spid="15"/>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wipe(up)">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barn(inVertical)">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19"/>
                                        </p:tgtEl>
                                        <p:attrNameLst>
                                          <p:attrName>style.visibility</p:attrName>
                                        </p:attrNameLst>
                                      </p:cBhvr>
                                      <p:to>
                                        <p:strVal val="visible"/>
                                      </p:to>
                                    </p:set>
                                    <p:animEffect transition="in" filter="barn(inVertical)">
                                      <p:cBhvr>
                                        <p:cTn id="47"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260467" y="1615907"/>
            <a:ext cx="11671066" cy="3689518"/>
          </a:xfrm>
          <a:custGeom>
            <a:avLst/>
            <a:gdLst>
              <a:gd name="connsiteX0" fmla="*/ 0 w 11671066"/>
              <a:gd name="connsiteY0" fmla="*/ 614932 h 3689518"/>
              <a:gd name="connsiteX1" fmla="*/ 614932 w 11671066"/>
              <a:gd name="connsiteY1" fmla="*/ 0 h 3689518"/>
              <a:gd name="connsiteX2" fmla="*/ 997776 w 11671066"/>
              <a:gd name="connsiteY2" fmla="*/ 0 h 3689518"/>
              <a:gd name="connsiteX3" fmla="*/ 1485032 w 11671066"/>
              <a:gd name="connsiteY3" fmla="*/ 0 h 3689518"/>
              <a:gd name="connsiteX4" fmla="*/ 1867876 w 11671066"/>
              <a:gd name="connsiteY4" fmla="*/ 0 h 3689518"/>
              <a:gd name="connsiteX5" fmla="*/ 2668368 w 11671066"/>
              <a:gd name="connsiteY5" fmla="*/ 0 h 3689518"/>
              <a:gd name="connsiteX6" fmla="*/ 3051212 w 11671066"/>
              <a:gd name="connsiteY6" fmla="*/ 0 h 3689518"/>
              <a:gd name="connsiteX7" fmla="*/ 3851705 w 11671066"/>
              <a:gd name="connsiteY7" fmla="*/ 0 h 3689518"/>
              <a:gd name="connsiteX8" fmla="*/ 4652197 w 11671066"/>
              <a:gd name="connsiteY8" fmla="*/ 0 h 3689518"/>
              <a:gd name="connsiteX9" fmla="*/ 5557101 w 11671066"/>
              <a:gd name="connsiteY9" fmla="*/ 0 h 3689518"/>
              <a:gd name="connsiteX10" fmla="*/ 5939945 w 11671066"/>
              <a:gd name="connsiteY10" fmla="*/ 0 h 3689518"/>
              <a:gd name="connsiteX11" fmla="*/ 6636025 w 11671066"/>
              <a:gd name="connsiteY11" fmla="*/ 0 h 3689518"/>
              <a:gd name="connsiteX12" fmla="*/ 7123281 w 11671066"/>
              <a:gd name="connsiteY12" fmla="*/ 0 h 3689518"/>
              <a:gd name="connsiteX13" fmla="*/ 7923773 w 11671066"/>
              <a:gd name="connsiteY13" fmla="*/ 0 h 3689518"/>
              <a:gd name="connsiteX14" fmla="*/ 8515442 w 11671066"/>
              <a:gd name="connsiteY14" fmla="*/ 0 h 3689518"/>
              <a:gd name="connsiteX15" fmla="*/ 9107110 w 11671066"/>
              <a:gd name="connsiteY15" fmla="*/ 0 h 3689518"/>
              <a:gd name="connsiteX16" fmla="*/ 9489954 w 11671066"/>
              <a:gd name="connsiteY16" fmla="*/ 0 h 3689518"/>
              <a:gd name="connsiteX17" fmla="*/ 10290446 w 11671066"/>
              <a:gd name="connsiteY17" fmla="*/ 0 h 3689518"/>
              <a:gd name="connsiteX18" fmla="*/ 11056134 w 11671066"/>
              <a:gd name="connsiteY18" fmla="*/ 0 h 3689518"/>
              <a:gd name="connsiteX19" fmla="*/ 11671066 w 11671066"/>
              <a:gd name="connsiteY19" fmla="*/ 614932 h 3689518"/>
              <a:gd name="connsiteX20" fmla="*/ 11671066 w 11671066"/>
              <a:gd name="connsiteY20" fmla="*/ 1205249 h 3689518"/>
              <a:gd name="connsiteX21" fmla="*/ 11671066 w 11671066"/>
              <a:gd name="connsiteY21" fmla="*/ 1869356 h 3689518"/>
              <a:gd name="connsiteX22" fmla="*/ 11671066 w 11671066"/>
              <a:gd name="connsiteY22" fmla="*/ 2435076 h 3689518"/>
              <a:gd name="connsiteX23" fmla="*/ 11671066 w 11671066"/>
              <a:gd name="connsiteY23" fmla="*/ 3074586 h 3689518"/>
              <a:gd name="connsiteX24" fmla="*/ 11056134 w 11671066"/>
              <a:gd name="connsiteY24" fmla="*/ 3689518 h 3689518"/>
              <a:gd name="connsiteX25" fmla="*/ 10255642 w 11671066"/>
              <a:gd name="connsiteY25" fmla="*/ 3689518 h 3689518"/>
              <a:gd name="connsiteX26" fmla="*/ 9872798 w 11671066"/>
              <a:gd name="connsiteY26" fmla="*/ 3689518 h 3689518"/>
              <a:gd name="connsiteX27" fmla="*/ 9281130 w 11671066"/>
              <a:gd name="connsiteY27" fmla="*/ 3689518 h 3689518"/>
              <a:gd name="connsiteX28" fmla="*/ 8689462 w 11671066"/>
              <a:gd name="connsiteY28" fmla="*/ 3689518 h 3689518"/>
              <a:gd name="connsiteX29" fmla="*/ 8306617 w 11671066"/>
              <a:gd name="connsiteY29" fmla="*/ 3689518 h 3689518"/>
              <a:gd name="connsiteX30" fmla="*/ 7401713 w 11671066"/>
              <a:gd name="connsiteY30" fmla="*/ 3689518 h 3689518"/>
              <a:gd name="connsiteX31" fmla="*/ 6914457 w 11671066"/>
              <a:gd name="connsiteY31" fmla="*/ 3689518 h 3689518"/>
              <a:gd name="connsiteX32" fmla="*/ 6322789 w 11671066"/>
              <a:gd name="connsiteY32" fmla="*/ 3689518 h 3689518"/>
              <a:gd name="connsiteX33" fmla="*/ 5731121 w 11671066"/>
              <a:gd name="connsiteY33" fmla="*/ 3689518 h 3689518"/>
              <a:gd name="connsiteX34" fmla="*/ 5243865 w 11671066"/>
              <a:gd name="connsiteY34" fmla="*/ 3689518 h 3689518"/>
              <a:gd name="connsiteX35" fmla="*/ 4652197 w 11671066"/>
              <a:gd name="connsiteY35" fmla="*/ 3689518 h 3689518"/>
              <a:gd name="connsiteX36" fmla="*/ 3851705 w 11671066"/>
              <a:gd name="connsiteY36" fmla="*/ 3689518 h 3689518"/>
              <a:gd name="connsiteX37" fmla="*/ 3468861 w 11671066"/>
              <a:gd name="connsiteY37" fmla="*/ 3689518 h 3689518"/>
              <a:gd name="connsiteX38" fmla="*/ 2668368 w 11671066"/>
              <a:gd name="connsiteY38" fmla="*/ 3689518 h 3689518"/>
              <a:gd name="connsiteX39" fmla="*/ 2285524 w 11671066"/>
              <a:gd name="connsiteY39" fmla="*/ 3689518 h 3689518"/>
              <a:gd name="connsiteX40" fmla="*/ 1589444 w 11671066"/>
              <a:gd name="connsiteY40" fmla="*/ 3689518 h 3689518"/>
              <a:gd name="connsiteX41" fmla="*/ 614932 w 11671066"/>
              <a:gd name="connsiteY41" fmla="*/ 3689518 h 3689518"/>
              <a:gd name="connsiteX42" fmla="*/ 0 w 11671066"/>
              <a:gd name="connsiteY42" fmla="*/ 3074586 h 3689518"/>
              <a:gd name="connsiteX43" fmla="*/ 0 w 11671066"/>
              <a:gd name="connsiteY43" fmla="*/ 2435076 h 3689518"/>
              <a:gd name="connsiteX44" fmla="*/ 0 w 11671066"/>
              <a:gd name="connsiteY44" fmla="*/ 1795566 h 3689518"/>
              <a:gd name="connsiteX45" fmla="*/ 0 w 11671066"/>
              <a:gd name="connsiteY45" fmla="*/ 1229846 h 3689518"/>
              <a:gd name="connsiteX46" fmla="*/ 0 w 11671066"/>
              <a:gd name="connsiteY46" fmla="*/ 614932 h 368951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71066" h="3689518" fill="none" extrusionOk="0">
                <a:moveTo>
                  <a:pt x="0" y="614932"/>
                </a:moveTo>
                <a:cubicBezTo>
                  <a:pt x="54276" y="291990"/>
                  <a:pt x="314496" y="-56509"/>
                  <a:pt x="614932" y="0"/>
                </a:cubicBezTo>
                <a:cubicBezTo>
                  <a:pt x="750049" y="-568"/>
                  <a:pt x="822343" y="6801"/>
                  <a:pt x="997776" y="0"/>
                </a:cubicBezTo>
                <a:cubicBezTo>
                  <a:pt x="1173209" y="-6801"/>
                  <a:pt x="1305116" y="19156"/>
                  <a:pt x="1485032" y="0"/>
                </a:cubicBezTo>
                <a:cubicBezTo>
                  <a:pt x="1664948" y="-19156"/>
                  <a:pt x="1762097" y="-7866"/>
                  <a:pt x="1867876" y="0"/>
                </a:cubicBezTo>
                <a:cubicBezTo>
                  <a:pt x="1973655" y="7866"/>
                  <a:pt x="2489008" y="5194"/>
                  <a:pt x="2668368" y="0"/>
                </a:cubicBezTo>
                <a:cubicBezTo>
                  <a:pt x="2847728" y="-5194"/>
                  <a:pt x="2877908" y="15153"/>
                  <a:pt x="3051212" y="0"/>
                </a:cubicBezTo>
                <a:cubicBezTo>
                  <a:pt x="3224516" y="-15153"/>
                  <a:pt x="3554409" y="29530"/>
                  <a:pt x="3851705" y="0"/>
                </a:cubicBezTo>
                <a:cubicBezTo>
                  <a:pt x="4149001" y="-29530"/>
                  <a:pt x="4265695" y="9243"/>
                  <a:pt x="4652197" y="0"/>
                </a:cubicBezTo>
                <a:cubicBezTo>
                  <a:pt x="5038699" y="-9243"/>
                  <a:pt x="5190055" y="14719"/>
                  <a:pt x="5557101" y="0"/>
                </a:cubicBezTo>
                <a:cubicBezTo>
                  <a:pt x="5924147" y="-14719"/>
                  <a:pt x="5800194" y="11377"/>
                  <a:pt x="5939945" y="0"/>
                </a:cubicBezTo>
                <a:cubicBezTo>
                  <a:pt x="6079696" y="-11377"/>
                  <a:pt x="6352369" y="-1637"/>
                  <a:pt x="6636025" y="0"/>
                </a:cubicBezTo>
                <a:cubicBezTo>
                  <a:pt x="6919681" y="1637"/>
                  <a:pt x="7005077" y="22619"/>
                  <a:pt x="7123281" y="0"/>
                </a:cubicBezTo>
                <a:cubicBezTo>
                  <a:pt x="7241485" y="-22619"/>
                  <a:pt x="7531253" y="36469"/>
                  <a:pt x="7923773" y="0"/>
                </a:cubicBezTo>
                <a:cubicBezTo>
                  <a:pt x="8316293" y="-36469"/>
                  <a:pt x="8366100" y="21912"/>
                  <a:pt x="8515442" y="0"/>
                </a:cubicBezTo>
                <a:cubicBezTo>
                  <a:pt x="8664784" y="-21912"/>
                  <a:pt x="8944836" y="17689"/>
                  <a:pt x="9107110" y="0"/>
                </a:cubicBezTo>
                <a:cubicBezTo>
                  <a:pt x="9269384" y="-17689"/>
                  <a:pt x="9302247" y="2923"/>
                  <a:pt x="9489954" y="0"/>
                </a:cubicBezTo>
                <a:cubicBezTo>
                  <a:pt x="9677661" y="-2923"/>
                  <a:pt x="10022671" y="-20211"/>
                  <a:pt x="10290446" y="0"/>
                </a:cubicBezTo>
                <a:cubicBezTo>
                  <a:pt x="10558221" y="20211"/>
                  <a:pt x="10846250" y="28659"/>
                  <a:pt x="11056134" y="0"/>
                </a:cubicBezTo>
                <a:cubicBezTo>
                  <a:pt x="11475988" y="20268"/>
                  <a:pt x="11657601" y="257427"/>
                  <a:pt x="11671066" y="614932"/>
                </a:cubicBezTo>
                <a:cubicBezTo>
                  <a:pt x="11646071" y="797134"/>
                  <a:pt x="11669891" y="1041768"/>
                  <a:pt x="11671066" y="1205249"/>
                </a:cubicBezTo>
                <a:cubicBezTo>
                  <a:pt x="11672241" y="1368730"/>
                  <a:pt x="11692397" y="1584530"/>
                  <a:pt x="11671066" y="1869356"/>
                </a:cubicBezTo>
                <a:cubicBezTo>
                  <a:pt x="11649735" y="2154182"/>
                  <a:pt x="11682283" y="2238299"/>
                  <a:pt x="11671066" y="2435076"/>
                </a:cubicBezTo>
                <a:cubicBezTo>
                  <a:pt x="11659849" y="2631853"/>
                  <a:pt x="11671399" y="2825924"/>
                  <a:pt x="11671066" y="3074586"/>
                </a:cubicBezTo>
                <a:cubicBezTo>
                  <a:pt x="11644294" y="3487316"/>
                  <a:pt x="11377185" y="3669489"/>
                  <a:pt x="11056134" y="3689518"/>
                </a:cubicBezTo>
                <a:cubicBezTo>
                  <a:pt x="10894125" y="3719503"/>
                  <a:pt x="10581892" y="3715871"/>
                  <a:pt x="10255642" y="3689518"/>
                </a:cubicBezTo>
                <a:cubicBezTo>
                  <a:pt x="9929392" y="3663165"/>
                  <a:pt x="10060137" y="3672715"/>
                  <a:pt x="9872798" y="3689518"/>
                </a:cubicBezTo>
                <a:cubicBezTo>
                  <a:pt x="9685459" y="3706321"/>
                  <a:pt x="9561659" y="3692479"/>
                  <a:pt x="9281130" y="3689518"/>
                </a:cubicBezTo>
                <a:cubicBezTo>
                  <a:pt x="9000601" y="3686557"/>
                  <a:pt x="8858512" y="3715118"/>
                  <a:pt x="8689462" y="3689518"/>
                </a:cubicBezTo>
                <a:cubicBezTo>
                  <a:pt x="8520412" y="3663918"/>
                  <a:pt x="8466258" y="3695587"/>
                  <a:pt x="8306617" y="3689518"/>
                </a:cubicBezTo>
                <a:cubicBezTo>
                  <a:pt x="8146977" y="3683449"/>
                  <a:pt x="7806434" y="3728271"/>
                  <a:pt x="7401713" y="3689518"/>
                </a:cubicBezTo>
                <a:cubicBezTo>
                  <a:pt x="6996992" y="3650765"/>
                  <a:pt x="7116016" y="3689434"/>
                  <a:pt x="6914457" y="3689518"/>
                </a:cubicBezTo>
                <a:cubicBezTo>
                  <a:pt x="6712898" y="3689602"/>
                  <a:pt x="6539942" y="3680751"/>
                  <a:pt x="6322789" y="3689518"/>
                </a:cubicBezTo>
                <a:cubicBezTo>
                  <a:pt x="6105636" y="3698285"/>
                  <a:pt x="5852734" y="3665749"/>
                  <a:pt x="5731121" y="3689518"/>
                </a:cubicBezTo>
                <a:cubicBezTo>
                  <a:pt x="5609508" y="3713287"/>
                  <a:pt x="5465950" y="3683333"/>
                  <a:pt x="5243865" y="3689518"/>
                </a:cubicBezTo>
                <a:cubicBezTo>
                  <a:pt x="5021780" y="3695703"/>
                  <a:pt x="4918489" y="3675135"/>
                  <a:pt x="4652197" y="3689518"/>
                </a:cubicBezTo>
                <a:cubicBezTo>
                  <a:pt x="4385905" y="3703901"/>
                  <a:pt x="4084415" y="3663220"/>
                  <a:pt x="3851705" y="3689518"/>
                </a:cubicBezTo>
                <a:cubicBezTo>
                  <a:pt x="3618995" y="3715816"/>
                  <a:pt x="3650175" y="3674643"/>
                  <a:pt x="3468861" y="3689518"/>
                </a:cubicBezTo>
                <a:cubicBezTo>
                  <a:pt x="3287547" y="3704393"/>
                  <a:pt x="3016386" y="3692978"/>
                  <a:pt x="2668368" y="3689518"/>
                </a:cubicBezTo>
                <a:cubicBezTo>
                  <a:pt x="2320350" y="3686058"/>
                  <a:pt x="2456534" y="3698796"/>
                  <a:pt x="2285524" y="3689518"/>
                </a:cubicBezTo>
                <a:cubicBezTo>
                  <a:pt x="2114514" y="3680240"/>
                  <a:pt x="1792726" y="3691224"/>
                  <a:pt x="1589444" y="3689518"/>
                </a:cubicBezTo>
                <a:cubicBezTo>
                  <a:pt x="1386162" y="3687812"/>
                  <a:pt x="1001466" y="3721134"/>
                  <a:pt x="614932" y="3689518"/>
                </a:cubicBezTo>
                <a:cubicBezTo>
                  <a:pt x="227979" y="3653296"/>
                  <a:pt x="7302" y="3411764"/>
                  <a:pt x="0" y="3074586"/>
                </a:cubicBezTo>
                <a:cubicBezTo>
                  <a:pt x="-14922" y="2784247"/>
                  <a:pt x="29362" y="2636238"/>
                  <a:pt x="0" y="2435076"/>
                </a:cubicBezTo>
                <a:cubicBezTo>
                  <a:pt x="-29362" y="2233914"/>
                  <a:pt x="9752" y="1973801"/>
                  <a:pt x="0" y="1795566"/>
                </a:cubicBezTo>
                <a:cubicBezTo>
                  <a:pt x="-9752" y="1617331"/>
                  <a:pt x="-1041" y="1404203"/>
                  <a:pt x="0" y="1229846"/>
                </a:cubicBezTo>
                <a:cubicBezTo>
                  <a:pt x="1041" y="1055489"/>
                  <a:pt x="15440" y="815921"/>
                  <a:pt x="0" y="614932"/>
                </a:cubicBezTo>
                <a:close/>
              </a:path>
              <a:path w="11671066" h="3689518" stroke="0" extrusionOk="0">
                <a:moveTo>
                  <a:pt x="0" y="614932"/>
                </a:moveTo>
                <a:cubicBezTo>
                  <a:pt x="58680" y="270826"/>
                  <a:pt x="259726" y="19048"/>
                  <a:pt x="614932" y="0"/>
                </a:cubicBezTo>
                <a:cubicBezTo>
                  <a:pt x="792126" y="14834"/>
                  <a:pt x="1242426" y="-10125"/>
                  <a:pt x="1415424" y="0"/>
                </a:cubicBezTo>
                <a:cubicBezTo>
                  <a:pt x="1588422" y="10125"/>
                  <a:pt x="1735689" y="-6471"/>
                  <a:pt x="1902680" y="0"/>
                </a:cubicBezTo>
                <a:cubicBezTo>
                  <a:pt x="2069671" y="6471"/>
                  <a:pt x="2158261" y="-11208"/>
                  <a:pt x="2285524" y="0"/>
                </a:cubicBezTo>
                <a:cubicBezTo>
                  <a:pt x="2412787" y="11208"/>
                  <a:pt x="2811411" y="22921"/>
                  <a:pt x="2981604" y="0"/>
                </a:cubicBezTo>
                <a:cubicBezTo>
                  <a:pt x="3151797" y="-22921"/>
                  <a:pt x="3333995" y="17206"/>
                  <a:pt x="3573273" y="0"/>
                </a:cubicBezTo>
                <a:cubicBezTo>
                  <a:pt x="3812551" y="-17206"/>
                  <a:pt x="3971657" y="14422"/>
                  <a:pt x="4269353" y="0"/>
                </a:cubicBezTo>
                <a:cubicBezTo>
                  <a:pt x="4567049" y="-14422"/>
                  <a:pt x="4715997" y="26226"/>
                  <a:pt x="4861021" y="0"/>
                </a:cubicBezTo>
                <a:cubicBezTo>
                  <a:pt x="5006045" y="-26226"/>
                  <a:pt x="5140174" y="19102"/>
                  <a:pt x="5243865" y="0"/>
                </a:cubicBezTo>
                <a:cubicBezTo>
                  <a:pt x="5347556" y="-19102"/>
                  <a:pt x="5906200" y="-4041"/>
                  <a:pt x="6148769" y="0"/>
                </a:cubicBezTo>
                <a:cubicBezTo>
                  <a:pt x="6391338" y="4041"/>
                  <a:pt x="6381608" y="-10090"/>
                  <a:pt x="6531613" y="0"/>
                </a:cubicBezTo>
                <a:cubicBezTo>
                  <a:pt x="6681618" y="10090"/>
                  <a:pt x="7083384" y="22563"/>
                  <a:pt x="7227693" y="0"/>
                </a:cubicBezTo>
                <a:cubicBezTo>
                  <a:pt x="7372002" y="-22563"/>
                  <a:pt x="7554713" y="20003"/>
                  <a:pt x="7714949" y="0"/>
                </a:cubicBezTo>
                <a:cubicBezTo>
                  <a:pt x="7875185" y="-20003"/>
                  <a:pt x="8130903" y="17205"/>
                  <a:pt x="8306617" y="0"/>
                </a:cubicBezTo>
                <a:cubicBezTo>
                  <a:pt x="8482331" y="-17205"/>
                  <a:pt x="8738774" y="20761"/>
                  <a:pt x="8898286" y="0"/>
                </a:cubicBezTo>
                <a:cubicBezTo>
                  <a:pt x="9057798" y="-20761"/>
                  <a:pt x="9169698" y="-16847"/>
                  <a:pt x="9281130" y="0"/>
                </a:cubicBezTo>
                <a:cubicBezTo>
                  <a:pt x="9392562" y="16847"/>
                  <a:pt x="9588441" y="13907"/>
                  <a:pt x="9768386" y="0"/>
                </a:cubicBezTo>
                <a:cubicBezTo>
                  <a:pt x="9948331" y="-13907"/>
                  <a:pt x="10154132" y="-19878"/>
                  <a:pt x="10255642" y="0"/>
                </a:cubicBezTo>
                <a:cubicBezTo>
                  <a:pt x="10357152" y="19878"/>
                  <a:pt x="10809206" y="-37572"/>
                  <a:pt x="11056134" y="0"/>
                </a:cubicBezTo>
                <a:cubicBezTo>
                  <a:pt x="11387139" y="-13810"/>
                  <a:pt x="11644507" y="297766"/>
                  <a:pt x="11671066" y="614932"/>
                </a:cubicBezTo>
                <a:cubicBezTo>
                  <a:pt x="11695143" y="910036"/>
                  <a:pt x="11692334" y="916667"/>
                  <a:pt x="11671066" y="1205249"/>
                </a:cubicBezTo>
                <a:cubicBezTo>
                  <a:pt x="11649798" y="1493831"/>
                  <a:pt x="11687586" y="1652655"/>
                  <a:pt x="11671066" y="1869356"/>
                </a:cubicBezTo>
                <a:cubicBezTo>
                  <a:pt x="11654546" y="2086057"/>
                  <a:pt x="11644930" y="2234514"/>
                  <a:pt x="11671066" y="2410479"/>
                </a:cubicBezTo>
                <a:cubicBezTo>
                  <a:pt x="11697202" y="2586444"/>
                  <a:pt x="11672460" y="2900315"/>
                  <a:pt x="11671066" y="3074586"/>
                </a:cubicBezTo>
                <a:cubicBezTo>
                  <a:pt x="11613017" y="3354184"/>
                  <a:pt x="11396678" y="3681411"/>
                  <a:pt x="11056134" y="3689518"/>
                </a:cubicBezTo>
                <a:cubicBezTo>
                  <a:pt x="10666142" y="3667724"/>
                  <a:pt x="10629616" y="3725000"/>
                  <a:pt x="10255642" y="3689518"/>
                </a:cubicBezTo>
                <a:cubicBezTo>
                  <a:pt x="9881668" y="3654036"/>
                  <a:pt x="10056780" y="3695023"/>
                  <a:pt x="9872798" y="3689518"/>
                </a:cubicBezTo>
                <a:cubicBezTo>
                  <a:pt x="9688816" y="3684013"/>
                  <a:pt x="9680308" y="3708490"/>
                  <a:pt x="9489954" y="3689518"/>
                </a:cubicBezTo>
                <a:cubicBezTo>
                  <a:pt x="9299600" y="3670546"/>
                  <a:pt x="8967595" y="3649591"/>
                  <a:pt x="8585050" y="3689518"/>
                </a:cubicBezTo>
                <a:cubicBezTo>
                  <a:pt x="8202505" y="3729445"/>
                  <a:pt x="8082401" y="3720679"/>
                  <a:pt x="7784557" y="3689518"/>
                </a:cubicBezTo>
                <a:cubicBezTo>
                  <a:pt x="7486713" y="3658357"/>
                  <a:pt x="7507828" y="3687352"/>
                  <a:pt x="7401713" y="3689518"/>
                </a:cubicBezTo>
                <a:cubicBezTo>
                  <a:pt x="7295598" y="3691684"/>
                  <a:pt x="6983086" y="3685947"/>
                  <a:pt x="6810045" y="3689518"/>
                </a:cubicBezTo>
                <a:cubicBezTo>
                  <a:pt x="6637004" y="3693089"/>
                  <a:pt x="6550602" y="3698346"/>
                  <a:pt x="6427201" y="3689518"/>
                </a:cubicBezTo>
                <a:cubicBezTo>
                  <a:pt x="6303800" y="3680690"/>
                  <a:pt x="6160961" y="3665180"/>
                  <a:pt x="5939945" y="3689518"/>
                </a:cubicBezTo>
                <a:cubicBezTo>
                  <a:pt x="5718929" y="3713856"/>
                  <a:pt x="5735827" y="3676180"/>
                  <a:pt x="5557101" y="3689518"/>
                </a:cubicBezTo>
                <a:cubicBezTo>
                  <a:pt x="5378375" y="3702856"/>
                  <a:pt x="5276261" y="3684530"/>
                  <a:pt x="5174257" y="3689518"/>
                </a:cubicBezTo>
                <a:cubicBezTo>
                  <a:pt x="5072253" y="3694506"/>
                  <a:pt x="4884206" y="3686492"/>
                  <a:pt x="4687001" y="3689518"/>
                </a:cubicBezTo>
                <a:cubicBezTo>
                  <a:pt x="4489796" y="3692544"/>
                  <a:pt x="4307968" y="3720180"/>
                  <a:pt x="3990921" y="3689518"/>
                </a:cubicBezTo>
                <a:cubicBezTo>
                  <a:pt x="3673874" y="3658856"/>
                  <a:pt x="3751845" y="3689086"/>
                  <a:pt x="3608077" y="3689518"/>
                </a:cubicBezTo>
                <a:cubicBezTo>
                  <a:pt x="3464309" y="3689950"/>
                  <a:pt x="3161540" y="3709532"/>
                  <a:pt x="2807584" y="3689518"/>
                </a:cubicBezTo>
                <a:cubicBezTo>
                  <a:pt x="2453628" y="3669504"/>
                  <a:pt x="2536533" y="3713826"/>
                  <a:pt x="2320328" y="3689518"/>
                </a:cubicBezTo>
                <a:cubicBezTo>
                  <a:pt x="2104123" y="3665210"/>
                  <a:pt x="1926750" y="3690519"/>
                  <a:pt x="1728660" y="3689518"/>
                </a:cubicBezTo>
                <a:cubicBezTo>
                  <a:pt x="1530570" y="3688517"/>
                  <a:pt x="1488262" y="3694942"/>
                  <a:pt x="1345816" y="3689518"/>
                </a:cubicBezTo>
                <a:cubicBezTo>
                  <a:pt x="1203370" y="3684094"/>
                  <a:pt x="977394" y="3677472"/>
                  <a:pt x="614932" y="3689518"/>
                </a:cubicBezTo>
                <a:cubicBezTo>
                  <a:pt x="287357" y="3610847"/>
                  <a:pt x="-8841" y="3452709"/>
                  <a:pt x="0" y="3074586"/>
                </a:cubicBezTo>
                <a:cubicBezTo>
                  <a:pt x="26514" y="2828904"/>
                  <a:pt x="28088" y="2644286"/>
                  <a:pt x="0" y="2459673"/>
                </a:cubicBezTo>
                <a:cubicBezTo>
                  <a:pt x="-28088" y="2275060"/>
                  <a:pt x="-12397" y="2136068"/>
                  <a:pt x="0" y="1918549"/>
                </a:cubicBezTo>
                <a:cubicBezTo>
                  <a:pt x="12397" y="1701030"/>
                  <a:pt x="-27424" y="1452849"/>
                  <a:pt x="0" y="1254442"/>
                </a:cubicBezTo>
                <a:cubicBezTo>
                  <a:pt x="27424" y="1056035"/>
                  <a:pt x="-24747" y="858149"/>
                  <a:pt x="0" y="614932"/>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id="{146CDCD6-349B-4D48-A1A0-6331D4B3D538}"/>
              </a:ext>
            </a:extLst>
          </p:cNvPr>
          <p:cNvSpPr txBox="1"/>
          <p:nvPr/>
        </p:nvSpPr>
        <p:spPr>
          <a:xfrm>
            <a:off x="473440" y="1932925"/>
            <a:ext cx="11245116" cy="3170099"/>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p:txBody>
      </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id="{4C8DCCBE-F7C1-4158-9FCF-CA6392861463}"/>
              </a:ext>
            </a:extLst>
          </p:cNvPr>
          <p:cNvCxnSpPr>
            <a:cxnSpLocks/>
          </p:cNvCxnSpPr>
          <p:nvPr/>
        </p:nvCxnSpPr>
        <p:spPr>
          <a:xfrm flipV="1">
            <a:off x="11513272" y="2732996"/>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id="{68368585-587C-4482-8F8B-DB10AD16B42B}"/>
              </a:ext>
            </a:extLst>
          </p:cNvPr>
          <p:cNvCxnSpPr>
            <a:cxnSpLocks/>
          </p:cNvCxnSpPr>
          <p:nvPr/>
        </p:nvCxnSpPr>
        <p:spPr>
          <a:xfrm flipV="1">
            <a:off x="6228629" y="3934787"/>
            <a:ext cx="79915" cy="396000"/>
          </a:xfrm>
          <a:prstGeom prst="line">
            <a:avLst/>
          </a:prstGeom>
          <a:noFill/>
          <a:ln w="28575" cap="flat" cmpd="sng" algn="ctr">
            <a:solidFill>
              <a:srgbClr val="FD4739"/>
            </a:solidFill>
            <a:prstDash val="solid"/>
          </a:ln>
          <a:effectLst/>
        </p:spPr>
      </p:cxnSp>
      <p:grpSp>
        <p:nvGrpSpPr>
          <p:cNvPr id="18" name="Group 17">
            <a:extLst>
              <a:ext uri="{FF2B5EF4-FFF2-40B4-BE49-F238E27FC236}">
                <a16:creationId xmlns:a16="http://schemas.microsoft.com/office/drawing/2014/main" id="{59EAC177-33E8-4640-B3A2-566BDBD9D840}"/>
              </a:ext>
            </a:extLst>
          </p:cNvPr>
          <p:cNvGrpSpPr/>
          <p:nvPr/>
        </p:nvGrpSpPr>
        <p:grpSpPr>
          <a:xfrm>
            <a:off x="7456664" y="2047327"/>
            <a:ext cx="150624" cy="399194"/>
            <a:chOff x="6020688" y="3229403"/>
            <a:chExt cx="150624" cy="399194"/>
          </a:xfrm>
        </p:grpSpPr>
        <p:cxnSp>
          <p:nvCxnSpPr>
            <p:cNvPr id="19" name="Straight Connector 18">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0" name="Straight Connector 19">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1" name="Group 20">
            <a:extLst>
              <a:ext uri="{FF2B5EF4-FFF2-40B4-BE49-F238E27FC236}">
                <a16:creationId xmlns:a16="http://schemas.microsoft.com/office/drawing/2014/main" id="{59EAC177-33E8-4640-B3A2-566BDBD9D840}"/>
              </a:ext>
            </a:extLst>
          </p:cNvPr>
          <p:cNvGrpSpPr/>
          <p:nvPr/>
        </p:nvGrpSpPr>
        <p:grpSpPr>
          <a:xfrm>
            <a:off x="6947212" y="2729802"/>
            <a:ext cx="150624" cy="399194"/>
            <a:chOff x="6020688" y="3229403"/>
            <a:chExt cx="150624" cy="399194"/>
          </a:xfrm>
        </p:grpSpPr>
        <p:cxnSp>
          <p:nvCxnSpPr>
            <p:cNvPr id="22" name="Straight Connector 21">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3" name="Straight Connector 22">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5" name="Group 24">
            <a:extLst>
              <a:ext uri="{FF2B5EF4-FFF2-40B4-BE49-F238E27FC236}">
                <a16:creationId xmlns:a16="http://schemas.microsoft.com/office/drawing/2014/main" id="{59EAC177-33E8-4640-B3A2-566BDBD9D840}"/>
              </a:ext>
            </a:extLst>
          </p:cNvPr>
          <p:cNvGrpSpPr/>
          <p:nvPr/>
        </p:nvGrpSpPr>
        <p:grpSpPr>
          <a:xfrm>
            <a:off x="7717920" y="4453277"/>
            <a:ext cx="150624" cy="399194"/>
            <a:chOff x="6020688" y="3229403"/>
            <a:chExt cx="150624" cy="399194"/>
          </a:xfrm>
        </p:grpSpPr>
        <p:cxnSp>
          <p:nvCxnSpPr>
            <p:cNvPr id="26" name="Straight Connector 25">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7" name="Straight Connector 26">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8" name="Group 27">
            <a:extLst>
              <a:ext uri="{FF2B5EF4-FFF2-40B4-BE49-F238E27FC236}">
                <a16:creationId xmlns:a16="http://schemas.microsoft.com/office/drawing/2014/main" id="{59EAC177-33E8-4640-B3A2-566BDBD9D840}"/>
              </a:ext>
            </a:extLst>
          </p:cNvPr>
          <p:cNvGrpSpPr/>
          <p:nvPr/>
        </p:nvGrpSpPr>
        <p:grpSpPr>
          <a:xfrm>
            <a:off x="2675658" y="3934787"/>
            <a:ext cx="150624" cy="399194"/>
            <a:chOff x="6020688" y="3229403"/>
            <a:chExt cx="150624" cy="399194"/>
          </a:xfrm>
        </p:grpSpPr>
        <p:cxnSp>
          <p:nvCxnSpPr>
            <p:cNvPr id="31" name="Straight Connector 30">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5" name="Straight Connector 34">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33886533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8"/>
                                        </p:tgtEl>
                                        <p:attrNameLst>
                                          <p:attrName>style.visibility</p:attrName>
                                        </p:attrNameLst>
                                      </p:cBhvr>
                                      <p:to>
                                        <p:strVal val="visible"/>
                                      </p:to>
                                    </p:set>
                                    <p:animEffect transition="in" filter="barn(inVertical)">
                                      <p:cBhvr>
                                        <p:cTn id="27" dur="500"/>
                                        <p:tgtEl>
                                          <p:spTgt spid="18"/>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1"/>
                                        </p:tgtEl>
                                        <p:attrNameLst>
                                          <p:attrName>style.visibility</p:attrName>
                                        </p:attrNameLst>
                                      </p:cBhvr>
                                      <p:to>
                                        <p:strVal val="visible"/>
                                      </p:to>
                                    </p:set>
                                    <p:animEffect transition="in" filter="barn(inVertical)">
                                      <p:cBhvr>
                                        <p:cTn id="32" dur="500"/>
                                        <p:tgtEl>
                                          <p:spTgt spid="21"/>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4"/>
                                        </p:tgtEl>
                                        <p:attrNameLst>
                                          <p:attrName>style.visibility</p:attrName>
                                        </p:attrNameLst>
                                      </p:cBhvr>
                                      <p:to>
                                        <p:strVal val="visible"/>
                                      </p:to>
                                    </p:set>
                                    <p:animEffect transition="in" filter="wipe(up)">
                                      <p:cBhvr>
                                        <p:cTn id="37" dur="500"/>
                                        <p:tgtEl>
                                          <p:spTgt spid="24"/>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28"/>
                                        </p:tgtEl>
                                        <p:attrNameLst>
                                          <p:attrName>style.visibility</p:attrName>
                                        </p:attrNameLst>
                                      </p:cBhvr>
                                      <p:to>
                                        <p:strVal val="visible"/>
                                      </p:to>
                                    </p:set>
                                    <p:animEffect transition="in" filter="barn(inVertical)">
                                      <p:cBhvr>
                                        <p:cTn id="42" dur="500"/>
                                        <p:tgtEl>
                                          <p:spTgt spid="28"/>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29"/>
                                        </p:tgtEl>
                                        <p:attrNameLst>
                                          <p:attrName>style.visibility</p:attrName>
                                        </p:attrNameLst>
                                      </p:cBhvr>
                                      <p:to>
                                        <p:strVal val="visible"/>
                                      </p:to>
                                    </p:set>
                                    <p:animEffect transition="in" filter="wipe(up)">
                                      <p:cBhvr>
                                        <p:cTn id="47" dur="500"/>
                                        <p:tgtEl>
                                          <p:spTgt spid="29"/>
                                        </p:tgtEl>
                                      </p:cBhvr>
                                    </p:animEffect>
                                  </p:childTnLst>
                                </p:cTn>
                              </p:par>
                            </p:childTnLst>
                          </p:cTn>
                        </p:par>
                      </p:childTnLst>
                    </p:cTn>
                  </p:par>
                  <p:par>
                    <p:cTn id="48" fill="hold">
                      <p:stCondLst>
                        <p:cond delay="indefinite"/>
                      </p:stCondLst>
                      <p:childTnLst>
                        <p:par>
                          <p:cTn id="49" fill="hold">
                            <p:stCondLst>
                              <p:cond delay="0"/>
                            </p:stCondLst>
                            <p:childTnLst>
                              <p:par>
                                <p:cTn id="50" presetID="16" presetClass="entr" presetSubtype="21" fill="hold" nodeType="clickEffect">
                                  <p:stCondLst>
                                    <p:cond delay="0"/>
                                  </p:stCondLst>
                                  <p:childTnLst>
                                    <p:set>
                                      <p:cBhvr>
                                        <p:cTn id="51" dur="1" fill="hold">
                                          <p:stCondLst>
                                            <p:cond delay="0"/>
                                          </p:stCondLst>
                                        </p:cTn>
                                        <p:tgtEl>
                                          <p:spTgt spid="25"/>
                                        </p:tgtEl>
                                        <p:attrNameLst>
                                          <p:attrName>style.visibility</p:attrName>
                                        </p:attrNameLst>
                                      </p:cBhvr>
                                      <p:to>
                                        <p:strVal val="visible"/>
                                      </p:to>
                                    </p:set>
                                    <p:animEffect transition="in" filter="barn(inVertical)">
                                      <p:cBhvr>
                                        <p:cTn id="52" dur="500"/>
                                        <p:tgtEl>
                                          <p:spTgt spid="2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260467" y="1615907"/>
            <a:ext cx="11652859" cy="3818242"/>
          </a:xfrm>
          <a:custGeom>
            <a:avLst/>
            <a:gdLst>
              <a:gd name="connsiteX0" fmla="*/ 0 w 11671066"/>
              <a:gd name="connsiteY0" fmla="*/ 573127 h 3438693"/>
              <a:gd name="connsiteX1" fmla="*/ 573127 w 11671066"/>
              <a:gd name="connsiteY1" fmla="*/ 0 h 3438693"/>
              <a:gd name="connsiteX2" fmla="*/ 915183 w 11671066"/>
              <a:gd name="connsiteY2" fmla="*/ 0 h 3438693"/>
              <a:gd name="connsiteX3" fmla="*/ 1257240 w 11671066"/>
              <a:gd name="connsiteY3" fmla="*/ 0 h 3438693"/>
              <a:gd name="connsiteX4" fmla="*/ 2020289 w 11671066"/>
              <a:gd name="connsiteY4" fmla="*/ 0 h 3438693"/>
              <a:gd name="connsiteX5" fmla="*/ 2783338 w 11671066"/>
              <a:gd name="connsiteY5" fmla="*/ 0 h 3438693"/>
              <a:gd name="connsiteX6" fmla="*/ 3651635 w 11671066"/>
              <a:gd name="connsiteY6" fmla="*/ 0 h 3438693"/>
              <a:gd name="connsiteX7" fmla="*/ 3993691 w 11671066"/>
              <a:gd name="connsiteY7" fmla="*/ 0 h 3438693"/>
              <a:gd name="connsiteX8" fmla="*/ 4651492 w 11671066"/>
              <a:gd name="connsiteY8" fmla="*/ 0 h 3438693"/>
              <a:gd name="connsiteX9" fmla="*/ 5098796 w 11671066"/>
              <a:gd name="connsiteY9" fmla="*/ 0 h 3438693"/>
              <a:gd name="connsiteX10" fmla="*/ 5861845 w 11671066"/>
              <a:gd name="connsiteY10" fmla="*/ 0 h 3438693"/>
              <a:gd name="connsiteX11" fmla="*/ 6414398 w 11671066"/>
              <a:gd name="connsiteY11" fmla="*/ 0 h 3438693"/>
              <a:gd name="connsiteX12" fmla="*/ 6966950 w 11671066"/>
              <a:gd name="connsiteY12" fmla="*/ 0 h 3438693"/>
              <a:gd name="connsiteX13" fmla="*/ 7309007 w 11671066"/>
              <a:gd name="connsiteY13" fmla="*/ 0 h 3438693"/>
              <a:gd name="connsiteX14" fmla="*/ 8072056 w 11671066"/>
              <a:gd name="connsiteY14" fmla="*/ 0 h 3438693"/>
              <a:gd name="connsiteX15" fmla="*/ 8835104 w 11671066"/>
              <a:gd name="connsiteY15" fmla="*/ 0 h 3438693"/>
              <a:gd name="connsiteX16" fmla="*/ 9492905 w 11671066"/>
              <a:gd name="connsiteY16" fmla="*/ 0 h 3438693"/>
              <a:gd name="connsiteX17" fmla="*/ 10150706 w 11671066"/>
              <a:gd name="connsiteY17" fmla="*/ 0 h 3438693"/>
              <a:gd name="connsiteX18" fmla="*/ 11097939 w 11671066"/>
              <a:gd name="connsiteY18" fmla="*/ 0 h 3438693"/>
              <a:gd name="connsiteX19" fmla="*/ 11671066 w 11671066"/>
              <a:gd name="connsiteY19" fmla="*/ 573127 h 3438693"/>
              <a:gd name="connsiteX20" fmla="*/ 11671066 w 11671066"/>
              <a:gd name="connsiteY20" fmla="*/ 1123312 h 3438693"/>
              <a:gd name="connsiteX21" fmla="*/ 11671066 w 11671066"/>
              <a:gd name="connsiteY21" fmla="*/ 1650573 h 3438693"/>
              <a:gd name="connsiteX22" fmla="*/ 11671066 w 11671066"/>
              <a:gd name="connsiteY22" fmla="*/ 2200759 h 3438693"/>
              <a:gd name="connsiteX23" fmla="*/ 11671066 w 11671066"/>
              <a:gd name="connsiteY23" fmla="*/ 2865566 h 3438693"/>
              <a:gd name="connsiteX24" fmla="*/ 11097939 w 11671066"/>
              <a:gd name="connsiteY24" fmla="*/ 3438693 h 3438693"/>
              <a:gd name="connsiteX25" fmla="*/ 10755883 w 11671066"/>
              <a:gd name="connsiteY25" fmla="*/ 3438693 h 3438693"/>
              <a:gd name="connsiteX26" fmla="*/ 10413826 w 11671066"/>
              <a:gd name="connsiteY26" fmla="*/ 3438693 h 3438693"/>
              <a:gd name="connsiteX27" fmla="*/ 9545529 w 11671066"/>
              <a:gd name="connsiteY27" fmla="*/ 3438693 h 3438693"/>
              <a:gd name="connsiteX28" fmla="*/ 9098225 w 11671066"/>
              <a:gd name="connsiteY28" fmla="*/ 3438693 h 3438693"/>
              <a:gd name="connsiteX29" fmla="*/ 8545672 w 11671066"/>
              <a:gd name="connsiteY29" fmla="*/ 3438693 h 3438693"/>
              <a:gd name="connsiteX30" fmla="*/ 7993119 w 11671066"/>
              <a:gd name="connsiteY30" fmla="*/ 3438693 h 3438693"/>
              <a:gd name="connsiteX31" fmla="*/ 7545815 w 11671066"/>
              <a:gd name="connsiteY31" fmla="*/ 3438693 h 3438693"/>
              <a:gd name="connsiteX32" fmla="*/ 6993262 w 11671066"/>
              <a:gd name="connsiteY32" fmla="*/ 3438693 h 3438693"/>
              <a:gd name="connsiteX33" fmla="*/ 6230213 w 11671066"/>
              <a:gd name="connsiteY33" fmla="*/ 3438693 h 3438693"/>
              <a:gd name="connsiteX34" fmla="*/ 5888157 w 11671066"/>
              <a:gd name="connsiteY34" fmla="*/ 3438693 h 3438693"/>
              <a:gd name="connsiteX35" fmla="*/ 5125108 w 11671066"/>
              <a:gd name="connsiteY35" fmla="*/ 3438693 h 3438693"/>
              <a:gd name="connsiteX36" fmla="*/ 4783052 w 11671066"/>
              <a:gd name="connsiteY36" fmla="*/ 3438693 h 3438693"/>
              <a:gd name="connsiteX37" fmla="*/ 4125251 w 11671066"/>
              <a:gd name="connsiteY37" fmla="*/ 3438693 h 3438693"/>
              <a:gd name="connsiteX38" fmla="*/ 3362202 w 11671066"/>
              <a:gd name="connsiteY38" fmla="*/ 3438693 h 3438693"/>
              <a:gd name="connsiteX39" fmla="*/ 2599153 w 11671066"/>
              <a:gd name="connsiteY39" fmla="*/ 3438693 h 3438693"/>
              <a:gd name="connsiteX40" fmla="*/ 1836104 w 11671066"/>
              <a:gd name="connsiteY40" fmla="*/ 3438693 h 3438693"/>
              <a:gd name="connsiteX41" fmla="*/ 1283552 w 11671066"/>
              <a:gd name="connsiteY41" fmla="*/ 3438693 h 3438693"/>
              <a:gd name="connsiteX42" fmla="*/ 573127 w 11671066"/>
              <a:gd name="connsiteY42" fmla="*/ 3438693 h 3438693"/>
              <a:gd name="connsiteX43" fmla="*/ 0 w 11671066"/>
              <a:gd name="connsiteY43" fmla="*/ 2865566 h 3438693"/>
              <a:gd name="connsiteX44" fmla="*/ 0 w 11671066"/>
              <a:gd name="connsiteY44" fmla="*/ 2292456 h 3438693"/>
              <a:gd name="connsiteX45" fmla="*/ 0 w 11671066"/>
              <a:gd name="connsiteY45" fmla="*/ 1742271 h 3438693"/>
              <a:gd name="connsiteX46" fmla="*/ 0 w 11671066"/>
              <a:gd name="connsiteY46" fmla="*/ 1169161 h 3438693"/>
              <a:gd name="connsiteX47" fmla="*/ 0 w 11671066"/>
              <a:gd name="connsiteY47" fmla="*/ 573127 h 3438693"/>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Lst>
            <a:rect l="l" t="t" r="r" b="b"/>
            <a:pathLst>
              <a:path w="11671066" h="3438693" fill="none" extrusionOk="0">
                <a:moveTo>
                  <a:pt x="0" y="573127"/>
                </a:moveTo>
                <a:cubicBezTo>
                  <a:pt x="27576" y="238934"/>
                  <a:pt x="207416" y="-12904"/>
                  <a:pt x="573127" y="0"/>
                </a:cubicBezTo>
                <a:cubicBezTo>
                  <a:pt x="741262" y="-3545"/>
                  <a:pt x="778085" y="-11858"/>
                  <a:pt x="915183" y="0"/>
                </a:cubicBezTo>
                <a:cubicBezTo>
                  <a:pt x="1052281" y="11858"/>
                  <a:pt x="1113248" y="-14902"/>
                  <a:pt x="1257240" y="0"/>
                </a:cubicBezTo>
                <a:cubicBezTo>
                  <a:pt x="1401232" y="14902"/>
                  <a:pt x="1780611" y="2360"/>
                  <a:pt x="2020289" y="0"/>
                </a:cubicBezTo>
                <a:cubicBezTo>
                  <a:pt x="2259967" y="-2360"/>
                  <a:pt x="2561083" y="-30130"/>
                  <a:pt x="2783338" y="0"/>
                </a:cubicBezTo>
                <a:cubicBezTo>
                  <a:pt x="3005593" y="30130"/>
                  <a:pt x="3380829" y="-2572"/>
                  <a:pt x="3651635" y="0"/>
                </a:cubicBezTo>
                <a:cubicBezTo>
                  <a:pt x="3922441" y="2572"/>
                  <a:pt x="3915019" y="-9780"/>
                  <a:pt x="3993691" y="0"/>
                </a:cubicBezTo>
                <a:cubicBezTo>
                  <a:pt x="4072363" y="9780"/>
                  <a:pt x="4361555" y="22440"/>
                  <a:pt x="4651492" y="0"/>
                </a:cubicBezTo>
                <a:cubicBezTo>
                  <a:pt x="4941429" y="-22440"/>
                  <a:pt x="4971281" y="10563"/>
                  <a:pt x="5098796" y="0"/>
                </a:cubicBezTo>
                <a:cubicBezTo>
                  <a:pt x="5226311" y="-10563"/>
                  <a:pt x="5642370" y="-8336"/>
                  <a:pt x="5861845" y="0"/>
                </a:cubicBezTo>
                <a:cubicBezTo>
                  <a:pt x="6081320" y="8336"/>
                  <a:pt x="6206470" y="23317"/>
                  <a:pt x="6414398" y="0"/>
                </a:cubicBezTo>
                <a:cubicBezTo>
                  <a:pt x="6622326" y="-23317"/>
                  <a:pt x="6833760" y="3197"/>
                  <a:pt x="6966950" y="0"/>
                </a:cubicBezTo>
                <a:cubicBezTo>
                  <a:pt x="7100140" y="-3197"/>
                  <a:pt x="7149396" y="-4344"/>
                  <a:pt x="7309007" y="0"/>
                </a:cubicBezTo>
                <a:cubicBezTo>
                  <a:pt x="7468618" y="4344"/>
                  <a:pt x="7796414" y="35844"/>
                  <a:pt x="8072056" y="0"/>
                </a:cubicBezTo>
                <a:cubicBezTo>
                  <a:pt x="8347698" y="-35844"/>
                  <a:pt x="8646530" y="-28374"/>
                  <a:pt x="8835104" y="0"/>
                </a:cubicBezTo>
                <a:cubicBezTo>
                  <a:pt x="9023678" y="28374"/>
                  <a:pt x="9178341" y="-15456"/>
                  <a:pt x="9492905" y="0"/>
                </a:cubicBezTo>
                <a:cubicBezTo>
                  <a:pt x="9807469" y="15456"/>
                  <a:pt x="9917139" y="-5844"/>
                  <a:pt x="10150706" y="0"/>
                </a:cubicBezTo>
                <a:cubicBezTo>
                  <a:pt x="10384273" y="5844"/>
                  <a:pt x="10736185" y="2342"/>
                  <a:pt x="11097939" y="0"/>
                </a:cubicBezTo>
                <a:cubicBezTo>
                  <a:pt x="11445264" y="-30696"/>
                  <a:pt x="11707573" y="258036"/>
                  <a:pt x="11671066" y="573127"/>
                </a:cubicBezTo>
                <a:cubicBezTo>
                  <a:pt x="11672678" y="781082"/>
                  <a:pt x="11665641" y="860215"/>
                  <a:pt x="11671066" y="1123312"/>
                </a:cubicBezTo>
                <a:cubicBezTo>
                  <a:pt x="11676491" y="1386409"/>
                  <a:pt x="11656162" y="1398489"/>
                  <a:pt x="11671066" y="1650573"/>
                </a:cubicBezTo>
                <a:cubicBezTo>
                  <a:pt x="11685970" y="1902657"/>
                  <a:pt x="11657907" y="2073384"/>
                  <a:pt x="11671066" y="2200759"/>
                </a:cubicBezTo>
                <a:cubicBezTo>
                  <a:pt x="11684225" y="2328134"/>
                  <a:pt x="11687138" y="2662412"/>
                  <a:pt x="11671066" y="2865566"/>
                </a:cubicBezTo>
                <a:cubicBezTo>
                  <a:pt x="11669325" y="3194715"/>
                  <a:pt x="11402474" y="3402460"/>
                  <a:pt x="11097939" y="3438693"/>
                </a:cubicBezTo>
                <a:cubicBezTo>
                  <a:pt x="10998197" y="3425684"/>
                  <a:pt x="10860392" y="3446044"/>
                  <a:pt x="10755883" y="3438693"/>
                </a:cubicBezTo>
                <a:cubicBezTo>
                  <a:pt x="10651374" y="3431342"/>
                  <a:pt x="10551511" y="3430940"/>
                  <a:pt x="10413826" y="3438693"/>
                </a:cubicBezTo>
                <a:cubicBezTo>
                  <a:pt x="10276141" y="3446446"/>
                  <a:pt x="9745789" y="3471508"/>
                  <a:pt x="9545529" y="3438693"/>
                </a:cubicBezTo>
                <a:cubicBezTo>
                  <a:pt x="9345269" y="3405878"/>
                  <a:pt x="9269855" y="3424009"/>
                  <a:pt x="9098225" y="3438693"/>
                </a:cubicBezTo>
                <a:cubicBezTo>
                  <a:pt x="8926595" y="3453377"/>
                  <a:pt x="8701387" y="3419390"/>
                  <a:pt x="8545672" y="3438693"/>
                </a:cubicBezTo>
                <a:cubicBezTo>
                  <a:pt x="8389957" y="3457996"/>
                  <a:pt x="8256258" y="3451775"/>
                  <a:pt x="7993119" y="3438693"/>
                </a:cubicBezTo>
                <a:cubicBezTo>
                  <a:pt x="7729980" y="3425611"/>
                  <a:pt x="7749387" y="3439487"/>
                  <a:pt x="7545815" y="3438693"/>
                </a:cubicBezTo>
                <a:cubicBezTo>
                  <a:pt x="7342243" y="3437899"/>
                  <a:pt x="7108379" y="3437195"/>
                  <a:pt x="6993262" y="3438693"/>
                </a:cubicBezTo>
                <a:cubicBezTo>
                  <a:pt x="6878145" y="3440191"/>
                  <a:pt x="6501675" y="3431308"/>
                  <a:pt x="6230213" y="3438693"/>
                </a:cubicBezTo>
                <a:cubicBezTo>
                  <a:pt x="5958751" y="3446078"/>
                  <a:pt x="6031524" y="3442248"/>
                  <a:pt x="5888157" y="3438693"/>
                </a:cubicBezTo>
                <a:cubicBezTo>
                  <a:pt x="5744790" y="3435138"/>
                  <a:pt x="5279886" y="3447990"/>
                  <a:pt x="5125108" y="3438693"/>
                </a:cubicBezTo>
                <a:cubicBezTo>
                  <a:pt x="4970330" y="3429396"/>
                  <a:pt x="4936584" y="3436379"/>
                  <a:pt x="4783052" y="3438693"/>
                </a:cubicBezTo>
                <a:cubicBezTo>
                  <a:pt x="4629520" y="3441007"/>
                  <a:pt x="4269060" y="3414361"/>
                  <a:pt x="4125251" y="3438693"/>
                </a:cubicBezTo>
                <a:cubicBezTo>
                  <a:pt x="3981442" y="3463025"/>
                  <a:pt x="3719678" y="3461281"/>
                  <a:pt x="3362202" y="3438693"/>
                </a:cubicBezTo>
                <a:cubicBezTo>
                  <a:pt x="3004726" y="3416105"/>
                  <a:pt x="2965867" y="3442622"/>
                  <a:pt x="2599153" y="3438693"/>
                </a:cubicBezTo>
                <a:cubicBezTo>
                  <a:pt x="2232439" y="3434764"/>
                  <a:pt x="2206467" y="3446140"/>
                  <a:pt x="1836104" y="3438693"/>
                </a:cubicBezTo>
                <a:cubicBezTo>
                  <a:pt x="1465741" y="3431246"/>
                  <a:pt x="1519752" y="3461986"/>
                  <a:pt x="1283552" y="3438693"/>
                </a:cubicBezTo>
                <a:cubicBezTo>
                  <a:pt x="1047352" y="3415400"/>
                  <a:pt x="749588" y="3419117"/>
                  <a:pt x="573127" y="3438693"/>
                </a:cubicBezTo>
                <a:cubicBezTo>
                  <a:pt x="262179" y="3505919"/>
                  <a:pt x="12438" y="3192470"/>
                  <a:pt x="0" y="2865566"/>
                </a:cubicBezTo>
                <a:cubicBezTo>
                  <a:pt x="7897" y="2595976"/>
                  <a:pt x="27004" y="2509495"/>
                  <a:pt x="0" y="2292456"/>
                </a:cubicBezTo>
                <a:cubicBezTo>
                  <a:pt x="-27004" y="2075417"/>
                  <a:pt x="22434" y="1914054"/>
                  <a:pt x="0" y="1742271"/>
                </a:cubicBezTo>
                <a:cubicBezTo>
                  <a:pt x="-22434" y="1570488"/>
                  <a:pt x="9997" y="1415728"/>
                  <a:pt x="0" y="1169161"/>
                </a:cubicBezTo>
                <a:cubicBezTo>
                  <a:pt x="-9997" y="922594"/>
                  <a:pt x="-26511" y="788699"/>
                  <a:pt x="0" y="573127"/>
                </a:cubicBezTo>
                <a:close/>
              </a:path>
              <a:path w="11671066" h="3438693" stroke="0" extrusionOk="0">
                <a:moveTo>
                  <a:pt x="0" y="573127"/>
                </a:moveTo>
                <a:cubicBezTo>
                  <a:pt x="54980" y="252393"/>
                  <a:pt x="244916" y="14275"/>
                  <a:pt x="573127" y="0"/>
                </a:cubicBezTo>
                <a:cubicBezTo>
                  <a:pt x="891083" y="5617"/>
                  <a:pt x="1157159" y="28795"/>
                  <a:pt x="1336176" y="0"/>
                </a:cubicBezTo>
                <a:cubicBezTo>
                  <a:pt x="1515193" y="-28795"/>
                  <a:pt x="1576535" y="-10889"/>
                  <a:pt x="1783480" y="0"/>
                </a:cubicBezTo>
                <a:cubicBezTo>
                  <a:pt x="1990425" y="10889"/>
                  <a:pt x="2001455" y="-5080"/>
                  <a:pt x="2125537" y="0"/>
                </a:cubicBezTo>
                <a:cubicBezTo>
                  <a:pt x="2249619" y="5080"/>
                  <a:pt x="2585207" y="-7735"/>
                  <a:pt x="2783338" y="0"/>
                </a:cubicBezTo>
                <a:cubicBezTo>
                  <a:pt x="2981469" y="7735"/>
                  <a:pt x="3179236" y="22407"/>
                  <a:pt x="3335890" y="0"/>
                </a:cubicBezTo>
                <a:cubicBezTo>
                  <a:pt x="3492544" y="-22407"/>
                  <a:pt x="3737945" y="-8703"/>
                  <a:pt x="3993691" y="0"/>
                </a:cubicBezTo>
                <a:cubicBezTo>
                  <a:pt x="4249437" y="8703"/>
                  <a:pt x="4401483" y="2132"/>
                  <a:pt x="4546244" y="0"/>
                </a:cubicBezTo>
                <a:cubicBezTo>
                  <a:pt x="4691005" y="-2132"/>
                  <a:pt x="4792457" y="-2271"/>
                  <a:pt x="4888300" y="0"/>
                </a:cubicBezTo>
                <a:cubicBezTo>
                  <a:pt x="4984143" y="2271"/>
                  <a:pt x="5498430" y="25121"/>
                  <a:pt x="5756597" y="0"/>
                </a:cubicBezTo>
                <a:cubicBezTo>
                  <a:pt x="6014764" y="-25121"/>
                  <a:pt x="5931258" y="-8948"/>
                  <a:pt x="6098653" y="0"/>
                </a:cubicBezTo>
                <a:cubicBezTo>
                  <a:pt x="6266048" y="8948"/>
                  <a:pt x="6437362" y="25437"/>
                  <a:pt x="6756454" y="0"/>
                </a:cubicBezTo>
                <a:cubicBezTo>
                  <a:pt x="7075546" y="-25437"/>
                  <a:pt x="7016945" y="8214"/>
                  <a:pt x="7203759" y="0"/>
                </a:cubicBezTo>
                <a:cubicBezTo>
                  <a:pt x="7390573" y="-8214"/>
                  <a:pt x="7587537" y="-25438"/>
                  <a:pt x="7756311" y="0"/>
                </a:cubicBezTo>
                <a:cubicBezTo>
                  <a:pt x="7925085" y="25438"/>
                  <a:pt x="8062384" y="2709"/>
                  <a:pt x="8308864" y="0"/>
                </a:cubicBezTo>
                <a:cubicBezTo>
                  <a:pt x="8555344" y="-2709"/>
                  <a:pt x="8487780" y="10096"/>
                  <a:pt x="8650920" y="0"/>
                </a:cubicBezTo>
                <a:cubicBezTo>
                  <a:pt x="8814060" y="-10096"/>
                  <a:pt x="8922348" y="-1876"/>
                  <a:pt x="9098225" y="0"/>
                </a:cubicBezTo>
                <a:cubicBezTo>
                  <a:pt x="9274103" y="1876"/>
                  <a:pt x="9322011" y="15569"/>
                  <a:pt x="9545529" y="0"/>
                </a:cubicBezTo>
                <a:cubicBezTo>
                  <a:pt x="9769047" y="-15569"/>
                  <a:pt x="10033584" y="22941"/>
                  <a:pt x="10203330" y="0"/>
                </a:cubicBezTo>
                <a:cubicBezTo>
                  <a:pt x="10373076" y="-22941"/>
                  <a:pt x="10689107" y="42061"/>
                  <a:pt x="11097939" y="0"/>
                </a:cubicBezTo>
                <a:cubicBezTo>
                  <a:pt x="11404021" y="17586"/>
                  <a:pt x="11669587" y="273641"/>
                  <a:pt x="11671066" y="573127"/>
                </a:cubicBezTo>
                <a:cubicBezTo>
                  <a:pt x="11668456" y="709632"/>
                  <a:pt x="11698818" y="940825"/>
                  <a:pt x="11671066" y="1169161"/>
                </a:cubicBezTo>
                <a:cubicBezTo>
                  <a:pt x="11643314" y="1397497"/>
                  <a:pt x="11646657" y="1501779"/>
                  <a:pt x="11671066" y="1673498"/>
                </a:cubicBezTo>
                <a:cubicBezTo>
                  <a:pt x="11695475" y="1845217"/>
                  <a:pt x="11670195" y="2072727"/>
                  <a:pt x="11671066" y="2269532"/>
                </a:cubicBezTo>
                <a:cubicBezTo>
                  <a:pt x="11671937" y="2466337"/>
                  <a:pt x="11653808" y="2634975"/>
                  <a:pt x="11671066" y="2865566"/>
                </a:cubicBezTo>
                <a:cubicBezTo>
                  <a:pt x="11688174" y="3175075"/>
                  <a:pt x="11353111" y="3466585"/>
                  <a:pt x="11097939" y="3438693"/>
                </a:cubicBezTo>
                <a:cubicBezTo>
                  <a:pt x="10983497" y="3433389"/>
                  <a:pt x="10829879" y="3425699"/>
                  <a:pt x="10755883" y="3438693"/>
                </a:cubicBezTo>
                <a:cubicBezTo>
                  <a:pt x="10681887" y="3451687"/>
                  <a:pt x="10555640" y="3425276"/>
                  <a:pt x="10413826" y="3438693"/>
                </a:cubicBezTo>
                <a:cubicBezTo>
                  <a:pt x="10272012" y="3452110"/>
                  <a:pt x="9966577" y="3442844"/>
                  <a:pt x="9545529" y="3438693"/>
                </a:cubicBezTo>
                <a:cubicBezTo>
                  <a:pt x="9124481" y="3434542"/>
                  <a:pt x="9018983" y="3402301"/>
                  <a:pt x="8782480" y="3438693"/>
                </a:cubicBezTo>
                <a:cubicBezTo>
                  <a:pt x="8545977" y="3475085"/>
                  <a:pt x="8513411" y="3432384"/>
                  <a:pt x="8440424" y="3438693"/>
                </a:cubicBezTo>
                <a:cubicBezTo>
                  <a:pt x="8367437" y="3445002"/>
                  <a:pt x="8094428" y="3425507"/>
                  <a:pt x="7887871" y="3438693"/>
                </a:cubicBezTo>
                <a:cubicBezTo>
                  <a:pt x="7681314" y="3451879"/>
                  <a:pt x="7641782" y="3424639"/>
                  <a:pt x="7545815" y="3438693"/>
                </a:cubicBezTo>
                <a:cubicBezTo>
                  <a:pt x="7449848" y="3452747"/>
                  <a:pt x="7306316" y="3457374"/>
                  <a:pt x="7098510" y="3438693"/>
                </a:cubicBezTo>
                <a:cubicBezTo>
                  <a:pt x="6890705" y="3420012"/>
                  <a:pt x="6926558" y="3455370"/>
                  <a:pt x="6756454" y="3438693"/>
                </a:cubicBezTo>
                <a:cubicBezTo>
                  <a:pt x="6586350" y="3422016"/>
                  <a:pt x="6566479" y="3433188"/>
                  <a:pt x="6414398" y="3438693"/>
                </a:cubicBezTo>
                <a:cubicBezTo>
                  <a:pt x="6262317" y="3444198"/>
                  <a:pt x="6155805" y="3457730"/>
                  <a:pt x="5967093" y="3438693"/>
                </a:cubicBezTo>
                <a:cubicBezTo>
                  <a:pt x="5778381" y="3419656"/>
                  <a:pt x="5595494" y="3407721"/>
                  <a:pt x="5309292" y="3438693"/>
                </a:cubicBezTo>
                <a:cubicBezTo>
                  <a:pt x="5023090" y="3469665"/>
                  <a:pt x="5135965" y="3426854"/>
                  <a:pt x="4967236" y="3438693"/>
                </a:cubicBezTo>
                <a:cubicBezTo>
                  <a:pt x="4798507" y="3450532"/>
                  <a:pt x="4486152" y="3420674"/>
                  <a:pt x="4204187" y="3438693"/>
                </a:cubicBezTo>
                <a:cubicBezTo>
                  <a:pt x="3922222" y="3456712"/>
                  <a:pt x="3916585" y="3435220"/>
                  <a:pt x="3756883" y="3438693"/>
                </a:cubicBezTo>
                <a:cubicBezTo>
                  <a:pt x="3597181" y="3442166"/>
                  <a:pt x="3358516" y="3444733"/>
                  <a:pt x="3204330" y="3438693"/>
                </a:cubicBezTo>
                <a:cubicBezTo>
                  <a:pt x="3050144" y="3432653"/>
                  <a:pt x="2999440" y="3435517"/>
                  <a:pt x="2862274" y="3438693"/>
                </a:cubicBezTo>
                <a:cubicBezTo>
                  <a:pt x="2725108" y="3441869"/>
                  <a:pt x="2654418" y="3453455"/>
                  <a:pt x="2520217" y="3438693"/>
                </a:cubicBezTo>
                <a:cubicBezTo>
                  <a:pt x="2386016" y="3423931"/>
                  <a:pt x="2296428" y="3425012"/>
                  <a:pt x="2072913" y="3438693"/>
                </a:cubicBezTo>
                <a:cubicBezTo>
                  <a:pt x="1849398" y="3452374"/>
                  <a:pt x="1418219" y="3468372"/>
                  <a:pt x="1204616" y="3438693"/>
                </a:cubicBezTo>
                <a:cubicBezTo>
                  <a:pt x="991013" y="3409014"/>
                  <a:pt x="802565" y="3431860"/>
                  <a:pt x="573127" y="3438693"/>
                </a:cubicBezTo>
                <a:cubicBezTo>
                  <a:pt x="185600" y="3464868"/>
                  <a:pt x="36382" y="3172835"/>
                  <a:pt x="0" y="2865566"/>
                </a:cubicBezTo>
                <a:cubicBezTo>
                  <a:pt x="4726" y="2595165"/>
                  <a:pt x="3819" y="2552356"/>
                  <a:pt x="0" y="2269532"/>
                </a:cubicBezTo>
                <a:cubicBezTo>
                  <a:pt x="-3819" y="1986708"/>
                  <a:pt x="4072" y="1811469"/>
                  <a:pt x="0" y="1650573"/>
                </a:cubicBezTo>
                <a:cubicBezTo>
                  <a:pt x="-4072" y="1489677"/>
                  <a:pt x="-22410" y="1297241"/>
                  <a:pt x="0" y="1146237"/>
                </a:cubicBezTo>
                <a:cubicBezTo>
                  <a:pt x="22410" y="995233"/>
                  <a:pt x="21059" y="778852"/>
                  <a:pt x="0" y="573127"/>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id="{146CDCD6-349B-4D48-A1A0-6331D4B3D538}"/>
              </a:ext>
            </a:extLst>
          </p:cNvPr>
          <p:cNvSpPr txBox="1"/>
          <p:nvPr/>
        </p:nvSpPr>
        <p:spPr>
          <a:xfrm>
            <a:off x="473440" y="1721087"/>
            <a:ext cx="11245116" cy="3785652"/>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r>
              <a:rPr kumimoji="0" lang="en-US"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4" name="Straight Connector 23">
            <a:extLst>
              <a:ext uri="{FF2B5EF4-FFF2-40B4-BE49-F238E27FC236}">
                <a16:creationId xmlns:a16="http://schemas.microsoft.com/office/drawing/2014/main" id="{4C8DCCBE-F7C1-4158-9FCF-CA6392861463}"/>
              </a:ext>
            </a:extLst>
          </p:cNvPr>
          <p:cNvCxnSpPr>
            <a:cxnSpLocks/>
          </p:cNvCxnSpPr>
          <p:nvPr/>
        </p:nvCxnSpPr>
        <p:spPr>
          <a:xfrm flipV="1">
            <a:off x="6980094" y="4317525"/>
            <a:ext cx="79915" cy="396000"/>
          </a:xfrm>
          <a:prstGeom prst="line">
            <a:avLst/>
          </a:prstGeom>
          <a:noFill/>
          <a:ln w="28575" cap="flat" cmpd="sng" algn="ctr">
            <a:solidFill>
              <a:srgbClr val="FD4739"/>
            </a:solidFill>
            <a:prstDash val="solid"/>
          </a:ln>
          <a:effectLst/>
        </p:spPr>
      </p:cxnSp>
      <p:cxnSp>
        <p:nvCxnSpPr>
          <p:cNvPr id="29" name="Straight Connector 28">
            <a:extLst>
              <a:ext uri="{FF2B5EF4-FFF2-40B4-BE49-F238E27FC236}">
                <a16:creationId xmlns:a16="http://schemas.microsoft.com/office/drawing/2014/main" id="{68368585-587C-4482-8F8B-DB10AD16B42B}"/>
              </a:ext>
            </a:extLst>
          </p:cNvPr>
          <p:cNvCxnSpPr>
            <a:cxnSpLocks/>
          </p:cNvCxnSpPr>
          <p:nvPr/>
        </p:nvCxnSpPr>
        <p:spPr>
          <a:xfrm flipV="1">
            <a:off x="4108845" y="3108136"/>
            <a:ext cx="79915" cy="396000"/>
          </a:xfrm>
          <a:prstGeom prst="line">
            <a:avLst/>
          </a:prstGeom>
          <a:noFill/>
          <a:ln w="28575" cap="flat" cmpd="sng" algn="ctr">
            <a:solidFill>
              <a:srgbClr val="FD4739"/>
            </a:solidFill>
            <a:prstDash val="solid"/>
          </a:ln>
          <a:effectLst/>
        </p:spPr>
      </p:cxnSp>
      <p:cxnSp>
        <p:nvCxnSpPr>
          <p:cNvPr id="30" name="Straight Connector 29">
            <a:extLst>
              <a:ext uri="{FF2B5EF4-FFF2-40B4-BE49-F238E27FC236}">
                <a16:creationId xmlns:a16="http://schemas.microsoft.com/office/drawing/2014/main" id="{9BFDF04D-AD64-4F2E-B9AA-34BC3199B728}"/>
              </a:ext>
            </a:extLst>
          </p:cNvPr>
          <p:cNvCxnSpPr>
            <a:cxnSpLocks/>
          </p:cNvCxnSpPr>
          <p:nvPr/>
        </p:nvCxnSpPr>
        <p:spPr>
          <a:xfrm flipV="1">
            <a:off x="10551023" y="4378893"/>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id="{59EAC177-33E8-4640-B3A2-566BDBD9D840}"/>
              </a:ext>
            </a:extLst>
          </p:cNvPr>
          <p:cNvGrpSpPr/>
          <p:nvPr/>
        </p:nvGrpSpPr>
        <p:grpSpPr>
          <a:xfrm>
            <a:off x="7878346" y="3029806"/>
            <a:ext cx="150624" cy="399194"/>
            <a:chOff x="6020688" y="3229403"/>
            <a:chExt cx="150624" cy="399194"/>
          </a:xfrm>
        </p:grpSpPr>
        <p:cxnSp>
          <p:nvCxnSpPr>
            <p:cNvPr id="33" name="Straight Connector 32">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5" name="Group 14">
            <a:extLst>
              <a:ext uri="{FF2B5EF4-FFF2-40B4-BE49-F238E27FC236}">
                <a16:creationId xmlns:a16="http://schemas.microsoft.com/office/drawing/2014/main" id="{59EAC177-33E8-4640-B3A2-566BDBD9D840}"/>
              </a:ext>
            </a:extLst>
          </p:cNvPr>
          <p:cNvGrpSpPr/>
          <p:nvPr/>
        </p:nvGrpSpPr>
        <p:grpSpPr>
          <a:xfrm>
            <a:off x="10630938" y="1906019"/>
            <a:ext cx="150624" cy="399194"/>
            <a:chOff x="6020688" y="3229403"/>
            <a:chExt cx="150624" cy="399194"/>
          </a:xfrm>
        </p:grpSpPr>
        <p:cxnSp>
          <p:nvCxnSpPr>
            <p:cNvPr id="16" name="Straight Connector 15">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18" name="Straight Connector 17">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19" name="Group 18">
            <a:extLst>
              <a:ext uri="{FF2B5EF4-FFF2-40B4-BE49-F238E27FC236}">
                <a16:creationId xmlns:a16="http://schemas.microsoft.com/office/drawing/2014/main" id="{59EAC177-33E8-4640-B3A2-566BDBD9D840}"/>
              </a:ext>
            </a:extLst>
          </p:cNvPr>
          <p:cNvGrpSpPr/>
          <p:nvPr/>
        </p:nvGrpSpPr>
        <p:grpSpPr>
          <a:xfrm>
            <a:off x="9109316" y="2546100"/>
            <a:ext cx="150624" cy="399194"/>
            <a:chOff x="6020688" y="3229403"/>
            <a:chExt cx="150624" cy="399194"/>
          </a:xfrm>
        </p:grpSpPr>
        <p:cxnSp>
          <p:nvCxnSpPr>
            <p:cNvPr id="20" name="Straight Connector 19">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2" name="Group 21">
            <a:extLst>
              <a:ext uri="{FF2B5EF4-FFF2-40B4-BE49-F238E27FC236}">
                <a16:creationId xmlns:a16="http://schemas.microsoft.com/office/drawing/2014/main" id="{59EAC177-33E8-4640-B3A2-566BDBD9D840}"/>
              </a:ext>
            </a:extLst>
          </p:cNvPr>
          <p:cNvGrpSpPr/>
          <p:nvPr/>
        </p:nvGrpSpPr>
        <p:grpSpPr>
          <a:xfrm>
            <a:off x="4160781" y="4871653"/>
            <a:ext cx="150624" cy="399194"/>
            <a:chOff x="6020688" y="3229403"/>
            <a:chExt cx="150624" cy="399194"/>
          </a:xfrm>
        </p:grpSpPr>
        <p:cxnSp>
          <p:nvCxnSpPr>
            <p:cNvPr id="23" name="Straight Connector 22">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5" name="Straight Connector 24">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31" name="Group 30">
            <a:extLst>
              <a:ext uri="{FF2B5EF4-FFF2-40B4-BE49-F238E27FC236}">
                <a16:creationId xmlns:a16="http://schemas.microsoft.com/office/drawing/2014/main" id="{59EAC177-33E8-4640-B3A2-566BDBD9D840}"/>
              </a:ext>
            </a:extLst>
          </p:cNvPr>
          <p:cNvGrpSpPr/>
          <p:nvPr/>
        </p:nvGrpSpPr>
        <p:grpSpPr>
          <a:xfrm>
            <a:off x="1408561" y="4342540"/>
            <a:ext cx="150624" cy="399194"/>
            <a:chOff x="6020688" y="3229403"/>
            <a:chExt cx="150624" cy="399194"/>
          </a:xfrm>
        </p:grpSpPr>
        <p:cxnSp>
          <p:nvCxnSpPr>
            <p:cNvPr id="35" name="Straight Connector 34">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6" name="Straight Connector 35">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411671164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15"/>
                                        </p:tgtEl>
                                        <p:attrNameLst>
                                          <p:attrName>style.visibility</p:attrName>
                                        </p:attrNameLst>
                                      </p:cBhvr>
                                      <p:to>
                                        <p:strVal val="visible"/>
                                      </p:to>
                                    </p:set>
                                    <p:animEffect transition="in" filter="barn(inVertical)">
                                      <p:cBhvr>
                                        <p:cTn id="27" dur="500"/>
                                        <p:tgtEl>
                                          <p:spTgt spid="15"/>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19"/>
                                        </p:tgtEl>
                                        <p:attrNameLst>
                                          <p:attrName>style.visibility</p:attrName>
                                        </p:attrNameLst>
                                      </p:cBhvr>
                                      <p:to>
                                        <p:strVal val="visible"/>
                                      </p:to>
                                    </p:set>
                                    <p:animEffect transition="in" filter="barn(inVertical)">
                                      <p:cBhvr>
                                        <p:cTn id="32" dur="500"/>
                                        <p:tgtEl>
                                          <p:spTgt spid="19"/>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9"/>
                                        </p:tgtEl>
                                        <p:attrNameLst>
                                          <p:attrName>style.visibility</p:attrName>
                                        </p:attrNameLst>
                                      </p:cBhvr>
                                      <p:to>
                                        <p:strVal val="visible"/>
                                      </p:to>
                                    </p:set>
                                    <p:animEffect transition="in" filter="wipe(up)">
                                      <p:cBhvr>
                                        <p:cTn id="37" dur="500"/>
                                        <p:tgtEl>
                                          <p:spTgt spid="29"/>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32"/>
                                        </p:tgtEl>
                                        <p:attrNameLst>
                                          <p:attrName>style.visibility</p:attrName>
                                        </p:attrNameLst>
                                      </p:cBhvr>
                                      <p:to>
                                        <p:strVal val="visible"/>
                                      </p:to>
                                    </p:set>
                                    <p:animEffect transition="in" filter="barn(inVertical)">
                                      <p:cBhvr>
                                        <p:cTn id="42" dur="500"/>
                                        <p:tgtEl>
                                          <p:spTgt spid="32"/>
                                        </p:tgtEl>
                                      </p:cBhvr>
                                    </p:animEffect>
                                  </p:childTnLst>
                                </p:cTn>
                              </p:par>
                            </p:childTnLst>
                          </p:cTn>
                        </p:par>
                      </p:childTnLst>
                    </p:cTn>
                  </p:par>
                  <p:par>
                    <p:cTn id="43" fill="hold">
                      <p:stCondLst>
                        <p:cond delay="indefinite"/>
                      </p:stCondLst>
                      <p:childTnLst>
                        <p:par>
                          <p:cTn id="44" fill="hold">
                            <p:stCondLst>
                              <p:cond delay="0"/>
                            </p:stCondLst>
                            <p:childTnLst>
                              <p:par>
                                <p:cTn id="45" presetID="16" presetClass="entr" presetSubtype="21" fill="hold" nodeType="clickEffect">
                                  <p:stCondLst>
                                    <p:cond delay="0"/>
                                  </p:stCondLst>
                                  <p:childTnLst>
                                    <p:set>
                                      <p:cBhvr>
                                        <p:cTn id="46" dur="1" fill="hold">
                                          <p:stCondLst>
                                            <p:cond delay="0"/>
                                          </p:stCondLst>
                                        </p:cTn>
                                        <p:tgtEl>
                                          <p:spTgt spid="31"/>
                                        </p:tgtEl>
                                        <p:attrNameLst>
                                          <p:attrName>style.visibility</p:attrName>
                                        </p:attrNameLst>
                                      </p:cBhvr>
                                      <p:to>
                                        <p:strVal val="visible"/>
                                      </p:to>
                                    </p:set>
                                    <p:animEffect transition="in" filter="barn(inVertical)">
                                      <p:cBhvr>
                                        <p:cTn id="47" dur="500"/>
                                        <p:tgtEl>
                                          <p:spTgt spid="31"/>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24"/>
                                        </p:tgtEl>
                                        <p:attrNameLst>
                                          <p:attrName>style.visibility</p:attrName>
                                        </p:attrNameLst>
                                      </p:cBhvr>
                                      <p:to>
                                        <p:strVal val="visible"/>
                                      </p:to>
                                    </p:set>
                                    <p:animEffect transition="in" filter="wipe(up)">
                                      <p:cBhvr>
                                        <p:cTn id="52" dur="500"/>
                                        <p:tgtEl>
                                          <p:spTgt spid="24"/>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30"/>
                                        </p:tgtEl>
                                        <p:attrNameLst>
                                          <p:attrName>style.visibility</p:attrName>
                                        </p:attrNameLst>
                                      </p:cBhvr>
                                      <p:to>
                                        <p:strVal val="visible"/>
                                      </p:to>
                                    </p:set>
                                    <p:animEffect transition="in" filter="wipe(up)">
                                      <p:cBhvr>
                                        <p:cTn id="57" dur="500"/>
                                        <p:tgtEl>
                                          <p:spTgt spid="30"/>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nodeType="clickEffect">
                                  <p:stCondLst>
                                    <p:cond delay="0"/>
                                  </p:stCondLst>
                                  <p:childTnLst>
                                    <p:set>
                                      <p:cBhvr>
                                        <p:cTn id="61" dur="1" fill="hold">
                                          <p:stCondLst>
                                            <p:cond delay="0"/>
                                          </p:stCondLst>
                                        </p:cTn>
                                        <p:tgtEl>
                                          <p:spTgt spid="22"/>
                                        </p:tgtEl>
                                        <p:attrNameLst>
                                          <p:attrName>style.visibility</p:attrName>
                                        </p:attrNameLst>
                                      </p:cBhvr>
                                      <p:to>
                                        <p:strVal val="visible"/>
                                      </p:to>
                                    </p:set>
                                    <p:animEffect transition="in" filter="barn(inVertical)">
                                      <p:cBhvr>
                                        <p:cTn id="62"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260467" y="1615907"/>
            <a:ext cx="11671066" cy="4974808"/>
          </a:xfrm>
          <a:custGeom>
            <a:avLst/>
            <a:gdLst>
              <a:gd name="connsiteX0" fmla="*/ 0 w 11671066"/>
              <a:gd name="connsiteY0" fmla="*/ 829151 h 4974808"/>
              <a:gd name="connsiteX1" fmla="*/ 829151 w 11671066"/>
              <a:gd name="connsiteY1" fmla="*/ 0 h 4974808"/>
              <a:gd name="connsiteX2" fmla="*/ 1196286 w 11671066"/>
              <a:gd name="connsiteY2" fmla="*/ 0 h 4974808"/>
              <a:gd name="connsiteX3" fmla="*/ 1563420 w 11671066"/>
              <a:gd name="connsiteY3" fmla="*/ 0 h 4974808"/>
              <a:gd name="connsiteX4" fmla="*/ 2331066 w 11671066"/>
              <a:gd name="connsiteY4" fmla="*/ 0 h 4974808"/>
              <a:gd name="connsiteX5" fmla="*/ 3098711 w 11671066"/>
              <a:gd name="connsiteY5" fmla="*/ 0 h 4974808"/>
              <a:gd name="connsiteX6" fmla="*/ 3966484 w 11671066"/>
              <a:gd name="connsiteY6" fmla="*/ 0 h 4974808"/>
              <a:gd name="connsiteX7" fmla="*/ 4333618 w 11671066"/>
              <a:gd name="connsiteY7" fmla="*/ 0 h 4974808"/>
              <a:gd name="connsiteX8" fmla="*/ 5001136 w 11671066"/>
              <a:gd name="connsiteY8" fmla="*/ 0 h 4974808"/>
              <a:gd name="connsiteX9" fmla="*/ 5468398 w 11671066"/>
              <a:gd name="connsiteY9" fmla="*/ 0 h 4974808"/>
              <a:gd name="connsiteX10" fmla="*/ 6236044 w 11671066"/>
              <a:gd name="connsiteY10" fmla="*/ 0 h 4974808"/>
              <a:gd name="connsiteX11" fmla="*/ 6803434 w 11671066"/>
              <a:gd name="connsiteY11" fmla="*/ 0 h 4974808"/>
              <a:gd name="connsiteX12" fmla="*/ 7370823 w 11671066"/>
              <a:gd name="connsiteY12" fmla="*/ 0 h 4974808"/>
              <a:gd name="connsiteX13" fmla="*/ 7737958 w 11671066"/>
              <a:gd name="connsiteY13" fmla="*/ 0 h 4974808"/>
              <a:gd name="connsiteX14" fmla="*/ 8505603 w 11671066"/>
              <a:gd name="connsiteY14" fmla="*/ 0 h 4974808"/>
              <a:gd name="connsiteX15" fmla="*/ 9273249 w 11671066"/>
              <a:gd name="connsiteY15" fmla="*/ 0 h 4974808"/>
              <a:gd name="connsiteX16" fmla="*/ 9940766 w 11671066"/>
              <a:gd name="connsiteY16" fmla="*/ 0 h 4974808"/>
              <a:gd name="connsiteX17" fmla="*/ 10841915 w 11671066"/>
              <a:gd name="connsiteY17" fmla="*/ 0 h 4974808"/>
              <a:gd name="connsiteX18" fmla="*/ 11671066 w 11671066"/>
              <a:gd name="connsiteY18" fmla="*/ 829151 h 4974808"/>
              <a:gd name="connsiteX19" fmla="*/ 11671066 w 11671066"/>
              <a:gd name="connsiteY19" fmla="*/ 1558782 h 4974808"/>
              <a:gd name="connsiteX20" fmla="*/ 11671066 w 11671066"/>
              <a:gd name="connsiteY20" fmla="*/ 2122588 h 4974808"/>
              <a:gd name="connsiteX21" fmla="*/ 11671066 w 11671066"/>
              <a:gd name="connsiteY21" fmla="*/ 2719559 h 4974808"/>
              <a:gd name="connsiteX22" fmla="*/ 11671066 w 11671066"/>
              <a:gd name="connsiteY22" fmla="*/ 3349696 h 4974808"/>
              <a:gd name="connsiteX23" fmla="*/ 11671066 w 11671066"/>
              <a:gd name="connsiteY23" fmla="*/ 4145657 h 4974808"/>
              <a:gd name="connsiteX24" fmla="*/ 10841915 w 11671066"/>
              <a:gd name="connsiteY24" fmla="*/ 4974808 h 4974808"/>
              <a:gd name="connsiteX25" fmla="*/ 10474780 w 11671066"/>
              <a:gd name="connsiteY25" fmla="*/ 4974808 h 4974808"/>
              <a:gd name="connsiteX26" fmla="*/ 10107646 w 11671066"/>
              <a:gd name="connsiteY26" fmla="*/ 4974808 h 4974808"/>
              <a:gd name="connsiteX27" fmla="*/ 9239873 w 11671066"/>
              <a:gd name="connsiteY27" fmla="*/ 4974808 h 4974808"/>
              <a:gd name="connsiteX28" fmla="*/ 8772610 w 11671066"/>
              <a:gd name="connsiteY28" fmla="*/ 4974808 h 4974808"/>
              <a:gd name="connsiteX29" fmla="*/ 8205220 w 11671066"/>
              <a:gd name="connsiteY29" fmla="*/ 4974808 h 4974808"/>
              <a:gd name="connsiteX30" fmla="*/ 7637831 w 11671066"/>
              <a:gd name="connsiteY30" fmla="*/ 4974808 h 4974808"/>
              <a:gd name="connsiteX31" fmla="*/ 7170568 w 11671066"/>
              <a:gd name="connsiteY31" fmla="*/ 4974808 h 4974808"/>
              <a:gd name="connsiteX32" fmla="*/ 6603178 w 11671066"/>
              <a:gd name="connsiteY32" fmla="*/ 4974808 h 4974808"/>
              <a:gd name="connsiteX33" fmla="*/ 5835533 w 11671066"/>
              <a:gd name="connsiteY33" fmla="*/ 4974808 h 4974808"/>
              <a:gd name="connsiteX34" fmla="*/ 5468398 w 11671066"/>
              <a:gd name="connsiteY34" fmla="*/ 4974808 h 4974808"/>
              <a:gd name="connsiteX35" fmla="*/ 4700753 w 11671066"/>
              <a:gd name="connsiteY35" fmla="*/ 4974808 h 4974808"/>
              <a:gd name="connsiteX36" fmla="*/ 4333618 w 11671066"/>
              <a:gd name="connsiteY36" fmla="*/ 4974808 h 4974808"/>
              <a:gd name="connsiteX37" fmla="*/ 3666101 w 11671066"/>
              <a:gd name="connsiteY37" fmla="*/ 4974808 h 4974808"/>
              <a:gd name="connsiteX38" fmla="*/ 2898456 w 11671066"/>
              <a:gd name="connsiteY38" fmla="*/ 4974808 h 4974808"/>
              <a:gd name="connsiteX39" fmla="*/ 2130810 w 11671066"/>
              <a:gd name="connsiteY39" fmla="*/ 4974808 h 4974808"/>
              <a:gd name="connsiteX40" fmla="*/ 829151 w 11671066"/>
              <a:gd name="connsiteY40" fmla="*/ 4974808 h 4974808"/>
              <a:gd name="connsiteX41" fmla="*/ 0 w 11671066"/>
              <a:gd name="connsiteY41" fmla="*/ 4145657 h 4974808"/>
              <a:gd name="connsiteX42" fmla="*/ 0 w 11671066"/>
              <a:gd name="connsiteY42" fmla="*/ 3515521 h 4974808"/>
              <a:gd name="connsiteX43" fmla="*/ 0 w 11671066"/>
              <a:gd name="connsiteY43" fmla="*/ 2852220 h 4974808"/>
              <a:gd name="connsiteX44" fmla="*/ 0 w 11671066"/>
              <a:gd name="connsiteY44" fmla="*/ 2255249 h 4974808"/>
              <a:gd name="connsiteX45" fmla="*/ 0 w 11671066"/>
              <a:gd name="connsiteY45" fmla="*/ 1625112 h 4974808"/>
              <a:gd name="connsiteX46" fmla="*/ 0 w 11671066"/>
              <a:gd name="connsiteY46" fmla="*/ 829151 h 497480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Lst>
            <a:rect l="l" t="t" r="r" b="b"/>
            <a:pathLst>
              <a:path w="11671066" h="4974808" fill="none" extrusionOk="0">
                <a:moveTo>
                  <a:pt x="0" y="829151"/>
                </a:moveTo>
                <a:cubicBezTo>
                  <a:pt x="19604" y="358667"/>
                  <a:pt x="316537" y="-14349"/>
                  <a:pt x="829151" y="0"/>
                </a:cubicBezTo>
                <a:cubicBezTo>
                  <a:pt x="1011321" y="-17125"/>
                  <a:pt x="1120211" y="-17613"/>
                  <a:pt x="1196286" y="0"/>
                </a:cubicBezTo>
                <a:cubicBezTo>
                  <a:pt x="1272362" y="17613"/>
                  <a:pt x="1431656" y="18356"/>
                  <a:pt x="1563420" y="0"/>
                </a:cubicBezTo>
                <a:cubicBezTo>
                  <a:pt x="1695184" y="-18356"/>
                  <a:pt x="2008267" y="-4060"/>
                  <a:pt x="2331066" y="0"/>
                </a:cubicBezTo>
                <a:cubicBezTo>
                  <a:pt x="2653865" y="4060"/>
                  <a:pt x="2731216" y="5025"/>
                  <a:pt x="3098711" y="0"/>
                </a:cubicBezTo>
                <a:cubicBezTo>
                  <a:pt x="3466207" y="-5025"/>
                  <a:pt x="3693239" y="-28664"/>
                  <a:pt x="3966484" y="0"/>
                </a:cubicBezTo>
                <a:cubicBezTo>
                  <a:pt x="4239729" y="28664"/>
                  <a:pt x="4226635" y="-17473"/>
                  <a:pt x="4333618" y="0"/>
                </a:cubicBezTo>
                <a:cubicBezTo>
                  <a:pt x="4440601" y="17473"/>
                  <a:pt x="4677448" y="-5816"/>
                  <a:pt x="5001136" y="0"/>
                </a:cubicBezTo>
                <a:cubicBezTo>
                  <a:pt x="5324824" y="5816"/>
                  <a:pt x="5314545" y="-16683"/>
                  <a:pt x="5468398" y="0"/>
                </a:cubicBezTo>
                <a:cubicBezTo>
                  <a:pt x="5622251" y="16683"/>
                  <a:pt x="6065604" y="-29794"/>
                  <a:pt x="6236044" y="0"/>
                </a:cubicBezTo>
                <a:cubicBezTo>
                  <a:pt x="6406484" y="29794"/>
                  <a:pt x="6592306" y="19565"/>
                  <a:pt x="6803434" y="0"/>
                </a:cubicBezTo>
                <a:cubicBezTo>
                  <a:pt x="7014562" y="-19565"/>
                  <a:pt x="7121957" y="-2972"/>
                  <a:pt x="7370823" y="0"/>
                </a:cubicBezTo>
                <a:cubicBezTo>
                  <a:pt x="7619689" y="2972"/>
                  <a:pt x="7595962" y="-1473"/>
                  <a:pt x="7737958" y="0"/>
                </a:cubicBezTo>
                <a:cubicBezTo>
                  <a:pt x="7879954" y="1473"/>
                  <a:pt x="8251381" y="1464"/>
                  <a:pt x="8505603" y="0"/>
                </a:cubicBezTo>
                <a:cubicBezTo>
                  <a:pt x="8759825" y="-1464"/>
                  <a:pt x="8997142" y="-16997"/>
                  <a:pt x="9273249" y="0"/>
                </a:cubicBezTo>
                <a:cubicBezTo>
                  <a:pt x="9549356" y="16997"/>
                  <a:pt x="9755538" y="-32129"/>
                  <a:pt x="9940766" y="0"/>
                </a:cubicBezTo>
                <a:cubicBezTo>
                  <a:pt x="10125994" y="32129"/>
                  <a:pt x="10585696" y="-16991"/>
                  <a:pt x="10841915" y="0"/>
                </a:cubicBezTo>
                <a:cubicBezTo>
                  <a:pt x="11359073" y="-44221"/>
                  <a:pt x="11772115" y="374099"/>
                  <a:pt x="11671066" y="829151"/>
                </a:cubicBezTo>
                <a:cubicBezTo>
                  <a:pt x="11697858" y="1029156"/>
                  <a:pt x="11641972" y="1289715"/>
                  <a:pt x="11671066" y="1558782"/>
                </a:cubicBezTo>
                <a:cubicBezTo>
                  <a:pt x="11700160" y="1827849"/>
                  <a:pt x="11688781" y="1990698"/>
                  <a:pt x="11671066" y="2122588"/>
                </a:cubicBezTo>
                <a:cubicBezTo>
                  <a:pt x="11653351" y="2254478"/>
                  <a:pt x="11656806" y="2594062"/>
                  <a:pt x="11671066" y="2719559"/>
                </a:cubicBezTo>
                <a:cubicBezTo>
                  <a:pt x="11685326" y="2845056"/>
                  <a:pt x="11643572" y="3180020"/>
                  <a:pt x="11671066" y="3349696"/>
                </a:cubicBezTo>
                <a:cubicBezTo>
                  <a:pt x="11698560" y="3519372"/>
                  <a:pt x="11669052" y="3843981"/>
                  <a:pt x="11671066" y="4145657"/>
                </a:cubicBezTo>
                <a:cubicBezTo>
                  <a:pt x="11667942" y="4626237"/>
                  <a:pt x="11295040" y="4960301"/>
                  <a:pt x="10841915" y="4974808"/>
                </a:cubicBezTo>
                <a:cubicBezTo>
                  <a:pt x="10698285" y="4962298"/>
                  <a:pt x="10630861" y="4958412"/>
                  <a:pt x="10474780" y="4974808"/>
                </a:cubicBezTo>
                <a:cubicBezTo>
                  <a:pt x="10318699" y="4991204"/>
                  <a:pt x="10242839" y="4960717"/>
                  <a:pt x="10107646" y="4974808"/>
                </a:cubicBezTo>
                <a:cubicBezTo>
                  <a:pt x="9972453" y="4988899"/>
                  <a:pt x="9448841" y="4989373"/>
                  <a:pt x="9239873" y="4974808"/>
                </a:cubicBezTo>
                <a:cubicBezTo>
                  <a:pt x="9030905" y="4960243"/>
                  <a:pt x="8978972" y="4957678"/>
                  <a:pt x="8772610" y="4974808"/>
                </a:cubicBezTo>
                <a:cubicBezTo>
                  <a:pt x="8566248" y="4991938"/>
                  <a:pt x="8398227" y="4992827"/>
                  <a:pt x="8205220" y="4974808"/>
                </a:cubicBezTo>
                <a:cubicBezTo>
                  <a:pt x="8012213" y="4956790"/>
                  <a:pt x="7917095" y="4962043"/>
                  <a:pt x="7637831" y="4974808"/>
                </a:cubicBezTo>
                <a:cubicBezTo>
                  <a:pt x="7358567" y="4987573"/>
                  <a:pt x="7357792" y="4954710"/>
                  <a:pt x="7170568" y="4974808"/>
                </a:cubicBezTo>
                <a:cubicBezTo>
                  <a:pt x="6983344" y="4994906"/>
                  <a:pt x="6795166" y="4987183"/>
                  <a:pt x="6603178" y="4974808"/>
                </a:cubicBezTo>
                <a:cubicBezTo>
                  <a:pt x="6411190" y="4962434"/>
                  <a:pt x="6103918" y="4956936"/>
                  <a:pt x="5835533" y="4974808"/>
                </a:cubicBezTo>
                <a:cubicBezTo>
                  <a:pt x="5567149" y="4992680"/>
                  <a:pt x="5623108" y="4968354"/>
                  <a:pt x="5468398" y="4974808"/>
                </a:cubicBezTo>
                <a:cubicBezTo>
                  <a:pt x="5313689" y="4981262"/>
                  <a:pt x="5073778" y="4950434"/>
                  <a:pt x="4700753" y="4974808"/>
                </a:cubicBezTo>
                <a:cubicBezTo>
                  <a:pt x="4327728" y="4999182"/>
                  <a:pt x="4437921" y="4977799"/>
                  <a:pt x="4333618" y="4974808"/>
                </a:cubicBezTo>
                <a:cubicBezTo>
                  <a:pt x="4229315" y="4971817"/>
                  <a:pt x="3922399" y="4987846"/>
                  <a:pt x="3666101" y="4974808"/>
                </a:cubicBezTo>
                <a:cubicBezTo>
                  <a:pt x="3409803" y="4961770"/>
                  <a:pt x="3059719" y="4978331"/>
                  <a:pt x="2898456" y="4974808"/>
                </a:cubicBezTo>
                <a:cubicBezTo>
                  <a:pt x="2737194" y="4971285"/>
                  <a:pt x="2300002" y="4949783"/>
                  <a:pt x="2130810" y="4974808"/>
                </a:cubicBezTo>
                <a:cubicBezTo>
                  <a:pt x="1961618" y="4999833"/>
                  <a:pt x="1396670" y="4924524"/>
                  <a:pt x="829151" y="4974808"/>
                </a:cubicBezTo>
                <a:cubicBezTo>
                  <a:pt x="422721" y="4952651"/>
                  <a:pt x="-1609" y="4613795"/>
                  <a:pt x="0" y="4145657"/>
                </a:cubicBezTo>
                <a:cubicBezTo>
                  <a:pt x="-14097" y="3912454"/>
                  <a:pt x="27989" y="3669978"/>
                  <a:pt x="0" y="3515521"/>
                </a:cubicBezTo>
                <a:cubicBezTo>
                  <a:pt x="-27989" y="3361064"/>
                  <a:pt x="4405" y="3046047"/>
                  <a:pt x="0" y="2852220"/>
                </a:cubicBezTo>
                <a:cubicBezTo>
                  <a:pt x="-4405" y="2658393"/>
                  <a:pt x="22778" y="2433482"/>
                  <a:pt x="0" y="2255249"/>
                </a:cubicBezTo>
                <a:cubicBezTo>
                  <a:pt x="-22778" y="2077016"/>
                  <a:pt x="-13349" y="1925052"/>
                  <a:pt x="0" y="1625112"/>
                </a:cubicBezTo>
                <a:cubicBezTo>
                  <a:pt x="13349" y="1325172"/>
                  <a:pt x="-16712" y="1004001"/>
                  <a:pt x="0" y="829151"/>
                </a:cubicBezTo>
                <a:close/>
              </a:path>
              <a:path w="11671066" h="4974808" stroke="0" extrusionOk="0">
                <a:moveTo>
                  <a:pt x="0" y="829151"/>
                </a:moveTo>
                <a:cubicBezTo>
                  <a:pt x="61778" y="366499"/>
                  <a:pt x="363795" y="9078"/>
                  <a:pt x="829151" y="0"/>
                </a:cubicBezTo>
                <a:cubicBezTo>
                  <a:pt x="1146578" y="27794"/>
                  <a:pt x="1348548" y="-28165"/>
                  <a:pt x="1596796" y="0"/>
                </a:cubicBezTo>
                <a:cubicBezTo>
                  <a:pt x="1845044" y="28165"/>
                  <a:pt x="1875684" y="11327"/>
                  <a:pt x="2064059" y="0"/>
                </a:cubicBezTo>
                <a:cubicBezTo>
                  <a:pt x="2252434" y="-11327"/>
                  <a:pt x="2322700" y="172"/>
                  <a:pt x="2431193" y="0"/>
                </a:cubicBezTo>
                <a:cubicBezTo>
                  <a:pt x="2539686" y="-172"/>
                  <a:pt x="2883818" y="-29515"/>
                  <a:pt x="3098711" y="0"/>
                </a:cubicBezTo>
                <a:cubicBezTo>
                  <a:pt x="3313604" y="29515"/>
                  <a:pt x="3491861" y="65"/>
                  <a:pt x="3666101" y="0"/>
                </a:cubicBezTo>
                <a:cubicBezTo>
                  <a:pt x="3840341" y="-65"/>
                  <a:pt x="4183835" y="16212"/>
                  <a:pt x="4333618" y="0"/>
                </a:cubicBezTo>
                <a:cubicBezTo>
                  <a:pt x="4483401" y="-16212"/>
                  <a:pt x="4655604" y="20786"/>
                  <a:pt x="4901008" y="0"/>
                </a:cubicBezTo>
                <a:cubicBezTo>
                  <a:pt x="5146412" y="-20786"/>
                  <a:pt x="5112196" y="-3365"/>
                  <a:pt x="5268143" y="0"/>
                </a:cubicBezTo>
                <a:cubicBezTo>
                  <a:pt x="5424091" y="3365"/>
                  <a:pt x="5866005" y="-7940"/>
                  <a:pt x="6135916" y="0"/>
                </a:cubicBezTo>
                <a:cubicBezTo>
                  <a:pt x="6405827" y="7940"/>
                  <a:pt x="6334029" y="5615"/>
                  <a:pt x="6503051" y="0"/>
                </a:cubicBezTo>
                <a:cubicBezTo>
                  <a:pt x="6672073" y="-5615"/>
                  <a:pt x="7005659" y="32210"/>
                  <a:pt x="7170568" y="0"/>
                </a:cubicBezTo>
                <a:cubicBezTo>
                  <a:pt x="7335477" y="-32210"/>
                  <a:pt x="7419533" y="-15959"/>
                  <a:pt x="7637831" y="0"/>
                </a:cubicBezTo>
                <a:cubicBezTo>
                  <a:pt x="7856129" y="15959"/>
                  <a:pt x="7945012" y="12579"/>
                  <a:pt x="8205220" y="0"/>
                </a:cubicBezTo>
                <a:cubicBezTo>
                  <a:pt x="8465428" y="-12579"/>
                  <a:pt x="8548518" y="7971"/>
                  <a:pt x="8772610" y="0"/>
                </a:cubicBezTo>
                <a:cubicBezTo>
                  <a:pt x="8996702" y="-7971"/>
                  <a:pt x="9040889" y="17490"/>
                  <a:pt x="9139745" y="0"/>
                </a:cubicBezTo>
                <a:cubicBezTo>
                  <a:pt x="9238601" y="-17490"/>
                  <a:pt x="9467740" y="5989"/>
                  <a:pt x="9607007" y="0"/>
                </a:cubicBezTo>
                <a:cubicBezTo>
                  <a:pt x="9746274" y="-5989"/>
                  <a:pt x="9891096" y="22793"/>
                  <a:pt x="10074270" y="0"/>
                </a:cubicBezTo>
                <a:cubicBezTo>
                  <a:pt x="10257444" y="-22793"/>
                  <a:pt x="10681039" y="34241"/>
                  <a:pt x="10841915" y="0"/>
                </a:cubicBezTo>
                <a:cubicBezTo>
                  <a:pt x="11288394" y="-18355"/>
                  <a:pt x="11613203" y="420140"/>
                  <a:pt x="11671066" y="829151"/>
                </a:cubicBezTo>
                <a:cubicBezTo>
                  <a:pt x="11680583" y="978745"/>
                  <a:pt x="11695100" y="1208668"/>
                  <a:pt x="11671066" y="1459287"/>
                </a:cubicBezTo>
                <a:cubicBezTo>
                  <a:pt x="11647032" y="1709906"/>
                  <a:pt x="11667866" y="1833937"/>
                  <a:pt x="11671066" y="2188918"/>
                </a:cubicBezTo>
                <a:cubicBezTo>
                  <a:pt x="11674266" y="2543899"/>
                  <a:pt x="11656202" y="2627455"/>
                  <a:pt x="11671066" y="2752724"/>
                </a:cubicBezTo>
                <a:cubicBezTo>
                  <a:pt x="11685930" y="2877993"/>
                  <a:pt x="11648809" y="3211750"/>
                  <a:pt x="11671066" y="3449191"/>
                </a:cubicBezTo>
                <a:cubicBezTo>
                  <a:pt x="11693323" y="3686632"/>
                  <a:pt x="11650631" y="3827049"/>
                  <a:pt x="11671066" y="4145657"/>
                </a:cubicBezTo>
                <a:cubicBezTo>
                  <a:pt x="11769552" y="4563172"/>
                  <a:pt x="11260598" y="4992648"/>
                  <a:pt x="10841915" y="4974808"/>
                </a:cubicBezTo>
                <a:cubicBezTo>
                  <a:pt x="10728185" y="4967635"/>
                  <a:pt x="10588060" y="4976413"/>
                  <a:pt x="10474780" y="4974808"/>
                </a:cubicBezTo>
                <a:cubicBezTo>
                  <a:pt x="10361500" y="4973203"/>
                  <a:pt x="10256610" y="4969494"/>
                  <a:pt x="10107646" y="4974808"/>
                </a:cubicBezTo>
                <a:cubicBezTo>
                  <a:pt x="9958682" y="4980122"/>
                  <a:pt x="9657425" y="4945729"/>
                  <a:pt x="9239873" y="4974808"/>
                </a:cubicBezTo>
                <a:cubicBezTo>
                  <a:pt x="8822321" y="5003887"/>
                  <a:pt x="8781716" y="4938040"/>
                  <a:pt x="8472228" y="4974808"/>
                </a:cubicBezTo>
                <a:cubicBezTo>
                  <a:pt x="8162741" y="5011576"/>
                  <a:pt x="8210165" y="4984774"/>
                  <a:pt x="8105093" y="4974808"/>
                </a:cubicBezTo>
                <a:cubicBezTo>
                  <a:pt x="8000021" y="4964842"/>
                  <a:pt x="7805272" y="5000247"/>
                  <a:pt x="7537703" y="4974808"/>
                </a:cubicBezTo>
                <a:cubicBezTo>
                  <a:pt x="7270134" y="4949370"/>
                  <a:pt x="7340378" y="4968396"/>
                  <a:pt x="7170568" y="4974808"/>
                </a:cubicBezTo>
                <a:cubicBezTo>
                  <a:pt x="7000759" y="4981220"/>
                  <a:pt x="6887707" y="4990610"/>
                  <a:pt x="6703306" y="4974808"/>
                </a:cubicBezTo>
                <a:cubicBezTo>
                  <a:pt x="6518905" y="4959006"/>
                  <a:pt x="6499032" y="4989007"/>
                  <a:pt x="6336171" y="4974808"/>
                </a:cubicBezTo>
                <a:cubicBezTo>
                  <a:pt x="6173311" y="4960609"/>
                  <a:pt x="6074184" y="4975359"/>
                  <a:pt x="5969037" y="4974808"/>
                </a:cubicBezTo>
                <a:cubicBezTo>
                  <a:pt x="5863890" y="4974257"/>
                  <a:pt x="5603392" y="4954374"/>
                  <a:pt x="5501774" y="4974808"/>
                </a:cubicBezTo>
                <a:cubicBezTo>
                  <a:pt x="5400156" y="4995242"/>
                  <a:pt x="5157606" y="4992556"/>
                  <a:pt x="4834257" y="4974808"/>
                </a:cubicBezTo>
                <a:cubicBezTo>
                  <a:pt x="4510908" y="4957060"/>
                  <a:pt x="4581526" y="4988660"/>
                  <a:pt x="4467122" y="4974808"/>
                </a:cubicBezTo>
                <a:cubicBezTo>
                  <a:pt x="4352719" y="4960956"/>
                  <a:pt x="4008332" y="4966135"/>
                  <a:pt x="3699477" y="4974808"/>
                </a:cubicBezTo>
                <a:cubicBezTo>
                  <a:pt x="3390622" y="4983481"/>
                  <a:pt x="3374767" y="4960752"/>
                  <a:pt x="3232214" y="4974808"/>
                </a:cubicBezTo>
                <a:cubicBezTo>
                  <a:pt x="3089661" y="4988864"/>
                  <a:pt x="2920769" y="4967863"/>
                  <a:pt x="2664824" y="4974808"/>
                </a:cubicBezTo>
                <a:cubicBezTo>
                  <a:pt x="2408879" y="4981754"/>
                  <a:pt x="2395001" y="4969613"/>
                  <a:pt x="2297690" y="4974808"/>
                </a:cubicBezTo>
                <a:cubicBezTo>
                  <a:pt x="2200379" y="4980003"/>
                  <a:pt x="2092120" y="4985786"/>
                  <a:pt x="1930555" y="4974808"/>
                </a:cubicBezTo>
                <a:cubicBezTo>
                  <a:pt x="1768990" y="4963830"/>
                  <a:pt x="1583101" y="4980964"/>
                  <a:pt x="1463293" y="4974808"/>
                </a:cubicBezTo>
                <a:cubicBezTo>
                  <a:pt x="1343485" y="4968652"/>
                  <a:pt x="1102774" y="4992970"/>
                  <a:pt x="829151" y="4974808"/>
                </a:cubicBezTo>
                <a:cubicBezTo>
                  <a:pt x="334169" y="4913026"/>
                  <a:pt x="5975" y="4581199"/>
                  <a:pt x="0" y="4145657"/>
                </a:cubicBezTo>
                <a:cubicBezTo>
                  <a:pt x="-18409" y="3815462"/>
                  <a:pt x="26756" y="3733294"/>
                  <a:pt x="0" y="3449191"/>
                </a:cubicBezTo>
                <a:cubicBezTo>
                  <a:pt x="-26756" y="3165088"/>
                  <a:pt x="14913" y="3111966"/>
                  <a:pt x="0" y="2885385"/>
                </a:cubicBezTo>
                <a:cubicBezTo>
                  <a:pt x="-14913" y="2658804"/>
                  <a:pt x="-20571" y="2377150"/>
                  <a:pt x="0" y="2155753"/>
                </a:cubicBezTo>
                <a:cubicBezTo>
                  <a:pt x="20571" y="1934356"/>
                  <a:pt x="6753" y="1759604"/>
                  <a:pt x="0" y="1591947"/>
                </a:cubicBezTo>
                <a:cubicBezTo>
                  <a:pt x="-6753" y="1424290"/>
                  <a:pt x="-4728" y="1192618"/>
                  <a:pt x="0" y="829151"/>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3" name="TextBox 12">
            <a:extLst>
              <a:ext uri="{FF2B5EF4-FFF2-40B4-BE49-F238E27FC236}">
                <a16:creationId xmlns:a16="http://schemas.microsoft.com/office/drawing/2014/main" id="{146CDCD6-349B-4D48-A1A0-6331D4B3D538}"/>
              </a:ext>
            </a:extLst>
          </p:cNvPr>
          <p:cNvSpPr txBox="1"/>
          <p:nvPr/>
        </p:nvSpPr>
        <p:spPr>
          <a:xfrm>
            <a:off x="473440" y="1932925"/>
            <a:ext cx="11245116" cy="4401205"/>
          </a:xfrm>
          <a:prstGeom prst="rect">
            <a:avLst/>
          </a:prstGeom>
          <a:noFill/>
        </p:spPr>
        <p:txBody>
          <a:bodyPr wrap="square">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p:txBody>
      </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326854"/>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Luyện đọc nối tiếp đoạn</a:t>
            </a: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cxnSp>
        <p:nvCxnSpPr>
          <p:cNvPr id="29" name="Straight Connector 28">
            <a:extLst>
              <a:ext uri="{FF2B5EF4-FFF2-40B4-BE49-F238E27FC236}">
                <a16:creationId xmlns:a16="http://schemas.microsoft.com/office/drawing/2014/main" id="{68368585-587C-4482-8F8B-DB10AD16B42B}"/>
              </a:ext>
            </a:extLst>
          </p:cNvPr>
          <p:cNvCxnSpPr>
            <a:cxnSpLocks/>
          </p:cNvCxnSpPr>
          <p:nvPr/>
        </p:nvCxnSpPr>
        <p:spPr>
          <a:xfrm flipV="1">
            <a:off x="11522331" y="2172860"/>
            <a:ext cx="79915" cy="396000"/>
          </a:xfrm>
          <a:prstGeom prst="line">
            <a:avLst/>
          </a:prstGeom>
          <a:noFill/>
          <a:ln w="28575" cap="flat" cmpd="sng" algn="ctr">
            <a:solidFill>
              <a:srgbClr val="FD4739"/>
            </a:solidFill>
            <a:prstDash val="solid"/>
          </a:ln>
          <a:effectLst/>
        </p:spPr>
      </p:cxnSp>
      <p:cxnSp>
        <p:nvCxnSpPr>
          <p:cNvPr id="30" name="Straight Connector 29">
            <a:extLst>
              <a:ext uri="{FF2B5EF4-FFF2-40B4-BE49-F238E27FC236}">
                <a16:creationId xmlns:a16="http://schemas.microsoft.com/office/drawing/2014/main" id="{9BFDF04D-AD64-4F2E-B9AA-34BC3199B728}"/>
              </a:ext>
            </a:extLst>
          </p:cNvPr>
          <p:cNvCxnSpPr>
            <a:cxnSpLocks/>
          </p:cNvCxnSpPr>
          <p:nvPr/>
        </p:nvCxnSpPr>
        <p:spPr>
          <a:xfrm flipV="1">
            <a:off x="9185694" y="3844317"/>
            <a:ext cx="79915" cy="396000"/>
          </a:xfrm>
          <a:prstGeom prst="line">
            <a:avLst/>
          </a:prstGeom>
          <a:noFill/>
          <a:ln w="28575" cap="flat" cmpd="sng" algn="ctr">
            <a:solidFill>
              <a:srgbClr val="FD4739"/>
            </a:solidFill>
            <a:prstDash val="solid"/>
          </a:ln>
          <a:effectLst/>
        </p:spPr>
      </p:cxnSp>
      <p:grpSp>
        <p:nvGrpSpPr>
          <p:cNvPr id="32" name="Group 31">
            <a:extLst>
              <a:ext uri="{FF2B5EF4-FFF2-40B4-BE49-F238E27FC236}">
                <a16:creationId xmlns:a16="http://schemas.microsoft.com/office/drawing/2014/main" id="{59EAC177-33E8-4640-B3A2-566BDBD9D840}"/>
              </a:ext>
            </a:extLst>
          </p:cNvPr>
          <p:cNvGrpSpPr/>
          <p:nvPr/>
        </p:nvGrpSpPr>
        <p:grpSpPr>
          <a:xfrm>
            <a:off x="8775196" y="5863632"/>
            <a:ext cx="150624" cy="399194"/>
            <a:chOff x="6020688" y="3229403"/>
            <a:chExt cx="150624" cy="399194"/>
          </a:xfrm>
        </p:grpSpPr>
        <p:cxnSp>
          <p:nvCxnSpPr>
            <p:cNvPr id="33" name="Straight Connector 32">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34" name="Straight Connector 33">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cxnSp>
        <p:nvCxnSpPr>
          <p:cNvPr id="15" name="Straight Connector 14">
            <a:extLst>
              <a:ext uri="{FF2B5EF4-FFF2-40B4-BE49-F238E27FC236}">
                <a16:creationId xmlns:a16="http://schemas.microsoft.com/office/drawing/2014/main" id="{BA570411-5517-489A-A9EF-437BD69BE186}"/>
              </a:ext>
            </a:extLst>
          </p:cNvPr>
          <p:cNvCxnSpPr>
            <a:cxnSpLocks/>
          </p:cNvCxnSpPr>
          <p:nvPr/>
        </p:nvCxnSpPr>
        <p:spPr>
          <a:xfrm flipV="1">
            <a:off x="8412729" y="4553011"/>
            <a:ext cx="79915" cy="396000"/>
          </a:xfrm>
          <a:prstGeom prst="line">
            <a:avLst/>
          </a:prstGeom>
          <a:noFill/>
          <a:ln w="28575" cap="flat" cmpd="sng" algn="ctr">
            <a:solidFill>
              <a:srgbClr val="FD4739"/>
            </a:solidFill>
            <a:prstDash val="solid"/>
          </a:ln>
          <a:effectLst/>
        </p:spPr>
      </p:cxnSp>
      <p:cxnSp>
        <p:nvCxnSpPr>
          <p:cNvPr id="16" name="Straight Connector 15">
            <a:extLst>
              <a:ext uri="{FF2B5EF4-FFF2-40B4-BE49-F238E27FC236}">
                <a16:creationId xmlns:a16="http://schemas.microsoft.com/office/drawing/2014/main" id="{037950AC-1FF3-4123-B3EE-CC913FB1D863}"/>
              </a:ext>
            </a:extLst>
          </p:cNvPr>
          <p:cNvCxnSpPr>
            <a:cxnSpLocks/>
          </p:cNvCxnSpPr>
          <p:nvPr/>
        </p:nvCxnSpPr>
        <p:spPr>
          <a:xfrm flipV="1">
            <a:off x="9107566" y="5036582"/>
            <a:ext cx="79915" cy="396000"/>
          </a:xfrm>
          <a:prstGeom prst="line">
            <a:avLst/>
          </a:prstGeom>
          <a:noFill/>
          <a:ln w="28575" cap="flat" cmpd="sng" algn="ctr">
            <a:solidFill>
              <a:srgbClr val="FD4739"/>
            </a:solidFill>
            <a:prstDash val="solid"/>
          </a:ln>
          <a:effectLst/>
        </p:spPr>
      </p:cxnSp>
      <p:cxnSp>
        <p:nvCxnSpPr>
          <p:cNvPr id="21" name="Straight Connector 20">
            <a:extLst>
              <a:ext uri="{FF2B5EF4-FFF2-40B4-BE49-F238E27FC236}">
                <a16:creationId xmlns:a16="http://schemas.microsoft.com/office/drawing/2014/main" id="{D9540368-B934-4840-B04E-4DEA36CC3A12}"/>
              </a:ext>
            </a:extLst>
          </p:cNvPr>
          <p:cNvCxnSpPr>
            <a:cxnSpLocks/>
          </p:cNvCxnSpPr>
          <p:nvPr/>
        </p:nvCxnSpPr>
        <p:spPr>
          <a:xfrm flipV="1">
            <a:off x="10549867" y="2698026"/>
            <a:ext cx="79915" cy="396000"/>
          </a:xfrm>
          <a:prstGeom prst="line">
            <a:avLst/>
          </a:prstGeom>
          <a:noFill/>
          <a:ln w="28575" cap="flat" cmpd="sng" algn="ctr">
            <a:solidFill>
              <a:srgbClr val="FD4739"/>
            </a:solidFill>
            <a:prstDash val="solid"/>
          </a:ln>
          <a:effectLst/>
        </p:spPr>
      </p:cxnSp>
      <p:grpSp>
        <p:nvGrpSpPr>
          <p:cNvPr id="22" name="Group 21">
            <a:extLst>
              <a:ext uri="{FF2B5EF4-FFF2-40B4-BE49-F238E27FC236}">
                <a16:creationId xmlns:a16="http://schemas.microsoft.com/office/drawing/2014/main" id="{59EAC177-33E8-4640-B3A2-566BDBD9D840}"/>
              </a:ext>
            </a:extLst>
          </p:cNvPr>
          <p:cNvGrpSpPr/>
          <p:nvPr/>
        </p:nvGrpSpPr>
        <p:grpSpPr>
          <a:xfrm>
            <a:off x="7621310" y="2694832"/>
            <a:ext cx="150624" cy="399194"/>
            <a:chOff x="6020688" y="3229403"/>
            <a:chExt cx="150624" cy="399194"/>
          </a:xfrm>
        </p:grpSpPr>
        <p:cxnSp>
          <p:nvCxnSpPr>
            <p:cNvPr id="23" name="Straight Connector 22">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5" name="Straight Connector 24">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grpSp>
        <p:nvGrpSpPr>
          <p:cNvPr id="26" name="Group 25">
            <a:extLst>
              <a:ext uri="{FF2B5EF4-FFF2-40B4-BE49-F238E27FC236}">
                <a16:creationId xmlns:a16="http://schemas.microsoft.com/office/drawing/2014/main" id="{59EAC177-33E8-4640-B3A2-566BDBD9D840}"/>
              </a:ext>
            </a:extLst>
          </p:cNvPr>
          <p:cNvGrpSpPr/>
          <p:nvPr/>
        </p:nvGrpSpPr>
        <p:grpSpPr>
          <a:xfrm>
            <a:off x="8262105" y="3207677"/>
            <a:ext cx="150624" cy="399194"/>
            <a:chOff x="6020688" y="3229403"/>
            <a:chExt cx="150624" cy="399194"/>
          </a:xfrm>
        </p:grpSpPr>
        <p:cxnSp>
          <p:nvCxnSpPr>
            <p:cNvPr id="27" name="Straight Connector 26">
              <a:extLst>
                <a:ext uri="{FF2B5EF4-FFF2-40B4-BE49-F238E27FC236}">
                  <a16:creationId xmlns:a16="http://schemas.microsoft.com/office/drawing/2014/main" id="{D07CE170-E745-4140-806A-C1B8C5A97D25}"/>
                </a:ext>
              </a:extLst>
            </p:cNvPr>
            <p:cNvCxnSpPr/>
            <p:nvPr/>
          </p:nvCxnSpPr>
          <p:spPr>
            <a:xfrm flipV="1">
              <a:off x="6020688" y="3232597"/>
              <a:ext cx="79915" cy="396000"/>
            </a:xfrm>
            <a:prstGeom prst="line">
              <a:avLst/>
            </a:prstGeom>
            <a:noFill/>
            <a:ln w="28575" cap="flat" cmpd="sng" algn="ctr">
              <a:solidFill>
                <a:srgbClr val="FD4739"/>
              </a:solidFill>
              <a:prstDash val="solid"/>
            </a:ln>
            <a:effectLst/>
          </p:spPr>
        </p:cxnSp>
        <p:cxnSp>
          <p:nvCxnSpPr>
            <p:cNvPr id="28" name="Straight Connector 27">
              <a:extLst>
                <a:ext uri="{FF2B5EF4-FFF2-40B4-BE49-F238E27FC236}">
                  <a16:creationId xmlns:a16="http://schemas.microsoft.com/office/drawing/2014/main" id="{4E89DD39-630C-4943-90CC-C732B588B19D}"/>
                </a:ext>
              </a:extLst>
            </p:cNvPr>
            <p:cNvCxnSpPr/>
            <p:nvPr/>
          </p:nvCxnSpPr>
          <p:spPr>
            <a:xfrm flipV="1">
              <a:off x="6091397" y="3229403"/>
              <a:ext cx="79915" cy="396000"/>
            </a:xfrm>
            <a:prstGeom prst="line">
              <a:avLst/>
            </a:prstGeom>
            <a:noFill/>
            <a:ln w="28575" cap="flat" cmpd="sng" algn="ctr">
              <a:solidFill>
                <a:srgbClr val="FD4739"/>
              </a:solidFill>
              <a:prstDash val="solid"/>
            </a:ln>
            <a:effectLst/>
          </p:spPr>
        </p:cxnSp>
      </p:grpSp>
    </p:spTree>
    <p:extLst>
      <p:ext uri="{BB962C8B-B14F-4D97-AF65-F5344CB8AC3E}">
        <p14:creationId xmlns:p14="http://schemas.microsoft.com/office/powerpoint/2010/main" val="4071843412"/>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nodeType="clickEffect">
                                  <p:stCondLst>
                                    <p:cond delay="0"/>
                                  </p:stCondLst>
                                  <p:childTnLst>
                                    <p:set>
                                      <p:cBhvr>
                                        <p:cTn id="26" dur="1" fill="hold">
                                          <p:stCondLst>
                                            <p:cond delay="0"/>
                                          </p:stCondLst>
                                        </p:cTn>
                                        <p:tgtEl>
                                          <p:spTgt spid="29"/>
                                        </p:tgtEl>
                                        <p:attrNameLst>
                                          <p:attrName>style.visibility</p:attrName>
                                        </p:attrNameLst>
                                      </p:cBhvr>
                                      <p:to>
                                        <p:strVal val="visible"/>
                                      </p:to>
                                    </p:set>
                                    <p:animEffect transition="in" filter="wipe(up)">
                                      <p:cBhvr>
                                        <p:cTn id="27" dur="500"/>
                                        <p:tgtEl>
                                          <p:spTgt spid="29"/>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22"/>
                                        </p:tgtEl>
                                        <p:attrNameLst>
                                          <p:attrName>style.visibility</p:attrName>
                                        </p:attrNameLst>
                                      </p:cBhvr>
                                      <p:to>
                                        <p:strVal val="visible"/>
                                      </p:to>
                                    </p:set>
                                    <p:animEffect transition="in" filter="barn(inVertical)">
                                      <p:cBhvr>
                                        <p:cTn id="32" dur="500"/>
                                        <p:tgtEl>
                                          <p:spTgt spid="22"/>
                                        </p:tgtEl>
                                      </p:cBhvr>
                                    </p:animEffect>
                                  </p:childTnLst>
                                </p:cTn>
                              </p:par>
                            </p:childTnLst>
                          </p:cTn>
                        </p:par>
                      </p:childTnLst>
                    </p:cTn>
                  </p:par>
                  <p:par>
                    <p:cTn id="33" fill="hold">
                      <p:stCondLst>
                        <p:cond delay="indefinite"/>
                      </p:stCondLst>
                      <p:childTnLst>
                        <p:par>
                          <p:cTn id="34" fill="hold">
                            <p:stCondLst>
                              <p:cond delay="0"/>
                            </p:stCondLst>
                            <p:childTnLst>
                              <p:par>
                                <p:cTn id="35" presetID="22" presetClass="entr" presetSubtype="1" fill="hold" nodeType="clickEffect">
                                  <p:stCondLst>
                                    <p:cond delay="0"/>
                                  </p:stCondLst>
                                  <p:childTnLst>
                                    <p:set>
                                      <p:cBhvr>
                                        <p:cTn id="36" dur="1" fill="hold">
                                          <p:stCondLst>
                                            <p:cond delay="0"/>
                                          </p:stCondLst>
                                        </p:cTn>
                                        <p:tgtEl>
                                          <p:spTgt spid="21"/>
                                        </p:tgtEl>
                                        <p:attrNameLst>
                                          <p:attrName>style.visibility</p:attrName>
                                        </p:attrNameLst>
                                      </p:cBhvr>
                                      <p:to>
                                        <p:strVal val="visible"/>
                                      </p:to>
                                    </p:set>
                                    <p:animEffect transition="in" filter="wipe(up)">
                                      <p:cBhvr>
                                        <p:cTn id="37" dur="500"/>
                                        <p:tgtEl>
                                          <p:spTgt spid="21"/>
                                        </p:tgtEl>
                                      </p:cBhvr>
                                    </p:animEffect>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nodeType="clickEffect">
                                  <p:stCondLst>
                                    <p:cond delay="0"/>
                                  </p:stCondLst>
                                  <p:childTnLst>
                                    <p:set>
                                      <p:cBhvr>
                                        <p:cTn id="41" dur="1" fill="hold">
                                          <p:stCondLst>
                                            <p:cond delay="0"/>
                                          </p:stCondLst>
                                        </p:cTn>
                                        <p:tgtEl>
                                          <p:spTgt spid="26"/>
                                        </p:tgtEl>
                                        <p:attrNameLst>
                                          <p:attrName>style.visibility</p:attrName>
                                        </p:attrNameLst>
                                      </p:cBhvr>
                                      <p:to>
                                        <p:strVal val="visible"/>
                                      </p:to>
                                    </p:set>
                                    <p:animEffect transition="in" filter="barn(inVertical)">
                                      <p:cBhvr>
                                        <p:cTn id="42" dur="500"/>
                                        <p:tgtEl>
                                          <p:spTgt spid="26"/>
                                        </p:tgtEl>
                                      </p:cBhvr>
                                    </p:animEffect>
                                  </p:childTnLst>
                                </p:cTn>
                              </p:par>
                            </p:childTnLst>
                          </p:cTn>
                        </p:par>
                      </p:childTnLst>
                    </p:cTn>
                  </p:par>
                  <p:par>
                    <p:cTn id="43" fill="hold">
                      <p:stCondLst>
                        <p:cond delay="indefinite"/>
                      </p:stCondLst>
                      <p:childTnLst>
                        <p:par>
                          <p:cTn id="44" fill="hold">
                            <p:stCondLst>
                              <p:cond delay="0"/>
                            </p:stCondLst>
                            <p:childTnLst>
                              <p:par>
                                <p:cTn id="45" presetID="22" presetClass="entr" presetSubtype="1" fill="hold" nodeType="clickEffect">
                                  <p:stCondLst>
                                    <p:cond delay="0"/>
                                  </p:stCondLst>
                                  <p:childTnLst>
                                    <p:set>
                                      <p:cBhvr>
                                        <p:cTn id="46" dur="1" fill="hold">
                                          <p:stCondLst>
                                            <p:cond delay="0"/>
                                          </p:stCondLst>
                                        </p:cTn>
                                        <p:tgtEl>
                                          <p:spTgt spid="30"/>
                                        </p:tgtEl>
                                        <p:attrNameLst>
                                          <p:attrName>style.visibility</p:attrName>
                                        </p:attrNameLst>
                                      </p:cBhvr>
                                      <p:to>
                                        <p:strVal val="visible"/>
                                      </p:to>
                                    </p:set>
                                    <p:animEffect transition="in" filter="wipe(up)">
                                      <p:cBhvr>
                                        <p:cTn id="47" dur="500"/>
                                        <p:tgtEl>
                                          <p:spTgt spid="30"/>
                                        </p:tgtEl>
                                      </p:cBhvr>
                                    </p:animEffect>
                                  </p:childTnLst>
                                </p:cTn>
                              </p:par>
                            </p:childTnLst>
                          </p:cTn>
                        </p:par>
                      </p:childTnLst>
                    </p:cTn>
                  </p:par>
                  <p:par>
                    <p:cTn id="48" fill="hold">
                      <p:stCondLst>
                        <p:cond delay="indefinite"/>
                      </p:stCondLst>
                      <p:childTnLst>
                        <p:par>
                          <p:cTn id="49" fill="hold">
                            <p:stCondLst>
                              <p:cond delay="0"/>
                            </p:stCondLst>
                            <p:childTnLst>
                              <p:par>
                                <p:cTn id="50" presetID="22" presetClass="entr" presetSubtype="1" fill="hold" nodeType="clickEffect">
                                  <p:stCondLst>
                                    <p:cond delay="0"/>
                                  </p:stCondLst>
                                  <p:childTnLst>
                                    <p:set>
                                      <p:cBhvr>
                                        <p:cTn id="51" dur="1" fill="hold">
                                          <p:stCondLst>
                                            <p:cond delay="0"/>
                                          </p:stCondLst>
                                        </p:cTn>
                                        <p:tgtEl>
                                          <p:spTgt spid="15"/>
                                        </p:tgtEl>
                                        <p:attrNameLst>
                                          <p:attrName>style.visibility</p:attrName>
                                        </p:attrNameLst>
                                      </p:cBhvr>
                                      <p:to>
                                        <p:strVal val="visible"/>
                                      </p:to>
                                    </p:set>
                                    <p:animEffect transition="in" filter="wipe(up)">
                                      <p:cBhvr>
                                        <p:cTn id="52" dur="500"/>
                                        <p:tgtEl>
                                          <p:spTgt spid="15"/>
                                        </p:tgtEl>
                                      </p:cBhvr>
                                    </p:animEffect>
                                  </p:childTnLst>
                                </p:cTn>
                              </p:par>
                            </p:childTnLst>
                          </p:cTn>
                        </p:par>
                      </p:childTnLst>
                    </p:cTn>
                  </p:par>
                  <p:par>
                    <p:cTn id="53" fill="hold">
                      <p:stCondLst>
                        <p:cond delay="indefinite"/>
                      </p:stCondLst>
                      <p:childTnLst>
                        <p:par>
                          <p:cTn id="54" fill="hold">
                            <p:stCondLst>
                              <p:cond delay="0"/>
                            </p:stCondLst>
                            <p:childTnLst>
                              <p:par>
                                <p:cTn id="55" presetID="22" presetClass="entr" presetSubtype="1" fill="hold" nodeType="clickEffect">
                                  <p:stCondLst>
                                    <p:cond delay="0"/>
                                  </p:stCondLst>
                                  <p:childTnLst>
                                    <p:set>
                                      <p:cBhvr>
                                        <p:cTn id="56" dur="1" fill="hold">
                                          <p:stCondLst>
                                            <p:cond delay="0"/>
                                          </p:stCondLst>
                                        </p:cTn>
                                        <p:tgtEl>
                                          <p:spTgt spid="16"/>
                                        </p:tgtEl>
                                        <p:attrNameLst>
                                          <p:attrName>style.visibility</p:attrName>
                                        </p:attrNameLst>
                                      </p:cBhvr>
                                      <p:to>
                                        <p:strVal val="visible"/>
                                      </p:to>
                                    </p:set>
                                    <p:animEffect transition="in" filter="wipe(up)">
                                      <p:cBhvr>
                                        <p:cTn id="57" dur="500"/>
                                        <p:tgtEl>
                                          <p:spTgt spid="16"/>
                                        </p:tgtEl>
                                      </p:cBhvr>
                                    </p:animEffect>
                                  </p:childTnLst>
                                </p:cTn>
                              </p:par>
                            </p:childTnLst>
                          </p:cTn>
                        </p:par>
                      </p:childTnLst>
                    </p:cTn>
                  </p:par>
                  <p:par>
                    <p:cTn id="58" fill="hold">
                      <p:stCondLst>
                        <p:cond delay="indefinite"/>
                      </p:stCondLst>
                      <p:childTnLst>
                        <p:par>
                          <p:cTn id="59" fill="hold">
                            <p:stCondLst>
                              <p:cond delay="0"/>
                            </p:stCondLst>
                            <p:childTnLst>
                              <p:par>
                                <p:cTn id="60" presetID="16" presetClass="entr" presetSubtype="21" fill="hold" nodeType="clickEffect">
                                  <p:stCondLst>
                                    <p:cond delay="0"/>
                                  </p:stCondLst>
                                  <p:childTnLst>
                                    <p:set>
                                      <p:cBhvr>
                                        <p:cTn id="61" dur="1" fill="hold">
                                          <p:stCondLst>
                                            <p:cond delay="0"/>
                                          </p:stCondLst>
                                        </p:cTn>
                                        <p:tgtEl>
                                          <p:spTgt spid="32"/>
                                        </p:tgtEl>
                                        <p:attrNameLst>
                                          <p:attrName>style.visibility</p:attrName>
                                        </p:attrNameLst>
                                      </p:cBhvr>
                                      <p:to>
                                        <p:strVal val="visible"/>
                                      </p:to>
                                    </p:set>
                                    <p:animEffect transition="in" filter="barn(inVertical)">
                                      <p:cBhvr>
                                        <p:cTn id="62" dur="500"/>
                                        <p:tgtEl>
                                          <p:spTgt spid="3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8" name="Picture 27" descr="A picture containing text, toy, vector graphics&#10;&#10;Description automatically generated">
            <a:extLst>
              <a:ext uri="{FF2B5EF4-FFF2-40B4-BE49-F238E27FC236}">
                <a16:creationId xmlns:a16="http://schemas.microsoft.com/office/drawing/2014/main" id="{286365D1-0EBC-4A54-A55A-BD101FE276E9}"/>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568884" y="2375853"/>
            <a:ext cx="3748015" cy="3510987"/>
          </a:xfrm>
          <a:prstGeom prst="rect">
            <a:avLst/>
          </a:prstGeom>
        </p:spPr>
      </p:pic>
      <p:grpSp>
        <p:nvGrpSpPr>
          <p:cNvPr id="29" name="Group 28">
            <a:extLst>
              <a:ext uri="{FF2B5EF4-FFF2-40B4-BE49-F238E27FC236}">
                <a16:creationId xmlns:a16="http://schemas.microsoft.com/office/drawing/2014/main" id="{4B2E9879-572C-4FD6-B4E3-1C79A1DBE705}"/>
              </a:ext>
            </a:extLst>
          </p:cNvPr>
          <p:cNvGrpSpPr/>
          <p:nvPr/>
        </p:nvGrpSpPr>
        <p:grpSpPr>
          <a:xfrm>
            <a:off x="6000767" y="1737621"/>
            <a:ext cx="4371142" cy="1043679"/>
            <a:chOff x="6410789" y="819970"/>
            <a:chExt cx="4322439" cy="1121761"/>
          </a:xfrm>
        </p:grpSpPr>
        <p:pic>
          <p:nvPicPr>
            <p:cNvPr id="30" name="Picture 29">
              <a:extLst>
                <a:ext uri="{FF2B5EF4-FFF2-40B4-BE49-F238E27FC236}">
                  <a16:creationId xmlns:a16="http://schemas.microsoft.com/office/drawing/2014/main" id="{C245FA60-0A39-4857-892A-4A3FD6266383}"/>
                </a:ext>
              </a:extLst>
            </p:cNvPr>
            <p:cNvPicPr>
              <a:picLocks noChangeAspect="1"/>
            </p:cNvPicPr>
            <p:nvPr/>
          </p:nvPicPr>
          <p:blipFill>
            <a:blip r:embed="rId3">
              <a:extLst>
                <a:ext uri="{BEBA8EAE-BF5A-486C-A8C5-ECC9F3942E4B}">
                  <a14:imgProps xmlns:a14="http://schemas.microsoft.com/office/drawing/2010/main">
                    <a14:imgLayer r:embed="rId4">
                      <a14:imgEffect>
                        <a14:artisticBlur/>
                      </a14:imgEffect>
                    </a14:imgLayer>
                  </a14:imgProps>
                </a:ext>
              </a:extLst>
            </a:blip>
            <a:stretch>
              <a:fillRect/>
            </a:stretch>
          </p:blipFill>
          <p:spPr>
            <a:xfrm>
              <a:off x="6410789" y="819970"/>
              <a:ext cx="4322439" cy="1121761"/>
            </a:xfrm>
            <a:prstGeom prst="rect">
              <a:avLst/>
            </a:prstGeom>
          </p:spPr>
        </p:pic>
        <p:sp>
          <p:nvSpPr>
            <p:cNvPr id="31" name="TextBox 30">
              <a:extLst>
                <a:ext uri="{FF2B5EF4-FFF2-40B4-BE49-F238E27FC236}">
                  <a16:creationId xmlns:a16="http://schemas.microsoft.com/office/drawing/2014/main" id="{2D6D0638-0345-47A8-93FA-1425E8205EBA}"/>
                </a:ext>
              </a:extLst>
            </p:cNvPr>
            <p:cNvSpPr txBox="1"/>
            <p:nvPr/>
          </p:nvSpPr>
          <p:spPr>
            <a:xfrm>
              <a:off x="6735044" y="915929"/>
              <a:ext cx="3440395" cy="926247"/>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róc</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rách</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32" name="Group 31">
            <a:extLst>
              <a:ext uri="{FF2B5EF4-FFF2-40B4-BE49-F238E27FC236}">
                <a16:creationId xmlns:a16="http://schemas.microsoft.com/office/drawing/2014/main" id="{029A0396-6069-4625-84EC-01B4DAEB4E10}"/>
              </a:ext>
            </a:extLst>
          </p:cNvPr>
          <p:cNvGrpSpPr/>
          <p:nvPr/>
        </p:nvGrpSpPr>
        <p:grpSpPr>
          <a:xfrm>
            <a:off x="5972537" y="2902245"/>
            <a:ext cx="4399371" cy="1043679"/>
            <a:chOff x="6410789" y="2733385"/>
            <a:chExt cx="4322439" cy="1121761"/>
          </a:xfrm>
        </p:grpSpPr>
        <p:pic>
          <p:nvPicPr>
            <p:cNvPr id="33" name="Picture 32">
              <a:extLst>
                <a:ext uri="{FF2B5EF4-FFF2-40B4-BE49-F238E27FC236}">
                  <a16:creationId xmlns:a16="http://schemas.microsoft.com/office/drawing/2014/main" id="{56FAABD7-C216-4BC9-BD58-F9AE61E98CB1}"/>
                </a:ext>
              </a:extLst>
            </p:cNvPr>
            <p:cNvPicPr>
              <a:picLocks noChangeAspect="1"/>
            </p:cNvPicPr>
            <p:nvPr/>
          </p:nvPicPr>
          <p:blipFill>
            <a:blip r:embed="rId5">
              <a:extLst>
                <a:ext uri="{BEBA8EAE-BF5A-486C-A8C5-ECC9F3942E4B}">
                  <a14:imgProps xmlns:a14="http://schemas.microsoft.com/office/drawing/2010/main">
                    <a14:imgLayer r:embed="rId6">
                      <a14:imgEffect>
                        <a14:artisticBlur/>
                      </a14:imgEffect>
                    </a14:imgLayer>
                  </a14:imgProps>
                </a:ext>
              </a:extLst>
            </a:blip>
            <a:stretch>
              <a:fillRect/>
            </a:stretch>
          </p:blipFill>
          <p:spPr>
            <a:xfrm>
              <a:off x="6410789" y="2733385"/>
              <a:ext cx="4322439" cy="1121761"/>
            </a:xfrm>
            <a:prstGeom prst="rect">
              <a:avLst/>
            </a:prstGeom>
          </p:spPr>
        </p:pic>
        <p:sp>
          <p:nvSpPr>
            <p:cNvPr id="34" name="TextBox 33">
              <a:extLst>
                <a:ext uri="{FF2B5EF4-FFF2-40B4-BE49-F238E27FC236}">
                  <a16:creationId xmlns:a16="http://schemas.microsoft.com/office/drawing/2014/main" id="{102D20F3-22C3-40A2-9D6F-A961D0972D5B}"/>
                </a:ext>
              </a:extLst>
            </p:cNvPr>
            <p:cNvSpPr txBox="1"/>
            <p:nvPr/>
          </p:nvSpPr>
          <p:spPr>
            <a:xfrm>
              <a:off x="6735046" y="2868421"/>
              <a:ext cx="3440394" cy="926247"/>
            </a:xfrm>
            <a:prstGeom prst="rect">
              <a:avLst/>
            </a:prstGeom>
            <a:noFill/>
          </p:spPr>
          <p:txBody>
            <a:bodyPr wrap="square" rtlCol="0">
              <a:spAutoFit/>
            </a:bodyPr>
            <a:lstStyle/>
            <a:p>
              <a:pPr algn="ctr">
                <a:defRPr/>
              </a:pPr>
              <a:r>
                <a:rPr lang="en-US" sz="5000" b="1"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long </a:t>
              </a:r>
              <a:r>
                <a:rPr lang="en-US" sz="5000" b="1"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lanh</a:t>
              </a:r>
              <a:endParaRPr lang="en-US" sz="5000" b="1"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35" name="Group 34">
            <a:extLst>
              <a:ext uri="{FF2B5EF4-FFF2-40B4-BE49-F238E27FC236}">
                <a16:creationId xmlns:a16="http://schemas.microsoft.com/office/drawing/2014/main" id="{344CF430-274B-4F08-877B-DDA7046E8C31}"/>
              </a:ext>
            </a:extLst>
          </p:cNvPr>
          <p:cNvGrpSpPr/>
          <p:nvPr/>
        </p:nvGrpSpPr>
        <p:grpSpPr>
          <a:xfrm>
            <a:off x="6000767" y="4066869"/>
            <a:ext cx="4286750" cy="1043680"/>
            <a:chOff x="6404693" y="4731628"/>
            <a:chExt cx="4328535" cy="1121761"/>
          </a:xfrm>
        </p:grpSpPr>
        <p:pic>
          <p:nvPicPr>
            <p:cNvPr id="36" name="Picture 35">
              <a:extLst>
                <a:ext uri="{FF2B5EF4-FFF2-40B4-BE49-F238E27FC236}">
                  <a16:creationId xmlns:a16="http://schemas.microsoft.com/office/drawing/2014/main" id="{04A9D138-5DC3-4057-AC88-3BC187EE3656}"/>
                </a:ext>
              </a:extLst>
            </p:cNvPr>
            <p:cNvPicPr>
              <a:picLocks noChangeAspect="1"/>
            </p:cNvPicPr>
            <p:nvPr/>
          </p:nvPicPr>
          <p:blipFill>
            <a:blip r:embed="rId7">
              <a:duotone>
                <a:prstClr val="black"/>
                <a:srgbClr val="31AA44">
                  <a:tint val="45000"/>
                  <a:satMod val="400000"/>
                </a:srgbClr>
              </a:duotone>
              <a:extLst>
                <a:ext uri="{BEBA8EAE-BF5A-486C-A8C5-ECC9F3942E4B}">
                  <a14:imgProps xmlns:a14="http://schemas.microsoft.com/office/drawing/2010/main">
                    <a14:imgLayer r:embed="rId8">
                      <a14:imgEffect>
                        <a14:artisticBlur/>
                      </a14:imgEffect>
                    </a14:imgLayer>
                  </a14:imgProps>
                </a:ext>
              </a:extLst>
            </a:blip>
            <a:stretch>
              <a:fillRect/>
            </a:stretch>
          </p:blipFill>
          <p:spPr>
            <a:xfrm>
              <a:off x="6404693" y="4731628"/>
              <a:ext cx="4328535" cy="1121761"/>
            </a:xfrm>
            <a:prstGeom prst="rect">
              <a:avLst/>
            </a:prstGeom>
          </p:spPr>
        </p:pic>
        <p:sp>
          <p:nvSpPr>
            <p:cNvPr id="37" name="TextBox 36">
              <a:extLst>
                <a:ext uri="{FF2B5EF4-FFF2-40B4-BE49-F238E27FC236}">
                  <a16:creationId xmlns:a16="http://schemas.microsoft.com/office/drawing/2014/main" id="{D7A2E6E4-2C9D-4577-B939-C6C0071DCAF9}"/>
                </a:ext>
              </a:extLst>
            </p:cNvPr>
            <p:cNvSpPr txBox="1"/>
            <p:nvPr/>
          </p:nvSpPr>
          <p:spPr>
            <a:xfrm>
              <a:off x="6484427" y="4861621"/>
              <a:ext cx="4138688" cy="926246"/>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đẫm</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sương</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8" name="Rectangle 37">
            <a:extLst>
              <a:ext uri="{FF2B5EF4-FFF2-40B4-BE49-F238E27FC236}">
                <a16:creationId xmlns:a16="http://schemas.microsoft.com/office/drawing/2014/main" id="{2B40B061-79D6-424D-BE55-1555590FF62D}"/>
              </a:ext>
            </a:extLst>
          </p:cNvPr>
          <p:cNvSpPr/>
          <p:nvPr/>
        </p:nvSpPr>
        <p:spPr>
          <a:xfrm>
            <a:off x="683399" y="1514079"/>
            <a:ext cx="3738524" cy="707886"/>
          </a:xfrm>
          <a:prstGeom prst="rect">
            <a:avLst/>
          </a:prstGeom>
        </p:spPr>
        <p:txBody>
          <a:bodyPr wrap="none">
            <a:spAutoFit/>
          </a:bodyPr>
          <a:lstStyle/>
          <a:p>
            <a:pPr algn="ctr">
              <a:defRPr/>
            </a:pP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Luyện</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đọc</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từ</a:t>
            </a:r>
            <a:r>
              <a:rPr lang="en-US" sz="40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 </a:t>
            </a:r>
            <a:r>
              <a:rPr lang="en-US" sz="4000" b="1" dirty="0" err="1">
                <a:solidFill>
                  <a:srgbClr val="002060"/>
                </a:solidFill>
                <a:latin typeface="Arial-Rounded" panose="020B0500000000000000" pitchFamily="34" charset="0"/>
                <a:ea typeface="Arial-Rounded" panose="020B0500000000000000" pitchFamily="34" charset="0"/>
                <a:cs typeface="Arial-Rounded" panose="020B0500000000000000" pitchFamily="34" charset="0"/>
              </a:rPr>
              <a:t>khó</a:t>
            </a:r>
            <a:endParaRPr lang="en-US" sz="4000" b="1" dirty="0">
              <a:solidFill>
                <a:srgbClr val="338C8E"/>
              </a:solidFill>
              <a:latin typeface="Arial-Rounded" panose="020B0500000000000000" pitchFamily="34" charset="0"/>
              <a:ea typeface="Arial-Rounded" panose="020B0500000000000000" pitchFamily="34" charset="0"/>
              <a:cs typeface="Arial-Rounded" panose="020B0500000000000000" pitchFamily="34" charset="0"/>
            </a:endParaRPr>
          </a:p>
        </p:txBody>
      </p:sp>
      <p:grpSp>
        <p:nvGrpSpPr>
          <p:cNvPr id="39" name="Group 38">
            <a:extLst>
              <a:ext uri="{FF2B5EF4-FFF2-40B4-BE49-F238E27FC236}">
                <a16:creationId xmlns:a16="http://schemas.microsoft.com/office/drawing/2014/main" id="{BCDB1306-F760-468A-9567-CE95B4B768DE}"/>
              </a:ext>
            </a:extLst>
          </p:cNvPr>
          <p:cNvGrpSpPr/>
          <p:nvPr/>
        </p:nvGrpSpPr>
        <p:grpSpPr>
          <a:xfrm>
            <a:off x="5879347" y="502768"/>
            <a:ext cx="4492562" cy="1121761"/>
            <a:chOff x="6410789" y="819970"/>
            <a:chExt cx="4322439" cy="1121761"/>
          </a:xfrm>
        </p:grpSpPr>
        <p:pic>
          <p:nvPicPr>
            <p:cNvPr id="40" name="Picture 39">
              <a:extLst>
                <a:ext uri="{FF2B5EF4-FFF2-40B4-BE49-F238E27FC236}">
                  <a16:creationId xmlns:a16="http://schemas.microsoft.com/office/drawing/2014/main" id="{5F5E9D7D-9372-48BC-94AB-1FFBE1BDC7D2}"/>
                </a:ext>
              </a:extLst>
            </p:cNvPr>
            <p:cNvPicPr>
              <a:picLocks noChangeAspect="1"/>
            </p:cNvPicPr>
            <p:nvPr/>
          </p:nvPicPr>
          <p:blipFill>
            <a:blip r:embed="rId3">
              <a:duotone>
                <a:prstClr val="black"/>
                <a:srgbClr val="31AA44">
                  <a:tint val="45000"/>
                  <a:satMod val="400000"/>
                </a:srgbClr>
              </a:duotone>
              <a:extLst>
                <a:ext uri="{BEBA8EAE-BF5A-486C-A8C5-ECC9F3942E4B}">
                  <a14:imgProps xmlns:a14="http://schemas.microsoft.com/office/drawing/2010/main">
                    <a14:imgLayer r:embed="rId4">
                      <a14:imgEffect>
                        <a14:artisticBlur/>
                      </a14:imgEffect>
                    </a14:imgLayer>
                  </a14:imgProps>
                </a:ext>
              </a:extLst>
            </a:blip>
            <a:stretch>
              <a:fillRect/>
            </a:stretch>
          </p:blipFill>
          <p:spPr>
            <a:xfrm>
              <a:off x="6410789" y="819970"/>
              <a:ext cx="4322439" cy="1121761"/>
            </a:xfrm>
            <a:prstGeom prst="rect">
              <a:avLst/>
            </a:prstGeom>
          </p:spPr>
        </p:pic>
        <p:sp>
          <p:nvSpPr>
            <p:cNvPr id="41" name="TextBox 40">
              <a:extLst>
                <a:ext uri="{FF2B5EF4-FFF2-40B4-BE49-F238E27FC236}">
                  <a16:creationId xmlns:a16="http://schemas.microsoft.com/office/drawing/2014/main" id="{4BE13F64-3B82-468F-AD33-FD61DB6C0C28}"/>
                </a:ext>
              </a:extLst>
            </p:cNvPr>
            <p:cNvSpPr txBox="1"/>
            <p:nvPr/>
          </p:nvSpPr>
          <p:spPr>
            <a:xfrm>
              <a:off x="6735045" y="915929"/>
              <a:ext cx="3440395" cy="861774"/>
            </a:xfrm>
            <a:prstGeom prst="rect">
              <a:avLst/>
            </a:prstGeom>
            <a:noFill/>
          </p:spPr>
          <p:txBody>
            <a:bodyPr wrap="square" rtlCol="0">
              <a:spAutoFit/>
            </a:bodyPr>
            <a:lstStyle/>
            <a:p>
              <a:pPr algn="ctr">
                <a:defRPr/>
              </a:pP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trùng</a:t>
              </a:r>
              <a:r>
                <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rPr>
                <a:t> </a:t>
              </a:r>
              <a:r>
                <a:rPr lang="en-US" sz="5000" b="1" kern="0" dirty="0" err="1">
                  <a:solidFill>
                    <a:prstClr val="white"/>
                  </a:solidFill>
                  <a:latin typeface="Arial-Rounded" panose="020B0500000000000000" pitchFamily="34" charset="0"/>
                  <a:ea typeface="Arial-Rounded" panose="020B0500000000000000" pitchFamily="34" charset="0"/>
                  <a:cs typeface="Arial-Rounded" panose="020B0500000000000000" pitchFamily="34" charset="0"/>
                </a:rPr>
                <a:t>điệp</a:t>
              </a:r>
              <a:endParaRPr lang="en-US" sz="5000" b="1" kern="0" dirty="0">
                <a:solidFill>
                  <a:prstClr val="white"/>
                </a:solidFill>
                <a:latin typeface="Arial-Rounded" panose="020B0500000000000000" pitchFamily="34" charset="0"/>
                <a:ea typeface="Arial-Rounded" panose="020B0500000000000000" pitchFamily="34" charset="0"/>
                <a:cs typeface="Arial-Rounded" panose="020B0500000000000000" pitchFamily="34" charset="0"/>
              </a:endParaRPr>
            </a:p>
          </p:txBody>
        </p:sp>
      </p:grpSp>
    </p:spTree>
    <p:extLst>
      <p:ext uri="{BB962C8B-B14F-4D97-AF65-F5344CB8AC3E}">
        <p14:creationId xmlns:p14="http://schemas.microsoft.com/office/powerpoint/2010/main" val="30548808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8" fill="hold" nodeType="clickEffect">
                                  <p:stCondLst>
                                    <p:cond delay="0"/>
                                  </p:stCondLst>
                                  <p:childTnLst>
                                    <p:set>
                                      <p:cBhvr>
                                        <p:cTn id="6" dur="1" fill="hold">
                                          <p:stCondLst>
                                            <p:cond delay="0"/>
                                          </p:stCondLst>
                                        </p:cTn>
                                        <p:tgtEl>
                                          <p:spTgt spid="39"/>
                                        </p:tgtEl>
                                        <p:attrNameLst>
                                          <p:attrName>style.visibility</p:attrName>
                                        </p:attrNameLst>
                                      </p:cBhvr>
                                      <p:to>
                                        <p:strVal val="visible"/>
                                      </p:to>
                                    </p:set>
                                    <p:anim calcmode="lin" valueType="num">
                                      <p:cBhvr additive="base">
                                        <p:cTn id="7" dur="500"/>
                                        <p:tgtEl>
                                          <p:spTgt spid="39"/>
                                        </p:tgtEl>
                                        <p:attrNameLst>
                                          <p:attrName>ppt_x</p:attrName>
                                        </p:attrNameLst>
                                      </p:cBhvr>
                                      <p:tavLst>
                                        <p:tav tm="0">
                                          <p:val>
                                            <p:strVal val="#ppt_x-#ppt_w*1.125000"/>
                                          </p:val>
                                        </p:tav>
                                        <p:tav tm="100000">
                                          <p:val>
                                            <p:strVal val="#ppt_x"/>
                                          </p:val>
                                        </p:tav>
                                      </p:tavLst>
                                    </p:anim>
                                    <p:animEffect transition="in" filter="wipe(right)">
                                      <p:cBhvr>
                                        <p:cTn id="8" dur="500"/>
                                        <p:tgtEl>
                                          <p:spTgt spid="39"/>
                                        </p:tgtEl>
                                      </p:cBhvr>
                                    </p:animEffect>
                                  </p:childTnLst>
                                </p:cTn>
                              </p:par>
                            </p:childTnLst>
                          </p:cTn>
                        </p:par>
                      </p:childTnLst>
                    </p:cTn>
                  </p:par>
                  <p:par>
                    <p:cTn id="9" fill="hold">
                      <p:stCondLst>
                        <p:cond delay="indefinite"/>
                      </p:stCondLst>
                      <p:childTnLst>
                        <p:par>
                          <p:cTn id="10" fill="hold">
                            <p:stCondLst>
                              <p:cond delay="0"/>
                            </p:stCondLst>
                            <p:childTnLst>
                              <p:par>
                                <p:cTn id="11" presetID="12" presetClass="entr" presetSubtype="8" fill="hold" nodeType="clickEffect">
                                  <p:stCondLst>
                                    <p:cond delay="0"/>
                                  </p:stCondLst>
                                  <p:childTnLst>
                                    <p:set>
                                      <p:cBhvr>
                                        <p:cTn id="12" dur="1" fill="hold">
                                          <p:stCondLst>
                                            <p:cond delay="0"/>
                                          </p:stCondLst>
                                        </p:cTn>
                                        <p:tgtEl>
                                          <p:spTgt spid="29"/>
                                        </p:tgtEl>
                                        <p:attrNameLst>
                                          <p:attrName>style.visibility</p:attrName>
                                        </p:attrNameLst>
                                      </p:cBhvr>
                                      <p:to>
                                        <p:strVal val="visible"/>
                                      </p:to>
                                    </p:set>
                                    <p:anim calcmode="lin" valueType="num">
                                      <p:cBhvr additive="base">
                                        <p:cTn id="13" dur="500"/>
                                        <p:tgtEl>
                                          <p:spTgt spid="29"/>
                                        </p:tgtEl>
                                        <p:attrNameLst>
                                          <p:attrName>ppt_x</p:attrName>
                                        </p:attrNameLst>
                                      </p:cBhvr>
                                      <p:tavLst>
                                        <p:tav tm="0">
                                          <p:val>
                                            <p:strVal val="#ppt_x-#ppt_w*1.125000"/>
                                          </p:val>
                                        </p:tav>
                                        <p:tav tm="100000">
                                          <p:val>
                                            <p:strVal val="#ppt_x"/>
                                          </p:val>
                                        </p:tav>
                                      </p:tavLst>
                                    </p:anim>
                                    <p:animEffect transition="in" filter="wipe(right)">
                                      <p:cBhvr>
                                        <p:cTn id="14" dur="500"/>
                                        <p:tgtEl>
                                          <p:spTgt spid="29"/>
                                        </p:tgtEl>
                                      </p:cBhvr>
                                    </p:animEffect>
                                  </p:childTnLst>
                                </p:cTn>
                              </p:par>
                            </p:childTnLst>
                          </p:cTn>
                        </p:par>
                      </p:childTnLst>
                    </p:cTn>
                  </p:par>
                  <p:par>
                    <p:cTn id="15" fill="hold">
                      <p:stCondLst>
                        <p:cond delay="indefinite"/>
                      </p:stCondLst>
                      <p:childTnLst>
                        <p:par>
                          <p:cTn id="16" fill="hold">
                            <p:stCondLst>
                              <p:cond delay="0"/>
                            </p:stCondLst>
                            <p:childTnLst>
                              <p:par>
                                <p:cTn id="17" presetID="12" presetClass="entr" presetSubtype="8" fill="hold" nodeType="clickEffect">
                                  <p:stCondLst>
                                    <p:cond delay="0"/>
                                  </p:stCondLst>
                                  <p:childTnLst>
                                    <p:set>
                                      <p:cBhvr>
                                        <p:cTn id="18" dur="1" fill="hold">
                                          <p:stCondLst>
                                            <p:cond delay="0"/>
                                          </p:stCondLst>
                                        </p:cTn>
                                        <p:tgtEl>
                                          <p:spTgt spid="32"/>
                                        </p:tgtEl>
                                        <p:attrNameLst>
                                          <p:attrName>style.visibility</p:attrName>
                                        </p:attrNameLst>
                                      </p:cBhvr>
                                      <p:to>
                                        <p:strVal val="visible"/>
                                      </p:to>
                                    </p:set>
                                    <p:anim calcmode="lin" valueType="num">
                                      <p:cBhvr additive="base">
                                        <p:cTn id="19" dur="500"/>
                                        <p:tgtEl>
                                          <p:spTgt spid="32"/>
                                        </p:tgtEl>
                                        <p:attrNameLst>
                                          <p:attrName>ppt_x</p:attrName>
                                        </p:attrNameLst>
                                      </p:cBhvr>
                                      <p:tavLst>
                                        <p:tav tm="0">
                                          <p:val>
                                            <p:strVal val="#ppt_x-#ppt_w*1.125000"/>
                                          </p:val>
                                        </p:tav>
                                        <p:tav tm="100000">
                                          <p:val>
                                            <p:strVal val="#ppt_x"/>
                                          </p:val>
                                        </p:tav>
                                      </p:tavLst>
                                    </p:anim>
                                    <p:animEffect transition="in" filter="wipe(right)">
                                      <p:cBhvr>
                                        <p:cTn id="20" dur="500"/>
                                        <p:tgtEl>
                                          <p:spTgt spid="32"/>
                                        </p:tgtEl>
                                      </p:cBhvr>
                                    </p:animEffect>
                                  </p:childTnLst>
                                </p:cTn>
                              </p:par>
                            </p:childTnLst>
                          </p:cTn>
                        </p:par>
                      </p:childTnLst>
                    </p:cTn>
                  </p:par>
                  <p:par>
                    <p:cTn id="21" fill="hold">
                      <p:stCondLst>
                        <p:cond delay="indefinite"/>
                      </p:stCondLst>
                      <p:childTnLst>
                        <p:par>
                          <p:cTn id="22" fill="hold">
                            <p:stCondLst>
                              <p:cond delay="0"/>
                            </p:stCondLst>
                            <p:childTnLst>
                              <p:par>
                                <p:cTn id="23" presetID="12" presetClass="entr" presetSubtype="8" fill="hold" nodeType="clickEffect">
                                  <p:stCondLst>
                                    <p:cond delay="0"/>
                                  </p:stCondLst>
                                  <p:childTnLst>
                                    <p:set>
                                      <p:cBhvr>
                                        <p:cTn id="24" dur="1" fill="hold">
                                          <p:stCondLst>
                                            <p:cond delay="0"/>
                                          </p:stCondLst>
                                        </p:cTn>
                                        <p:tgtEl>
                                          <p:spTgt spid="35"/>
                                        </p:tgtEl>
                                        <p:attrNameLst>
                                          <p:attrName>style.visibility</p:attrName>
                                        </p:attrNameLst>
                                      </p:cBhvr>
                                      <p:to>
                                        <p:strVal val="visible"/>
                                      </p:to>
                                    </p:set>
                                    <p:anim calcmode="lin" valueType="num">
                                      <p:cBhvr additive="base">
                                        <p:cTn id="25" dur="500"/>
                                        <p:tgtEl>
                                          <p:spTgt spid="35"/>
                                        </p:tgtEl>
                                        <p:attrNameLst>
                                          <p:attrName>ppt_x</p:attrName>
                                        </p:attrNameLst>
                                      </p:cBhvr>
                                      <p:tavLst>
                                        <p:tav tm="0">
                                          <p:val>
                                            <p:strVal val="#ppt_x-#ppt_w*1.125000"/>
                                          </p:val>
                                        </p:tav>
                                        <p:tav tm="100000">
                                          <p:val>
                                            <p:strVal val="#ppt_x"/>
                                          </p:val>
                                        </p:tav>
                                      </p:tavLst>
                                    </p:anim>
                                    <p:animEffect transition="in" filter="wipe(right)">
                                      <p:cBhvr>
                                        <p:cTn id="26" dur="500"/>
                                        <p:tgtEl>
                                          <p:spTgt spid="3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id="{0AA4D46F-CE84-4E46-9B72-D4546629EF37}"/>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id="{F26C9CC0-57C8-4AE8-A178-E309C759912D}"/>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Luyện</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đọc</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trong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nhóm</a:t>
            </a:r>
            <a:endPar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 name="Picture 3" descr="A picture containing icon&#10;&#10;Description automatically generated">
            <a:extLst>
              <a:ext uri="{FF2B5EF4-FFF2-40B4-BE49-F238E27FC236}">
                <a16:creationId xmlns:a16="http://schemas.microsoft.com/office/drawing/2014/main" id="{9D92DF4A-7399-4831-BB2A-ED4D1573D3C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5" name="Picture 4" descr="Icon&#10;&#10;Description automatically generated with medium confidence">
            <a:extLst>
              <a:ext uri="{FF2B5EF4-FFF2-40B4-BE49-F238E27FC236}">
                <a16:creationId xmlns:a16="http://schemas.microsoft.com/office/drawing/2014/main" id="{AF07A5FD-7DAC-4392-9F10-0062BEC30597}"/>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6" name="Picture 5" descr="A picture containing icon&#10;&#10;Description automatically generated">
            <a:extLst>
              <a:ext uri="{FF2B5EF4-FFF2-40B4-BE49-F238E27FC236}">
                <a16:creationId xmlns:a16="http://schemas.microsoft.com/office/drawing/2014/main" id="{193E68A0-E534-4934-80B4-EE2BE793422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grpSp>
        <p:nvGrpSpPr>
          <p:cNvPr id="7" name="Group 6">
            <a:extLst>
              <a:ext uri="{FF2B5EF4-FFF2-40B4-BE49-F238E27FC236}">
                <a16:creationId xmlns:a16="http://schemas.microsoft.com/office/drawing/2014/main" id="{5B9CD622-5419-42CB-9AD3-DAFD019C0258}"/>
              </a:ext>
            </a:extLst>
          </p:cNvPr>
          <p:cNvGrpSpPr/>
          <p:nvPr/>
        </p:nvGrpSpPr>
        <p:grpSpPr>
          <a:xfrm>
            <a:off x="1791579" y="2076005"/>
            <a:ext cx="8292221" cy="3562796"/>
            <a:chOff x="2650888" y="992979"/>
            <a:chExt cx="7445374" cy="3086150"/>
          </a:xfrm>
        </p:grpSpPr>
        <p:sp>
          <p:nvSpPr>
            <p:cNvPr id="8" name="Rectangle: Rounded Corners 7">
              <a:extLst>
                <a:ext uri="{FF2B5EF4-FFF2-40B4-BE49-F238E27FC236}">
                  <a16:creationId xmlns:a16="http://schemas.microsoft.com/office/drawing/2014/main" id="{5D10D888-FF77-4C76-9FB8-C6B96AACAF5B}"/>
                </a:ext>
              </a:extLst>
            </p:cNvPr>
            <p:cNvSpPr/>
            <p:nvPr/>
          </p:nvSpPr>
          <p:spPr>
            <a:xfrm>
              <a:off x="2650888" y="992979"/>
              <a:ext cx="7445374" cy="3086150"/>
            </a:xfrm>
            <a:prstGeom prst="roundRect">
              <a:avLst/>
            </a:prstGeom>
            <a:ln>
              <a:noFill/>
            </a:ln>
            <a:effectLst>
              <a:softEdge rad="317500"/>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等线" panose="020F0502020204030204"/>
                <a:ea typeface="+mn-ea"/>
                <a:cs typeface="+mn-cs"/>
              </a:endParaRPr>
            </a:p>
          </p:txBody>
        </p:sp>
        <p:pic>
          <p:nvPicPr>
            <p:cNvPr id="9" name="Picture 8">
              <a:extLst>
                <a:ext uri="{FF2B5EF4-FFF2-40B4-BE49-F238E27FC236}">
                  <a16:creationId xmlns:a16="http://schemas.microsoft.com/office/drawing/2014/main" id="{A1C78300-7E2A-4C99-A254-3A0332243400}"/>
                </a:ext>
              </a:extLst>
            </p:cNvPr>
            <p:cNvPicPr>
              <a:picLocks noChangeAspect="1"/>
            </p:cNvPicPr>
            <p:nvPr/>
          </p:nvPicPr>
          <p:blipFill>
            <a:blip r:embed="rId4"/>
            <a:stretch>
              <a:fillRect/>
            </a:stretch>
          </p:blipFill>
          <p:spPr>
            <a:xfrm>
              <a:off x="3638380" y="1357858"/>
              <a:ext cx="5572227" cy="2188654"/>
            </a:xfrm>
            <a:prstGeom prst="rect">
              <a:avLst/>
            </a:prstGeom>
          </p:spPr>
        </p:pic>
      </p:grpSp>
    </p:spTree>
    <p:extLst>
      <p:ext uri="{BB962C8B-B14F-4D97-AF65-F5344CB8AC3E}">
        <p14:creationId xmlns:p14="http://schemas.microsoft.com/office/powerpoint/2010/main" val="1500182683"/>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6"/>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6"/>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6"/>
                                        </p:tgtEl>
                                      </p:cBhvr>
                                    </p:animEffect>
                                    <p:anim calcmode="lin" valueType="num">
                                      <p:cBhvr>
                                        <p:cTn id="18" dur="250"/>
                                        <p:tgtEl>
                                          <p:spTgt spid="6"/>
                                        </p:tgtEl>
                                        <p:attrNameLst>
                                          <p:attrName>ppt_x</p:attrName>
                                        </p:attrNameLst>
                                      </p:cBhvr>
                                      <p:tavLst>
                                        <p:tav tm="0">
                                          <p:val>
                                            <p:strVal val="ppt_x"/>
                                          </p:val>
                                        </p:tav>
                                        <p:tav tm="100000">
                                          <p:val>
                                            <p:strVal val="ppt_x"/>
                                          </p:val>
                                        </p:tav>
                                      </p:tavLst>
                                    </p:anim>
                                    <p:anim calcmode="lin" valueType="num">
                                      <p:cBhvr>
                                        <p:cTn id="19" dur="250"/>
                                        <p:tgtEl>
                                          <p:spTgt spid="6"/>
                                        </p:tgtEl>
                                        <p:attrNameLst>
                                          <p:attrName>ppt_y</p:attrName>
                                        </p:attrNameLst>
                                      </p:cBhvr>
                                      <p:tavLst>
                                        <p:tav tm="0">
                                          <p:val>
                                            <p:strVal val="ppt_y"/>
                                          </p:val>
                                        </p:tav>
                                        <p:tav tm="100000">
                                          <p:val>
                                            <p:strVal val="ppt_y+.1"/>
                                          </p:val>
                                        </p:tav>
                                      </p:tavLst>
                                    </p:anim>
                                    <p:set>
                                      <p:cBhvr>
                                        <p:cTn id="20" dur="1" fill="hold">
                                          <p:stCondLst>
                                            <p:cond delay="249"/>
                                          </p:stCondLst>
                                        </p:cTn>
                                        <p:tgtEl>
                                          <p:spTgt spid="6"/>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5"/>
                                        </p:tgtEl>
                                        <p:attrNameLst>
                                          <p:attrName>style.visibility</p:attrName>
                                        </p:attrNameLst>
                                      </p:cBhvr>
                                      <p:to>
                                        <p:strVal val="hidden"/>
                                      </p:to>
                                    </p:set>
                                  </p:childTnLst>
                                </p:cTn>
                              </p:par>
                            </p:childTnLst>
                          </p:cTn>
                        </p:par>
                      </p:childTnLst>
                    </p:cTn>
                  </p:par>
                  <p:par>
                    <p:cTn id="23" fill="hold">
                      <p:stCondLst>
                        <p:cond delay="indefinite"/>
                      </p:stCondLst>
                      <p:childTnLst>
                        <p:par>
                          <p:cTn id="24" fill="hold">
                            <p:stCondLst>
                              <p:cond delay="0"/>
                            </p:stCondLst>
                            <p:childTnLst>
                              <p:par>
                                <p:cTn id="25" presetID="6" presetClass="entr" presetSubtype="16" fill="hold" nodeType="click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circle(in)">
                                      <p:cBhvr>
                                        <p:cTn id="2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theo</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nhóm</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id="{224DBA12-5E0F-4F72-9623-11CB680F646C}"/>
              </a:ext>
            </a:extLst>
          </p:cNvPr>
          <p:cNvSpPr txBox="1"/>
          <p:nvPr/>
        </p:nvSpPr>
        <p:spPr>
          <a:xfrm>
            <a:off x="3819611" y="1018472"/>
            <a:ext cx="460763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31037050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sz="4800"/>
          </a:p>
        </p:txBody>
      </p:sp>
      <p:sp>
        <p:nvSpPr>
          <p:cNvPr id="3" name="Content Placeholder 2"/>
          <p:cNvSpPr>
            <a:spLocks noGrp="1"/>
          </p:cNvSpPr>
          <p:nvPr>
            <p:ph idx="1"/>
          </p:nvPr>
        </p:nvSpPr>
        <p:spPr/>
        <p:txBody>
          <a:bodyPr/>
          <a:lstStyle/>
          <a:p>
            <a:endParaRPr lang="en-US" sz="4800"/>
          </a:p>
        </p:txBody>
      </p:sp>
      <p:pic>
        <p:nvPicPr>
          <p:cNvPr id="1029" name="Picture 5" descr="C:\Users\HP\Desktop\37996442.jpg"/>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0" b="90000" l="9400" r="90000">
                        <a14:foregroundMark x1="51100" y1="8056" x2="55200" y2="7593"/>
                      </a14:backgroundRemoval>
                    </a14:imgEffect>
                  </a14:imgLayer>
                </a14:imgProps>
              </a:ext>
              <a:ext uri="{28A0092B-C50C-407E-A947-70E740481C1C}">
                <a14:useLocalDpi xmlns:a14="http://schemas.microsoft.com/office/drawing/2010/main" val="0"/>
              </a:ext>
            </a:extLst>
          </a:blip>
          <a:srcRect/>
          <a:stretch>
            <a:fillRect/>
          </a:stretch>
        </p:blipFill>
        <p:spPr bwMode="auto">
          <a:xfrm>
            <a:off x="9137650" y="6527292"/>
            <a:ext cx="5245100" cy="5664708"/>
          </a:xfrm>
          <a:prstGeom prst="rect">
            <a:avLst/>
          </a:prstGeom>
          <a:noFill/>
          <a:extLst>
            <a:ext uri="{909E8E84-426E-40DD-AFC4-6F175D3DCCD1}">
              <a14:hiddenFill xmlns:a14="http://schemas.microsoft.com/office/drawing/2010/main">
                <a:solidFill>
                  <a:srgbClr val="FFFFFF"/>
                </a:solidFill>
              </a14:hiddenFill>
            </a:ext>
          </a:extLst>
        </p:spPr>
      </p:pic>
      <p:pic>
        <p:nvPicPr>
          <p:cNvPr id="1030" name="Picture 6" descr="C:\Users\HP\Desktop\10153417.jpg"/>
          <p:cNvPicPr>
            <a:picLocks noChangeAspect="1" noChangeArrowheads="1"/>
          </p:cNvPicPr>
          <p:nvPr/>
        </p:nvPicPr>
        <p:blipFill rotWithShape="1">
          <a:blip r:embed="rId6">
            <a:extLst>
              <a:ext uri="{28A0092B-C50C-407E-A947-70E740481C1C}">
                <a14:useLocalDpi xmlns:a14="http://schemas.microsoft.com/office/drawing/2010/main" val="0"/>
              </a:ext>
            </a:extLst>
          </a:blip>
          <a:srcRect b="10834"/>
          <a:stretch/>
        </p:blipFill>
        <p:spPr bwMode="auto">
          <a:xfrm>
            <a:off x="-1100504" y="-1695449"/>
            <a:ext cx="16326766" cy="11355266"/>
          </a:xfrm>
          <a:prstGeom prst="rect">
            <a:avLst/>
          </a:prstGeom>
          <a:noFill/>
          <a:extLst>
            <a:ext uri="{909E8E84-426E-40DD-AFC4-6F175D3DCCD1}">
              <a14:hiddenFill xmlns:a14="http://schemas.microsoft.com/office/drawing/2010/main">
                <a:solidFill>
                  <a:srgbClr val="FFFFFF"/>
                </a:solidFill>
              </a14:hiddenFill>
            </a:ext>
          </a:extLst>
        </p:spPr>
      </p:pic>
      <p:sp>
        <p:nvSpPr>
          <p:cNvPr id="9" name="ô 6"/>
          <p:cNvSpPr/>
          <p:nvPr/>
        </p:nvSpPr>
        <p:spPr>
          <a:xfrm>
            <a:off x="527920" y="1714500"/>
            <a:ext cx="2234330" cy="2077184"/>
          </a:xfrm>
          <a:prstGeom prst="rect">
            <a:avLst/>
          </a:prstGeom>
          <a:solidFill>
            <a:srgbClr val="FF000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Giải</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0" name="ô 10"/>
          <p:cNvSpPr/>
          <p:nvPr/>
        </p:nvSpPr>
        <p:spPr>
          <a:xfrm>
            <a:off x="3595779" y="1714501"/>
            <a:ext cx="2043021" cy="2077183"/>
          </a:xfrm>
          <a:prstGeom prst="rect">
            <a:avLst/>
          </a:prstGeom>
          <a:solidFill>
            <a:srgbClr val="7030A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Cứu</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1" name="ô 9"/>
          <p:cNvSpPr/>
          <p:nvPr/>
        </p:nvSpPr>
        <p:spPr>
          <a:xfrm>
            <a:off x="9410700" y="1714502"/>
            <a:ext cx="2349500" cy="2077184"/>
          </a:xfrm>
          <a:prstGeom prst="rect">
            <a:avLst/>
          </a:prstGeom>
          <a:solidFill>
            <a:srgbClr val="00B05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Xanh</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12" name="ô 11"/>
          <p:cNvSpPr/>
          <p:nvPr/>
        </p:nvSpPr>
        <p:spPr>
          <a:xfrm>
            <a:off x="6345329" y="1714501"/>
            <a:ext cx="2493871" cy="2077183"/>
          </a:xfrm>
          <a:prstGeom prst="rect">
            <a:avLst/>
          </a:prstGeom>
          <a:solidFill>
            <a:schemeClr val="accent1">
              <a:lumMod val="90000"/>
              <a:lumOff val="10000"/>
            </a:schemeClr>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6 SVNStella" pitchFamily="2" charset="0"/>
                <a:ea typeface="+mn-ea"/>
                <a:cs typeface="+mn-cs"/>
              </a:rPr>
              <a:t>Rừng</a:t>
            </a:r>
            <a:endParaRPr kumimoji="0" lang="en-US" sz="4800" b="0" i="0" u="none" strike="noStrike" kern="1200" cap="none" spc="0" normalizeH="0" baseline="0" noProof="0" dirty="0">
              <a:ln>
                <a:noFill/>
              </a:ln>
              <a:solidFill>
                <a:prstClr val="white"/>
              </a:solidFill>
              <a:effectLst/>
              <a:uLnTx/>
              <a:uFillTx/>
              <a:latin typeface="#9Slide06 SVNStella" pitchFamily="2" charset="0"/>
              <a:ea typeface="+mn-ea"/>
              <a:cs typeface="+mn-cs"/>
            </a:endParaRPr>
          </a:p>
        </p:txBody>
      </p:sp>
      <p:sp>
        <p:nvSpPr>
          <p:cNvPr id="4" name="Rounded Rectangle 3"/>
          <p:cNvSpPr/>
          <p:nvPr/>
        </p:nvSpPr>
        <p:spPr>
          <a:xfrm>
            <a:off x="4878479" y="4591050"/>
            <a:ext cx="2713785" cy="971549"/>
          </a:xfrm>
          <a:prstGeom prst="roundRect">
            <a:avLst/>
          </a:prstGeom>
          <a:solidFill>
            <a:srgbClr val="0070C0"/>
          </a:solidFill>
        </p:spPr>
        <p:style>
          <a:lnRef idx="2">
            <a:schemeClr val="accent1">
              <a:shade val="50000"/>
            </a:schemeClr>
          </a:lnRef>
          <a:fillRef idx="1">
            <a:schemeClr val="accent1"/>
          </a:fillRef>
          <a:effectRef idx="0">
            <a:schemeClr val="accent1"/>
          </a:effectRef>
          <a:fontRef idx="minor">
            <a:schemeClr val="lt1"/>
          </a:fontRef>
        </p:style>
        <p:txBody>
          <a:bodyPr rtlCol="0" anchor="ctr">
            <a:scene3d>
              <a:camera prst="obliqueTopLeft"/>
              <a:lightRig rig="threePt" dir="t"/>
            </a:scene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Chơi</a:t>
            </a:r>
            <a:endParaRPr kumimoji="0" lang="en-US" sz="48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pic>
        <p:nvPicPr>
          <p:cNvPr id="13" name="口哨欢快儿童旅行视频儿童节配乐">
            <a:hlinkClick r:id="" action="ppaction://media"/>
            <a:extLst>
              <a:ext uri="{FF2B5EF4-FFF2-40B4-BE49-F238E27FC236}">
                <a16:creationId xmlns:a16="http://schemas.microsoft.com/office/drawing/2014/main" id="{84AC020A-4CCF-46E4-BD04-08D3BD3B0114}"/>
              </a:ext>
            </a:extLst>
          </p:cNvPr>
          <p:cNvPicPr>
            <a:picLocks noChangeAspect="1"/>
          </p:cNvPicPr>
          <p:nvPr>
            <a:audioFile r:link="rId2"/>
            <p:extLst>
              <p:ext uri="{DAA4B4D4-6D71-4841-9C94-3DE7FCFB9230}">
                <p14:media xmlns:p14="http://schemas.microsoft.com/office/powerpoint/2010/main" r:embed="rId1"/>
              </p:ext>
            </p:extLst>
          </p:nvPr>
        </p:nvPicPr>
        <p:blipFill>
          <a:blip r:embed="rId7"/>
          <a:stretch>
            <a:fillRect/>
          </a:stretch>
        </p:blipFill>
        <p:spPr>
          <a:xfrm>
            <a:off x="-304800" y="0"/>
            <a:ext cx="609600" cy="609600"/>
          </a:xfrm>
          <a:prstGeom prst="rect">
            <a:avLst/>
          </a:prstGeom>
        </p:spPr>
      </p:pic>
    </p:spTree>
    <p:extLst>
      <p:ext uri="{BB962C8B-B14F-4D97-AF65-F5344CB8AC3E}">
        <p14:creationId xmlns:p14="http://schemas.microsoft.com/office/powerpoint/2010/main" val="35337239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mediacall" presetSubtype="0" fill="hold" nodeType="afterEffect">
                                  <p:stCondLst>
                                    <p:cond delay="0"/>
                                  </p:stCondLst>
                                  <p:childTnLst>
                                    <p:cmd type="call" cmd="playFrom(0.0)">
                                      <p:cBhvr>
                                        <p:cTn id="6" dur="1" fill="hold"/>
                                        <p:tgtEl>
                                          <p:spTgt spid="13"/>
                                        </p:tgtEl>
                                      </p:cBhvr>
                                    </p:cmd>
                                  </p:childTnLst>
                                </p:cTn>
                              </p:par>
                            </p:childTnLst>
                          </p:cTn>
                        </p:par>
                      </p:childTnLst>
                    </p:cTn>
                  </p:par>
                  <p:par>
                    <p:cTn id="7" fill="hold">
                      <p:stCondLst>
                        <p:cond delay="indefinite"/>
                      </p:stCondLst>
                      <p:childTnLst>
                        <p:par>
                          <p:cTn id="8" fill="hold">
                            <p:stCondLst>
                              <p:cond delay="0"/>
                            </p:stCondLst>
                            <p:childTnLst>
                              <p:par>
                                <p:cTn id="9" presetID="42" presetClass="entr" presetSubtype="0" fill="hold" grpId="0" nodeType="clickEffect">
                                  <p:stCondLst>
                                    <p:cond delay="0"/>
                                  </p:stCondLst>
                                  <p:iterate type="lt">
                                    <p:tmPct val="0"/>
                                  </p:iterate>
                                  <p:childTnLst>
                                    <p:set>
                                      <p:cBhvr>
                                        <p:cTn id="10" dur="1" fill="hold">
                                          <p:stCondLst>
                                            <p:cond delay="0"/>
                                          </p:stCondLst>
                                        </p:cTn>
                                        <p:tgtEl>
                                          <p:spTgt spid="9"/>
                                        </p:tgtEl>
                                        <p:attrNameLst>
                                          <p:attrName>style.visibility</p:attrName>
                                        </p:attrNameLst>
                                      </p:cBhvr>
                                      <p:to>
                                        <p:strVal val="visible"/>
                                      </p:to>
                                    </p:set>
                                    <p:animEffect transition="in" filter="fade">
                                      <p:cBhvr>
                                        <p:cTn id="11" dur="1000"/>
                                        <p:tgtEl>
                                          <p:spTgt spid="9"/>
                                        </p:tgtEl>
                                      </p:cBhvr>
                                    </p:animEffect>
                                    <p:anim calcmode="lin" valueType="num">
                                      <p:cBhvr>
                                        <p:cTn id="12" dur="1000" fill="hold"/>
                                        <p:tgtEl>
                                          <p:spTgt spid="9"/>
                                        </p:tgtEl>
                                        <p:attrNameLst>
                                          <p:attrName>ppt_x</p:attrName>
                                        </p:attrNameLst>
                                      </p:cBhvr>
                                      <p:tavLst>
                                        <p:tav tm="0">
                                          <p:val>
                                            <p:strVal val="#ppt_x"/>
                                          </p:val>
                                        </p:tav>
                                        <p:tav tm="100000">
                                          <p:val>
                                            <p:strVal val="#ppt_x"/>
                                          </p:val>
                                        </p:tav>
                                      </p:tavLst>
                                    </p:anim>
                                    <p:anim calcmode="lin" valueType="num">
                                      <p:cBhvr>
                                        <p:cTn id="13" dur="1000" fill="hold"/>
                                        <p:tgtEl>
                                          <p:spTgt spid="9"/>
                                        </p:tgtEl>
                                        <p:attrNameLst>
                                          <p:attrName>ppt_y</p:attrName>
                                        </p:attrNameLst>
                                      </p:cBhvr>
                                      <p:tavLst>
                                        <p:tav tm="0">
                                          <p:val>
                                            <p:strVal val="#ppt_y+.1"/>
                                          </p:val>
                                        </p:tav>
                                        <p:tav tm="100000">
                                          <p:val>
                                            <p:strVal val="#ppt_y"/>
                                          </p:val>
                                        </p:tav>
                                      </p:tavLst>
                                    </p:anim>
                                  </p:childTnLst>
                                </p:cTn>
                              </p:par>
                            </p:childTnLst>
                          </p:cTn>
                        </p:par>
                      </p:childTnLst>
                    </p:cTn>
                  </p:par>
                  <p:par>
                    <p:cTn id="14" fill="hold">
                      <p:stCondLst>
                        <p:cond delay="indefinite"/>
                      </p:stCondLst>
                      <p:childTnLst>
                        <p:par>
                          <p:cTn id="15" fill="hold">
                            <p:stCondLst>
                              <p:cond delay="0"/>
                            </p:stCondLst>
                            <p:childTnLst>
                              <p:par>
                                <p:cTn id="16" presetID="42" presetClass="entr" presetSubtype="0" fill="hold" grpId="0" nodeType="clickEffect">
                                  <p:stCondLst>
                                    <p:cond delay="0"/>
                                  </p:stCondLst>
                                  <p:iterate type="lt">
                                    <p:tmPct val="0"/>
                                  </p:iterate>
                                  <p:childTnLst>
                                    <p:set>
                                      <p:cBhvr>
                                        <p:cTn id="17" dur="1" fill="hold">
                                          <p:stCondLst>
                                            <p:cond delay="0"/>
                                          </p:stCondLst>
                                        </p:cTn>
                                        <p:tgtEl>
                                          <p:spTgt spid="10"/>
                                        </p:tgtEl>
                                        <p:attrNameLst>
                                          <p:attrName>style.visibility</p:attrName>
                                        </p:attrNameLst>
                                      </p:cBhvr>
                                      <p:to>
                                        <p:strVal val="visible"/>
                                      </p:to>
                                    </p:set>
                                    <p:animEffect transition="in" filter="fade">
                                      <p:cBhvr>
                                        <p:cTn id="18" dur="1000"/>
                                        <p:tgtEl>
                                          <p:spTgt spid="10"/>
                                        </p:tgtEl>
                                      </p:cBhvr>
                                    </p:animEffect>
                                    <p:anim calcmode="lin" valueType="num">
                                      <p:cBhvr>
                                        <p:cTn id="19" dur="1000" fill="hold"/>
                                        <p:tgtEl>
                                          <p:spTgt spid="10"/>
                                        </p:tgtEl>
                                        <p:attrNameLst>
                                          <p:attrName>ppt_x</p:attrName>
                                        </p:attrNameLst>
                                      </p:cBhvr>
                                      <p:tavLst>
                                        <p:tav tm="0">
                                          <p:val>
                                            <p:strVal val="#ppt_x"/>
                                          </p:val>
                                        </p:tav>
                                        <p:tav tm="100000">
                                          <p:val>
                                            <p:strVal val="#ppt_x"/>
                                          </p:val>
                                        </p:tav>
                                      </p:tavLst>
                                    </p:anim>
                                    <p:anim calcmode="lin" valueType="num">
                                      <p:cBhvr>
                                        <p:cTn id="20"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42" presetClass="entr" presetSubtype="0" fill="hold" grpId="0" nodeType="clickEffect">
                                  <p:stCondLst>
                                    <p:cond delay="0"/>
                                  </p:stCondLst>
                                  <p:iterate type="lt">
                                    <p:tmPct val="0"/>
                                  </p:iterate>
                                  <p:childTnLst>
                                    <p:set>
                                      <p:cBhvr>
                                        <p:cTn id="24" dur="1" fill="hold">
                                          <p:stCondLst>
                                            <p:cond delay="0"/>
                                          </p:stCondLst>
                                        </p:cTn>
                                        <p:tgtEl>
                                          <p:spTgt spid="12"/>
                                        </p:tgtEl>
                                        <p:attrNameLst>
                                          <p:attrName>style.visibility</p:attrName>
                                        </p:attrNameLst>
                                      </p:cBhvr>
                                      <p:to>
                                        <p:strVal val="visible"/>
                                      </p:to>
                                    </p:set>
                                    <p:animEffect transition="in" filter="fade">
                                      <p:cBhvr>
                                        <p:cTn id="25" dur="1000"/>
                                        <p:tgtEl>
                                          <p:spTgt spid="12"/>
                                        </p:tgtEl>
                                      </p:cBhvr>
                                    </p:animEffect>
                                    <p:anim calcmode="lin" valueType="num">
                                      <p:cBhvr>
                                        <p:cTn id="26" dur="1000" fill="hold"/>
                                        <p:tgtEl>
                                          <p:spTgt spid="12"/>
                                        </p:tgtEl>
                                        <p:attrNameLst>
                                          <p:attrName>ppt_x</p:attrName>
                                        </p:attrNameLst>
                                      </p:cBhvr>
                                      <p:tavLst>
                                        <p:tav tm="0">
                                          <p:val>
                                            <p:strVal val="#ppt_x"/>
                                          </p:val>
                                        </p:tav>
                                        <p:tav tm="100000">
                                          <p:val>
                                            <p:strVal val="#ppt_x"/>
                                          </p:val>
                                        </p:tav>
                                      </p:tavLst>
                                    </p:anim>
                                    <p:anim calcmode="lin" valueType="num">
                                      <p:cBhvr>
                                        <p:cTn id="27" dur="1000" fill="hold"/>
                                        <p:tgtEl>
                                          <p:spTgt spid="12"/>
                                        </p:tgtEl>
                                        <p:attrNameLst>
                                          <p:attrName>ppt_y</p:attrName>
                                        </p:attrNameLst>
                                      </p:cBhvr>
                                      <p:tavLst>
                                        <p:tav tm="0">
                                          <p:val>
                                            <p:strVal val="#ppt_y+.1"/>
                                          </p:val>
                                        </p:tav>
                                        <p:tav tm="100000">
                                          <p:val>
                                            <p:strVal val="#ppt_y"/>
                                          </p:val>
                                        </p:tav>
                                      </p:tavLst>
                                    </p:anim>
                                  </p:childTnLst>
                                </p:cTn>
                              </p:par>
                            </p:childTnLst>
                          </p:cTn>
                        </p:par>
                      </p:childTnLst>
                    </p:cTn>
                  </p:par>
                  <p:par>
                    <p:cTn id="28" fill="hold">
                      <p:stCondLst>
                        <p:cond delay="indefinite"/>
                      </p:stCondLst>
                      <p:childTnLst>
                        <p:par>
                          <p:cTn id="29" fill="hold">
                            <p:stCondLst>
                              <p:cond delay="0"/>
                            </p:stCondLst>
                            <p:childTnLst>
                              <p:par>
                                <p:cTn id="30" presetID="42" presetClass="entr" presetSubtype="0" fill="hold" grpId="0" nodeType="clickEffect">
                                  <p:stCondLst>
                                    <p:cond delay="0"/>
                                  </p:stCondLst>
                                  <p:iterate type="lt">
                                    <p:tmPct val="0"/>
                                  </p:iterate>
                                  <p:childTnLst>
                                    <p:set>
                                      <p:cBhvr>
                                        <p:cTn id="31" dur="1" fill="hold">
                                          <p:stCondLst>
                                            <p:cond delay="0"/>
                                          </p:stCondLst>
                                        </p:cTn>
                                        <p:tgtEl>
                                          <p:spTgt spid="11"/>
                                        </p:tgtEl>
                                        <p:attrNameLst>
                                          <p:attrName>style.visibility</p:attrName>
                                        </p:attrNameLst>
                                      </p:cBhvr>
                                      <p:to>
                                        <p:strVal val="visible"/>
                                      </p:to>
                                    </p:set>
                                    <p:animEffect transition="in" filter="fade">
                                      <p:cBhvr>
                                        <p:cTn id="32" dur="1000"/>
                                        <p:tgtEl>
                                          <p:spTgt spid="11"/>
                                        </p:tgtEl>
                                      </p:cBhvr>
                                    </p:animEffect>
                                    <p:anim calcmode="lin" valueType="num">
                                      <p:cBhvr>
                                        <p:cTn id="33" dur="1000" fill="hold"/>
                                        <p:tgtEl>
                                          <p:spTgt spid="11"/>
                                        </p:tgtEl>
                                        <p:attrNameLst>
                                          <p:attrName>ppt_x</p:attrName>
                                        </p:attrNameLst>
                                      </p:cBhvr>
                                      <p:tavLst>
                                        <p:tav tm="0">
                                          <p:val>
                                            <p:strVal val="#ppt_x"/>
                                          </p:val>
                                        </p:tav>
                                        <p:tav tm="100000">
                                          <p:val>
                                            <p:strVal val="#ppt_x"/>
                                          </p:val>
                                        </p:tav>
                                      </p:tavLst>
                                    </p:anim>
                                    <p:anim calcmode="lin" valueType="num">
                                      <p:cBhvr>
                                        <p:cTn id="34" dur="1000" fill="hold"/>
                                        <p:tgtEl>
                                          <p:spTgt spid="11"/>
                                        </p:tgtEl>
                                        <p:attrNameLst>
                                          <p:attrName>ppt_y</p:attrName>
                                        </p:attrNameLst>
                                      </p:cBhvr>
                                      <p:tavLst>
                                        <p:tav tm="0">
                                          <p:val>
                                            <p:strVal val="#ppt_y+.1"/>
                                          </p:val>
                                        </p:tav>
                                        <p:tav tm="100000">
                                          <p:val>
                                            <p:strVal val="#ppt_y"/>
                                          </p:val>
                                        </p:tav>
                                      </p:tavLst>
                                    </p:anim>
                                  </p:childTnLst>
                                </p:cTn>
                              </p:par>
                            </p:childTnLst>
                          </p:cTn>
                        </p:par>
                        <p:par>
                          <p:cTn id="35" fill="hold">
                            <p:stCondLst>
                              <p:cond delay="1000"/>
                            </p:stCondLst>
                            <p:childTnLst>
                              <p:par>
                                <p:cTn id="36" presetID="34" presetClass="emph" presetSubtype="0" repeatCount="indefinite" fill="hold" grpId="1" nodeType="afterEffect">
                                  <p:stCondLst>
                                    <p:cond delay="0"/>
                                  </p:stCondLst>
                                  <p:iterate type="lt">
                                    <p:tmPct val="10000"/>
                                  </p:iterate>
                                  <p:childTnLst>
                                    <p:animMotion origin="layout" path="M 0.0 0.0 L 0.0 -0.07213" pathEditMode="relative" ptsTypes="">
                                      <p:cBhvr>
                                        <p:cTn id="37" dur="500" accel="50000" decel="50000" autoRev="1" fill="hold">
                                          <p:stCondLst>
                                            <p:cond delay="0"/>
                                          </p:stCondLst>
                                        </p:cTn>
                                        <p:tgtEl>
                                          <p:spTgt spid="9"/>
                                        </p:tgtEl>
                                        <p:attrNameLst>
                                          <p:attrName>ppt_x</p:attrName>
                                          <p:attrName>ppt_y</p:attrName>
                                        </p:attrNameLst>
                                      </p:cBhvr>
                                    </p:animMotion>
                                    <p:animRot by="1500000">
                                      <p:cBhvr>
                                        <p:cTn id="38" dur="250" fill="hold">
                                          <p:stCondLst>
                                            <p:cond delay="0"/>
                                          </p:stCondLst>
                                        </p:cTn>
                                        <p:tgtEl>
                                          <p:spTgt spid="9"/>
                                        </p:tgtEl>
                                        <p:attrNameLst>
                                          <p:attrName>r</p:attrName>
                                        </p:attrNameLst>
                                      </p:cBhvr>
                                    </p:animRot>
                                    <p:animRot by="-1500000">
                                      <p:cBhvr>
                                        <p:cTn id="39" dur="250" fill="hold">
                                          <p:stCondLst>
                                            <p:cond delay="250"/>
                                          </p:stCondLst>
                                        </p:cTn>
                                        <p:tgtEl>
                                          <p:spTgt spid="9"/>
                                        </p:tgtEl>
                                        <p:attrNameLst>
                                          <p:attrName>r</p:attrName>
                                        </p:attrNameLst>
                                      </p:cBhvr>
                                    </p:animRot>
                                    <p:animRot by="-1500000">
                                      <p:cBhvr>
                                        <p:cTn id="40" dur="250" fill="hold">
                                          <p:stCondLst>
                                            <p:cond delay="500"/>
                                          </p:stCondLst>
                                        </p:cTn>
                                        <p:tgtEl>
                                          <p:spTgt spid="9"/>
                                        </p:tgtEl>
                                        <p:attrNameLst>
                                          <p:attrName>r</p:attrName>
                                        </p:attrNameLst>
                                      </p:cBhvr>
                                    </p:animRot>
                                    <p:animRot by="1500000">
                                      <p:cBhvr>
                                        <p:cTn id="41" dur="250" fill="hold">
                                          <p:stCondLst>
                                            <p:cond delay="750"/>
                                          </p:stCondLst>
                                        </p:cTn>
                                        <p:tgtEl>
                                          <p:spTgt spid="9"/>
                                        </p:tgtEl>
                                        <p:attrNameLst>
                                          <p:attrName>r</p:attrName>
                                        </p:attrNameLst>
                                      </p:cBhvr>
                                    </p:animRot>
                                  </p:childTnLst>
                                </p:cTn>
                              </p:par>
                              <p:par>
                                <p:cTn id="42"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43" dur="500" accel="50000" decel="50000" autoRev="1" fill="hold">
                                          <p:stCondLst>
                                            <p:cond delay="0"/>
                                          </p:stCondLst>
                                        </p:cTn>
                                        <p:tgtEl>
                                          <p:spTgt spid="10"/>
                                        </p:tgtEl>
                                        <p:attrNameLst>
                                          <p:attrName>ppt_x</p:attrName>
                                          <p:attrName>ppt_y</p:attrName>
                                        </p:attrNameLst>
                                      </p:cBhvr>
                                    </p:animMotion>
                                    <p:animRot by="1500000">
                                      <p:cBhvr>
                                        <p:cTn id="44" dur="250" fill="hold">
                                          <p:stCondLst>
                                            <p:cond delay="0"/>
                                          </p:stCondLst>
                                        </p:cTn>
                                        <p:tgtEl>
                                          <p:spTgt spid="10"/>
                                        </p:tgtEl>
                                        <p:attrNameLst>
                                          <p:attrName>r</p:attrName>
                                        </p:attrNameLst>
                                      </p:cBhvr>
                                    </p:animRot>
                                    <p:animRot by="-1500000">
                                      <p:cBhvr>
                                        <p:cTn id="45" dur="250" fill="hold">
                                          <p:stCondLst>
                                            <p:cond delay="250"/>
                                          </p:stCondLst>
                                        </p:cTn>
                                        <p:tgtEl>
                                          <p:spTgt spid="10"/>
                                        </p:tgtEl>
                                        <p:attrNameLst>
                                          <p:attrName>r</p:attrName>
                                        </p:attrNameLst>
                                      </p:cBhvr>
                                    </p:animRot>
                                    <p:animRot by="-1500000">
                                      <p:cBhvr>
                                        <p:cTn id="46" dur="250" fill="hold">
                                          <p:stCondLst>
                                            <p:cond delay="500"/>
                                          </p:stCondLst>
                                        </p:cTn>
                                        <p:tgtEl>
                                          <p:spTgt spid="10"/>
                                        </p:tgtEl>
                                        <p:attrNameLst>
                                          <p:attrName>r</p:attrName>
                                        </p:attrNameLst>
                                      </p:cBhvr>
                                    </p:animRot>
                                    <p:animRot by="1500000">
                                      <p:cBhvr>
                                        <p:cTn id="47" dur="250" fill="hold">
                                          <p:stCondLst>
                                            <p:cond delay="750"/>
                                          </p:stCondLst>
                                        </p:cTn>
                                        <p:tgtEl>
                                          <p:spTgt spid="10"/>
                                        </p:tgtEl>
                                        <p:attrNameLst>
                                          <p:attrName>r</p:attrName>
                                        </p:attrNameLst>
                                      </p:cBhvr>
                                    </p:animRot>
                                  </p:childTnLst>
                                </p:cTn>
                              </p:par>
                              <p:par>
                                <p:cTn id="48"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49" dur="500" accel="50000" decel="50000" autoRev="1" fill="hold">
                                          <p:stCondLst>
                                            <p:cond delay="0"/>
                                          </p:stCondLst>
                                        </p:cTn>
                                        <p:tgtEl>
                                          <p:spTgt spid="12"/>
                                        </p:tgtEl>
                                        <p:attrNameLst>
                                          <p:attrName>ppt_x</p:attrName>
                                          <p:attrName>ppt_y</p:attrName>
                                        </p:attrNameLst>
                                      </p:cBhvr>
                                    </p:animMotion>
                                    <p:animRot by="1500000">
                                      <p:cBhvr>
                                        <p:cTn id="50" dur="250" fill="hold">
                                          <p:stCondLst>
                                            <p:cond delay="0"/>
                                          </p:stCondLst>
                                        </p:cTn>
                                        <p:tgtEl>
                                          <p:spTgt spid="12"/>
                                        </p:tgtEl>
                                        <p:attrNameLst>
                                          <p:attrName>r</p:attrName>
                                        </p:attrNameLst>
                                      </p:cBhvr>
                                    </p:animRot>
                                    <p:animRot by="-1500000">
                                      <p:cBhvr>
                                        <p:cTn id="51" dur="250" fill="hold">
                                          <p:stCondLst>
                                            <p:cond delay="250"/>
                                          </p:stCondLst>
                                        </p:cTn>
                                        <p:tgtEl>
                                          <p:spTgt spid="12"/>
                                        </p:tgtEl>
                                        <p:attrNameLst>
                                          <p:attrName>r</p:attrName>
                                        </p:attrNameLst>
                                      </p:cBhvr>
                                    </p:animRot>
                                    <p:animRot by="-1500000">
                                      <p:cBhvr>
                                        <p:cTn id="52" dur="250" fill="hold">
                                          <p:stCondLst>
                                            <p:cond delay="500"/>
                                          </p:stCondLst>
                                        </p:cTn>
                                        <p:tgtEl>
                                          <p:spTgt spid="12"/>
                                        </p:tgtEl>
                                        <p:attrNameLst>
                                          <p:attrName>r</p:attrName>
                                        </p:attrNameLst>
                                      </p:cBhvr>
                                    </p:animRot>
                                    <p:animRot by="1500000">
                                      <p:cBhvr>
                                        <p:cTn id="53" dur="250" fill="hold">
                                          <p:stCondLst>
                                            <p:cond delay="750"/>
                                          </p:stCondLst>
                                        </p:cTn>
                                        <p:tgtEl>
                                          <p:spTgt spid="12"/>
                                        </p:tgtEl>
                                        <p:attrNameLst>
                                          <p:attrName>r</p:attrName>
                                        </p:attrNameLst>
                                      </p:cBhvr>
                                    </p:animRot>
                                  </p:childTnLst>
                                </p:cTn>
                              </p:par>
                              <p:par>
                                <p:cTn id="54" presetID="34" presetClass="emph" presetSubtype="0" repeatCount="indefinite" fill="hold" grpId="1" nodeType="withEffect">
                                  <p:stCondLst>
                                    <p:cond delay="0"/>
                                  </p:stCondLst>
                                  <p:iterate type="lt">
                                    <p:tmPct val="10000"/>
                                  </p:iterate>
                                  <p:childTnLst>
                                    <p:animMotion origin="layout" path="M 0.0 0.0 L 0.0 -0.07213" pathEditMode="relative" ptsTypes="">
                                      <p:cBhvr>
                                        <p:cTn id="55" dur="500" accel="50000" decel="50000" autoRev="1" fill="hold">
                                          <p:stCondLst>
                                            <p:cond delay="0"/>
                                          </p:stCondLst>
                                        </p:cTn>
                                        <p:tgtEl>
                                          <p:spTgt spid="11"/>
                                        </p:tgtEl>
                                        <p:attrNameLst>
                                          <p:attrName>ppt_x</p:attrName>
                                          <p:attrName>ppt_y</p:attrName>
                                        </p:attrNameLst>
                                      </p:cBhvr>
                                    </p:animMotion>
                                    <p:animRot by="1500000">
                                      <p:cBhvr>
                                        <p:cTn id="56" dur="250" fill="hold">
                                          <p:stCondLst>
                                            <p:cond delay="0"/>
                                          </p:stCondLst>
                                        </p:cTn>
                                        <p:tgtEl>
                                          <p:spTgt spid="11"/>
                                        </p:tgtEl>
                                        <p:attrNameLst>
                                          <p:attrName>r</p:attrName>
                                        </p:attrNameLst>
                                      </p:cBhvr>
                                    </p:animRot>
                                    <p:animRot by="-1500000">
                                      <p:cBhvr>
                                        <p:cTn id="57" dur="250" fill="hold">
                                          <p:stCondLst>
                                            <p:cond delay="250"/>
                                          </p:stCondLst>
                                        </p:cTn>
                                        <p:tgtEl>
                                          <p:spTgt spid="11"/>
                                        </p:tgtEl>
                                        <p:attrNameLst>
                                          <p:attrName>r</p:attrName>
                                        </p:attrNameLst>
                                      </p:cBhvr>
                                    </p:animRot>
                                    <p:animRot by="-1500000">
                                      <p:cBhvr>
                                        <p:cTn id="58" dur="250" fill="hold">
                                          <p:stCondLst>
                                            <p:cond delay="500"/>
                                          </p:stCondLst>
                                        </p:cTn>
                                        <p:tgtEl>
                                          <p:spTgt spid="11"/>
                                        </p:tgtEl>
                                        <p:attrNameLst>
                                          <p:attrName>r</p:attrName>
                                        </p:attrNameLst>
                                      </p:cBhvr>
                                    </p:animRot>
                                    <p:animRot by="1500000">
                                      <p:cBhvr>
                                        <p:cTn id="59" dur="250" fill="hold">
                                          <p:stCondLst>
                                            <p:cond delay="750"/>
                                          </p:stCondLst>
                                        </p:cTn>
                                        <p:tgtEl>
                                          <p:spTgt spid="11"/>
                                        </p:tgtEl>
                                        <p:attrNameLst>
                                          <p:attrName>r</p:attrName>
                                        </p:attrNameLst>
                                      </p:cBhvr>
                                    </p:animRot>
                                  </p:childTnLst>
                                </p:cTn>
                              </p:par>
                            </p:childTnLst>
                          </p:cTn>
                        </p:par>
                      </p:childTnLst>
                    </p:cTn>
                  </p:par>
                  <p:par>
                    <p:cTn id="60" fill="hold">
                      <p:stCondLst>
                        <p:cond delay="indefinite"/>
                      </p:stCondLst>
                      <p:childTnLst>
                        <p:par>
                          <p:cTn id="61" fill="hold">
                            <p:stCondLst>
                              <p:cond delay="0"/>
                            </p:stCondLst>
                            <p:childTnLst>
                              <p:par>
                                <p:cTn id="62" presetID="42" presetClass="entr" presetSubtype="0" fill="hold" grpId="0" nodeType="clickEffect">
                                  <p:stCondLst>
                                    <p:cond delay="0"/>
                                  </p:stCondLst>
                                  <p:childTnLst>
                                    <p:set>
                                      <p:cBhvr>
                                        <p:cTn id="63" dur="1" fill="hold">
                                          <p:stCondLst>
                                            <p:cond delay="0"/>
                                          </p:stCondLst>
                                        </p:cTn>
                                        <p:tgtEl>
                                          <p:spTgt spid="4"/>
                                        </p:tgtEl>
                                        <p:attrNameLst>
                                          <p:attrName>style.visibility</p:attrName>
                                        </p:attrNameLst>
                                      </p:cBhvr>
                                      <p:to>
                                        <p:strVal val="visible"/>
                                      </p:to>
                                    </p:set>
                                    <p:animEffect transition="in" filter="fade">
                                      <p:cBhvr>
                                        <p:cTn id="64" dur="1000"/>
                                        <p:tgtEl>
                                          <p:spTgt spid="4"/>
                                        </p:tgtEl>
                                      </p:cBhvr>
                                    </p:animEffect>
                                    <p:anim calcmode="lin" valueType="num">
                                      <p:cBhvr>
                                        <p:cTn id="65" dur="1000" fill="hold"/>
                                        <p:tgtEl>
                                          <p:spTgt spid="4"/>
                                        </p:tgtEl>
                                        <p:attrNameLst>
                                          <p:attrName>ppt_x</p:attrName>
                                        </p:attrNameLst>
                                      </p:cBhvr>
                                      <p:tavLst>
                                        <p:tav tm="0">
                                          <p:val>
                                            <p:strVal val="#ppt_x"/>
                                          </p:val>
                                        </p:tav>
                                        <p:tav tm="100000">
                                          <p:val>
                                            <p:strVal val="#ppt_x"/>
                                          </p:val>
                                        </p:tav>
                                      </p:tavLst>
                                    </p:anim>
                                    <p:anim calcmode="lin" valueType="num">
                                      <p:cBhvr>
                                        <p:cTn id="66" dur="1000" fill="hold"/>
                                        <p:tgtEl>
                                          <p:spTgt spid="4"/>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audio>
              <p:cMediaNode vol="80000" numSld="2" showWhenStopped="0">
                <p:cTn id="67" repeatCount="indefinite" fill="remove" display="0">
                  <p:stCondLst>
                    <p:cond delay="indefinite"/>
                  </p:stCondLst>
                  <p:endCondLst>
                    <p:cond evt="onStopAudio" delay="0">
                      <p:tgtEl>
                        <p:sldTgt/>
                      </p:tgtEl>
                    </p:cond>
                  </p:endCondLst>
                </p:cTn>
                <p:tgtEl>
                  <p:spTgt spid="13"/>
                </p:tgtEl>
              </p:cMediaNode>
            </p:audio>
          </p:childTnLst>
        </p:cTn>
      </p:par>
    </p:tnLst>
    <p:bldLst>
      <p:bldP spid="9" grpId="0" animBg="1"/>
      <p:bldP spid="9" grpId="1" animBg="1"/>
      <p:bldP spid="10" grpId="0" animBg="1"/>
      <p:bldP spid="10" grpId="1" animBg="1"/>
      <p:bldP spid="11" grpId="0" animBg="1"/>
      <p:bldP spid="11" grpId="1" animBg="1"/>
      <p:bldP spid="12" grpId="0" animBg="1"/>
      <p:bldP spid="12" grpId="1" animBg="1"/>
      <p:bldP spid="4"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id="{7646AF66-5822-4621-BC40-F00B47C21EAE}"/>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id="{8B76A7FA-1B54-4729-9DF9-0FAF753B3BF6}"/>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Luyện</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đọc</a:t>
            </a:r>
            <a:r>
              <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toàn</a:t>
            </a:r>
            <a:r>
              <a:rPr kumimoji="0" lang="en-US" sz="3200" b="1" i="0" u="none" strike="noStrike" kern="1200" cap="none" spc="0" normalizeH="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1" i="0" u="none" strike="noStrike" kern="1200" cap="none" spc="0" normalizeH="0" noProof="0" dirty="0" err="1">
                <a:ln>
                  <a:noFill/>
                </a:ln>
                <a:solidFill>
                  <a:srgbClr val="E14F48"/>
                </a:solidFill>
                <a:effectLst/>
                <a:uLnTx/>
                <a:uFillTx/>
                <a:latin typeface="Calibri" panose="020F0502020204030204" pitchFamily="34" charset="0"/>
                <a:ea typeface="+mn-ea"/>
                <a:cs typeface="Calibri" panose="020F0502020204030204" pitchFamily="34" charset="0"/>
              </a:rPr>
              <a:t>bài</a:t>
            </a:r>
            <a:endParaRPr kumimoji="0" lang="en-US" sz="32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 name="Picture 3" descr="A picture containing icon&#10;&#10;Description automatically generated">
            <a:extLst>
              <a:ext uri="{FF2B5EF4-FFF2-40B4-BE49-F238E27FC236}">
                <a16:creationId xmlns:a16="http://schemas.microsoft.com/office/drawing/2014/main" id="{81010F80-F887-4F8C-8CAC-EC26D70C62F9}"/>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5" name="Picture 4" descr="Icon&#10;&#10;Description automatically generated with medium confidence">
            <a:extLst>
              <a:ext uri="{FF2B5EF4-FFF2-40B4-BE49-F238E27FC236}">
                <a16:creationId xmlns:a16="http://schemas.microsoft.com/office/drawing/2014/main" id="{B780B2A6-FFDC-45C1-968D-C5FF530DFE2E}"/>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6" name="Picture 5" descr="A picture containing icon&#10;&#10;Description automatically generated">
            <a:extLst>
              <a:ext uri="{FF2B5EF4-FFF2-40B4-BE49-F238E27FC236}">
                <a16:creationId xmlns:a16="http://schemas.microsoft.com/office/drawing/2014/main" id="{32B351EA-E5C2-4FB5-9DCB-438BB0C2857C}"/>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pic>
        <p:nvPicPr>
          <p:cNvPr id="9" name="Picture 8">
            <a:extLst>
              <a:ext uri="{FF2B5EF4-FFF2-40B4-BE49-F238E27FC236}">
                <a16:creationId xmlns:a16="http://schemas.microsoft.com/office/drawing/2014/main" id="{CDCB9616-DBFB-408A-BA18-A10C8D978A59}"/>
              </a:ext>
            </a:extLst>
          </p:cNvPr>
          <p:cNvPicPr>
            <a:picLocks noChangeAspect="1"/>
          </p:cNvPicPr>
          <p:nvPr/>
        </p:nvPicPr>
        <p:blipFill>
          <a:blip r:embed="rId4"/>
          <a:stretch>
            <a:fillRect/>
          </a:stretch>
        </p:blipFill>
        <p:spPr>
          <a:xfrm>
            <a:off x="1858913" y="1192622"/>
            <a:ext cx="8474174" cy="5121084"/>
          </a:xfrm>
          <a:prstGeom prst="rect">
            <a:avLst/>
          </a:prstGeom>
        </p:spPr>
      </p:pic>
    </p:spTree>
    <p:extLst>
      <p:ext uri="{BB962C8B-B14F-4D97-AF65-F5344CB8AC3E}">
        <p14:creationId xmlns:p14="http://schemas.microsoft.com/office/powerpoint/2010/main" val="392549816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6"/>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6"/>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6"/>
                                        </p:tgtEl>
                                      </p:cBhvr>
                                    </p:animEffect>
                                    <p:anim calcmode="lin" valueType="num">
                                      <p:cBhvr>
                                        <p:cTn id="18" dur="250"/>
                                        <p:tgtEl>
                                          <p:spTgt spid="6"/>
                                        </p:tgtEl>
                                        <p:attrNameLst>
                                          <p:attrName>ppt_x</p:attrName>
                                        </p:attrNameLst>
                                      </p:cBhvr>
                                      <p:tavLst>
                                        <p:tav tm="0">
                                          <p:val>
                                            <p:strVal val="ppt_x"/>
                                          </p:val>
                                        </p:tav>
                                        <p:tav tm="100000">
                                          <p:val>
                                            <p:strVal val="ppt_x"/>
                                          </p:val>
                                        </p:tav>
                                      </p:tavLst>
                                    </p:anim>
                                    <p:anim calcmode="lin" valueType="num">
                                      <p:cBhvr>
                                        <p:cTn id="19" dur="250"/>
                                        <p:tgtEl>
                                          <p:spTgt spid="6"/>
                                        </p:tgtEl>
                                        <p:attrNameLst>
                                          <p:attrName>ppt_y</p:attrName>
                                        </p:attrNameLst>
                                      </p:cBhvr>
                                      <p:tavLst>
                                        <p:tav tm="0">
                                          <p:val>
                                            <p:strVal val="ppt_y"/>
                                          </p:val>
                                        </p:tav>
                                        <p:tav tm="100000">
                                          <p:val>
                                            <p:strVal val="ppt_y+.1"/>
                                          </p:val>
                                        </p:tav>
                                      </p:tavLst>
                                    </p:anim>
                                    <p:set>
                                      <p:cBhvr>
                                        <p:cTn id="20" dur="1" fill="hold">
                                          <p:stCondLst>
                                            <p:cond delay="249"/>
                                          </p:stCondLst>
                                        </p:cTn>
                                        <p:tgtEl>
                                          <p:spTgt spid="6"/>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5"/>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toàn</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bài</a:t>
            </a:r>
            <a:endParaRPr kumimoji="0" lang="en-US" sz="4400" b="1"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id="{224DBA12-5E0F-4F72-9623-11CB680F646C}"/>
              </a:ext>
            </a:extLst>
          </p:cNvPr>
          <p:cNvSpPr txBox="1"/>
          <p:nvPr/>
        </p:nvSpPr>
        <p:spPr>
          <a:xfrm>
            <a:off x="3819611" y="1018472"/>
            <a:ext cx="4607633"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2615009628"/>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id="{CBFC6861-C16B-464A-BF36-0C856AD836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id="{C3B5EAF2-E2A4-40DD-9B66-614BCEF6758B}"/>
                </a:ext>
              </a:extLst>
            </p:cNvPr>
            <p:cNvPicPr>
              <a:picLocks noChangeAspect="1"/>
            </p:cNvPicPr>
            <p:nvPr/>
          </p:nvPicPr>
          <p:blipFill>
            <a:blip r:embed="rId4"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id="{7BDEA1FD-0C6F-4F36-9BCB-7364E9B94FD8}"/>
                </a:ext>
              </a:extLst>
            </p:cNvPr>
            <p:cNvPicPr>
              <a:picLocks noChangeAspect="1"/>
            </p:cNvPicPr>
            <p:nvPr/>
          </p:nvPicPr>
          <p:blipFill>
            <a:blip r:embed="rId5"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id="{BC83F851-6C45-4FE8-AE13-E6CC9107B5D1}"/>
                </a:ext>
              </a:extLst>
            </p:cNvPr>
            <p:cNvPicPr>
              <a:picLocks noChangeAspect="1"/>
            </p:cNvPicPr>
            <p:nvPr/>
          </p:nvPicPr>
          <p:blipFill>
            <a:blip r:embed="rId6"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id="{751919DB-7A70-452A-BA14-272C56D93D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id="{690E83BE-960A-4B67-9CCF-DF9949A4CA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id="{9E4E612C-CB01-4C4A-B8CC-B0526CB5A04E}"/>
              </a:ext>
            </a:extLst>
          </p:cNvPr>
          <p:cNvSpPr/>
          <p:nvPr/>
        </p:nvSpPr>
        <p:spPr>
          <a:xfrm>
            <a:off x="3896545" y="1295857"/>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sp>
        <p:nvSpPr>
          <p:cNvPr id="45" name="文本框 44">
            <a:extLst>
              <a:ext uri="{FF2B5EF4-FFF2-40B4-BE49-F238E27FC236}">
                <a16:creationId xmlns:a16="http://schemas.microsoft.com/office/drawing/2014/main" id="{7D77B639-4FC9-4C7E-934D-563E63BA579B}"/>
              </a:ext>
            </a:extLst>
          </p:cNvPr>
          <p:cNvSpPr txBox="1"/>
          <p:nvPr/>
        </p:nvSpPr>
        <p:spPr>
          <a:xfrm>
            <a:off x="3743604" y="1376894"/>
            <a:ext cx="6368520" cy="2123658"/>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LUYỆN </a:t>
            </a:r>
            <a:b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br>
            <a:r>
              <a:rPr kumimoji="0" lang="vi-VN" altLang="zh-CN" sz="66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ĐỌC HIỂU</a:t>
            </a:r>
          </a:p>
        </p:txBody>
      </p:sp>
    </p:spTree>
    <p:extLst>
      <p:ext uri="{BB962C8B-B14F-4D97-AF65-F5344CB8AC3E}">
        <p14:creationId xmlns:p14="http://schemas.microsoft.com/office/powerpoint/2010/main" val="169211780"/>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1111"/>
                                  </p:iterate>
                                  <p:childTnLst>
                                    <p:set>
                                      <p:cBhvr>
                                        <p:cTn id="6" dur="1" fill="hold">
                                          <p:stCondLst>
                                            <p:cond delay="0"/>
                                          </p:stCondLst>
                                        </p:cTn>
                                        <p:tgtEl>
                                          <p:spTgt spid="45"/>
                                        </p:tgtEl>
                                        <p:attrNameLst>
                                          <p:attrName>style.visibility</p:attrName>
                                        </p:attrNameLst>
                                      </p:cBhvr>
                                      <p:to>
                                        <p:strVal val="visible"/>
                                      </p:to>
                                    </p:set>
                                    <p:anim calcmode="lin" valueType="num">
                                      <p:cBhvr>
                                        <p:cTn id="7" dur="75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8" dur="750" fill="hold"/>
                                        <p:tgtEl>
                                          <p:spTgt spid="45"/>
                                        </p:tgtEl>
                                        <p:attrNameLst>
                                          <p:attrName>ppt_y</p:attrName>
                                        </p:attrNameLst>
                                      </p:cBhvr>
                                      <p:tavLst>
                                        <p:tav tm="0">
                                          <p:val>
                                            <p:strVal val="#ppt_y"/>
                                          </p:val>
                                        </p:tav>
                                        <p:tav tm="100000">
                                          <p:val>
                                            <p:strVal val="#ppt_y"/>
                                          </p:val>
                                        </p:tav>
                                      </p:tavLst>
                                    </p:anim>
                                    <p:anim calcmode="lin" valueType="num">
                                      <p:cBhvr>
                                        <p:cTn id="9" dur="75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10" dur="75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750" tmFilter="0,0; .5, 1; 1, 1"/>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任意多边形: 形状 40">
            <a:extLst>
              <a:ext uri="{FF2B5EF4-FFF2-40B4-BE49-F238E27FC236}">
                <a16:creationId xmlns:a16="http://schemas.microsoft.com/office/drawing/2014/main" id="{6E07FF65-7826-415F-A33A-B7B6463BF458}"/>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3" name="TextBox 2">
            <a:extLst>
              <a:ext uri="{FF2B5EF4-FFF2-40B4-BE49-F238E27FC236}">
                <a16:creationId xmlns:a16="http://schemas.microsoft.com/office/drawing/2014/main" id="{229E9795-4EDF-4015-9C32-00BF739669C4}"/>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Giải</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nghĩa</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từ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khó</a:t>
            </a:r>
            <a:r>
              <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32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hiểu</a:t>
            </a:r>
            <a:endParaRPr kumimoji="0" lang="en-US" sz="32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endParaRPr>
          </a:p>
        </p:txBody>
      </p:sp>
      <p:sp>
        <p:nvSpPr>
          <p:cNvPr id="10" name="思想气泡: 云 1">
            <a:extLst>
              <a:ext uri="{FF2B5EF4-FFF2-40B4-BE49-F238E27FC236}">
                <a16:creationId xmlns:a16="http://schemas.microsoft.com/office/drawing/2014/main" id="{504032C7-4407-499F-9E0C-E9F346EB3AD9}"/>
              </a:ext>
            </a:extLst>
          </p:cNvPr>
          <p:cNvSpPr/>
          <p:nvPr/>
        </p:nvSpPr>
        <p:spPr>
          <a:xfrm rot="21103547" flipH="1">
            <a:off x="4886843" y="1330916"/>
            <a:ext cx="6625468" cy="3889577"/>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11" name="TextBox 10">
            <a:extLst>
              <a:ext uri="{FF2B5EF4-FFF2-40B4-BE49-F238E27FC236}">
                <a16:creationId xmlns:a16="http://schemas.microsoft.com/office/drawing/2014/main" id="{98E09271-C5ED-4394-84F3-77D6DE225CB4}"/>
              </a:ext>
            </a:extLst>
          </p:cNvPr>
          <p:cNvSpPr txBox="1"/>
          <p:nvPr/>
        </p:nvSpPr>
        <p:spPr>
          <a:xfrm>
            <a:off x="5305510" y="2121542"/>
            <a:ext cx="6243469" cy="2308324"/>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vi-VN"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Trong bài </a:t>
            </a:r>
            <a:r>
              <a:rPr kumimoji="0" lang="en-US" sz="4800" b="0" i="0" u="none" strike="noStrike" kern="1200" cap="none" spc="0" normalizeH="0" baseline="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4800" b="0" i="0" u="none" strike="noStrike" kern="1200"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4800" b="0" i="0" u="none" strike="noStrike" kern="1200" cap="none" spc="0" normalizeH="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r>
              <a:rPr kumimoji="0" lang="vi-VN"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rPr>
              <a:t>, có từ nào em chưa hiểu nghĩa? </a:t>
            </a:r>
            <a:endParaRPr kumimoji="0" lang="en-US" sz="48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7" name="Picture 6" descr="A picture containing text, toy, vector graphics&#10;&#10;Description automatically generated">
            <a:extLst>
              <a:ext uri="{FF2B5EF4-FFF2-40B4-BE49-F238E27FC236}">
                <a16:creationId xmlns:a16="http://schemas.microsoft.com/office/drawing/2014/main" id="{D07288E1-D254-4179-8285-2C28B2B1AA98}"/>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111134" y="1856479"/>
            <a:ext cx="4662965" cy="4368075"/>
          </a:xfrm>
          <a:prstGeom prst="rect">
            <a:avLst/>
          </a:prstGeom>
        </p:spPr>
      </p:pic>
    </p:spTree>
    <p:extLst>
      <p:ext uri="{BB962C8B-B14F-4D97-AF65-F5344CB8AC3E}">
        <p14:creationId xmlns:p14="http://schemas.microsoft.com/office/powerpoint/2010/main" val="334527188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1000"/>
                                        <p:tgtEl>
                                          <p:spTgt spid="3"/>
                                        </p:tgtEl>
                                      </p:cBhvr>
                                    </p:animEffect>
                                  </p:childTnLst>
                                </p:cTn>
                              </p:par>
                            </p:childTnLst>
                          </p:cTn>
                        </p:par>
                        <p:par>
                          <p:cTn id="8" fill="hold">
                            <p:stCondLst>
                              <p:cond delay="1000"/>
                            </p:stCondLst>
                            <p:childTnLst>
                              <p:par>
                                <p:cTn id="9" presetID="42" presetClass="entr" presetSubtype="0" fill="hold" grpId="0" nodeType="afterEffect">
                                  <p:stCondLst>
                                    <p:cond delay="0"/>
                                  </p:stCondLst>
                                  <p:childTnLst>
                                    <p:set>
                                      <p:cBhvr>
                                        <p:cTn id="10" dur="1" fill="hold">
                                          <p:stCondLst>
                                            <p:cond delay="0"/>
                                          </p:stCondLst>
                                        </p:cTn>
                                        <p:tgtEl>
                                          <p:spTgt spid="10"/>
                                        </p:tgtEl>
                                        <p:attrNameLst>
                                          <p:attrName>style.visibility</p:attrName>
                                        </p:attrNameLst>
                                      </p:cBhvr>
                                      <p:to>
                                        <p:strVal val="visible"/>
                                      </p:to>
                                    </p:set>
                                    <p:animEffect transition="in" filter="fade">
                                      <p:cBhvr>
                                        <p:cTn id="11" dur="500"/>
                                        <p:tgtEl>
                                          <p:spTgt spid="10"/>
                                        </p:tgtEl>
                                      </p:cBhvr>
                                    </p:animEffect>
                                    <p:anim calcmode="lin" valueType="num">
                                      <p:cBhvr>
                                        <p:cTn id="12" dur="500" fill="hold"/>
                                        <p:tgtEl>
                                          <p:spTgt spid="10"/>
                                        </p:tgtEl>
                                        <p:attrNameLst>
                                          <p:attrName>ppt_x</p:attrName>
                                        </p:attrNameLst>
                                      </p:cBhvr>
                                      <p:tavLst>
                                        <p:tav tm="0">
                                          <p:val>
                                            <p:strVal val="#ppt_x"/>
                                          </p:val>
                                        </p:tav>
                                        <p:tav tm="100000">
                                          <p:val>
                                            <p:strVal val="#ppt_x"/>
                                          </p:val>
                                        </p:tav>
                                      </p:tavLst>
                                    </p:anim>
                                    <p:anim calcmode="lin" valueType="num">
                                      <p:cBhvr>
                                        <p:cTn id="13" dur="500" fill="hold"/>
                                        <p:tgtEl>
                                          <p:spTgt spid="10"/>
                                        </p:tgtEl>
                                        <p:attrNameLst>
                                          <p:attrName>ppt_y</p:attrName>
                                        </p:attrNameLst>
                                      </p:cBhvr>
                                      <p:tavLst>
                                        <p:tav tm="0">
                                          <p:val>
                                            <p:strVal val="#ppt_y+.1"/>
                                          </p:val>
                                        </p:tav>
                                        <p:tav tm="100000">
                                          <p:val>
                                            <p:strVal val="#ppt_y"/>
                                          </p:val>
                                        </p:tav>
                                      </p:tavLst>
                                    </p:anim>
                                  </p:childTnLst>
                                </p:cTn>
                              </p:par>
                              <p:par>
                                <p:cTn id="14" presetID="1" presetClass="entr" presetSubtype="0" fill="hold" grpId="0" nodeType="withEffect">
                                  <p:stCondLst>
                                    <p:cond delay="0"/>
                                  </p:stCondLst>
                                  <p:childTnLst>
                                    <p:set>
                                      <p:cBhvr>
                                        <p:cTn id="15" dur="1" fill="hold">
                                          <p:stCondLst>
                                            <p:cond delay="0"/>
                                          </p:stCondLst>
                                        </p:cTn>
                                        <p:tgtEl>
                                          <p:spTgt spid="11"/>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10" grpId="0" animBg="1"/>
      <p:bldP spid="11"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41" name="Group 40">
            <a:extLst>
              <a:ext uri="{FF2B5EF4-FFF2-40B4-BE49-F238E27FC236}">
                <a16:creationId xmlns:a16="http://schemas.microsoft.com/office/drawing/2014/main" id="{1423442E-2E24-1ABA-B176-47EE7862FEFD}"/>
              </a:ext>
            </a:extLst>
          </p:cNvPr>
          <p:cNvGrpSpPr/>
          <p:nvPr/>
        </p:nvGrpSpPr>
        <p:grpSpPr>
          <a:xfrm>
            <a:off x="1" y="644691"/>
            <a:ext cx="5223692" cy="4779722"/>
            <a:chOff x="-534070" y="1576098"/>
            <a:chExt cx="4565841" cy="3584791"/>
          </a:xfrm>
        </p:grpSpPr>
        <p:sp>
          <p:nvSpPr>
            <p:cNvPr id="42" name="TextBox 41">
              <a:extLst>
                <a:ext uri="{FF2B5EF4-FFF2-40B4-BE49-F238E27FC236}">
                  <a16:creationId xmlns:a16="http://schemas.microsoft.com/office/drawing/2014/main" id="{455AB03A-A976-8BE8-5689-BD575F414A8E}"/>
                </a:ext>
              </a:extLst>
            </p:cNvPr>
            <p:cNvSpPr txBox="1"/>
            <p:nvPr/>
          </p:nvSpPr>
          <p:spPr>
            <a:xfrm>
              <a:off x="51605" y="1576098"/>
              <a:ext cx="3823359" cy="500089"/>
            </a:xfrm>
            <a:prstGeom prst="rect">
              <a:avLst/>
            </a:prstGeom>
            <a:noFill/>
            <a:ln>
              <a:noFill/>
            </a:ln>
          </p:spPr>
          <p:txBody>
            <a:bodyPr wrap="square">
              <a:spAutoFit/>
            </a:bodyPr>
            <a:lstStyle/>
            <a:p>
              <a:pPr lvl="1"/>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Giải</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nghĩa</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từ</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a:t>
              </a:r>
              <a:endParaRPr lang="en-US" sz="3733"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endParaRPr>
            </a:p>
          </p:txBody>
        </p:sp>
        <p:sp>
          <p:nvSpPr>
            <p:cNvPr id="43" name="TextBox 42">
              <a:extLst>
                <a:ext uri="{FF2B5EF4-FFF2-40B4-BE49-F238E27FC236}">
                  <a16:creationId xmlns:a16="http://schemas.microsoft.com/office/drawing/2014/main" id="{B542E62C-B678-DDB3-20C1-0906593816D5}"/>
                </a:ext>
              </a:extLst>
            </p:cNvPr>
            <p:cNvSpPr txBox="1"/>
            <p:nvPr/>
          </p:nvSpPr>
          <p:spPr>
            <a:xfrm>
              <a:off x="-534070" y="2075477"/>
              <a:ext cx="4565841" cy="3085412"/>
            </a:xfrm>
            <a:prstGeom prst="rect">
              <a:avLst/>
            </a:prstGeom>
            <a:noFill/>
            <a:ln>
              <a:noFill/>
            </a:ln>
          </p:spPr>
          <p:txBody>
            <a:bodyPr wrap="square">
              <a:spAutoFit/>
            </a:bodyPr>
            <a:lstStyle/>
            <a:p>
              <a:pPr lvl="1"/>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Trường</a:t>
              </a:r>
              <a:r>
                <a:rPr lang="en-US" sz="3733" dirty="0">
                  <a:solidFill>
                    <a:srgbClr val="FF0000"/>
                  </a:solidFill>
                  <a:latin typeface="UTM Avo" panose="02040603050506020204" pitchFamily="18" charset="0"/>
                  <a:ea typeface="Arial-Rounded" panose="020B0500000000000000" pitchFamily="34" charset="0"/>
                  <a:cs typeface="Arial-Rounded" panose="020B0500000000000000" pitchFamily="34" charset="0"/>
                </a:rPr>
                <a:t> </a:t>
              </a:r>
              <a:r>
                <a:rPr lang="en-US" sz="3733" dirty="0" err="1">
                  <a:solidFill>
                    <a:srgbClr val="FF0000"/>
                  </a:solidFill>
                  <a:latin typeface="UTM Avo" panose="02040603050506020204" pitchFamily="18" charset="0"/>
                  <a:ea typeface="Arial-Rounded" panose="020B0500000000000000" pitchFamily="34" charset="0"/>
                  <a:cs typeface="Arial-Rounded" panose="020B0500000000000000" pitchFamily="34" charset="0"/>
                </a:rPr>
                <a:t>Sơn</a:t>
              </a:r>
              <a:r>
                <a:rPr lang="en-US" sz="3733"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dãy</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núi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dài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khoảng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1100km, chia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thành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Trường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Sơn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Bắc</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ranh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giới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tự</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nhiên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giữu</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Việt</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Nam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và</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Lào</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và</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Trường</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Sơn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Nam(</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gồm</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các</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khối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núi</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ở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tỉnh</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a:t>
              </a:r>
              <a:r>
                <a:rPr lang="en-US" sz="3200" dirty="0" err="1">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Kon</a:t>
              </a:r>
              <a:r>
                <a:rPr lang="en-US" sz="3200" dirty="0">
                  <a:solidFill>
                    <a:prstClr val="black">
                      <a:lumMod val="95000"/>
                      <a:lumOff val="5000"/>
                    </a:prstClr>
                  </a:solidFill>
                  <a:latin typeface="UTM Avo" panose="02040603050506020204" pitchFamily="18" charset="0"/>
                  <a:ea typeface="Arial-Rounded" panose="020B0500000000000000" pitchFamily="34" charset="0"/>
                  <a:cs typeface="Arial-Rounded" panose="020B0500000000000000" pitchFamily="34" charset="0"/>
                </a:rPr>
                <a:t> Tum)</a:t>
              </a:r>
            </a:p>
          </p:txBody>
        </p:sp>
      </p:grpSp>
      <p:pic>
        <p:nvPicPr>
          <p:cNvPr id="4" name="Picture 3"/>
          <p:cNvPicPr>
            <a:picLocks noChangeAspect="1"/>
          </p:cNvPicPr>
          <p:nvPr/>
        </p:nvPicPr>
        <p:blipFill>
          <a:blip r:embed="rId3"/>
          <a:stretch>
            <a:fillRect/>
          </a:stretch>
        </p:blipFill>
        <p:spPr>
          <a:xfrm>
            <a:off x="5999990" y="173350"/>
            <a:ext cx="5236511" cy="5209108"/>
          </a:xfrm>
          <a:prstGeom prst="rect">
            <a:avLst/>
          </a:prstGeom>
        </p:spPr>
      </p:pic>
    </p:spTree>
    <p:extLst>
      <p:ext uri="{BB962C8B-B14F-4D97-AF65-F5344CB8AC3E}">
        <p14:creationId xmlns:p14="http://schemas.microsoft.com/office/powerpoint/2010/main" val="2430255732"/>
      </p:ext>
    </p:extLst>
  </p:cSld>
  <p:clrMapOvr>
    <a:masterClrMapping/>
  </p:clrMapOvr>
  <mc:AlternateContent xmlns:mc="http://schemas.openxmlformats.org/markup-compatibility/2006" xmlns:p14="http://schemas.microsoft.com/office/powerpoint/2010/main">
    <mc:Choice Requires="p14">
      <p:transition spd="slow" p14:dur="1500">
        <p14:window dir="ver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nodeType="clickEffect">
                                  <p:stCondLst>
                                    <p:cond delay="0"/>
                                  </p:stCondLst>
                                  <p:childTnLst>
                                    <p:set>
                                      <p:cBhvr>
                                        <p:cTn id="6" dur="1" fill="hold">
                                          <p:stCondLst>
                                            <p:cond delay="0"/>
                                          </p:stCondLst>
                                        </p:cTn>
                                        <p:tgtEl>
                                          <p:spTgt spid="41"/>
                                        </p:tgtEl>
                                        <p:attrNameLst>
                                          <p:attrName>style.visibility</p:attrName>
                                        </p:attrNameLst>
                                      </p:cBhvr>
                                      <p:to>
                                        <p:strVal val="visible"/>
                                      </p:to>
                                    </p:set>
                                    <p:anim calcmode="lin" valueType="num">
                                      <p:cBhvr>
                                        <p:cTn id="7" dur="500" fill="hold"/>
                                        <p:tgtEl>
                                          <p:spTgt spid="41"/>
                                        </p:tgtEl>
                                        <p:attrNameLst>
                                          <p:attrName>ppt_w</p:attrName>
                                        </p:attrNameLst>
                                      </p:cBhvr>
                                      <p:tavLst>
                                        <p:tav tm="0">
                                          <p:val>
                                            <p:fltVal val="0"/>
                                          </p:val>
                                        </p:tav>
                                        <p:tav tm="100000">
                                          <p:val>
                                            <p:strVal val="#ppt_w"/>
                                          </p:val>
                                        </p:tav>
                                      </p:tavLst>
                                    </p:anim>
                                    <p:anim calcmode="lin" valueType="num">
                                      <p:cBhvr>
                                        <p:cTn id="8" dur="500" fill="hold"/>
                                        <p:tgtEl>
                                          <p:spTgt spid="41"/>
                                        </p:tgtEl>
                                        <p:attrNameLst>
                                          <p:attrName>ppt_h</p:attrName>
                                        </p:attrNameLst>
                                      </p:cBhvr>
                                      <p:tavLst>
                                        <p:tav tm="0">
                                          <p:val>
                                            <p:fltVal val="0"/>
                                          </p:val>
                                        </p:tav>
                                        <p:tav tm="100000">
                                          <p:val>
                                            <p:strVal val="#ppt_h"/>
                                          </p:val>
                                        </p:tav>
                                      </p:tavLst>
                                    </p:anim>
                                    <p:animEffect transition="in" filter="fade">
                                      <p:cBhvr>
                                        <p:cTn id="9" dur="500"/>
                                        <p:tgtEl>
                                          <p:spTgt spid="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Picture 2" descr="Chiêm ngưỡng vẻ hùng vĩ tuyệt đẹp của núi rừng Hà Giang - Vĩnh Long Online">
            <a:extLst>
              <a:ext uri="{FF2B5EF4-FFF2-40B4-BE49-F238E27FC236}">
                <a16:creationId xmlns:a16="http://schemas.microsoft.com/office/drawing/2014/main" id="{13AA4D74-555E-40DE-B54E-B00B29E9E5DB}"/>
              </a:ext>
            </a:extLst>
          </p:cNvPr>
          <p:cNvPicPr>
            <a:picLocks noChangeAspect="1" noChangeArrowheads="1"/>
          </p:cNvPicPr>
          <p:nvPr/>
        </p:nvPicPr>
        <p:blipFill rotWithShape="1">
          <a:blip r:embed="rId2">
            <a:extLst>
              <a:ext uri="{28A0092B-C50C-407E-A947-70E740481C1C}">
                <a14:useLocalDpi xmlns:a14="http://schemas.microsoft.com/office/drawing/2010/main" val="0"/>
              </a:ext>
            </a:extLst>
          </a:blip>
          <a:srcRect t="15730"/>
          <a:stretch/>
        </p:blipFill>
        <p:spPr bwMode="auto">
          <a:xfrm>
            <a:off x="20" y="10"/>
            <a:ext cx="12191980" cy="6857990"/>
          </a:xfrm>
          <a:prstGeom prst="rect">
            <a:avLst/>
          </a:prstGeom>
          <a:noFill/>
          <a:extLst>
            <a:ext uri="{909E8E84-426E-40DD-AFC4-6F175D3DCCD1}">
              <a14:hiddenFill xmlns:a14="http://schemas.microsoft.com/office/drawing/2010/main">
                <a:solidFill>
                  <a:srgbClr val="FFFFFF"/>
                </a:solidFill>
              </a14:hiddenFill>
            </a:ext>
          </a:extLst>
        </p:spPr>
      </p:pic>
      <p:sp>
        <p:nvSpPr>
          <p:cNvPr id="5" name="TextBox 4">
            <a:extLst>
              <a:ext uri="{FF2B5EF4-FFF2-40B4-BE49-F238E27FC236}">
                <a16:creationId xmlns:a16="http://schemas.microsoft.com/office/drawing/2014/main" id="{2F26EF60-53E7-4DF9-9061-EDCED727C168}"/>
              </a:ext>
            </a:extLst>
          </p:cNvPr>
          <p:cNvSpPr txBox="1"/>
          <p:nvPr/>
        </p:nvSpPr>
        <p:spPr>
          <a:xfrm>
            <a:off x="3905250" y="2840355"/>
            <a:ext cx="4610100" cy="2865120"/>
          </a:xfrm>
          <a:prstGeom prst="ellipse">
            <a:avLst/>
          </a:prstGeom>
          <a:solidFill>
            <a:srgbClr val="FFFFFF"/>
          </a:solidFill>
          <a:ln w="174625" cmpd="thinThick">
            <a:solidFill>
              <a:srgbClr val="FFFFFF"/>
            </a:solidFill>
          </a:ln>
        </p:spPr>
        <p:txBody>
          <a:bodyPr vert="horz" lIns="91440" tIns="45720" rIns="91440" bIns="45720" rtlCol="0" anchor="ctr">
            <a:normAutofit fontScale="92500"/>
          </a:bodyPr>
          <a:lstStyle/>
          <a:p>
            <a:pPr marL="0" marR="0" lvl="0" indent="0" algn="ctr" fontAlgn="auto">
              <a:lnSpc>
                <a:spcPct val="90000"/>
              </a:lnSpc>
              <a:spcBef>
                <a:spcPct val="0"/>
              </a:spcBef>
              <a:spcAft>
                <a:spcPts val="600"/>
              </a:spcAft>
              <a:buClrTx/>
              <a:buSzTx/>
              <a:tabLst/>
              <a:defRPr/>
            </a:pPr>
            <a:r>
              <a:rPr kumimoji="0" lang="en-US" sz="3600" b="1" i="0" u="none" strike="noStrike" cap="none" spc="0" normalizeH="0" baseline="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Trùng</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điệp</a:t>
            </a:r>
            <a:r>
              <a:rPr kumimoji="0" lang="en-US" sz="3600" b="1" i="0" u="none" strike="noStrike" cap="none" spc="0" normalizeH="0" baseline="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baseline="0" noProof="0" dirty="0" err="1">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Nối</a:t>
            </a:r>
            <a:r>
              <a:rPr kumimoji="0" lang="en-US" sz="3600" b="1" i="0" u="none" strike="noStrike" cap="none" spc="0" normalizeH="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nhau</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liên</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tiếp</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như</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không</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bao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giờ</a:t>
            </a:r>
            <a:r>
              <a:rPr kumimoji="0" lang="en-US" sz="3600" b="1" i="0" u="none" strike="noStrike" cap="none" spc="0" normalizeH="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600" b="1" i="0" u="none" strike="noStrike" cap="none" spc="0" normalizeH="0" noProof="0" dirty="0" err="1">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rPr>
              <a:t>hết</a:t>
            </a:r>
            <a:endParaRPr kumimoji="0" lang="en-US" sz="3600" b="1" i="1" u="sng" strike="noStrike" cap="none" spc="0" normalizeH="0" baseline="0" noProof="0" dirty="0">
              <a:ln>
                <a:noFill/>
              </a:ln>
              <a:solidFill>
                <a:srgbClr val="262626"/>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15410898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3" presetClass="entr" presetSubtype="16"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descr="Khám phá vẻ đẹp tự nhiên của núi rừng Tây Bắc">
            <a:extLst>
              <a:ext uri="{FF2B5EF4-FFF2-40B4-BE49-F238E27FC236}">
                <a16:creationId xmlns:a16="http://schemas.microsoft.com/office/drawing/2014/main" id="{11DE873E-7CFD-D467-79B3-602073EBA21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081" y="7939"/>
            <a:ext cx="12161838" cy="6840537"/>
          </a:xfrm>
          <a:prstGeom prst="rect">
            <a:avLst/>
          </a:prstGeom>
          <a:noFill/>
          <a:extLst>
            <a:ext uri="{909E8E84-426E-40DD-AFC4-6F175D3DCCD1}">
              <a14:hiddenFill xmlns:a14="http://schemas.microsoft.com/office/drawing/2010/main">
                <a:solidFill>
                  <a:srgbClr val="FFFFFF"/>
                </a:solidFill>
              </a14:hiddenFill>
            </a:ext>
          </a:extLst>
        </p:spPr>
      </p:pic>
      <p:sp>
        <p:nvSpPr>
          <p:cNvPr id="3" name="TextBox 2">
            <a:extLst>
              <a:ext uri="{FF2B5EF4-FFF2-40B4-BE49-F238E27FC236}">
                <a16:creationId xmlns:a16="http://schemas.microsoft.com/office/drawing/2014/main" id="{931D20C3-3202-58D0-69CB-730EA44DA625}"/>
              </a:ext>
            </a:extLst>
          </p:cNvPr>
          <p:cNvSpPr txBox="1"/>
          <p:nvPr/>
        </p:nvSpPr>
        <p:spPr>
          <a:xfrm>
            <a:off x="555441" y="238225"/>
            <a:ext cx="5090420" cy="707886"/>
          </a:xfrm>
          <a:prstGeom prst="rect">
            <a:avLst/>
          </a:prstGeom>
          <a:solidFill>
            <a:schemeClr val="bg1"/>
          </a:solidFill>
          <a:ln>
            <a:noFill/>
          </a:ln>
          <a:effectLst>
            <a:softEdge rad="127000"/>
          </a:effectLst>
        </p:spPr>
        <p:txBody>
          <a:bodyPr wrap="square">
            <a:spAutoFit/>
          </a:bodyPr>
          <a:lstStyle/>
          <a:p>
            <a:pPr>
              <a:buClr>
                <a:srgbClr val="000000"/>
              </a:buClr>
              <a:buFont typeface="Arial"/>
              <a:buNone/>
            </a:pPr>
            <a:r>
              <a:rPr lang="en-US" sz="4000" kern="0">
                <a:solidFill>
                  <a:srgbClr val="000000"/>
                </a:solidFill>
                <a:cs typeface="Arial"/>
                <a:sym typeface="Arial"/>
              </a:rPr>
              <a:t>Núi rừng trùng điệp.</a:t>
            </a:r>
            <a:endParaRPr lang="en-US" sz="3600" kern="0">
              <a:solidFill>
                <a:srgbClr val="000000"/>
              </a:solidFill>
              <a:cs typeface="Arial"/>
              <a:sym typeface="Arial"/>
            </a:endParaRPr>
          </a:p>
        </p:txBody>
      </p:sp>
    </p:spTree>
    <p:extLst>
      <p:ext uri="{BB962C8B-B14F-4D97-AF65-F5344CB8AC3E}">
        <p14:creationId xmlns:p14="http://schemas.microsoft.com/office/powerpoint/2010/main" val="194552141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3C239EA0-7F04-4C4B-8C3B-2CA4A5A69966}"/>
              </a:ext>
            </a:extLst>
          </p:cNvPr>
          <p:cNvGrpSpPr/>
          <p:nvPr/>
        </p:nvGrpSpPr>
        <p:grpSpPr>
          <a:xfrm>
            <a:off x="3756860" y="181635"/>
            <a:ext cx="4662490" cy="703914"/>
            <a:chOff x="3764755" y="267285"/>
            <a:chExt cx="4662490" cy="703914"/>
          </a:xfrm>
        </p:grpSpPr>
        <p:sp>
          <p:nvSpPr>
            <p:cNvPr id="3" name="任意多边形: 形状 40">
              <a:extLst>
                <a:ext uri="{FF2B5EF4-FFF2-40B4-BE49-F238E27FC236}">
                  <a16:creationId xmlns:a16="http://schemas.microsoft.com/office/drawing/2014/main" id="{09753B43-024F-4356-846F-4B72A70A0D4E}"/>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 name="TextBox 3">
              <a:extLst>
                <a:ext uri="{FF2B5EF4-FFF2-40B4-BE49-F238E27FC236}">
                  <a16:creationId xmlns:a16="http://schemas.microsoft.com/office/drawing/2014/main" id="{DA4DD916-3C85-4017-8E2E-83E52D72993D}"/>
                </a:ext>
              </a:extLst>
            </p:cNvPr>
            <p:cNvSpPr txBox="1"/>
            <p:nvPr/>
          </p:nvSpPr>
          <p:spPr>
            <a:xfrm>
              <a:off x="3994876" y="326855"/>
              <a:ext cx="4202248"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Cùng</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tìm</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0" i="0" u="none" strike="noStrike" kern="1200" cap="none" spc="0" normalizeH="0" baseline="0" noProof="0" dirty="0" err="1">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hiểu</a:t>
              </a:r>
              <a:endPar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9" name="Group 8">
            <a:extLst>
              <a:ext uri="{FF2B5EF4-FFF2-40B4-BE49-F238E27FC236}">
                <a16:creationId xmlns:a16="http://schemas.microsoft.com/office/drawing/2014/main" id="{C89EB7E8-F630-40CB-977A-A669C4945655}"/>
              </a:ext>
            </a:extLst>
          </p:cNvPr>
          <p:cNvGrpSpPr/>
          <p:nvPr/>
        </p:nvGrpSpPr>
        <p:grpSpPr>
          <a:xfrm>
            <a:off x="133350" y="2089070"/>
            <a:ext cx="5501442" cy="1173410"/>
            <a:chOff x="3764755" y="267285"/>
            <a:chExt cx="4662490" cy="1173410"/>
          </a:xfrm>
          <a:solidFill>
            <a:schemeClr val="accent4">
              <a:lumMod val="60000"/>
              <a:lumOff val="40000"/>
            </a:schemeClr>
          </a:solidFill>
        </p:grpSpPr>
        <p:sp>
          <p:nvSpPr>
            <p:cNvPr id="10" name="任意多边形: 形状 40">
              <a:extLst>
                <a:ext uri="{FF2B5EF4-FFF2-40B4-BE49-F238E27FC236}">
                  <a16:creationId xmlns:a16="http://schemas.microsoft.com/office/drawing/2014/main" id="{04BE5DA6-EA9E-4C19-9C51-A6FF938A1B6F}"/>
                </a:ext>
              </a:extLst>
            </p:cNvPr>
            <p:cNvSpPr/>
            <p:nvPr/>
          </p:nvSpPr>
          <p:spPr>
            <a:xfrm>
              <a:off x="3764755" y="267285"/>
              <a:ext cx="4662490" cy="1173410"/>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1" name="TextBox 10">
              <a:extLst>
                <a:ext uri="{FF2B5EF4-FFF2-40B4-BE49-F238E27FC236}">
                  <a16:creationId xmlns:a16="http://schemas.microsoft.com/office/drawing/2014/main" id="{689A0EC7-7ADA-4F4B-9C6D-62E0A2E3CCCA}"/>
                </a:ext>
              </a:extLst>
            </p:cNvPr>
            <p:cNvSpPr txBox="1"/>
            <p:nvPr/>
          </p:nvSpPr>
          <p:spPr>
            <a:xfrm>
              <a:off x="3994876" y="326855"/>
              <a:ext cx="4432369" cy="1077218"/>
            </a:xfrm>
            <a:prstGeom prst="rect">
              <a:avLst/>
            </a:prstGeom>
            <a:noFill/>
            <a:ln>
              <a:noFill/>
            </a:ln>
          </p:spPr>
          <p:style>
            <a:lnRef idx="2">
              <a:schemeClr val="accent2"/>
            </a:lnRef>
            <a:fillRef idx="1">
              <a:schemeClr val="lt1"/>
            </a:fillRef>
            <a:effectRef idx="0">
              <a:schemeClr val="accent2"/>
            </a:effectRef>
            <a:fontRef idx="minor">
              <a:schemeClr val="dk1"/>
            </a:fontRef>
          </p:style>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Vào rừng, các bạn nhỏ nghe thấy những âm thanh gì</a:t>
              </a:r>
              <a:r>
                <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2" name="Group 11">
            <a:extLst>
              <a:ext uri="{FF2B5EF4-FFF2-40B4-BE49-F238E27FC236}">
                <a16:creationId xmlns:a16="http://schemas.microsoft.com/office/drawing/2014/main" id="{E20CE6AF-E72A-4616-B8ED-ED3DCE9ADA5D}"/>
              </a:ext>
            </a:extLst>
          </p:cNvPr>
          <p:cNvGrpSpPr/>
          <p:nvPr/>
        </p:nvGrpSpPr>
        <p:grpSpPr>
          <a:xfrm>
            <a:off x="5886286" y="2078233"/>
            <a:ext cx="6112007" cy="1207980"/>
            <a:chOff x="3032587" y="281481"/>
            <a:chExt cx="5132320" cy="1755209"/>
          </a:xfrm>
          <a:solidFill>
            <a:srgbClr val="CCFFCC"/>
          </a:solidFill>
        </p:grpSpPr>
        <p:sp>
          <p:nvSpPr>
            <p:cNvPr id="13" name="任意多边形: 形状 40">
              <a:extLst>
                <a:ext uri="{FF2B5EF4-FFF2-40B4-BE49-F238E27FC236}">
                  <a16:creationId xmlns:a16="http://schemas.microsoft.com/office/drawing/2014/main" id="{AD4D3C1B-5C33-47BC-96F7-CC7DDE26743A}"/>
                </a:ext>
              </a:extLst>
            </p:cNvPr>
            <p:cNvSpPr/>
            <p:nvPr/>
          </p:nvSpPr>
          <p:spPr>
            <a:xfrm>
              <a:off x="3032587" y="281481"/>
              <a:ext cx="5097573" cy="1755209"/>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4" name="TextBox 13">
              <a:extLst>
                <a:ext uri="{FF2B5EF4-FFF2-40B4-BE49-F238E27FC236}">
                  <a16:creationId xmlns:a16="http://schemas.microsoft.com/office/drawing/2014/main" id="{3FE8D257-2728-4F04-99AD-966EE88571E9}"/>
                </a:ext>
              </a:extLst>
            </p:cNvPr>
            <p:cNvSpPr txBox="1"/>
            <p:nvPr/>
          </p:nvSpPr>
          <p:spPr>
            <a:xfrm>
              <a:off x="3134975" y="432437"/>
              <a:ext cx="5029932" cy="1565211"/>
            </a:xfrm>
            <a:prstGeom prst="rect">
              <a:avLst/>
            </a:prstGeom>
            <a:grp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32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Cây cối và con vật trong rừng được tả như thế nào?</a:t>
              </a:r>
              <a:endParaRPr kumimoji="0" lang="en-US" sz="32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5" name="Group 14">
            <a:extLst>
              <a:ext uri="{FF2B5EF4-FFF2-40B4-BE49-F238E27FC236}">
                <a16:creationId xmlns:a16="http://schemas.microsoft.com/office/drawing/2014/main" id="{C03A3879-9545-4D2E-8DDB-B702E1A5DC33}"/>
              </a:ext>
            </a:extLst>
          </p:cNvPr>
          <p:cNvGrpSpPr/>
          <p:nvPr/>
        </p:nvGrpSpPr>
        <p:grpSpPr>
          <a:xfrm>
            <a:off x="321909" y="4509374"/>
            <a:ext cx="4926366" cy="1328115"/>
            <a:chOff x="3567080" y="-251321"/>
            <a:chExt cx="4662490" cy="2107421"/>
          </a:xfrm>
          <a:gradFill flip="none" rotWithShape="1">
            <a:gsLst>
              <a:gs pos="0">
                <a:srgbClr val="FFFF00">
                  <a:tint val="66000"/>
                  <a:satMod val="160000"/>
                </a:srgbClr>
              </a:gs>
              <a:gs pos="50000">
                <a:srgbClr val="FFFF00">
                  <a:tint val="44500"/>
                  <a:satMod val="160000"/>
                </a:srgbClr>
              </a:gs>
              <a:gs pos="100000">
                <a:srgbClr val="FFFF00">
                  <a:tint val="23500"/>
                  <a:satMod val="160000"/>
                </a:srgbClr>
              </a:gs>
            </a:gsLst>
            <a:lin ang="5400000" scaled="1"/>
            <a:tileRect/>
          </a:gradFill>
        </p:grpSpPr>
        <p:sp>
          <p:nvSpPr>
            <p:cNvPr id="16" name="任意多边形: 形状 40">
              <a:extLst>
                <a:ext uri="{FF2B5EF4-FFF2-40B4-BE49-F238E27FC236}">
                  <a16:creationId xmlns:a16="http://schemas.microsoft.com/office/drawing/2014/main" id="{23AA58DD-3EF8-475D-8EC2-527AB72047FA}"/>
                </a:ext>
              </a:extLst>
            </p:cNvPr>
            <p:cNvSpPr/>
            <p:nvPr/>
          </p:nvSpPr>
          <p:spPr>
            <a:xfrm>
              <a:off x="3567080" y="-251321"/>
              <a:ext cx="4662490" cy="2107421"/>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17" name="TextBox 16">
              <a:extLst>
                <a:ext uri="{FF2B5EF4-FFF2-40B4-BE49-F238E27FC236}">
                  <a16:creationId xmlns:a16="http://schemas.microsoft.com/office/drawing/2014/main" id="{EF60E0CA-7ED8-4007-B14B-59C01259034F}"/>
                </a:ext>
              </a:extLst>
            </p:cNvPr>
            <p:cNvSpPr txBox="1"/>
            <p:nvPr/>
          </p:nvSpPr>
          <p:spPr>
            <a:xfrm>
              <a:off x="3700059" y="-63340"/>
              <a:ext cx="4529511" cy="1709304"/>
            </a:xfrm>
            <a:prstGeom prst="rect">
              <a:avLst/>
            </a:prstGeom>
            <a:grp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32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những gì cho các bạn nhỏ?</a:t>
              </a:r>
              <a:endParaRPr kumimoji="0" lang="en-US" sz="32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id="{D896DEAC-6FAD-40A2-8332-D3478DD6B72D}"/>
              </a:ext>
            </a:extLst>
          </p:cNvPr>
          <p:cNvGrpSpPr/>
          <p:nvPr/>
        </p:nvGrpSpPr>
        <p:grpSpPr>
          <a:xfrm>
            <a:off x="6182755" y="4492604"/>
            <a:ext cx="5477687" cy="1611023"/>
            <a:chOff x="3764755" y="264892"/>
            <a:chExt cx="3892249" cy="1344885"/>
          </a:xfrm>
          <a:solidFill>
            <a:srgbClr val="FFE1E1"/>
          </a:solidFill>
        </p:grpSpPr>
        <p:sp>
          <p:nvSpPr>
            <p:cNvPr id="19" name="任意多边形: 形状 40">
              <a:extLst>
                <a:ext uri="{FF2B5EF4-FFF2-40B4-BE49-F238E27FC236}">
                  <a16:creationId xmlns:a16="http://schemas.microsoft.com/office/drawing/2014/main" id="{AB43A6C4-F229-4307-9528-3D9ABAD337A6}"/>
                </a:ext>
              </a:extLst>
            </p:cNvPr>
            <p:cNvSpPr/>
            <p:nvPr/>
          </p:nvSpPr>
          <p:spPr>
            <a:xfrm>
              <a:off x="3764755" y="267285"/>
              <a:ext cx="3892249" cy="1342492"/>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grp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en-US" altLang="zh-CN" sz="4400" b="0" i="0" u="none" strike="noStrike" kern="1200" cap="none" spc="0" normalizeH="0" baseline="0" noProof="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20" name="TextBox 19">
              <a:extLst>
                <a:ext uri="{FF2B5EF4-FFF2-40B4-BE49-F238E27FC236}">
                  <a16:creationId xmlns:a16="http://schemas.microsoft.com/office/drawing/2014/main" id="{6A9F33B4-D70F-4B35-8F8A-7E4AFD287CC8}"/>
                </a:ext>
              </a:extLst>
            </p:cNvPr>
            <p:cNvSpPr txBox="1"/>
            <p:nvPr/>
          </p:nvSpPr>
          <p:spPr>
            <a:xfrm>
              <a:off x="3805382" y="264892"/>
              <a:ext cx="3810994" cy="131035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Theo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em</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có</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thú</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vị</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với</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chuyến</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đi</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thăm</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cùng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ông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không</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Vì</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2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sao</a:t>
              </a:r>
              <a:r>
                <a:rPr lang="en-US" sz="32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a:t>
              </a:r>
              <a:endParaRPr kumimoji="0" lang="en-US" sz="32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27" name="Group 26">
            <a:extLst>
              <a:ext uri="{FF2B5EF4-FFF2-40B4-BE49-F238E27FC236}">
                <a16:creationId xmlns:a16="http://schemas.microsoft.com/office/drawing/2014/main" id="{1DB1BADC-F19F-4F9F-BC7A-711DC4EAD8C5}"/>
              </a:ext>
            </a:extLst>
          </p:cNvPr>
          <p:cNvGrpSpPr/>
          <p:nvPr/>
        </p:nvGrpSpPr>
        <p:grpSpPr>
          <a:xfrm>
            <a:off x="2129510" y="847751"/>
            <a:ext cx="1071181" cy="1418688"/>
            <a:chOff x="146740" y="1875824"/>
            <a:chExt cx="1071181" cy="1418688"/>
          </a:xfrm>
        </p:grpSpPr>
        <p:pic>
          <p:nvPicPr>
            <p:cNvPr id="24" name="Picture 23" descr="Icon&#10;&#10;Description automatically generated with low confidence">
              <a:extLst>
                <a:ext uri="{FF2B5EF4-FFF2-40B4-BE49-F238E27FC236}">
                  <a16:creationId xmlns:a16="http://schemas.microsoft.com/office/drawing/2014/main" id="{1651291A-B715-4C26-8004-6E3D28515358}"/>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25" name="Oval 24">
              <a:extLst>
                <a:ext uri="{FF2B5EF4-FFF2-40B4-BE49-F238E27FC236}">
                  <a16:creationId xmlns:a16="http://schemas.microsoft.com/office/drawing/2014/main" id="{5E63A806-6CD2-4743-AF7F-A592CCB011F5}"/>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26" name="TextBox 25">
              <a:extLst>
                <a:ext uri="{FF2B5EF4-FFF2-40B4-BE49-F238E27FC236}">
                  <a16:creationId xmlns:a16="http://schemas.microsoft.com/office/drawing/2014/main" id="{3CDFC409-A5E6-4E7E-999E-2CD2F8868EAD}"/>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1</a:t>
              </a:r>
            </a:p>
          </p:txBody>
        </p:sp>
      </p:grpSp>
      <p:grpSp>
        <p:nvGrpSpPr>
          <p:cNvPr id="34" name="Group 33">
            <a:extLst>
              <a:ext uri="{FF2B5EF4-FFF2-40B4-BE49-F238E27FC236}">
                <a16:creationId xmlns:a16="http://schemas.microsoft.com/office/drawing/2014/main" id="{7DDFF4B1-8B68-457E-B9D0-939DD6E30864}"/>
              </a:ext>
            </a:extLst>
          </p:cNvPr>
          <p:cNvGrpSpPr/>
          <p:nvPr/>
        </p:nvGrpSpPr>
        <p:grpSpPr>
          <a:xfrm>
            <a:off x="8386009" y="836914"/>
            <a:ext cx="1071181" cy="1418688"/>
            <a:chOff x="146740" y="1875824"/>
            <a:chExt cx="1071181" cy="1418688"/>
          </a:xfrm>
        </p:grpSpPr>
        <p:pic>
          <p:nvPicPr>
            <p:cNvPr id="35" name="Picture 34" descr="Icon&#10;&#10;Description automatically generated with low confidence">
              <a:extLst>
                <a:ext uri="{FF2B5EF4-FFF2-40B4-BE49-F238E27FC236}">
                  <a16:creationId xmlns:a16="http://schemas.microsoft.com/office/drawing/2014/main" id="{1B2480D4-DA07-4DF4-AB5A-20A03AB4DADF}"/>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36" name="Oval 35">
              <a:extLst>
                <a:ext uri="{FF2B5EF4-FFF2-40B4-BE49-F238E27FC236}">
                  <a16:creationId xmlns:a16="http://schemas.microsoft.com/office/drawing/2014/main" id="{0CAA0761-7D50-427B-BC7C-FC7AA9ADF3E7}"/>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37" name="TextBox 36">
              <a:extLst>
                <a:ext uri="{FF2B5EF4-FFF2-40B4-BE49-F238E27FC236}">
                  <a16:creationId xmlns:a16="http://schemas.microsoft.com/office/drawing/2014/main" id="{A2CE1EA0-68AB-4D60-AD5F-49B011136C72}"/>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2</a:t>
              </a:r>
            </a:p>
          </p:txBody>
        </p:sp>
      </p:grpSp>
      <p:grpSp>
        <p:nvGrpSpPr>
          <p:cNvPr id="38" name="Group 37">
            <a:extLst>
              <a:ext uri="{FF2B5EF4-FFF2-40B4-BE49-F238E27FC236}">
                <a16:creationId xmlns:a16="http://schemas.microsoft.com/office/drawing/2014/main" id="{D06307A5-F599-4D13-8AEF-634ED8B7801C}"/>
              </a:ext>
            </a:extLst>
          </p:cNvPr>
          <p:cNvGrpSpPr/>
          <p:nvPr/>
        </p:nvGrpSpPr>
        <p:grpSpPr>
          <a:xfrm>
            <a:off x="2117564" y="3252262"/>
            <a:ext cx="1071181" cy="1418688"/>
            <a:chOff x="146740" y="1875824"/>
            <a:chExt cx="1071181" cy="1418688"/>
          </a:xfrm>
        </p:grpSpPr>
        <p:pic>
          <p:nvPicPr>
            <p:cNvPr id="39" name="Picture 38" descr="Icon&#10;&#10;Description automatically generated with low confidence">
              <a:extLst>
                <a:ext uri="{FF2B5EF4-FFF2-40B4-BE49-F238E27FC236}">
                  <a16:creationId xmlns:a16="http://schemas.microsoft.com/office/drawing/2014/main" id="{BBFAB242-423C-4B79-B72A-53862ACE405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40" name="Oval 39">
              <a:extLst>
                <a:ext uri="{FF2B5EF4-FFF2-40B4-BE49-F238E27FC236}">
                  <a16:creationId xmlns:a16="http://schemas.microsoft.com/office/drawing/2014/main" id="{27C79826-A1D0-451A-8031-2ECF41E15588}"/>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1" name="TextBox 40">
              <a:extLst>
                <a:ext uri="{FF2B5EF4-FFF2-40B4-BE49-F238E27FC236}">
                  <a16:creationId xmlns:a16="http://schemas.microsoft.com/office/drawing/2014/main" id="{42491E9E-A1AA-4592-8A1F-76A8550D8F32}"/>
                </a:ext>
              </a:extLst>
            </p:cNvPr>
            <p:cNvSpPr txBox="1"/>
            <p:nvPr/>
          </p:nvSpPr>
          <p:spPr>
            <a:xfrm>
              <a:off x="459476" y="2373254"/>
              <a:ext cx="453721"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3</a:t>
              </a:r>
            </a:p>
          </p:txBody>
        </p:sp>
      </p:grpSp>
      <p:grpSp>
        <p:nvGrpSpPr>
          <p:cNvPr id="42" name="Group 41">
            <a:extLst>
              <a:ext uri="{FF2B5EF4-FFF2-40B4-BE49-F238E27FC236}">
                <a16:creationId xmlns:a16="http://schemas.microsoft.com/office/drawing/2014/main" id="{01C5E16B-6BBC-4565-A5C3-98425798CD0F}"/>
              </a:ext>
            </a:extLst>
          </p:cNvPr>
          <p:cNvGrpSpPr/>
          <p:nvPr/>
        </p:nvGrpSpPr>
        <p:grpSpPr>
          <a:xfrm>
            <a:off x="8467666" y="3108843"/>
            <a:ext cx="1071181" cy="1418688"/>
            <a:chOff x="146740" y="1875824"/>
            <a:chExt cx="1071181" cy="1418688"/>
          </a:xfrm>
        </p:grpSpPr>
        <p:pic>
          <p:nvPicPr>
            <p:cNvPr id="43" name="Picture 42" descr="Icon&#10;&#10;Description automatically generated with low confidence">
              <a:extLst>
                <a:ext uri="{FF2B5EF4-FFF2-40B4-BE49-F238E27FC236}">
                  <a16:creationId xmlns:a16="http://schemas.microsoft.com/office/drawing/2014/main" id="{69DC1929-B8FC-4DFE-9E8C-5E62647CF55A}"/>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46740" y="1875824"/>
              <a:ext cx="1071181" cy="1418688"/>
            </a:xfrm>
            <a:prstGeom prst="rect">
              <a:avLst/>
            </a:prstGeom>
          </p:spPr>
        </p:pic>
        <p:sp>
          <p:nvSpPr>
            <p:cNvPr id="44" name="Oval 43">
              <a:extLst>
                <a:ext uri="{FF2B5EF4-FFF2-40B4-BE49-F238E27FC236}">
                  <a16:creationId xmlns:a16="http://schemas.microsoft.com/office/drawing/2014/main" id="{319E36A7-0664-43C5-851F-B16A2E795E9B}"/>
                </a:ext>
              </a:extLst>
            </p:cNvPr>
            <p:cNvSpPr/>
            <p:nvPr/>
          </p:nvSpPr>
          <p:spPr>
            <a:xfrm>
              <a:off x="355994" y="2415365"/>
              <a:ext cx="610432" cy="561275"/>
            </a:xfrm>
            <a:prstGeom prst="ellipse">
              <a:avLst/>
            </a:prstGeom>
            <a:solidFill>
              <a:schemeClr val="accent4">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
          <p:nvSpPr>
            <p:cNvPr id="45" name="TextBox 44">
              <a:extLst>
                <a:ext uri="{FF2B5EF4-FFF2-40B4-BE49-F238E27FC236}">
                  <a16:creationId xmlns:a16="http://schemas.microsoft.com/office/drawing/2014/main" id="{3667E315-7457-475C-B469-18345C5E0E96}"/>
                </a:ext>
              </a:extLst>
            </p:cNvPr>
            <p:cNvSpPr txBox="1"/>
            <p:nvPr/>
          </p:nvSpPr>
          <p:spPr>
            <a:xfrm>
              <a:off x="459477" y="2373254"/>
              <a:ext cx="506950" cy="646331"/>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36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Arial-Rounded" panose="020B0500000000000000" pitchFamily="34" charset="0"/>
                  <a:ea typeface="Arial-Rounded" panose="020B0500000000000000" pitchFamily="34" charset="0"/>
                  <a:cs typeface="Arial-Rounded" panose="020B0500000000000000" pitchFamily="34" charset="0"/>
                </a:rPr>
                <a:t>4</a:t>
              </a:r>
            </a:p>
          </p:txBody>
        </p:sp>
      </p:grpSp>
    </p:spTree>
    <p:extLst>
      <p:ext uri="{BB962C8B-B14F-4D97-AF65-F5344CB8AC3E}">
        <p14:creationId xmlns:p14="http://schemas.microsoft.com/office/powerpoint/2010/main" val="78720449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ntr" presetSubtype="0" fill="hold"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290">
                                          <p:stCondLst>
                                            <p:cond delay="0"/>
                                          </p:stCondLst>
                                        </p:cTn>
                                        <p:tgtEl>
                                          <p:spTgt spid="8"/>
                                        </p:tgtEl>
                                      </p:cBhvr>
                                    </p:animEffect>
                                    <p:anim calcmode="lin" valueType="num">
                                      <p:cBhvr>
                                        <p:cTn id="8" dur="911" tmFilter="0,0; 0.14,0.36; 0.43,0.73; 0.71,0.91; 1.0,1.0">
                                          <p:stCondLst>
                                            <p:cond delay="0"/>
                                          </p:stCondLst>
                                        </p:cTn>
                                        <p:tgtEl>
                                          <p:spTgt spid="8"/>
                                        </p:tgtEl>
                                        <p:attrNameLst>
                                          <p:attrName>ppt_x</p:attrName>
                                        </p:attrNameLst>
                                      </p:cBhvr>
                                      <p:tavLst>
                                        <p:tav tm="0">
                                          <p:val>
                                            <p:strVal val="#ppt_x-0.25"/>
                                          </p:val>
                                        </p:tav>
                                        <p:tav tm="100000">
                                          <p:val>
                                            <p:strVal val="#ppt_x"/>
                                          </p:val>
                                        </p:tav>
                                      </p:tavLst>
                                    </p:anim>
                                    <p:anim calcmode="lin" valueType="num">
                                      <p:cBhvr>
                                        <p:cTn id="9" dur="332" tmFilter="0.0,0.0; 0.25,0.07; 0.50,0.2; 0.75,0.467; 1.0,1.0">
                                          <p:stCondLst>
                                            <p:cond delay="0"/>
                                          </p:stCondLst>
                                        </p:cTn>
                                        <p:tgtEl>
                                          <p:spTgt spid="8"/>
                                        </p:tgtEl>
                                        <p:attrNameLst>
                                          <p:attrName>ppt_y</p:attrName>
                                        </p:attrNameLst>
                                      </p:cBhvr>
                                      <p:tavLst>
                                        <p:tav tm="0" fmla="#ppt_y-sin(pi*$)/3">
                                          <p:val>
                                            <p:fltVal val="0.5"/>
                                          </p:val>
                                        </p:tav>
                                        <p:tav tm="100000">
                                          <p:val>
                                            <p:fltVal val="1"/>
                                          </p:val>
                                        </p:tav>
                                      </p:tavLst>
                                    </p:anim>
                                    <p:anim calcmode="lin" valueType="num">
                                      <p:cBhvr>
                                        <p:cTn id="10" dur="332" tmFilter="0, 0; 0.125,0.2665; 0.25,0.4; 0.375,0.465; 0.5,0.5;  0.625,0.535; 0.75,0.6; 0.875,0.7335; 1,1">
                                          <p:stCondLst>
                                            <p:cond delay="332"/>
                                          </p:stCondLst>
                                        </p:cTn>
                                        <p:tgtEl>
                                          <p:spTgt spid="8"/>
                                        </p:tgtEl>
                                        <p:attrNameLst>
                                          <p:attrName>ppt_y</p:attrName>
                                        </p:attrNameLst>
                                      </p:cBhvr>
                                      <p:tavLst>
                                        <p:tav tm="0" fmla="#ppt_y-sin(pi*$)/9">
                                          <p:val>
                                            <p:fltVal val="0"/>
                                          </p:val>
                                        </p:tav>
                                        <p:tav tm="100000">
                                          <p:val>
                                            <p:fltVal val="1"/>
                                          </p:val>
                                        </p:tav>
                                      </p:tavLst>
                                    </p:anim>
                                    <p:anim calcmode="lin" valueType="num">
                                      <p:cBhvr>
                                        <p:cTn id="11" dur="166" tmFilter="0, 0; 0.125,0.2665; 0.25,0.4; 0.375,0.465; 0.5,0.5;  0.625,0.535; 0.75,0.6; 0.875,0.7335; 1,1">
                                          <p:stCondLst>
                                            <p:cond delay="662"/>
                                          </p:stCondLst>
                                        </p:cTn>
                                        <p:tgtEl>
                                          <p:spTgt spid="8"/>
                                        </p:tgtEl>
                                        <p:attrNameLst>
                                          <p:attrName>ppt_y</p:attrName>
                                        </p:attrNameLst>
                                      </p:cBhvr>
                                      <p:tavLst>
                                        <p:tav tm="0" fmla="#ppt_y-sin(pi*$)/27">
                                          <p:val>
                                            <p:fltVal val="0"/>
                                          </p:val>
                                        </p:tav>
                                        <p:tav tm="100000">
                                          <p:val>
                                            <p:fltVal val="1"/>
                                          </p:val>
                                        </p:tav>
                                      </p:tavLst>
                                    </p:anim>
                                    <p:anim calcmode="lin" valueType="num">
                                      <p:cBhvr>
                                        <p:cTn id="12" dur="82" tmFilter="0, 0; 0.125,0.2665; 0.25,0.4; 0.375,0.465; 0.5,0.5;  0.625,0.535; 0.75,0.6; 0.875,0.7335; 1,1">
                                          <p:stCondLst>
                                            <p:cond delay="828"/>
                                          </p:stCondLst>
                                        </p:cTn>
                                        <p:tgtEl>
                                          <p:spTgt spid="8"/>
                                        </p:tgtEl>
                                        <p:attrNameLst>
                                          <p:attrName>ppt_y</p:attrName>
                                        </p:attrNameLst>
                                      </p:cBhvr>
                                      <p:tavLst>
                                        <p:tav tm="0" fmla="#ppt_y-sin(pi*$)/81">
                                          <p:val>
                                            <p:fltVal val="0"/>
                                          </p:val>
                                        </p:tav>
                                        <p:tav tm="100000">
                                          <p:val>
                                            <p:fltVal val="1"/>
                                          </p:val>
                                        </p:tav>
                                      </p:tavLst>
                                    </p:anim>
                                    <p:animScale>
                                      <p:cBhvr>
                                        <p:cTn id="13" dur="13">
                                          <p:stCondLst>
                                            <p:cond delay="325"/>
                                          </p:stCondLst>
                                        </p:cTn>
                                        <p:tgtEl>
                                          <p:spTgt spid="8"/>
                                        </p:tgtEl>
                                      </p:cBhvr>
                                      <p:to x="100000" y="60000"/>
                                    </p:animScale>
                                    <p:animScale>
                                      <p:cBhvr>
                                        <p:cTn id="14" dur="83" decel="50000">
                                          <p:stCondLst>
                                            <p:cond delay="338"/>
                                          </p:stCondLst>
                                        </p:cTn>
                                        <p:tgtEl>
                                          <p:spTgt spid="8"/>
                                        </p:tgtEl>
                                      </p:cBhvr>
                                      <p:to x="100000" y="100000"/>
                                    </p:animScale>
                                    <p:animScale>
                                      <p:cBhvr>
                                        <p:cTn id="15" dur="13">
                                          <p:stCondLst>
                                            <p:cond delay="656"/>
                                          </p:stCondLst>
                                        </p:cTn>
                                        <p:tgtEl>
                                          <p:spTgt spid="8"/>
                                        </p:tgtEl>
                                      </p:cBhvr>
                                      <p:to x="100000" y="80000"/>
                                    </p:animScale>
                                    <p:animScale>
                                      <p:cBhvr>
                                        <p:cTn id="16" dur="83" decel="50000">
                                          <p:stCondLst>
                                            <p:cond delay="669"/>
                                          </p:stCondLst>
                                        </p:cTn>
                                        <p:tgtEl>
                                          <p:spTgt spid="8"/>
                                        </p:tgtEl>
                                      </p:cBhvr>
                                      <p:to x="100000" y="100000"/>
                                    </p:animScale>
                                    <p:animScale>
                                      <p:cBhvr>
                                        <p:cTn id="17" dur="13">
                                          <p:stCondLst>
                                            <p:cond delay="821"/>
                                          </p:stCondLst>
                                        </p:cTn>
                                        <p:tgtEl>
                                          <p:spTgt spid="8"/>
                                        </p:tgtEl>
                                      </p:cBhvr>
                                      <p:to x="100000" y="90000"/>
                                    </p:animScale>
                                    <p:animScale>
                                      <p:cBhvr>
                                        <p:cTn id="18" dur="83" decel="50000">
                                          <p:stCondLst>
                                            <p:cond delay="834"/>
                                          </p:stCondLst>
                                        </p:cTn>
                                        <p:tgtEl>
                                          <p:spTgt spid="8"/>
                                        </p:tgtEl>
                                      </p:cBhvr>
                                      <p:to x="100000" y="100000"/>
                                    </p:animScale>
                                    <p:animScale>
                                      <p:cBhvr>
                                        <p:cTn id="19" dur="13">
                                          <p:stCondLst>
                                            <p:cond delay="904"/>
                                          </p:stCondLst>
                                        </p:cTn>
                                        <p:tgtEl>
                                          <p:spTgt spid="8"/>
                                        </p:tgtEl>
                                      </p:cBhvr>
                                      <p:to x="100000" y="95000"/>
                                    </p:animScale>
                                    <p:animScale>
                                      <p:cBhvr>
                                        <p:cTn id="20" dur="83" decel="50000">
                                          <p:stCondLst>
                                            <p:cond delay="917"/>
                                          </p:stCondLst>
                                        </p:cTn>
                                        <p:tgtEl>
                                          <p:spTgt spid="8"/>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52" presetClass="entr" presetSubtype="0" fill="hold" nodeType="clickEffect">
                                  <p:stCondLst>
                                    <p:cond delay="0"/>
                                  </p:stCondLst>
                                  <p:childTnLst>
                                    <p:set>
                                      <p:cBhvr>
                                        <p:cTn id="24" dur="1" fill="hold">
                                          <p:stCondLst>
                                            <p:cond delay="0"/>
                                          </p:stCondLst>
                                        </p:cTn>
                                        <p:tgtEl>
                                          <p:spTgt spid="27"/>
                                        </p:tgtEl>
                                        <p:attrNameLst>
                                          <p:attrName>style.visibility</p:attrName>
                                        </p:attrNameLst>
                                      </p:cBhvr>
                                      <p:to>
                                        <p:strVal val="visible"/>
                                      </p:to>
                                    </p:set>
                                    <p:animScale>
                                      <p:cBhvr>
                                        <p:cTn id="25" dur="500" decel="50000" fill="hold">
                                          <p:stCondLst>
                                            <p:cond delay="0"/>
                                          </p:stCondLst>
                                        </p:cTn>
                                        <p:tgtEl>
                                          <p:spTgt spid="27"/>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26" dur="500" decel="50000" fill="hold">
                                          <p:stCondLst>
                                            <p:cond delay="0"/>
                                          </p:stCondLst>
                                        </p:cTn>
                                        <p:tgtEl>
                                          <p:spTgt spid="27"/>
                                        </p:tgtEl>
                                        <p:attrNameLst>
                                          <p:attrName>ppt_x</p:attrName>
                                          <p:attrName>ppt_y</p:attrName>
                                        </p:attrNameLst>
                                      </p:cBhvr>
                                    </p:animMotion>
                                    <p:animEffect transition="in" filter="fade">
                                      <p:cBhvr>
                                        <p:cTn id="27" dur="500"/>
                                        <p:tgtEl>
                                          <p:spTgt spid="27"/>
                                        </p:tgtEl>
                                      </p:cBhvr>
                                    </p:animEffect>
                                  </p:childTnLst>
                                </p:cTn>
                              </p:par>
                              <p:par>
                                <p:cTn id="28" presetID="12" presetClass="entr" presetSubtype="4" fill="hold" nodeType="withEffect">
                                  <p:stCondLst>
                                    <p:cond delay="0"/>
                                  </p:stCondLst>
                                  <p:childTnLst>
                                    <p:set>
                                      <p:cBhvr>
                                        <p:cTn id="29" dur="1" fill="hold">
                                          <p:stCondLst>
                                            <p:cond delay="0"/>
                                          </p:stCondLst>
                                        </p:cTn>
                                        <p:tgtEl>
                                          <p:spTgt spid="9"/>
                                        </p:tgtEl>
                                        <p:attrNameLst>
                                          <p:attrName>style.visibility</p:attrName>
                                        </p:attrNameLst>
                                      </p:cBhvr>
                                      <p:to>
                                        <p:strVal val="visible"/>
                                      </p:to>
                                    </p:set>
                                    <p:anim calcmode="lin" valueType="num">
                                      <p:cBhvr additive="base">
                                        <p:cTn id="30" dur="500"/>
                                        <p:tgtEl>
                                          <p:spTgt spid="9"/>
                                        </p:tgtEl>
                                        <p:attrNameLst>
                                          <p:attrName>ppt_y</p:attrName>
                                        </p:attrNameLst>
                                      </p:cBhvr>
                                      <p:tavLst>
                                        <p:tav tm="0">
                                          <p:val>
                                            <p:strVal val="#ppt_y+#ppt_h*1.125000"/>
                                          </p:val>
                                        </p:tav>
                                        <p:tav tm="100000">
                                          <p:val>
                                            <p:strVal val="#ppt_y"/>
                                          </p:val>
                                        </p:tav>
                                      </p:tavLst>
                                    </p:anim>
                                    <p:animEffect transition="in" filter="wipe(up)">
                                      <p:cBhvr>
                                        <p:cTn id="31" dur="500"/>
                                        <p:tgtEl>
                                          <p:spTgt spid="9"/>
                                        </p:tgtEl>
                                      </p:cBhvr>
                                    </p:animEffect>
                                  </p:childTnLst>
                                </p:cTn>
                              </p:par>
                            </p:childTnLst>
                          </p:cTn>
                        </p:par>
                      </p:childTnLst>
                    </p:cTn>
                  </p:par>
                  <p:par>
                    <p:cTn id="32" fill="hold">
                      <p:stCondLst>
                        <p:cond delay="indefinite"/>
                      </p:stCondLst>
                      <p:childTnLst>
                        <p:par>
                          <p:cTn id="33" fill="hold">
                            <p:stCondLst>
                              <p:cond delay="0"/>
                            </p:stCondLst>
                            <p:childTnLst>
                              <p:par>
                                <p:cTn id="34" presetID="52" presetClass="entr" presetSubtype="0" fill="hold" nodeType="clickEffect">
                                  <p:stCondLst>
                                    <p:cond delay="0"/>
                                  </p:stCondLst>
                                  <p:childTnLst>
                                    <p:set>
                                      <p:cBhvr>
                                        <p:cTn id="35" dur="1" fill="hold">
                                          <p:stCondLst>
                                            <p:cond delay="0"/>
                                          </p:stCondLst>
                                        </p:cTn>
                                        <p:tgtEl>
                                          <p:spTgt spid="34"/>
                                        </p:tgtEl>
                                        <p:attrNameLst>
                                          <p:attrName>style.visibility</p:attrName>
                                        </p:attrNameLst>
                                      </p:cBhvr>
                                      <p:to>
                                        <p:strVal val="visible"/>
                                      </p:to>
                                    </p:set>
                                    <p:animScale>
                                      <p:cBhvr>
                                        <p:cTn id="36" dur="500" decel="50000" fill="hold">
                                          <p:stCondLst>
                                            <p:cond delay="0"/>
                                          </p:stCondLst>
                                        </p:cTn>
                                        <p:tgtEl>
                                          <p:spTgt spid="34"/>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37" dur="500" decel="50000" fill="hold">
                                          <p:stCondLst>
                                            <p:cond delay="0"/>
                                          </p:stCondLst>
                                        </p:cTn>
                                        <p:tgtEl>
                                          <p:spTgt spid="34"/>
                                        </p:tgtEl>
                                        <p:attrNameLst>
                                          <p:attrName>ppt_x</p:attrName>
                                          <p:attrName>ppt_y</p:attrName>
                                        </p:attrNameLst>
                                      </p:cBhvr>
                                    </p:animMotion>
                                    <p:animEffect transition="in" filter="fade">
                                      <p:cBhvr>
                                        <p:cTn id="38" dur="500"/>
                                        <p:tgtEl>
                                          <p:spTgt spid="34"/>
                                        </p:tgtEl>
                                      </p:cBhvr>
                                    </p:animEffect>
                                  </p:childTnLst>
                                </p:cTn>
                              </p:par>
                              <p:par>
                                <p:cTn id="39" presetID="12" presetClass="entr" presetSubtype="4" fill="hold" nodeType="withEffect">
                                  <p:stCondLst>
                                    <p:cond delay="0"/>
                                  </p:stCondLst>
                                  <p:childTnLst>
                                    <p:set>
                                      <p:cBhvr>
                                        <p:cTn id="40" dur="1" fill="hold">
                                          <p:stCondLst>
                                            <p:cond delay="0"/>
                                          </p:stCondLst>
                                        </p:cTn>
                                        <p:tgtEl>
                                          <p:spTgt spid="12"/>
                                        </p:tgtEl>
                                        <p:attrNameLst>
                                          <p:attrName>style.visibility</p:attrName>
                                        </p:attrNameLst>
                                      </p:cBhvr>
                                      <p:to>
                                        <p:strVal val="visible"/>
                                      </p:to>
                                    </p:set>
                                    <p:anim calcmode="lin" valueType="num">
                                      <p:cBhvr additive="base">
                                        <p:cTn id="41" dur="500"/>
                                        <p:tgtEl>
                                          <p:spTgt spid="12"/>
                                        </p:tgtEl>
                                        <p:attrNameLst>
                                          <p:attrName>ppt_y</p:attrName>
                                        </p:attrNameLst>
                                      </p:cBhvr>
                                      <p:tavLst>
                                        <p:tav tm="0">
                                          <p:val>
                                            <p:strVal val="#ppt_y+#ppt_h*1.125000"/>
                                          </p:val>
                                        </p:tav>
                                        <p:tav tm="100000">
                                          <p:val>
                                            <p:strVal val="#ppt_y"/>
                                          </p:val>
                                        </p:tav>
                                      </p:tavLst>
                                    </p:anim>
                                    <p:animEffect transition="in" filter="wipe(up)">
                                      <p:cBhvr>
                                        <p:cTn id="42" dur="500"/>
                                        <p:tgtEl>
                                          <p:spTgt spid="12"/>
                                        </p:tgtEl>
                                      </p:cBhvr>
                                    </p:animEffect>
                                  </p:childTnLst>
                                </p:cTn>
                              </p:par>
                            </p:childTnLst>
                          </p:cTn>
                        </p:par>
                      </p:childTnLst>
                    </p:cTn>
                  </p:par>
                  <p:par>
                    <p:cTn id="43" fill="hold">
                      <p:stCondLst>
                        <p:cond delay="indefinite"/>
                      </p:stCondLst>
                      <p:childTnLst>
                        <p:par>
                          <p:cTn id="44" fill="hold">
                            <p:stCondLst>
                              <p:cond delay="0"/>
                            </p:stCondLst>
                            <p:childTnLst>
                              <p:par>
                                <p:cTn id="45" presetID="52" presetClass="entr" presetSubtype="0" fill="hold" nodeType="clickEffect">
                                  <p:stCondLst>
                                    <p:cond delay="0"/>
                                  </p:stCondLst>
                                  <p:childTnLst>
                                    <p:set>
                                      <p:cBhvr>
                                        <p:cTn id="46" dur="1" fill="hold">
                                          <p:stCondLst>
                                            <p:cond delay="0"/>
                                          </p:stCondLst>
                                        </p:cTn>
                                        <p:tgtEl>
                                          <p:spTgt spid="38"/>
                                        </p:tgtEl>
                                        <p:attrNameLst>
                                          <p:attrName>style.visibility</p:attrName>
                                        </p:attrNameLst>
                                      </p:cBhvr>
                                      <p:to>
                                        <p:strVal val="visible"/>
                                      </p:to>
                                    </p:set>
                                    <p:animScale>
                                      <p:cBhvr>
                                        <p:cTn id="47" dur="500" decel="50000" fill="hold">
                                          <p:stCondLst>
                                            <p:cond delay="0"/>
                                          </p:stCondLst>
                                        </p:cTn>
                                        <p:tgtEl>
                                          <p:spTgt spid="3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48" dur="500" decel="50000" fill="hold">
                                          <p:stCondLst>
                                            <p:cond delay="0"/>
                                          </p:stCondLst>
                                        </p:cTn>
                                        <p:tgtEl>
                                          <p:spTgt spid="38"/>
                                        </p:tgtEl>
                                        <p:attrNameLst>
                                          <p:attrName>ppt_x</p:attrName>
                                          <p:attrName>ppt_y</p:attrName>
                                        </p:attrNameLst>
                                      </p:cBhvr>
                                    </p:animMotion>
                                    <p:animEffect transition="in" filter="fade">
                                      <p:cBhvr>
                                        <p:cTn id="49" dur="500"/>
                                        <p:tgtEl>
                                          <p:spTgt spid="38"/>
                                        </p:tgtEl>
                                      </p:cBhvr>
                                    </p:animEffect>
                                  </p:childTnLst>
                                </p:cTn>
                              </p:par>
                              <p:par>
                                <p:cTn id="50" presetID="12" presetClass="entr" presetSubtype="4" fill="hold" nodeType="withEffect">
                                  <p:stCondLst>
                                    <p:cond delay="0"/>
                                  </p:stCondLst>
                                  <p:childTnLst>
                                    <p:set>
                                      <p:cBhvr>
                                        <p:cTn id="51" dur="1" fill="hold">
                                          <p:stCondLst>
                                            <p:cond delay="0"/>
                                          </p:stCondLst>
                                        </p:cTn>
                                        <p:tgtEl>
                                          <p:spTgt spid="15"/>
                                        </p:tgtEl>
                                        <p:attrNameLst>
                                          <p:attrName>style.visibility</p:attrName>
                                        </p:attrNameLst>
                                      </p:cBhvr>
                                      <p:to>
                                        <p:strVal val="visible"/>
                                      </p:to>
                                    </p:set>
                                    <p:anim calcmode="lin" valueType="num">
                                      <p:cBhvr additive="base">
                                        <p:cTn id="52" dur="500"/>
                                        <p:tgtEl>
                                          <p:spTgt spid="15"/>
                                        </p:tgtEl>
                                        <p:attrNameLst>
                                          <p:attrName>ppt_y</p:attrName>
                                        </p:attrNameLst>
                                      </p:cBhvr>
                                      <p:tavLst>
                                        <p:tav tm="0">
                                          <p:val>
                                            <p:strVal val="#ppt_y+#ppt_h*1.125000"/>
                                          </p:val>
                                        </p:tav>
                                        <p:tav tm="100000">
                                          <p:val>
                                            <p:strVal val="#ppt_y"/>
                                          </p:val>
                                        </p:tav>
                                      </p:tavLst>
                                    </p:anim>
                                    <p:animEffect transition="in" filter="wipe(up)">
                                      <p:cBhvr>
                                        <p:cTn id="53" dur="500"/>
                                        <p:tgtEl>
                                          <p:spTgt spid="15"/>
                                        </p:tgtEl>
                                      </p:cBhvr>
                                    </p:animEffect>
                                  </p:childTnLst>
                                </p:cTn>
                              </p:par>
                              <p:par>
                                <p:cTn id="54" presetID="37" presetClass="entr" presetSubtype="0" fill="hold" nodeType="withEffect">
                                  <p:stCondLst>
                                    <p:cond delay="0"/>
                                  </p:stCondLst>
                                  <p:childTnLst>
                                    <p:set>
                                      <p:cBhvr>
                                        <p:cTn id="55" dur="1" fill="hold">
                                          <p:stCondLst>
                                            <p:cond delay="0"/>
                                          </p:stCondLst>
                                        </p:cTn>
                                        <p:tgtEl>
                                          <p:spTgt spid="42"/>
                                        </p:tgtEl>
                                        <p:attrNameLst>
                                          <p:attrName>style.visibility</p:attrName>
                                        </p:attrNameLst>
                                      </p:cBhvr>
                                      <p:to>
                                        <p:strVal val="visible"/>
                                      </p:to>
                                    </p:set>
                                    <p:animEffect transition="in" filter="fade">
                                      <p:cBhvr>
                                        <p:cTn id="56" dur="1000"/>
                                        <p:tgtEl>
                                          <p:spTgt spid="42"/>
                                        </p:tgtEl>
                                      </p:cBhvr>
                                    </p:animEffect>
                                    <p:anim calcmode="lin" valueType="num">
                                      <p:cBhvr>
                                        <p:cTn id="57" dur="1000" fill="hold"/>
                                        <p:tgtEl>
                                          <p:spTgt spid="42"/>
                                        </p:tgtEl>
                                        <p:attrNameLst>
                                          <p:attrName>ppt_x</p:attrName>
                                        </p:attrNameLst>
                                      </p:cBhvr>
                                      <p:tavLst>
                                        <p:tav tm="0">
                                          <p:val>
                                            <p:strVal val="#ppt_x"/>
                                          </p:val>
                                        </p:tav>
                                        <p:tav tm="100000">
                                          <p:val>
                                            <p:strVal val="#ppt_x"/>
                                          </p:val>
                                        </p:tav>
                                      </p:tavLst>
                                    </p:anim>
                                    <p:anim calcmode="lin" valueType="num">
                                      <p:cBhvr>
                                        <p:cTn id="58" dur="900" decel="100000" fill="hold"/>
                                        <p:tgtEl>
                                          <p:spTgt spid="42"/>
                                        </p:tgtEl>
                                        <p:attrNameLst>
                                          <p:attrName>ppt_y</p:attrName>
                                        </p:attrNameLst>
                                      </p:cBhvr>
                                      <p:tavLst>
                                        <p:tav tm="0">
                                          <p:val>
                                            <p:strVal val="#ppt_y+1"/>
                                          </p:val>
                                        </p:tav>
                                        <p:tav tm="100000">
                                          <p:val>
                                            <p:strVal val="#ppt_y-.03"/>
                                          </p:val>
                                        </p:tav>
                                      </p:tavLst>
                                    </p:anim>
                                    <p:anim calcmode="lin" valueType="num">
                                      <p:cBhvr>
                                        <p:cTn id="59" dur="100" accel="100000" fill="hold">
                                          <p:stCondLst>
                                            <p:cond delay="900"/>
                                          </p:stCondLst>
                                        </p:cTn>
                                        <p:tgtEl>
                                          <p:spTgt spid="42"/>
                                        </p:tgtEl>
                                        <p:attrNameLst>
                                          <p:attrName>ppt_y</p:attrName>
                                        </p:attrNameLst>
                                      </p:cBhvr>
                                      <p:tavLst>
                                        <p:tav tm="0">
                                          <p:val>
                                            <p:strVal val="#ppt_y-.03"/>
                                          </p:val>
                                        </p:tav>
                                        <p:tav tm="100000">
                                          <p:val>
                                            <p:strVal val="#ppt_y"/>
                                          </p:val>
                                        </p:tav>
                                      </p:tavLst>
                                    </p:anim>
                                  </p:childTnLst>
                                </p:cTn>
                              </p:par>
                              <p:par>
                                <p:cTn id="60" presetID="37" presetClass="entr" presetSubtype="0" fill="hold"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1000"/>
                                        <p:tgtEl>
                                          <p:spTgt spid="18"/>
                                        </p:tgtEl>
                                      </p:cBhvr>
                                    </p:animEffect>
                                    <p:anim calcmode="lin" valueType="num">
                                      <p:cBhvr>
                                        <p:cTn id="63" dur="1000" fill="hold"/>
                                        <p:tgtEl>
                                          <p:spTgt spid="18"/>
                                        </p:tgtEl>
                                        <p:attrNameLst>
                                          <p:attrName>ppt_x</p:attrName>
                                        </p:attrNameLst>
                                      </p:cBhvr>
                                      <p:tavLst>
                                        <p:tav tm="0">
                                          <p:val>
                                            <p:strVal val="#ppt_x"/>
                                          </p:val>
                                        </p:tav>
                                        <p:tav tm="100000">
                                          <p:val>
                                            <p:strVal val="#ppt_x"/>
                                          </p:val>
                                        </p:tav>
                                      </p:tavLst>
                                    </p:anim>
                                    <p:anim calcmode="lin" valueType="num">
                                      <p:cBhvr>
                                        <p:cTn id="64" dur="900" decel="100000" fill="hold"/>
                                        <p:tgtEl>
                                          <p:spTgt spid="18"/>
                                        </p:tgtEl>
                                        <p:attrNameLst>
                                          <p:attrName>ppt_y</p:attrName>
                                        </p:attrNameLst>
                                      </p:cBhvr>
                                      <p:tavLst>
                                        <p:tav tm="0">
                                          <p:val>
                                            <p:strVal val="#ppt_y+1"/>
                                          </p:val>
                                        </p:tav>
                                        <p:tav tm="100000">
                                          <p:val>
                                            <p:strVal val="#ppt_y-.03"/>
                                          </p:val>
                                        </p:tav>
                                      </p:tavLst>
                                    </p:anim>
                                    <p:anim calcmode="lin" valueType="num">
                                      <p:cBhvr>
                                        <p:cTn id="65" dur="100" accel="100000" fill="hold">
                                          <p:stCondLst>
                                            <p:cond delay="900"/>
                                          </p:stCondLst>
                                        </p:cTn>
                                        <p:tgtEl>
                                          <p:spTgt spid="18"/>
                                        </p:tgtEl>
                                        <p:attrNameLst>
                                          <p:attrName>ppt_y</p:attrName>
                                        </p:attrNameLst>
                                      </p:cBhvr>
                                      <p:tavLst>
                                        <p:tav tm="0">
                                          <p:val>
                                            <p:strVal val="#ppt_y-.03"/>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22E899D-6BF6-4374-AEF9-30C72758884A}"/>
              </a:ext>
            </a:extLst>
          </p:cNvPr>
          <p:cNvGrpSpPr/>
          <p:nvPr/>
        </p:nvGrpSpPr>
        <p:grpSpPr>
          <a:xfrm flipH="1">
            <a:off x="6434382" y="2444063"/>
            <a:ext cx="5757618" cy="3517824"/>
            <a:chOff x="2556286" y="1772165"/>
            <a:chExt cx="4191353" cy="1092157"/>
          </a:xfrm>
        </p:grpSpPr>
        <p:sp>
          <p:nvSpPr>
            <p:cNvPr id="11" name="任意多边形: 形状 40">
              <a:extLst>
                <a:ext uri="{FF2B5EF4-FFF2-40B4-BE49-F238E27FC236}">
                  <a16:creationId xmlns:a16="http://schemas.microsoft.com/office/drawing/2014/main" id="{E8BFEBA6-EA4E-4094-A1F3-45E97D102D4D}"/>
                </a:ext>
              </a:extLst>
            </p:cNvPr>
            <p:cNvSpPr/>
            <p:nvPr/>
          </p:nvSpPr>
          <p:spPr>
            <a:xfrm>
              <a:off x="2556286" y="1772165"/>
              <a:ext cx="4191353" cy="10921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id="{DCD36154-41F4-4E63-A6BC-519511837EA2}"/>
                </a:ext>
              </a:extLst>
            </p:cNvPr>
            <p:cNvSpPr txBox="1"/>
            <p:nvPr/>
          </p:nvSpPr>
          <p:spPr>
            <a:xfrm>
              <a:off x="2771514" y="1907079"/>
              <a:ext cx="3831517" cy="716651"/>
            </a:xfrm>
            <a:prstGeom prst="rect">
              <a:avLst/>
            </a:prstGeom>
            <a:noFill/>
          </p:spPr>
          <p:txBody>
            <a:bodyPr wrap="square" rtlCol="0">
              <a:spAutoFit/>
            </a:bodyPr>
            <a:lstStyle/>
            <a:p>
              <a:pPr algn="just"/>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Những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âm</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thanh</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mà</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nghe</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khi</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vào</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là</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tiếng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suối</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róc</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rách</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tiếng</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chim</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hót</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3600" b="0" i="0" dirty="0" err="1">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líu</a:t>
              </a:r>
              <a:r>
                <a:rPr lang="en-US"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lo.</a:t>
              </a:r>
              <a:endParaRPr lang="vi-VN" sz="36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id="{97F0D426-995E-4680-8A8C-356CAFD42D06}"/>
                </a:ext>
              </a:extLst>
            </p:cNvPr>
            <p:cNvSpPr txBox="1"/>
            <p:nvPr/>
          </p:nvSpPr>
          <p:spPr>
            <a:xfrm>
              <a:off x="3953406" y="659448"/>
              <a:ext cx="3829847" cy="1323439"/>
            </a:xfrm>
            <a:prstGeom prst="rect">
              <a:avLst/>
            </a:prstGeom>
            <a:noFill/>
            <a:ln>
              <a:noFill/>
            </a:ln>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Vào rừng, các bạn nhỏ nghe thấy những âm thanh gì</a:t>
              </a:r>
              <a:r>
                <a:rPr kumimoji="0" lang="en-US"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rPr>
                <a:t>?</a:t>
              </a:r>
              <a:endParaRPr kumimoji="0" lang="vi-VN" sz="4000" b="0" i="0" u="none" strike="noStrike" kern="1200" cap="none" spc="0" normalizeH="0" baseline="0" noProof="0" dirty="0">
                <a:ln>
                  <a:noFill/>
                </a:ln>
                <a:solidFill>
                  <a:srgbClr val="E14F48"/>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1</a:t>
              </a:r>
            </a:p>
          </p:txBody>
        </p:sp>
      </p:grpSp>
      <p:sp>
        <p:nvSpPr>
          <p:cNvPr id="12" name="思想气泡: 云 1">
            <a:extLst>
              <a:ext uri="{FF2B5EF4-FFF2-40B4-BE49-F238E27FC236}">
                <a16:creationId xmlns:a16="http://schemas.microsoft.com/office/drawing/2014/main" id="{A9B747F8-E268-4829-BF3E-396B4EC7CC01}"/>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id="{B264DDBA-B39E-4CF2-B058-355EFEFF0B74}"/>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 name="TextBox 1">
            <a:extLst>
              <a:ext uri="{FF2B5EF4-FFF2-40B4-BE49-F238E27FC236}">
                <a16:creationId xmlns:a16="http://schemas.microsoft.com/office/drawing/2014/main" id="{A8297743-1D48-4EFF-BA76-3981E333E626}"/>
              </a:ext>
            </a:extLst>
          </p:cNvPr>
          <p:cNvSpPr txBox="1"/>
          <p:nvPr/>
        </p:nvSpPr>
        <p:spPr>
          <a:xfrm>
            <a:off x="2368134" y="3333982"/>
            <a:ext cx="3702138" cy="1569660"/>
          </a:xfrm>
          <a:prstGeom prst="rect">
            <a:avLst/>
          </a:prstGeom>
          <a:noFill/>
        </p:spPr>
        <p:txBody>
          <a:bodyPr wrap="square" rtlCol="0">
            <a:spAutoFit/>
          </a:bodyPr>
          <a:lstStyle/>
          <a:p>
            <a:pPr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đọc kĩ đoạn văn thứ hai và tìm những âm thanh mà các bạn nhỏ nghe được trong rừng.</a:t>
            </a:r>
          </a:p>
        </p:txBody>
      </p:sp>
    </p:spTree>
    <p:extLst>
      <p:ext uri="{BB962C8B-B14F-4D97-AF65-F5344CB8AC3E}">
        <p14:creationId xmlns:p14="http://schemas.microsoft.com/office/powerpoint/2010/main" val="4258519089"/>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
                                        </p:tgtEl>
                                        <p:attrNameLst>
                                          <p:attrName>style.visibility</p:attrName>
                                        </p:attrNameLst>
                                      </p:cBhvr>
                                      <p:to>
                                        <p:strVal val="visible"/>
                                      </p:to>
                                    </p:set>
                                    <p:anim calcmode="lin" valueType="num">
                                      <p:cBhvr additive="base">
                                        <p:cTn id="21" dur="500" fill="hold"/>
                                        <p:tgtEl>
                                          <p:spTgt spid="2"/>
                                        </p:tgtEl>
                                        <p:attrNameLst>
                                          <p:attrName>ppt_x</p:attrName>
                                        </p:attrNameLst>
                                      </p:cBhvr>
                                      <p:tavLst>
                                        <p:tav tm="0">
                                          <p:val>
                                            <p:strVal val="#ppt_x"/>
                                          </p:val>
                                        </p:tav>
                                        <p:tav tm="100000">
                                          <p:val>
                                            <p:strVal val="#ppt_x"/>
                                          </p:val>
                                        </p:tav>
                                      </p:tavLst>
                                    </p:anim>
                                    <p:anim calcmode="lin" valueType="num">
                                      <p:cBhvr additive="base">
                                        <p:cTn id="22" dur="500" fill="hold"/>
                                        <p:tgtEl>
                                          <p:spTgt spid="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528"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anim calcmode="lin" valueType="num">
                                      <p:cBhvr>
                                        <p:cTn id="34" dur="500" fill="hold"/>
                                        <p:tgtEl>
                                          <p:spTgt spid="10"/>
                                        </p:tgtEl>
                                        <p:attrNameLst>
                                          <p:attrName>ppt_x</p:attrName>
                                        </p:attrNameLst>
                                      </p:cBhvr>
                                      <p:tavLst>
                                        <p:tav tm="0">
                                          <p:val>
                                            <p:fltVal val="0.5"/>
                                          </p:val>
                                        </p:tav>
                                        <p:tav tm="100000">
                                          <p:val>
                                            <p:strVal val="#ppt_x"/>
                                          </p:val>
                                        </p:tav>
                                      </p:tavLst>
                                    </p:anim>
                                    <p:anim calcmode="lin" valueType="num">
                                      <p:cBhvr>
                                        <p:cTn id="35" dur="500" fill="hold"/>
                                        <p:tgtEl>
                                          <p:spTgt spid="10"/>
                                        </p:tgtEl>
                                        <p:attrNameLst>
                                          <p:attrName>ppt_y</p:attrName>
                                        </p:attrNameLst>
                                      </p:cBhvr>
                                      <p:tavLst>
                                        <p:tav tm="0">
                                          <p:val>
                                            <p:fltVal val="0.5"/>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 grpId="0"/>
    </p:bldLst>
  </p:timing>
</p:sld>
</file>

<file path=ppt/slides/slide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id="{DCD36154-41F4-4E63-A6BC-519511837EA2}"/>
                </a:ext>
              </a:extLst>
            </p:cNvPr>
            <p:cNvSpPr txBox="1"/>
            <p:nvPr/>
          </p:nvSpPr>
          <p:spPr>
            <a:xfrm>
              <a:off x="2784712" y="2072116"/>
              <a:ext cx="3356770" cy="686471"/>
            </a:xfrm>
            <a:prstGeom prst="rect">
              <a:avLst/>
            </a:prstGeom>
            <a:noFill/>
          </p:spPr>
          <p:txBody>
            <a:bodyPr wrap="square" rtlCol="0">
              <a:spAutoFit/>
            </a:bodyPr>
            <a:lstStyle/>
            <a:p>
              <a:pPr algn="just"/>
              <a:r>
                <a:rPr lang="vi-VN" sz="2400" b="1"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Cây cối:</a:t>
              </a:r>
              <a:endPar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endParaRPr>
            </a:p>
            <a:p>
              <a:pPr algn="just"/>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Vươn ngọn lên cao tít đón nắng</a:t>
              </a:r>
            </a:p>
            <a:p>
              <a:pPr algn="just"/>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Nhiều cây thân thẳng tắp, lá tròn xoe</a:t>
              </a:r>
            </a:p>
            <a:p>
              <a:pPr algn="just"/>
              <a:r>
                <a:rPr lang="vi-VN" sz="2400" b="1"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Con vật:</a:t>
              </a: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 Những con sóc nâu cong đuôi nhảy thoăn thoắt qua các cành cây. Thấy có người đi tới, chúng dừng cả lại, nhìn ngơ ngác.</a:t>
              </a:r>
            </a:p>
            <a:p>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id="{97F0D426-995E-4680-8A8C-356CAFD42D06}"/>
                </a:ext>
              </a:extLst>
            </p:cNvPr>
            <p:cNvSpPr txBox="1"/>
            <p:nvPr/>
          </p:nvSpPr>
          <p:spPr>
            <a:xfrm>
              <a:off x="4055536" y="635188"/>
              <a:ext cx="3517231" cy="1323439"/>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Cây cối và con vật trong rừng được tả như thế nào?</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2</a:t>
              </a:r>
              <a:endPar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endParaRPr>
            </a:p>
          </p:txBody>
        </p:sp>
      </p:grpSp>
      <p:sp>
        <p:nvSpPr>
          <p:cNvPr id="12" name="思想气泡: 云 1">
            <a:extLst>
              <a:ext uri="{FF2B5EF4-FFF2-40B4-BE49-F238E27FC236}">
                <a16:creationId xmlns:a16="http://schemas.microsoft.com/office/drawing/2014/main"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lvl="0" algn="ctr">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id="{A63C0C0F-3968-451F-948A-5D9A6C7DC98F}"/>
              </a:ext>
            </a:extLst>
          </p:cNvPr>
          <p:cNvSpPr txBox="1"/>
          <p:nvPr/>
        </p:nvSpPr>
        <p:spPr>
          <a:xfrm>
            <a:off x="2368134" y="3333982"/>
            <a:ext cx="3702138" cy="1569660"/>
          </a:xfrm>
          <a:prstGeom prst="rect">
            <a:avLst/>
          </a:prstGeom>
          <a:noFill/>
        </p:spPr>
        <p:txBody>
          <a:bodyPr wrap="square" rtlCol="0">
            <a:spAutoFit/>
          </a:bodyPr>
          <a:lstStyle/>
          <a:p>
            <a:pPr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đọc kĩ đoạn văn thứ ba của bài đọc để tìm những chi tiết miêu tả cây cối và con vật trong rừng.</a:t>
            </a:r>
          </a:p>
        </p:txBody>
      </p:sp>
    </p:spTree>
    <p:extLst>
      <p:ext uri="{BB962C8B-B14F-4D97-AF65-F5344CB8AC3E}">
        <p14:creationId xmlns:p14="http://schemas.microsoft.com/office/powerpoint/2010/main" val="1291450337"/>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3" name="Content Placeholder 2"/>
          <p:cNvSpPr>
            <a:spLocks noGrp="1"/>
          </p:cNvSpPr>
          <p:nvPr>
            <p:ph idx="1"/>
          </p:nvPr>
        </p:nvSpPr>
        <p:spPr/>
        <p:txBody>
          <a:bodyPr/>
          <a:lstStyle/>
          <a:p>
            <a:endParaRPr lang="en-US"/>
          </a:p>
        </p:txBody>
      </p:sp>
      <p:pic>
        <p:nvPicPr>
          <p:cNvPr id="2051" name="Picture 3" descr="C:\Users\HP\Desktop\30009097.jpg"/>
          <p:cNvPicPr>
            <a:picLocks noChangeAspect="1" noChangeArrowheads="1"/>
          </p:cNvPicPr>
          <p:nvPr/>
        </p:nvPicPr>
        <p:blipFill rotWithShape="1">
          <a:blip r:embed="rId2">
            <a:extLst>
              <a:ext uri="{28A0092B-C50C-407E-A947-70E740481C1C}">
                <a14:useLocalDpi xmlns:a14="http://schemas.microsoft.com/office/drawing/2010/main" val="0"/>
              </a:ext>
            </a:extLst>
          </a:blip>
          <a:srcRect b="11218"/>
          <a:stretch/>
        </p:blipFill>
        <p:spPr bwMode="auto">
          <a:xfrm>
            <a:off x="0" y="-1596722"/>
            <a:ext cx="12401550" cy="8588073"/>
          </a:xfrm>
          <a:prstGeom prst="rect">
            <a:avLst/>
          </a:prstGeom>
          <a:noFill/>
          <a:extLst>
            <a:ext uri="{909E8E84-426E-40DD-AFC4-6F175D3DCCD1}">
              <a14:hiddenFill xmlns:a14="http://schemas.microsoft.com/office/drawing/2010/main">
                <a:solidFill>
                  <a:srgbClr val="FFFFFF"/>
                </a:solidFill>
              </a14:hiddenFill>
            </a:ext>
          </a:extLst>
        </p:spPr>
      </p:pic>
      <p:pic>
        <p:nvPicPr>
          <p:cNvPr id="7" name="图片 2"/>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flipH="1">
            <a:off x="-1354874" y="3028950"/>
            <a:ext cx="7755674" cy="3962402"/>
          </a:xfrm>
          <a:prstGeom prst="rect">
            <a:avLst/>
          </a:prstGeom>
        </p:spPr>
      </p:pic>
      <p:pic>
        <p:nvPicPr>
          <p:cNvPr id="2052" name="Picture 4" descr="C:\Users\HP\Desktop\38376747.jpg"/>
          <p:cNvPicPr>
            <a:picLocks noChangeAspect="1" noChangeArrowheads="1"/>
          </p:cNvPicPr>
          <p:nvPr/>
        </p:nvPicPr>
        <p:blipFill>
          <a:blip r:embed="rId4">
            <a:extLst>
              <a:ext uri="{BEBA8EAE-BF5A-486C-A8C5-ECC9F3942E4B}">
                <a14:imgProps xmlns:a14="http://schemas.microsoft.com/office/drawing/2010/main">
                  <a14:imgLayer r:embed="rId5">
                    <a14:imgEffect>
                      <a14:backgroundRemoval t="926" b="90000" l="8200" r="90000"/>
                    </a14:imgEffect>
                  </a14:imgLayer>
                </a14:imgProps>
              </a:ext>
              <a:ext uri="{28A0092B-C50C-407E-A947-70E740481C1C}">
                <a14:useLocalDpi xmlns:a14="http://schemas.microsoft.com/office/drawing/2010/main" val="0"/>
              </a:ext>
            </a:extLst>
          </a:blip>
          <a:srcRect/>
          <a:stretch>
            <a:fillRect/>
          </a:stretch>
        </p:blipFill>
        <p:spPr bwMode="auto">
          <a:xfrm>
            <a:off x="6858000" y="2697314"/>
            <a:ext cx="4286250" cy="4629150"/>
          </a:xfrm>
          <a:prstGeom prst="rect">
            <a:avLst/>
          </a:prstGeom>
          <a:noFill/>
          <a:extLst>
            <a:ext uri="{909E8E84-426E-40DD-AFC4-6F175D3DCCD1}">
              <a14:hiddenFill xmlns:a14="http://schemas.microsoft.com/office/drawing/2010/main">
                <a:solidFill>
                  <a:srgbClr val="FFFFFF"/>
                </a:solidFill>
              </a14:hiddenFill>
            </a:ext>
          </a:extLst>
        </p:spPr>
      </p:pic>
      <p:sp>
        <p:nvSpPr>
          <p:cNvPr id="4" name="Rounded Rectangular Callout 3"/>
          <p:cNvSpPr/>
          <p:nvPr/>
        </p:nvSpPr>
        <p:spPr>
          <a:xfrm>
            <a:off x="1295400" y="1409700"/>
            <a:ext cx="6172200" cy="2906864"/>
          </a:xfrm>
          <a:prstGeom prst="wedgeRoundRectCallout">
            <a:avLst>
              <a:gd name="adj1" fmla="val 58283"/>
              <a:gd name="adj2" fmla="val 32813"/>
              <a:gd name="adj3" fmla="val 16667"/>
            </a:avLst>
          </a:prstGeom>
          <a:solidFill>
            <a:srgbClr val="DC6A24">
              <a:alpha val="80000"/>
            </a:srgbClr>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Hiện</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nay ở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rừng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đang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có</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một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đám</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cháy</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rất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lớn</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hãy</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cùng</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anh</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đi</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giải</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cứu</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các</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con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vật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bị</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mắc</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kẹt</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sysClr val="windowText" lastClr="000000"/>
                </a:solidFill>
                <a:effectLst/>
                <a:uLnTx/>
                <a:uFillTx/>
                <a:latin typeface="#9Slide03 AmpleSoft Bold" pitchFamily="2" charset="0"/>
                <a:ea typeface="+mn-ea"/>
                <a:cs typeface="+mn-cs"/>
              </a:rPr>
              <a:t>nhé</a:t>
            </a:r>
            <a:r>
              <a:rPr kumimoji="0" lang="en-US" sz="3600" b="0" i="0" u="none" strike="noStrike" kern="1200" cap="none" spc="0" normalizeH="0" baseline="0" noProof="0" dirty="0">
                <a:ln>
                  <a:noFill/>
                </a:ln>
                <a:solidFill>
                  <a:sysClr val="windowText" lastClr="000000"/>
                </a:solidFill>
                <a:effectLst/>
                <a:uLnTx/>
                <a:uFillTx/>
                <a:latin typeface="#9Slide03 AmpleSoft Bold" pitchFamily="2" charset="0"/>
                <a:ea typeface="+mn-ea"/>
                <a:cs typeface="+mn-cs"/>
              </a:rPr>
              <a:t> !</a:t>
            </a:r>
          </a:p>
        </p:txBody>
      </p:sp>
    </p:spTree>
    <p:extLst>
      <p:ext uri="{BB962C8B-B14F-4D97-AF65-F5344CB8AC3E}">
        <p14:creationId xmlns:p14="http://schemas.microsoft.com/office/powerpoint/2010/main" val="27153311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42" presetClass="exit" presetSubtype="0" fill="hold" grpId="1" nodeType="clickEffect">
                                  <p:stCondLst>
                                    <p:cond delay="0"/>
                                  </p:stCondLst>
                                  <p:childTnLst>
                                    <p:animEffect transition="out" filter="fade">
                                      <p:cBhvr>
                                        <p:cTn id="11" dur="1000"/>
                                        <p:tgtEl>
                                          <p:spTgt spid="4"/>
                                        </p:tgtEl>
                                      </p:cBhvr>
                                    </p:animEffect>
                                    <p:anim calcmode="lin" valueType="num">
                                      <p:cBhvr>
                                        <p:cTn id="12" dur="1000"/>
                                        <p:tgtEl>
                                          <p:spTgt spid="4"/>
                                        </p:tgtEl>
                                        <p:attrNameLst>
                                          <p:attrName>ppt_x</p:attrName>
                                        </p:attrNameLst>
                                      </p:cBhvr>
                                      <p:tavLst>
                                        <p:tav tm="0">
                                          <p:val>
                                            <p:strVal val="ppt_x"/>
                                          </p:val>
                                        </p:tav>
                                        <p:tav tm="100000">
                                          <p:val>
                                            <p:strVal val="ppt_x"/>
                                          </p:val>
                                        </p:tav>
                                      </p:tavLst>
                                    </p:anim>
                                    <p:anim calcmode="lin" valueType="num">
                                      <p:cBhvr>
                                        <p:cTn id="13" dur="1000"/>
                                        <p:tgtEl>
                                          <p:spTgt spid="4"/>
                                        </p:tgtEl>
                                        <p:attrNameLst>
                                          <p:attrName>ppt_y</p:attrName>
                                        </p:attrNameLst>
                                      </p:cBhvr>
                                      <p:tavLst>
                                        <p:tav tm="0">
                                          <p:val>
                                            <p:strVal val="ppt_y"/>
                                          </p:val>
                                        </p:tav>
                                        <p:tav tm="100000">
                                          <p:val>
                                            <p:strVal val="ppt_y+.1"/>
                                          </p:val>
                                        </p:tav>
                                      </p:tavLst>
                                    </p:anim>
                                    <p:set>
                                      <p:cBhvr>
                                        <p:cTn id="14" dur="1" fill="hold">
                                          <p:stCondLst>
                                            <p:cond delay="999"/>
                                          </p:stCondLst>
                                        </p:cTn>
                                        <p:tgtEl>
                                          <p:spTgt spid="4"/>
                                        </p:tgtEl>
                                        <p:attrNameLst>
                                          <p:attrName>style.visibility</p:attrName>
                                        </p:attrNameLst>
                                      </p:cBhvr>
                                      <p:to>
                                        <p:strVal val="hidden"/>
                                      </p:to>
                                    </p:set>
                                  </p:childTnLst>
                                </p:cTn>
                              </p:par>
                              <p:par>
                                <p:cTn id="15" presetID="14" presetClass="exit" presetSubtype="10" fill="hold" nodeType="withEffect">
                                  <p:stCondLst>
                                    <p:cond delay="0"/>
                                  </p:stCondLst>
                                  <p:childTnLst>
                                    <p:animEffect transition="out" filter="randombar(horizontal)">
                                      <p:cBhvr>
                                        <p:cTn id="16" dur="500"/>
                                        <p:tgtEl>
                                          <p:spTgt spid="2052"/>
                                        </p:tgtEl>
                                      </p:cBhvr>
                                    </p:animEffect>
                                    <p:set>
                                      <p:cBhvr>
                                        <p:cTn id="17" dur="1" fill="hold">
                                          <p:stCondLst>
                                            <p:cond delay="499"/>
                                          </p:stCondLst>
                                        </p:cTn>
                                        <p:tgtEl>
                                          <p:spTgt spid="2052"/>
                                        </p:tgtEl>
                                        <p:attrNameLst>
                                          <p:attrName>style.visibility</p:attrName>
                                        </p:attrNameLst>
                                      </p:cBhvr>
                                      <p:to>
                                        <p:strVal val="hidden"/>
                                      </p:to>
                                    </p:set>
                                  </p:childTnLst>
                                </p:cTn>
                              </p:par>
                            </p:childTnLst>
                          </p:cTn>
                        </p:par>
                      </p:childTnLst>
                    </p:cTn>
                  </p:par>
                  <p:par>
                    <p:cTn id="18" fill="hold">
                      <p:stCondLst>
                        <p:cond delay="indefinite"/>
                      </p:stCondLst>
                      <p:childTnLst>
                        <p:par>
                          <p:cTn id="19" fill="hold">
                            <p:stCondLst>
                              <p:cond delay="0"/>
                            </p:stCondLst>
                            <p:childTnLst>
                              <p:par>
                                <p:cTn id="20" presetID="53" presetClass="entr" presetSubtype="16" fill="hold" nodeType="clickEffect">
                                  <p:stCondLst>
                                    <p:cond delay="0"/>
                                  </p:stCondLst>
                                  <p:childTnLst>
                                    <p:set>
                                      <p:cBhvr>
                                        <p:cTn id="21" dur="1" fill="hold">
                                          <p:stCondLst>
                                            <p:cond delay="0"/>
                                          </p:stCondLst>
                                        </p:cTn>
                                        <p:tgtEl>
                                          <p:spTgt spid="7"/>
                                        </p:tgtEl>
                                        <p:attrNameLst>
                                          <p:attrName>style.visibility</p:attrName>
                                        </p:attrNameLst>
                                      </p:cBhvr>
                                      <p:to>
                                        <p:strVal val="visible"/>
                                      </p:to>
                                    </p:set>
                                    <p:anim calcmode="lin" valueType="num">
                                      <p:cBhvr>
                                        <p:cTn id="22" dur="500" fill="hold"/>
                                        <p:tgtEl>
                                          <p:spTgt spid="7"/>
                                        </p:tgtEl>
                                        <p:attrNameLst>
                                          <p:attrName>ppt_w</p:attrName>
                                        </p:attrNameLst>
                                      </p:cBhvr>
                                      <p:tavLst>
                                        <p:tav tm="0">
                                          <p:val>
                                            <p:fltVal val="0"/>
                                          </p:val>
                                        </p:tav>
                                        <p:tav tm="100000">
                                          <p:val>
                                            <p:strVal val="#ppt_w"/>
                                          </p:val>
                                        </p:tav>
                                      </p:tavLst>
                                    </p:anim>
                                    <p:anim calcmode="lin" valueType="num">
                                      <p:cBhvr>
                                        <p:cTn id="23" dur="500" fill="hold"/>
                                        <p:tgtEl>
                                          <p:spTgt spid="7"/>
                                        </p:tgtEl>
                                        <p:attrNameLst>
                                          <p:attrName>ppt_h</p:attrName>
                                        </p:attrNameLst>
                                      </p:cBhvr>
                                      <p:tavLst>
                                        <p:tav tm="0">
                                          <p:val>
                                            <p:fltVal val="0"/>
                                          </p:val>
                                        </p:tav>
                                        <p:tav tm="100000">
                                          <p:val>
                                            <p:strVal val="#ppt_h"/>
                                          </p:val>
                                        </p:tav>
                                      </p:tavLst>
                                    </p:anim>
                                    <p:animEffect transition="in" filter="fade">
                                      <p:cBhvr>
                                        <p:cTn id="24" dur="500"/>
                                        <p:tgtEl>
                                          <p:spTgt spid="7"/>
                                        </p:tgtEl>
                                      </p:cBhvr>
                                    </p:animEffect>
                                  </p:childTnLst>
                                </p:cTn>
                              </p:par>
                            </p:childTnLst>
                          </p:cTn>
                        </p:par>
                        <p:par>
                          <p:cTn id="25" fill="hold">
                            <p:stCondLst>
                              <p:cond delay="500"/>
                            </p:stCondLst>
                            <p:childTnLst>
                              <p:par>
                                <p:cTn id="26" presetID="2" presetClass="exit" presetSubtype="2" accel="44000" fill="hold" nodeType="afterEffect">
                                  <p:stCondLst>
                                    <p:cond delay="0"/>
                                  </p:stCondLst>
                                  <p:childTnLst>
                                    <p:anim calcmode="lin" valueType="num">
                                      <p:cBhvr additive="base">
                                        <p:cTn id="27" dur="1500"/>
                                        <p:tgtEl>
                                          <p:spTgt spid="7"/>
                                        </p:tgtEl>
                                        <p:attrNameLst>
                                          <p:attrName>ppt_x</p:attrName>
                                        </p:attrNameLst>
                                      </p:cBhvr>
                                      <p:tavLst>
                                        <p:tav tm="0">
                                          <p:val>
                                            <p:strVal val="ppt_x"/>
                                          </p:val>
                                        </p:tav>
                                        <p:tav tm="100000">
                                          <p:val>
                                            <p:strVal val="1+ppt_w/2"/>
                                          </p:val>
                                        </p:tav>
                                      </p:tavLst>
                                    </p:anim>
                                    <p:anim calcmode="lin" valueType="num">
                                      <p:cBhvr additive="base">
                                        <p:cTn id="28" dur="1500"/>
                                        <p:tgtEl>
                                          <p:spTgt spid="7"/>
                                        </p:tgtEl>
                                        <p:attrNameLst>
                                          <p:attrName>ppt_y</p:attrName>
                                        </p:attrNameLst>
                                      </p:cBhvr>
                                      <p:tavLst>
                                        <p:tav tm="0">
                                          <p:val>
                                            <p:strVal val="ppt_y"/>
                                          </p:val>
                                        </p:tav>
                                        <p:tav tm="100000">
                                          <p:val>
                                            <p:strVal val="ppt_y"/>
                                          </p:val>
                                        </p:tav>
                                      </p:tavLst>
                                    </p:anim>
                                    <p:set>
                                      <p:cBhvr>
                                        <p:cTn id="29" dur="1" fill="hold">
                                          <p:stCondLst>
                                            <p:cond delay="1499"/>
                                          </p:stCondLst>
                                        </p:cTn>
                                        <p:tgtEl>
                                          <p:spTgt spid="7"/>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 grpId="1" animBg="1"/>
    </p:bldLst>
  </p:timing>
</p:sld>
</file>

<file path=ppt/slides/slide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id="{DCD36154-41F4-4E63-A6BC-519511837EA2}"/>
                </a:ext>
              </a:extLst>
            </p:cNvPr>
            <p:cNvSpPr txBox="1"/>
            <p:nvPr/>
          </p:nvSpPr>
          <p:spPr>
            <a:xfrm>
              <a:off x="2784712" y="2072116"/>
              <a:ext cx="3356770" cy="513307"/>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cho các bạn nhỏ về những cánh rừng thuở xưa.</a:t>
              </a:r>
              <a:endParaRPr kumimoji="0" lang="en-US" sz="40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id="{5BE568DC-69E2-4907-8FB7-21F0FE214D7E}"/>
              </a:ext>
            </a:extLst>
          </p:cNvPr>
          <p:cNvGrpSpPr/>
          <p:nvPr/>
        </p:nvGrpSpPr>
        <p:grpSpPr>
          <a:xfrm>
            <a:off x="2684016" y="409423"/>
            <a:ext cx="7898025" cy="1526457"/>
            <a:chOff x="3527130" y="557940"/>
            <a:chExt cx="4682400" cy="1526457"/>
          </a:xfrm>
          <a:solidFill>
            <a:schemeClr val="accent4">
              <a:lumMod val="60000"/>
              <a:lumOff val="40000"/>
            </a:schemeClr>
          </a:solidFill>
        </p:grpSpPr>
        <p:sp>
          <p:nvSpPr>
            <p:cNvPr id="15" name="任意多边形: 形状 40">
              <a:extLst>
                <a:ext uri="{FF2B5EF4-FFF2-40B4-BE49-F238E27FC236}">
                  <a16:creationId xmlns:a16="http://schemas.microsoft.com/office/drawing/2014/main" id="{DA41BD8F-3C9B-4BB9-88BF-95C68AE51336}"/>
                </a:ext>
              </a:extLst>
            </p:cNvPr>
            <p:cNvSpPr/>
            <p:nvPr/>
          </p:nvSpPr>
          <p:spPr>
            <a:xfrm>
              <a:off x="3527130" y="557940"/>
              <a:ext cx="4682400" cy="1526457"/>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id="{97F0D426-995E-4680-8A8C-356CAFD42D06}"/>
                </a:ext>
              </a:extLst>
            </p:cNvPr>
            <p:cNvSpPr txBox="1"/>
            <p:nvPr/>
          </p:nvSpPr>
          <p:spPr>
            <a:xfrm>
              <a:off x="4055536" y="635188"/>
              <a:ext cx="3517231" cy="1323439"/>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4000" b="0" i="0" dirty="0">
                  <a:solidFill>
                    <a:srgbClr val="FF0000"/>
                  </a:solidFill>
                  <a:effectLst/>
                  <a:latin typeface="Arial-Rounded" panose="020B0500000000000000" pitchFamily="34" charset="0"/>
                  <a:ea typeface="Arial-Rounded" panose="020B0500000000000000" pitchFamily="34" charset="0"/>
                  <a:cs typeface="Arial-Rounded" panose="020B0500000000000000" pitchFamily="34" charset="0"/>
                </a:rPr>
                <a:t>Trên đường về, ông đã kể những gì cho các bạn nhỏ?</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3</a:t>
              </a:r>
            </a:p>
          </p:txBody>
        </p:sp>
      </p:grpSp>
      <p:sp>
        <p:nvSpPr>
          <p:cNvPr id="12" name="思想气泡: 云 1">
            <a:extLst>
              <a:ext uri="{FF2B5EF4-FFF2-40B4-BE49-F238E27FC236}">
                <a16:creationId xmlns:a16="http://schemas.microsoft.com/office/drawing/2014/main"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id="{A63C0C0F-3968-451F-948A-5D9A6C7DC98F}"/>
              </a:ext>
            </a:extLst>
          </p:cNvPr>
          <p:cNvSpPr txBox="1"/>
          <p:nvPr/>
        </p:nvSpPr>
        <p:spPr>
          <a:xfrm>
            <a:off x="2328782" y="3524702"/>
            <a:ext cx="3702138" cy="156966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3200" b="1"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Em đọc kĩ đoạn văn </a:t>
            </a:r>
            <a:r>
              <a:rPr kumimoji="0" lang="en-US" sz="3200" b="1" i="0" u="none" strike="noStrike" kern="1200" cap="none" spc="0" normalizeH="0" baseline="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cuối</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để</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trả</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lời</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câu</a:t>
            </a:r>
            <a:r>
              <a:rPr kumimoji="0" lang="en-US" sz="3200" b="1" i="0" u="none" strike="noStrike" kern="1200" cap="none" spc="0" normalizeH="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noProof="0" dirty="0" err="1">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rPr>
              <a:t>hỏi</a:t>
            </a:r>
            <a:endParaRPr kumimoji="0" lang="vi-VN" sz="3200" b="1"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253276196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0" name="Group 9">
            <a:extLst>
              <a:ext uri="{FF2B5EF4-FFF2-40B4-BE49-F238E27FC236}">
                <a16:creationId xmlns:a16="http://schemas.microsoft.com/office/drawing/2014/main" id="{622E899D-6BF6-4374-AEF9-30C72758884A}"/>
              </a:ext>
            </a:extLst>
          </p:cNvPr>
          <p:cNvGrpSpPr/>
          <p:nvPr/>
        </p:nvGrpSpPr>
        <p:grpSpPr>
          <a:xfrm flipH="1">
            <a:off x="6281928" y="2476265"/>
            <a:ext cx="5641848" cy="4148750"/>
            <a:chOff x="2389820" y="1960395"/>
            <a:chExt cx="4191353" cy="833645"/>
          </a:xfrm>
        </p:grpSpPr>
        <p:sp>
          <p:nvSpPr>
            <p:cNvPr id="11" name="任意多边形: 形状 40">
              <a:extLst>
                <a:ext uri="{FF2B5EF4-FFF2-40B4-BE49-F238E27FC236}">
                  <a16:creationId xmlns:a16="http://schemas.microsoft.com/office/drawing/2014/main" id="{E8BFEBA6-EA4E-4094-A1F3-45E97D102D4D}"/>
                </a:ext>
              </a:extLst>
            </p:cNvPr>
            <p:cNvSpPr/>
            <p:nvPr/>
          </p:nvSpPr>
          <p:spPr>
            <a:xfrm>
              <a:off x="2389820" y="1960395"/>
              <a:ext cx="4191353" cy="833645"/>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36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3" name="TextBox 12">
              <a:extLst>
                <a:ext uri="{FF2B5EF4-FFF2-40B4-BE49-F238E27FC236}">
                  <a16:creationId xmlns:a16="http://schemas.microsoft.com/office/drawing/2014/main" id="{DCD36154-41F4-4E63-A6BC-519511837EA2}"/>
                </a:ext>
              </a:extLst>
            </p:cNvPr>
            <p:cNvSpPr txBox="1"/>
            <p:nvPr/>
          </p:nvSpPr>
          <p:spPr>
            <a:xfrm>
              <a:off x="2552856" y="2072116"/>
              <a:ext cx="3835779" cy="538045"/>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vi-VN" sz="24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Theo em, các bạn nhỏ cảm thấy rất thú vị với chuyến đi thăm rừng cùng ông. Vì nhờ có chuyến đi đó mà các bạn đã thấy được những cảnh đẹp của cây cối, của các con vật trong rừng. Các bạn còn được nghe những âm thanh hấp dẫn ở trong rừng nữa.</a:t>
              </a: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4" name="Group 13">
            <a:extLst>
              <a:ext uri="{FF2B5EF4-FFF2-40B4-BE49-F238E27FC236}">
                <a16:creationId xmlns:a16="http://schemas.microsoft.com/office/drawing/2014/main" id="{5BE568DC-69E2-4907-8FB7-21F0FE214D7E}"/>
              </a:ext>
            </a:extLst>
          </p:cNvPr>
          <p:cNvGrpSpPr/>
          <p:nvPr/>
        </p:nvGrpSpPr>
        <p:grpSpPr>
          <a:xfrm>
            <a:off x="2684016" y="409423"/>
            <a:ext cx="8919720" cy="2066842"/>
            <a:chOff x="3527130" y="557940"/>
            <a:chExt cx="4682400" cy="2066842"/>
          </a:xfrm>
          <a:solidFill>
            <a:schemeClr val="accent4">
              <a:lumMod val="60000"/>
              <a:lumOff val="40000"/>
            </a:schemeClr>
          </a:solidFill>
        </p:grpSpPr>
        <p:sp>
          <p:nvSpPr>
            <p:cNvPr id="15" name="任意多边形: 形状 40">
              <a:extLst>
                <a:ext uri="{FF2B5EF4-FFF2-40B4-BE49-F238E27FC236}">
                  <a16:creationId xmlns:a16="http://schemas.microsoft.com/office/drawing/2014/main" id="{DA41BD8F-3C9B-4BB9-88BF-95C68AE51336}"/>
                </a:ext>
              </a:extLst>
            </p:cNvPr>
            <p:cNvSpPr/>
            <p:nvPr/>
          </p:nvSpPr>
          <p:spPr>
            <a:xfrm>
              <a:off x="3527130" y="557940"/>
              <a:ext cx="4682400" cy="2066842"/>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rgbClr val="CCFFCC"/>
            </a:solidFill>
            <a:ln/>
          </p:spPr>
          <p:style>
            <a:lnRef idx="2">
              <a:schemeClr val="accent2"/>
            </a:lnRef>
            <a:fillRef idx="1">
              <a:schemeClr val="lt1"/>
            </a:fillRef>
            <a:effectRef idx="0">
              <a:schemeClr val="accent2"/>
            </a:effectRef>
            <a:fontRef idx="minor">
              <a:schemeClr val="dk1"/>
            </a:fontRef>
          </p:style>
          <p:txBody>
            <a:bodyPr wrap="square" rtlCol="0" anchor="ctr">
              <a:no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endParaRPr kumimoji="0" lang="zh-CN" altLang="en-US" sz="5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7" name="TextBox 16">
              <a:extLst>
                <a:ext uri="{FF2B5EF4-FFF2-40B4-BE49-F238E27FC236}">
                  <a16:creationId xmlns:a16="http://schemas.microsoft.com/office/drawing/2014/main" id="{97F0D426-995E-4680-8A8C-356CAFD42D06}"/>
                </a:ext>
              </a:extLst>
            </p:cNvPr>
            <p:cNvSpPr txBox="1"/>
            <p:nvPr/>
          </p:nvSpPr>
          <p:spPr>
            <a:xfrm>
              <a:off x="3690743" y="635188"/>
              <a:ext cx="4407754" cy="1938992"/>
            </a:xfrm>
            <a:prstGeom prst="rect">
              <a:avLst/>
            </a:prstGeom>
            <a:noFill/>
            <a:ln>
              <a:noFill/>
            </a:ln>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Theo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em</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các</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bạn</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nhỏ</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có</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thấy</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thú</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vị</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với</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chuyến</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đi</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thăm</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rừng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cùng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ông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không</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Vì</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 </a:t>
              </a:r>
              <a:r>
                <a:rPr lang="en-US" sz="4000" b="0" i="0" dirty="0" err="1">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sao</a:t>
              </a:r>
              <a:r>
                <a:rPr lang="en-US" sz="4000" b="0" i="0" dirty="0">
                  <a:solidFill>
                    <a:srgbClr val="002060"/>
                  </a:solidFill>
                  <a:effectLst/>
                  <a:latin typeface="Arial-Rounded" panose="020B0500000000000000" pitchFamily="34" charset="0"/>
                  <a:ea typeface="Arial-Rounded" panose="020B0500000000000000" pitchFamily="34" charset="0"/>
                  <a:cs typeface="Arial-Rounded" panose="020B0500000000000000" pitchFamily="34" charset="0"/>
                </a:rPr>
                <a:t>?</a:t>
              </a:r>
              <a:endParaRPr kumimoji="0" lang="en-US" sz="40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grpSp>
        <p:nvGrpSpPr>
          <p:cNvPr id="18" name="Group 17">
            <a:extLst>
              <a:ext uri="{FF2B5EF4-FFF2-40B4-BE49-F238E27FC236}">
                <a16:creationId xmlns:a16="http://schemas.microsoft.com/office/drawing/2014/main" id="{6A009CAD-12DC-4187-B533-282CDE1E9EA0}"/>
              </a:ext>
            </a:extLst>
          </p:cNvPr>
          <p:cNvGrpSpPr/>
          <p:nvPr/>
        </p:nvGrpSpPr>
        <p:grpSpPr>
          <a:xfrm>
            <a:off x="794952" y="189085"/>
            <a:ext cx="1573182" cy="1884657"/>
            <a:chOff x="-70975" y="2166480"/>
            <a:chExt cx="1071181" cy="1418688"/>
          </a:xfrm>
        </p:grpSpPr>
        <p:pic>
          <p:nvPicPr>
            <p:cNvPr id="19" name="Picture 18" descr="Icon&#10;&#10;Description automatically generated with low confidence">
              <a:extLst>
                <a:ext uri="{FF2B5EF4-FFF2-40B4-BE49-F238E27FC236}">
                  <a16:creationId xmlns:a16="http://schemas.microsoft.com/office/drawing/2014/main" id="{B62265A2-7D67-476E-B91A-E41DF192AF3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70975" y="2166480"/>
              <a:ext cx="1071181" cy="1418688"/>
            </a:xfrm>
            <a:prstGeom prst="rect">
              <a:avLst/>
            </a:prstGeom>
          </p:spPr>
        </p:pic>
        <p:sp>
          <p:nvSpPr>
            <p:cNvPr id="20" name="Oval 19">
              <a:extLst>
                <a:ext uri="{FF2B5EF4-FFF2-40B4-BE49-F238E27FC236}">
                  <a16:creationId xmlns:a16="http://schemas.microsoft.com/office/drawing/2014/main" id="{4E494590-F93E-47B9-8C94-A9575A028722}"/>
                </a:ext>
              </a:extLst>
            </p:cNvPr>
            <p:cNvSpPr/>
            <p:nvPr/>
          </p:nvSpPr>
          <p:spPr>
            <a:xfrm>
              <a:off x="138280" y="2720301"/>
              <a:ext cx="610432" cy="561275"/>
            </a:xfrm>
            <a:prstGeom prst="ellipse">
              <a:avLst/>
            </a:prstGeom>
            <a:solidFill>
              <a:schemeClr val="accent6">
                <a:lumMod val="20000"/>
                <a:lumOff val="80000"/>
              </a:schemeClr>
            </a:solidFill>
            <a:ln>
              <a:solidFill>
                <a:schemeClr val="bg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等线" panose="020F0502020204030204"/>
                <a:ea typeface="+mn-ea"/>
                <a:cs typeface="+mn-cs"/>
              </a:endParaRPr>
            </a:p>
          </p:txBody>
        </p:sp>
        <p:sp>
          <p:nvSpPr>
            <p:cNvPr id="21" name="TextBox 20">
              <a:extLst>
                <a:ext uri="{FF2B5EF4-FFF2-40B4-BE49-F238E27FC236}">
                  <a16:creationId xmlns:a16="http://schemas.microsoft.com/office/drawing/2014/main" id="{2338B7F6-9FFC-4FF7-87B9-2B7B07AA39CD}"/>
                </a:ext>
              </a:extLst>
            </p:cNvPr>
            <p:cNvSpPr txBox="1"/>
            <p:nvPr/>
          </p:nvSpPr>
          <p:spPr>
            <a:xfrm>
              <a:off x="271410" y="2630986"/>
              <a:ext cx="506950" cy="695043"/>
            </a:xfrm>
            <a:prstGeom prst="rect">
              <a:avLst/>
            </a:prstGeom>
            <a:noFill/>
          </p:spPr>
          <p:txBody>
            <a:bodyPr wrap="squar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5400" b="1" i="0" u="none" strike="noStrike" kern="1200" cap="none" spc="0" normalizeH="0" baseline="0" noProof="0" dirty="0">
                  <a:ln>
                    <a:noFill/>
                  </a:ln>
                  <a:solidFill>
                    <a:srgbClr val="70AD47">
                      <a:lumMod val="75000"/>
                    </a:srgbClr>
                  </a:solidFill>
                  <a:effectLst>
                    <a:outerShdw blurRad="38100" dist="38100" dir="2700000" algn="tl">
                      <a:srgbClr val="000000">
                        <a:alpha val="43137"/>
                      </a:srgbClr>
                    </a:outerShdw>
                  </a:effectLst>
                  <a:uLnTx/>
                  <a:uFillTx/>
                  <a:latin typeface="Calibri" panose="020F0502020204030204" pitchFamily="34" charset="0"/>
                  <a:ea typeface="+mn-ea"/>
                  <a:cs typeface="Calibri" panose="020F0502020204030204" pitchFamily="34" charset="0"/>
                </a:rPr>
                <a:t>4</a:t>
              </a:r>
            </a:p>
          </p:txBody>
        </p:sp>
      </p:grpSp>
      <p:sp>
        <p:nvSpPr>
          <p:cNvPr id="12" name="思想气泡: 云 1">
            <a:extLst>
              <a:ext uri="{FF2B5EF4-FFF2-40B4-BE49-F238E27FC236}">
                <a16:creationId xmlns:a16="http://schemas.microsoft.com/office/drawing/2014/main" id="{CC4AA3AD-24B2-40C9-93AC-910B5A0026F3}"/>
              </a:ext>
            </a:extLst>
          </p:cNvPr>
          <p:cNvSpPr/>
          <p:nvPr/>
        </p:nvSpPr>
        <p:spPr>
          <a:xfrm rot="20498780" flipH="1">
            <a:off x="2277552" y="2663106"/>
            <a:ext cx="3964978" cy="3055691"/>
          </a:xfrm>
          <a:prstGeom prst="cloudCallout">
            <a:avLst>
              <a:gd name="adj1" fmla="val 71953"/>
              <a:gd name="adj2" fmla="val -1243"/>
            </a:avLst>
          </a:prstGeom>
          <a:solidFill>
            <a:srgbClr val="F5D54C"/>
          </a:solidFill>
          <a:ln>
            <a:noFill/>
          </a:ln>
          <a:effectLst>
            <a:outerShdw blurRad="63500" algn="ct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2400" b="0" i="0" u="none" strike="noStrike" kern="1200" cap="none" spc="0" normalizeH="0" baseline="0" noProof="0" dirty="0">
              <a:ln>
                <a:noFill/>
              </a:ln>
              <a:solidFill>
                <a:srgbClr val="00206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pic>
        <p:nvPicPr>
          <p:cNvPr id="16" name="Picture 15" descr="A picture containing text, toy, vector graphics&#10;&#10;Description automatically generated">
            <a:extLst>
              <a:ext uri="{FF2B5EF4-FFF2-40B4-BE49-F238E27FC236}">
                <a16:creationId xmlns:a16="http://schemas.microsoft.com/office/drawing/2014/main" id="{DDCB4A95-0142-40D3-AB21-869322DD9329}"/>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5418" y="2777900"/>
            <a:ext cx="4662965" cy="4368075"/>
          </a:xfrm>
          <a:prstGeom prst="rect">
            <a:avLst/>
          </a:prstGeom>
        </p:spPr>
      </p:pic>
      <p:sp>
        <p:nvSpPr>
          <p:cNvPr id="22" name="TextBox 21">
            <a:extLst>
              <a:ext uri="{FF2B5EF4-FFF2-40B4-BE49-F238E27FC236}">
                <a16:creationId xmlns:a16="http://schemas.microsoft.com/office/drawing/2014/main" id="{A63C0C0F-3968-451F-948A-5D9A6C7DC98F}"/>
              </a:ext>
            </a:extLst>
          </p:cNvPr>
          <p:cNvSpPr txBox="1"/>
          <p:nvPr/>
        </p:nvSpPr>
        <p:spPr>
          <a:xfrm>
            <a:off x="2368134" y="3703647"/>
            <a:ext cx="3702138" cy="1200329"/>
          </a:xfrm>
          <a:prstGeom prst="rect">
            <a:avLst/>
          </a:prstGeom>
          <a:noFill/>
        </p:spPr>
        <p:txBody>
          <a:bodyPr wrap="square" rtlCol="0">
            <a:spAutoFit/>
          </a:bodyPr>
          <a:lstStyle/>
          <a:p>
            <a:pPr lvl="0" algn="ctr"/>
            <a:r>
              <a:rPr lang="vi-VN" sz="2400" b="1" dirty="0">
                <a:solidFill>
                  <a:srgbClr val="002060"/>
                </a:solidFill>
                <a:latin typeface="Arial-Rounded" panose="020B0500000000000000" pitchFamily="34" charset="0"/>
                <a:ea typeface="Arial-Rounded" panose="020B0500000000000000" pitchFamily="34" charset="0"/>
                <a:cs typeface="Arial-Rounded" panose="020B0500000000000000" pitchFamily="34" charset="0"/>
              </a:rPr>
              <a:t>Em suy nghĩ và đưa ra câu trả lời theo ý kiến riêng của mình.</a:t>
            </a:r>
          </a:p>
        </p:txBody>
      </p:sp>
    </p:spTree>
    <p:extLst>
      <p:ext uri="{BB962C8B-B14F-4D97-AF65-F5344CB8AC3E}">
        <p14:creationId xmlns:p14="http://schemas.microsoft.com/office/powerpoint/2010/main" val="244821337"/>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2" presetClass="entr" presetSubtype="0" fill="hold" nodeType="withEffect">
                                  <p:stCondLst>
                                    <p:cond delay="0"/>
                                  </p:stCondLst>
                                  <p:childTnLst>
                                    <p:set>
                                      <p:cBhvr>
                                        <p:cTn id="6" dur="1" fill="hold">
                                          <p:stCondLst>
                                            <p:cond delay="0"/>
                                          </p:stCondLst>
                                        </p:cTn>
                                        <p:tgtEl>
                                          <p:spTgt spid="18"/>
                                        </p:tgtEl>
                                        <p:attrNameLst>
                                          <p:attrName>style.visibility</p:attrName>
                                        </p:attrNameLst>
                                      </p:cBhvr>
                                      <p:to>
                                        <p:strVal val="visible"/>
                                      </p:to>
                                    </p:set>
                                    <p:animScale>
                                      <p:cBhvr>
                                        <p:cTn id="7" dur="500" decel="50000" fill="hold">
                                          <p:stCondLst>
                                            <p:cond delay="0"/>
                                          </p:stCondLst>
                                        </p:cTn>
                                        <p:tgtEl>
                                          <p:spTgt spid="18"/>
                                        </p:tgtEl>
                                      </p:cBhvr>
                                      <p:from x="250000" y="250000"/>
                                      <p:to x="100000" y="100000"/>
                                    </p:animScale>
                                    <p:animMotion origin="layout" path="M -0.46736 0.92887  C -0.37517 0.88508  -0.02552 0.75279  0.0908 0.66613  C  0.20747 0.57948  0.21649 0.50394  0.23177 0.40825  C 0.24705 0.31256  0.22118 0.15964   0.18264 0.09152  C 0.1441 0.02341  0.03802 0.0  0.0 0.0  " pathEditMode="relative" ptsTypes="">
                                      <p:cBhvr>
                                        <p:cTn id="8" dur="500" decel="50000" fill="hold">
                                          <p:stCondLst>
                                            <p:cond delay="0"/>
                                          </p:stCondLst>
                                        </p:cTn>
                                        <p:tgtEl>
                                          <p:spTgt spid="18"/>
                                        </p:tgtEl>
                                        <p:attrNameLst>
                                          <p:attrName>ppt_x</p:attrName>
                                          <p:attrName>ppt_y</p:attrName>
                                        </p:attrNameLst>
                                      </p:cBhvr>
                                    </p:animMotion>
                                    <p:animEffect transition="in" filter="fade">
                                      <p:cBhvr>
                                        <p:cTn id="9" dur="500"/>
                                        <p:tgtEl>
                                          <p:spTgt spid="18"/>
                                        </p:tgtEl>
                                      </p:cBhvr>
                                    </p:animEffect>
                                  </p:childTnLst>
                                </p:cTn>
                              </p:par>
                              <p:par>
                                <p:cTn id="10" presetID="22" presetClass="entr" presetSubtype="4" fill="hold" nodeType="with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wipe(down)">
                                      <p:cBhvr>
                                        <p:cTn id="12" dur="500"/>
                                        <p:tgtEl>
                                          <p:spTgt spid="14"/>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12"/>
                                        </p:tgtEl>
                                        <p:attrNameLst>
                                          <p:attrName>style.visibility</p:attrName>
                                        </p:attrNameLst>
                                      </p:cBhvr>
                                      <p:to>
                                        <p:strVal val="visible"/>
                                      </p:to>
                                    </p:set>
                                    <p:anim calcmode="lin" valueType="num">
                                      <p:cBhvr additive="base">
                                        <p:cTn id="17" dur="500" fill="hold"/>
                                        <p:tgtEl>
                                          <p:spTgt spid="12"/>
                                        </p:tgtEl>
                                        <p:attrNameLst>
                                          <p:attrName>ppt_x</p:attrName>
                                        </p:attrNameLst>
                                      </p:cBhvr>
                                      <p:tavLst>
                                        <p:tav tm="0">
                                          <p:val>
                                            <p:strVal val="#ppt_x"/>
                                          </p:val>
                                        </p:tav>
                                        <p:tav tm="100000">
                                          <p:val>
                                            <p:strVal val="#ppt_x"/>
                                          </p:val>
                                        </p:tav>
                                      </p:tavLst>
                                    </p:anim>
                                    <p:anim calcmode="lin" valueType="num">
                                      <p:cBhvr additive="base">
                                        <p:cTn id="18" dur="500" fill="hold"/>
                                        <p:tgtEl>
                                          <p:spTgt spid="12"/>
                                        </p:tgtEl>
                                        <p:attrNameLst>
                                          <p:attrName>ppt_y</p:attrName>
                                        </p:attrNameLst>
                                      </p:cBhvr>
                                      <p:tavLst>
                                        <p:tav tm="0">
                                          <p:val>
                                            <p:strVal val="1+#ppt_h/2"/>
                                          </p:val>
                                        </p:tav>
                                        <p:tav tm="100000">
                                          <p:val>
                                            <p:strVal val="#ppt_y"/>
                                          </p:val>
                                        </p:tav>
                                      </p:tavLst>
                                    </p:anim>
                                  </p:childTnLst>
                                </p:cTn>
                              </p:par>
                              <p:par>
                                <p:cTn id="19" presetID="2" presetClass="entr" presetSubtype="4" fill="hold" grpId="0" nodeType="withEffect">
                                  <p:stCondLst>
                                    <p:cond delay="0"/>
                                  </p:stCondLst>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500" fill="hold"/>
                                        <p:tgtEl>
                                          <p:spTgt spid="22"/>
                                        </p:tgtEl>
                                        <p:attrNameLst>
                                          <p:attrName>ppt_x</p:attrName>
                                        </p:attrNameLst>
                                      </p:cBhvr>
                                      <p:tavLst>
                                        <p:tav tm="0">
                                          <p:val>
                                            <p:strVal val="#ppt_x"/>
                                          </p:val>
                                        </p:tav>
                                        <p:tav tm="100000">
                                          <p:val>
                                            <p:strVal val="#ppt_x"/>
                                          </p:val>
                                        </p:tav>
                                      </p:tavLst>
                                    </p:anim>
                                    <p:anim calcmode="lin" valueType="num">
                                      <p:cBhvr additive="base">
                                        <p:cTn id="22" dur="500" fill="hold"/>
                                        <p:tgtEl>
                                          <p:spTgt spid="22"/>
                                        </p:tgtEl>
                                        <p:attrNameLst>
                                          <p:attrName>ppt_y</p:attrName>
                                        </p:attrNameLst>
                                      </p:cBhvr>
                                      <p:tavLst>
                                        <p:tav tm="0">
                                          <p:val>
                                            <p:strVal val="1+#ppt_h/2"/>
                                          </p:val>
                                        </p:tav>
                                        <p:tav tm="100000">
                                          <p:val>
                                            <p:strVal val="#ppt_y"/>
                                          </p:val>
                                        </p:tav>
                                      </p:tavLst>
                                    </p:anim>
                                  </p:childTnLst>
                                </p:cTn>
                              </p:par>
                              <p:par>
                                <p:cTn id="23" presetID="2" presetClass="entr" presetSubtype="4" fill="hold" nodeType="withEffect">
                                  <p:stCondLst>
                                    <p:cond delay="0"/>
                                  </p:stCondLst>
                                  <p:childTnLst>
                                    <p:set>
                                      <p:cBhvr>
                                        <p:cTn id="24" dur="1" fill="hold">
                                          <p:stCondLst>
                                            <p:cond delay="0"/>
                                          </p:stCondLst>
                                        </p:cTn>
                                        <p:tgtEl>
                                          <p:spTgt spid="16"/>
                                        </p:tgtEl>
                                        <p:attrNameLst>
                                          <p:attrName>style.visibility</p:attrName>
                                        </p:attrNameLst>
                                      </p:cBhvr>
                                      <p:to>
                                        <p:strVal val="visible"/>
                                      </p:to>
                                    </p:set>
                                    <p:anim calcmode="lin" valueType="num">
                                      <p:cBhvr additive="base">
                                        <p:cTn id="25" dur="500" fill="hold"/>
                                        <p:tgtEl>
                                          <p:spTgt spid="16"/>
                                        </p:tgtEl>
                                        <p:attrNameLst>
                                          <p:attrName>ppt_x</p:attrName>
                                        </p:attrNameLst>
                                      </p:cBhvr>
                                      <p:tavLst>
                                        <p:tav tm="0">
                                          <p:val>
                                            <p:strVal val="#ppt_x"/>
                                          </p:val>
                                        </p:tav>
                                        <p:tav tm="100000">
                                          <p:val>
                                            <p:strVal val="#ppt_x"/>
                                          </p:val>
                                        </p:tav>
                                      </p:tavLst>
                                    </p:anim>
                                    <p:anim calcmode="lin" valueType="num">
                                      <p:cBhvr additive="base">
                                        <p:cTn id="26" dur="500" fill="hold"/>
                                        <p:tgtEl>
                                          <p:spTgt spid="16"/>
                                        </p:tgtEl>
                                        <p:attrNameLst>
                                          <p:attrName>ppt_y</p:attrName>
                                        </p:attrNameLst>
                                      </p:cBhvr>
                                      <p:tavLst>
                                        <p:tav tm="0">
                                          <p:val>
                                            <p:strVal val="1+#ppt_h/2"/>
                                          </p:val>
                                        </p:tav>
                                        <p:tav tm="100000">
                                          <p:val>
                                            <p:strVal val="#ppt_y"/>
                                          </p:val>
                                        </p:tav>
                                      </p:tavLst>
                                    </p:anim>
                                  </p:childTnLst>
                                </p:cTn>
                              </p:par>
                            </p:childTnLst>
                          </p:cTn>
                        </p:par>
                      </p:childTnLst>
                    </p:cTn>
                  </p:par>
                  <p:par>
                    <p:cTn id="27" fill="hold">
                      <p:stCondLst>
                        <p:cond delay="indefinite"/>
                      </p:stCondLst>
                      <p:childTnLst>
                        <p:par>
                          <p:cTn id="28" fill="hold">
                            <p:stCondLst>
                              <p:cond delay="0"/>
                            </p:stCondLst>
                            <p:childTnLst>
                              <p:par>
                                <p:cTn id="29" presetID="53" presetClass="entr" presetSubtype="16"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anim calcmode="lin" valueType="num">
                                      <p:cBhvr>
                                        <p:cTn id="31" dur="500" fill="hold"/>
                                        <p:tgtEl>
                                          <p:spTgt spid="10"/>
                                        </p:tgtEl>
                                        <p:attrNameLst>
                                          <p:attrName>ppt_w</p:attrName>
                                        </p:attrNameLst>
                                      </p:cBhvr>
                                      <p:tavLst>
                                        <p:tav tm="0">
                                          <p:val>
                                            <p:fltVal val="0"/>
                                          </p:val>
                                        </p:tav>
                                        <p:tav tm="100000">
                                          <p:val>
                                            <p:strVal val="#ppt_w"/>
                                          </p:val>
                                        </p:tav>
                                      </p:tavLst>
                                    </p:anim>
                                    <p:anim calcmode="lin" valueType="num">
                                      <p:cBhvr>
                                        <p:cTn id="32" dur="500" fill="hold"/>
                                        <p:tgtEl>
                                          <p:spTgt spid="10"/>
                                        </p:tgtEl>
                                        <p:attrNameLst>
                                          <p:attrName>ppt_h</p:attrName>
                                        </p:attrNameLst>
                                      </p:cBhvr>
                                      <p:tavLst>
                                        <p:tav tm="0">
                                          <p:val>
                                            <p:fltVal val="0"/>
                                          </p:val>
                                        </p:tav>
                                        <p:tav tm="100000">
                                          <p:val>
                                            <p:strVal val="#ppt_h"/>
                                          </p:val>
                                        </p:tav>
                                      </p:tavLst>
                                    </p:anim>
                                    <p:animEffect transition="in" filter="fade">
                                      <p:cBhvr>
                                        <p:cTn id="33"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 grpId="0" animBg="1"/>
      <p:bldP spid="22" grpId="0"/>
    </p:bldLst>
  </p:timing>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9" name="Group 28">
            <a:extLst>
              <a:ext uri="{FF2B5EF4-FFF2-40B4-BE49-F238E27FC236}">
                <a16:creationId xmlns:a16="http://schemas.microsoft.com/office/drawing/2014/main" id="{0AEACE4E-E550-4042-9114-E0BE0430D90E}"/>
              </a:ext>
            </a:extLst>
          </p:cNvPr>
          <p:cNvGrpSpPr/>
          <p:nvPr/>
        </p:nvGrpSpPr>
        <p:grpSpPr>
          <a:xfrm>
            <a:off x="1373087" y="2590801"/>
            <a:ext cx="9445826" cy="3394364"/>
            <a:chOff x="533772" y="2590801"/>
            <a:chExt cx="9445826" cy="3394364"/>
          </a:xfrm>
        </p:grpSpPr>
        <p:sp>
          <p:nvSpPr>
            <p:cNvPr id="19" name="Rectangle: Rounded Corners 18">
              <a:extLst>
                <a:ext uri="{FF2B5EF4-FFF2-40B4-BE49-F238E27FC236}">
                  <a16:creationId xmlns:a16="http://schemas.microsoft.com/office/drawing/2014/main" id="{60A15E6E-E549-4F44-941D-BE6110C5BE38}"/>
                </a:ext>
              </a:extLst>
            </p:cNvPr>
            <p:cNvSpPr/>
            <p:nvPr/>
          </p:nvSpPr>
          <p:spPr>
            <a:xfrm>
              <a:off x="533772" y="2590801"/>
              <a:ext cx="9445826" cy="3394364"/>
            </a:xfrm>
            <a:custGeom>
              <a:avLst/>
              <a:gdLst>
                <a:gd name="connsiteX0" fmla="*/ 0 w 9445826"/>
                <a:gd name="connsiteY0" fmla="*/ 565739 h 3394364"/>
                <a:gd name="connsiteX1" fmla="*/ 565739 w 9445826"/>
                <a:gd name="connsiteY1" fmla="*/ 0 h 3394364"/>
                <a:gd name="connsiteX2" fmla="*/ 8880087 w 9445826"/>
                <a:gd name="connsiteY2" fmla="*/ 0 h 3394364"/>
                <a:gd name="connsiteX3" fmla="*/ 9445826 w 9445826"/>
                <a:gd name="connsiteY3" fmla="*/ 565739 h 3394364"/>
                <a:gd name="connsiteX4" fmla="*/ 9445826 w 9445826"/>
                <a:gd name="connsiteY4" fmla="*/ 2828625 h 3394364"/>
                <a:gd name="connsiteX5" fmla="*/ 8880087 w 9445826"/>
                <a:gd name="connsiteY5" fmla="*/ 3394364 h 3394364"/>
                <a:gd name="connsiteX6" fmla="*/ 565739 w 9445826"/>
                <a:gd name="connsiteY6" fmla="*/ 3394364 h 3394364"/>
                <a:gd name="connsiteX7" fmla="*/ 0 w 9445826"/>
                <a:gd name="connsiteY7" fmla="*/ 2828625 h 3394364"/>
                <a:gd name="connsiteX8" fmla="*/ 0 w 9445826"/>
                <a:gd name="connsiteY8" fmla="*/ 565739 h 3394364"/>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9445826" h="3394364" fill="none" extrusionOk="0">
                  <a:moveTo>
                    <a:pt x="0" y="565739"/>
                  </a:moveTo>
                  <a:cubicBezTo>
                    <a:pt x="-6926" y="261591"/>
                    <a:pt x="276572" y="-7819"/>
                    <a:pt x="565739" y="0"/>
                  </a:cubicBezTo>
                  <a:cubicBezTo>
                    <a:pt x="4161130" y="76274"/>
                    <a:pt x="7791775" y="-96869"/>
                    <a:pt x="8880087" y="0"/>
                  </a:cubicBezTo>
                  <a:cubicBezTo>
                    <a:pt x="9208956" y="-25642"/>
                    <a:pt x="9437884" y="258764"/>
                    <a:pt x="9445826" y="565739"/>
                  </a:cubicBezTo>
                  <a:cubicBezTo>
                    <a:pt x="9369078" y="1577343"/>
                    <a:pt x="9511624" y="2505026"/>
                    <a:pt x="9445826" y="2828625"/>
                  </a:cubicBezTo>
                  <a:cubicBezTo>
                    <a:pt x="9479624" y="3120517"/>
                    <a:pt x="9177789" y="3377438"/>
                    <a:pt x="8880087" y="3394364"/>
                  </a:cubicBezTo>
                  <a:cubicBezTo>
                    <a:pt x="5136452" y="3356140"/>
                    <a:pt x="4071896" y="3410423"/>
                    <a:pt x="565739" y="3394364"/>
                  </a:cubicBezTo>
                  <a:cubicBezTo>
                    <a:pt x="233726" y="3402747"/>
                    <a:pt x="31153" y="3130127"/>
                    <a:pt x="0" y="2828625"/>
                  </a:cubicBezTo>
                  <a:cubicBezTo>
                    <a:pt x="149277" y="2548441"/>
                    <a:pt x="-71315" y="855233"/>
                    <a:pt x="0" y="565739"/>
                  </a:cubicBezTo>
                  <a:close/>
                </a:path>
                <a:path w="9445826" h="3394364" stroke="0" extrusionOk="0">
                  <a:moveTo>
                    <a:pt x="0" y="565739"/>
                  </a:moveTo>
                  <a:cubicBezTo>
                    <a:pt x="-47486" y="250618"/>
                    <a:pt x="225324" y="-44685"/>
                    <a:pt x="565739" y="0"/>
                  </a:cubicBezTo>
                  <a:cubicBezTo>
                    <a:pt x="3578721" y="-107800"/>
                    <a:pt x="5940411" y="-47481"/>
                    <a:pt x="8880087" y="0"/>
                  </a:cubicBezTo>
                  <a:cubicBezTo>
                    <a:pt x="9218669" y="-29354"/>
                    <a:pt x="9444780" y="294027"/>
                    <a:pt x="9445826" y="565739"/>
                  </a:cubicBezTo>
                  <a:cubicBezTo>
                    <a:pt x="9589327" y="1668298"/>
                    <a:pt x="9463357" y="2237893"/>
                    <a:pt x="9445826" y="2828625"/>
                  </a:cubicBezTo>
                  <a:cubicBezTo>
                    <a:pt x="9449492" y="3144215"/>
                    <a:pt x="9209862" y="3422326"/>
                    <a:pt x="8880087" y="3394364"/>
                  </a:cubicBezTo>
                  <a:cubicBezTo>
                    <a:pt x="6717768" y="3387662"/>
                    <a:pt x="2649269" y="3253989"/>
                    <a:pt x="565739" y="3394364"/>
                  </a:cubicBezTo>
                  <a:cubicBezTo>
                    <a:pt x="228215" y="3403259"/>
                    <a:pt x="44166" y="3149558"/>
                    <a:pt x="0" y="2828625"/>
                  </a:cubicBezTo>
                  <a:cubicBezTo>
                    <a:pt x="61512" y="2175497"/>
                    <a:pt x="139795" y="1421091"/>
                    <a:pt x="0" y="565739"/>
                  </a:cubicBezTo>
                  <a:close/>
                </a:path>
              </a:pathLst>
            </a:custGeom>
            <a:ln w="57150">
              <a:solidFill>
                <a:srgbClr val="F1841F"/>
              </a:solidFill>
              <a:extLst>
                <a:ext uri="{C807C97D-BFC1-408E-A445-0C87EB9F89A2}">
                  <ask:lineSketchStyleProps xmlns:ask="http://schemas.microsoft.com/office/drawing/2018/sketchyshapes" xmlns="" sd="1073210678">
                    <a:prstGeom prst="roundRect">
                      <a:avLst/>
                    </a:prstGeom>
                    <ask:type>
                      <ask:lineSketchCurved/>
                    </ask:type>
                  </ask:lineSketchStyleProps>
                </a:ext>
              </a:extLst>
            </a:ln>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black"/>
                </a:solidFill>
                <a:effectLst/>
                <a:uLnTx/>
                <a:uFillTx/>
                <a:latin typeface="等线" panose="020F0502020204030204"/>
                <a:ea typeface="+mn-ea"/>
                <a:cs typeface="+mn-cs"/>
              </a:endParaRPr>
            </a:p>
          </p:txBody>
        </p:sp>
        <p:sp>
          <p:nvSpPr>
            <p:cNvPr id="3" name="TextBox 2">
              <a:extLst>
                <a:ext uri="{FF2B5EF4-FFF2-40B4-BE49-F238E27FC236}">
                  <a16:creationId xmlns:a16="http://schemas.microsoft.com/office/drawing/2014/main" id="{679305B8-2E42-461F-AF6C-F80D638D5C5C}"/>
                </a:ext>
              </a:extLst>
            </p:cNvPr>
            <p:cNvSpPr txBox="1"/>
            <p:nvPr/>
          </p:nvSpPr>
          <p:spPr>
            <a:xfrm>
              <a:off x="939921" y="2812512"/>
              <a:ext cx="8505471" cy="2967159"/>
            </a:xfrm>
            <a:prstGeom prst="rect">
              <a:avLst/>
            </a:prstGeom>
            <a:noFill/>
          </p:spPr>
          <p:txBody>
            <a:bodyPr wrap="square" rtlCol="0">
              <a:spAutoFit/>
            </a:bodyPr>
            <a:lstStyle/>
            <a:p>
              <a:pPr marL="0" marR="0" lvl="0" indent="360045" algn="just" defTabSz="914400" rtl="0" eaLnBrk="1" fontAlgn="auto" latinLnBrk="0" hangingPunct="1">
                <a:lnSpc>
                  <a:spcPct val="120000"/>
                </a:lnSpc>
                <a:spcBef>
                  <a:spcPts val="0"/>
                </a:spcBef>
                <a:spcAft>
                  <a:spcPts val="0"/>
                </a:spcAft>
                <a:buClrTx/>
                <a:buSzTx/>
                <a:buFontTx/>
                <a:buNone/>
                <a:tabLst/>
                <a:defRPr/>
              </a:pPr>
              <a:r>
                <a:rPr lang="vi-VN" sz="4000" b="0" i="0" dirty="0">
                  <a:solidFill>
                    <a:srgbClr val="000000"/>
                  </a:solidFill>
                  <a:effectLst/>
                  <a:latin typeface="Arial-Rounded" panose="020B0500000000000000" pitchFamily="34" charset="0"/>
                  <a:ea typeface="Arial-Rounded" panose="020B0500000000000000" pitchFamily="34" charset="0"/>
                  <a:cs typeface="Arial-Rounded" panose="020B0500000000000000" pitchFamily="34" charset="0"/>
                </a:rPr>
                <a:t>Bài đọc kể về một buổi được ông đưa vào thăm rừng Trường Sơn của hai bạn nhỏ. Cảnh vật trong rừng hiện lên rất đỗi bình yên.</a:t>
              </a:r>
              <a:endParaRPr kumimoji="0" lang="en-US" sz="4000" b="0" i="0" u="none" strike="noStrike" kern="1200" cap="none" spc="0" normalizeH="0" baseline="0" noProof="0" dirty="0">
                <a:ln>
                  <a:noFill/>
                </a:ln>
                <a:solidFill>
                  <a:srgbClr val="FF000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14" name="任意多边形: 形状 40">
            <a:extLst>
              <a:ext uri="{FF2B5EF4-FFF2-40B4-BE49-F238E27FC236}">
                <a16:creationId xmlns:a16="http://schemas.microsoft.com/office/drawing/2014/main" id="{A3F2C773-5B05-40CD-9BFF-F50002E553BF}"/>
              </a:ext>
            </a:extLst>
          </p:cNvPr>
          <p:cNvSpPr/>
          <p:nvPr/>
        </p:nvSpPr>
        <p:spPr>
          <a:xfrm>
            <a:off x="1214559" y="476636"/>
            <a:ext cx="9070148" cy="1018336"/>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0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15" name="TextBox 14">
            <a:extLst>
              <a:ext uri="{FF2B5EF4-FFF2-40B4-BE49-F238E27FC236}">
                <a16:creationId xmlns:a16="http://schemas.microsoft.com/office/drawing/2014/main" id="{75B1DD88-5C9E-4079-9D64-F4D3869E2F3B}"/>
              </a:ext>
            </a:extLst>
          </p:cNvPr>
          <p:cNvSpPr txBox="1"/>
          <p:nvPr/>
        </p:nvSpPr>
        <p:spPr>
          <a:xfrm>
            <a:off x="1457477" y="570305"/>
            <a:ext cx="8894077" cy="830997"/>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Nội</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dung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chính</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của</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 </a:t>
            </a:r>
            <a:r>
              <a:rPr kumimoji="0" lang="en-US" sz="4800" b="0" i="0" u="none" strike="noStrike" kern="1200" cap="none" spc="0" normalizeH="0" baseline="0" noProof="0" err="1">
                <a:ln>
                  <a:noFill/>
                </a:ln>
                <a:solidFill>
                  <a:srgbClr val="E14F48"/>
                </a:solidFill>
                <a:effectLst/>
                <a:uLnTx/>
                <a:uFillTx/>
                <a:latin typeface="Calibri" panose="020F0502020204030204" pitchFamily="34" charset="0"/>
                <a:ea typeface="+mn-ea"/>
                <a:cs typeface="Calibri" panose="020F0502020204030204" pitchFamily="34" charset="0"/>
              </a:rPr>
              <a:t>bài</a:t>
            </a:r>
            <a:r>
              <a:rPr kumimoji="0" lang="en-US" sz="4800" b="0" i="0" u="none" strike="noStrike" kern="1200" cap="none" spc="0" normalizeH="0" baseline="0" noProof="0">
                <a:ln>
                  <a:noFill/>
                </a:ln>
                <a:solidFill>
                  <a:srgbClr val="E14F48"/>
                </a:solidFill>
                <a:effectLst/>
                <a:uLnTx/>
                <a:uFillTx/>
                <a:latin typeface="Calibri" panose="020F0502020204030204" pitchFamily="34" charset="0"/>
                <a:ea typeface="+mn-ea"/>
                <a:cs typeface="Calibri" panose="020F0502020204030204" pitchFamily="34" charset="0"/>
              </a:rPr>
              <a:t> đọc </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là </a:t>
            </a:r>
            <a:r>
              <a:rPr kumimoji="0" lang="en-US" sz="4800" b="0"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rPr>
              <a:t>gì</a:t>
            </a:r>
            <a:r>
              <a:rPr kumimoji="0" lang="en-US" sz="4800" b="0" i="0" u="none" strike="noStrike" kern="1200" cap="none" spc="0" normalizeH="0" baseline="0" noProof="0" dirty="0">
                <a:ln>
                  <a:noFill/>
                </a:ln>
                <a:solidFill>
                  <a:srgbClr val="E14F48"/>
                </a:solidFill>
                <a:effectLst/>
                <a:uLnTx/>
                <a:uFillTx/>
                <a:latin typeface="Calibri" panose="020F0502020204030204" pitchFamily="34" charset="0"/>
                <a:ea typeface="+mn-ea"/>
                <a:cs typeface="Calibri" panose="020F0502020204030204" pitchFamily="34" charset="0"/>
              </a:rPr>
              <a:t>?</a:t>
            </a:r>
          </a:p>
        </p:txBody>
      </p:sp>
      <p:pic>
        <p:nvPicPr>
          <p:cNvPr id="18" name="Picture 17" descr="A picture containing circle&#10;&#10;Description automatically generated">
            <a:extLst>
              <a:ext uri="{FF2B5EF4-FFF2-40B4-BE49-F238E27FC236}">
                <a16:creationId xmlns:a16="http://schemas.microsoft.com/office/drawing/2014/main" id="{DA819CA1-0B28-4BFC-9C15-C33BE6523615}"/>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70718" y="570304"/>
            <a:ext cx="1277209" cy="1268961"/>
          </a:xfrm>
          <a:prstGeom prst="rect">
            <a:avLst/>
          </a:prstGeom>
        </p:spPr>
      </p:pic>
      <p:pic>
        <p:nvPicPr>
          <p:cNvPr id="20" name="Picture 19" descr="A picture containing circle&#10;&#10;Description automatically generated">
            <a:extLst>
              <a:ext uri="{FF2B5EF4-FFF2-40B4-BE49-F238E27FC236}">
                <a16:creationId xmlns:a16="http://schemas.microsoft.com/office/drawing/2014/main" id="{C455E2C1-434C-492E-AECF-1E176117907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10132197" y="204124"/>
            <a:ext cx="1573519" cy="1563358"/>
          </a:xfrm>
          <a:prstGeom prst="rect">
            <a:avLst/>
          </a:prstGeom>
        </p:spPr>
      </p:pic>
    </p:spTree>
    <p:extLst>
      <p:ext uri="{BB962C8B-B14F-4D97-AF65-F5344CB8AC3E}">
        <p14:creationId xmlns:p14="http://schemas.microsoft.com/office/powerpoint/2010/main" val="2073183281"/>
      </p:ext>
    </p:extLst>
  </p:cSld>
  <p:clrMapOvr>
    <a:masterClrMapping/>
  </p:clrMapOvr>
  <p:transition>
    <p:random/>
  </p:transition>
  <mc:AlternateContent xmlns:mc="http://schemas.openxmlformats.org/markup-compatibility/2006" xmlns:p14="http://schemas.microsoft.com/office/powerpoint/2010/main">
    <mc:Choice Requires="p14">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0" presetClass="path" presetSubtype="0" accel="50000" decel="50000" fill="hold" nodeType="withEffect">
                                      <p:stCondLst>
                                        <p:cond delay="0"/>
                                      </p:stCondLst>
                                      <p:childTnLst>
                                        <p:animMotion origin="layout" path="M -1.25E-6 0.00069 L -1.25E-6 0.00092 C 0.00638 -0.00625 0.01224 -0.01551 0.01979 -0.02014 C 0.02201 -0.02153 0.02474 -0.01829 0.02669 -0.01598 C 0.02917 -0.01343 0.03047 -0.0088 0.03242 -0.00556 C 0.0375 0.00277 0.03711 0.00162 0.04232 0.00694 C 0.04649 0.00486 0.05104 0.00324 0.05534 0.00069 C 0.07123 -0.0088 0.05651 -0.00348 0.07083 -0.00764 C 0.07552 -0.00625 0.08073 -0.00648 0.08503 -0.00348 C 0.08841 -0.00139 0.08998 0.00625 0.09362 0.00694 C 0.09935 0.00787 0.10495 0.00277 0.11068 0.00069 C 0.11094 0.00046 0.12227 -0.01135 0.12474 -0.01181 C 0.12826 -0.01227 0.13138 -0.01042 0.1349 -0.00973 C 0.1362 -0.00834 0.13763 -0.00695 0.13906 -0.00556 C 0.14245 -0.00255 0.14596 -0.00047 0.14909 0.00277 C 0.15078 0.00439 0.15182 0.00694 0.15326 0.00949 C 0.15755 0.00625 0.16172 0.00324 0.16602 0.00069 C 0.16888 -0.00093 0.17175 -0.00186 0.17461 -0.00348 C 0.17708 -0.00463 0.1793 -0.00625 0.18164 -0.00764 C 0.18646 -0.00556 0.19128 -0.00394 0.19596 -0.00139 C 0.19883 0.00023 0.20143 0.00324 0.20443 0.00486 C 0.20716 0.00648 0.21003 0.00764 0.21289 0.00949 C 0.21576 0.00833 0.21888 0.00879 0.22149 0.00694 C 0.22852 0.00162 0.24128 -0.01181 0.24128 -0.01158 C 0.24232 -0.01158 0.26081 -0.00834 0.26263 -0.00764 C 0.27188 -0.00394 0.2806 0.00069 0.28971 0.00486 C 0.29623 0.01157 0.29258 0.01041 0.30248 0.00486 C 0.31393 -0.00139 0.30521 0.00324 0.31524 -0.00348 C 0.31758 -0.0051 0.31992 -0.00602 0.32227 -0.00764 C 0.33724 -0.01852 0.32669 -0.01436 0.33932 -0.01806 C 0.34193 -0.01667 0.34414 -0.01505 0.34662 -0.01389 C 0.34844 -0.01297 0.35052 -0.0132 0.35221 -0.01181 C 0.3543 -0.01019 0.35586 -0.00741 0.35794 -0.00556 C 0.36016 -0.00348 0.36745 -0.00186 0.36914 -0.00139 C 0.37214 -0.00278 0.375 -0.00348 0.37774 -0.00556 C 0.38698 -0.0125 0.38711 -0.01551 0.39453 -0.02014 C 0.39766 -0.02176 0.40013 -0.02292 0.40352 -0.02431 C 0.40534 -0.02292 0.4082 -0.02176 0.41042 -0.02014 C 0.41875 -0.01412 0.41042 -0.01713 0.42057 -0.01181 C 0.42214 -0.01065 0.42409 -0.01065 0.42578 -0.00973 C 0.43932 -0.00232 0.42292 -0.00764 0.44037 -0.00348 C 0.44466 -0.00417 0.44896 -0.00348 0.45313 -0.00556 C 0.46159 -0.00973 0.46927 -0.0169 0.47721 -0.02223 C 0.47956 -0.02385 0.48216 -0.025 0.48438 -0.02616 C 0.48919 -0.01945 0.49167 -0.01482 0.49727 -0.00973 C 0.49909 -0.00811 0.50091 -0.00695 0.50287 -0.00556 C 0.50768 -0.00625 0.51237 -0.00625 0.51706 -0.00764 C 0.51875 -0.00811 0.51979 -0.01065 0.52123 -0.01181 C 0.52396 -0.01366 0.52982 -0.01598 0.52982 -0.01574 L 0.54258 -0.00973 C 0.54531 -0.00834 0.54831 -0.00672 0.55104 -0.00556 C 0.55925 -0.00255 0.55495 -0.00394 0.56393 -0.00139 C 0.56589 -0.00209 0.56771 -0.00255 0.56966 -0.00348 C 0.5724 -0.00463 0.57513 -0.00718 0.57813 -0.00764 L 0.59792 -0.01181 C 0.59935 -0.01366 0.6043 -0.02338 0.60794 -0.02223 C 0.61094 -0.0213 0.6138 -0.01829 0.61654 -0.01598 C 0.62044 -0.01273 0.62396 -0.00903 0.62787 -0.00556 C 0.63893 0.00463 0.63112 -0.00301 0.63919 0.00486 C 0.64063 0.00416 0.64232 0.00393 0.64362 0.00277 C 0.65078 -0.00324 0.65039 -0.00741 0.65768 -0.01598 C 0.65964 -0.01829 0.66862 -0.02315 0.67044 -0.02431 C 0.68177 -0.02037 0.67057 -0.02547 0.68333 -0.01389 C 0.68464 -0.01273 0.68607 -0.01273 0.6875 -0.01181 C 0.69011 -0.01042 0.69232 -0.00903 0.69479 -0.00764 C 0.7 -0.00394 0.7 -0.00371 0.70456 0.00069 C 0.71914 -0.00648 0.69284 0.00717 0.71602 -0.00973 C 0.71914 -0.01181 0.72279 -0.01181 0.72591 -0.01389 C 0.72943 -0.01598 0.73255 -0.01991 0.73594 -0.02223 C 0.73724 -0.02315 0.73867 -0.02361 0.74011 -0.02431 C 0.75404 -0.02107 0.7444 -0.0257 0.753 -0.01598 C 0.7556 -0.01297 0.76146 -0.00764 0.76146 -0.00741 L 0.76862 -0.01389 L 0.76862 -0.01366 L 0.76862 -0.01389 L 0.76862 -0.01366 " pathEditMode="relative" rAng="0" ptsTypes="AAAAAAAAAAAAAAAAAAAAAAAAAAAAAAAAAAAAAAAAAAAAAAAAAAAAAAAAAAAAAAAAAAAAAAAAAAAA">
                                          <p:cBhvr>
                                            <p:cTn id="9" dur="2000" fill="hold"/>
                                            <p:tgtEl>
                                              <p:spTgt spid="18"/>
                                            </p:tgtEl>
                                            <p:attrNameLst>
                                              <p:attrName>ppt_x</p:attrName>
                                              <p:attrName>ppt_y</p:attrName>
                                            </p:attrNameLst>
                                          </p:cBhvr>
                                          <p:rCtr x="38424" y="-903"/>
                                        </p:animMotion>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18"/>
                                            </p:tgtEl>
                                            <p:attrNameLst>
                                              <p:attrName>style.visibility</p:attrName>
                                            </p:attrNameLst>
                                          </p:cBhvr>
                                          <p:to>
                                            <p:strVal val="hidden"/>
                                          </p:to>
                                        </p:set>
                                      </p:childTnLst>
                                    </p:cTn>
                                  </p:par>
                                  <p:par>
                                    <p:cTn id="14" presetID="1"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childTnLst>
                                    </p:cTn>
                                  </p:par>
                                </p:childTnLst>
                              </p:cTn>
                            </p:par>
                            <p:par>
                              <p:cTn id="16" fill="hold">
                                <p:stCondLst>
                                  <p:cond delay="0"/>
                                </p:stCondLst>
                                <p:childTnLst>
                                  <p:par>
                                    <p:cTn id="17" presetID="41" presetClass="path" presetSubtype="0" accel="50000" decel="50000" fill="hold" nodeType="afterEffect">
                                      <p:stCondLst>
                                        <p:cond delay="0"/>
                                      </p:stCondLst>
                                      <p:childTnLst>
                                        <p:animMotion origin="layout" path="M -0.00742 -0.00324 C -0.0069 -0.02477 -0.00495 -0.04537 -0.00416 -0.04537 C 0.00013 -0.04537 0.00469 0.28727 0.00469 0.62014 C 0.00469 0.45208 0.00703 0.28727 0.00912 0.28727 C 0.01146 0.28727 0.01367 0.45463 0.01367 0.62014 C 0.01367 0.53727 0.01472 0.45208 0.01589 0.45208 C 0.01706 0.45208 0.01823 0.53495 0.01823 0.62014 C 0.01823 0.57732 0.01862 0.53727 0.01927 0.53727 C 0.01979 0.53727 0.02044 0.57986 0.02044 0.62014 C 0.02044 0.59838 0.0207 0.57732 0.02097 0.57732 C 0.0211 0.57732 0.02162 0.59884 0.02162 0.62014 C 0.02162 0.60949 0.02175 0.59838 0.02188 0.59838 C 0.02188 0.59607 0.02201 0.6088 0.02201 0.62014 C 0.02201 0.61435 0.02201 0.60949 0.02227 0.60949 C 0.02227 0.61204 0.0224 0.61482 0.0224 0.62014 C 0.0224 0.61759 0.0224 0.61435 0.0224 0.61204 C 0.02253 0.61204 0.02253 0.61435 0.02253 0.61759 C 0.02279 0.61759 0.02279 0.61482 0.02279 0.61204 C 0.02292 0.61204 0.02292 0.61435 0.02292 0.61759 " pathEditMode="relative" rAng="0" ptsTypes="AAAAAAAAAAAAAAAAAAA">
                                          <p:cBhvr>
                                            <p:cTn id="18" dur="1000" fill="hold"/>
                                            <p:tgtEl>
                                              <p:spTgt spid="20"/>
                                            </p:tgtEl>
                                            <p:attrNameLst>
                                              <p:attrName>ppt_x</p:attrName>
                                              <p:attrName>ppt_y</p:attrName>
                                            </p:attrNameLst>
                                          </p:cBhvr>
                                          <p:rCtr x="1510" y="29051"/>
                                        </p:animMotion>
                                      </p:childTnLst>
                                    </p:cTn>
                                  </p:par>
                                  <p:par>
                                    <p:cTn id="19" presetID="22" presetClass="entr" presetSubtype="4"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down)">
                                          <p:cBhvr>
                                            <p:cTn id="21" dur="500"/>
                                            <p:tgtEl>
                                              <p:spTgt spid="2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mc:Choice>
    <mc:Fallback xmlns="">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15"/>
                                            </p:tgtEl>
                                            <p:attrNameLst>
                                              <p:attrName>style.visibility</p:attrName>
                                            </p:attrNameLst>
                                          </p:cBhvr>
                                          <p:to>
                                            <p:strVal val="visible"/>
                                          </p:to>
                                        </p:set>
                                        <p:animEffect transition="in" filter="wipe(left)">
                                          <p:cBhvr>
                                            <p:cTn id="7" dur="2000"/>
                                            <p:tgtEl>
                                              <p:spTgt spid="15"/>
                                            </p:tgtEl>
                                          </p:cBhvr>
                                        </p:animEffect>
                                      </p:childTnLst>
                                    </p:cTn>
                                  </p:par>
                                  <p:par>
                                    <p:cTn id="8" presetID="0" presetClass="path" presetSubtype="0" accel="50000" decel="50000" fill="hold" nodeType="withEffect">
                                      <p:stCondLst>
                                        <p:cond delay="0"/>
                                      </p:stCondLst>
                                      <p:childTnLst>
                                        <p:animMotion origin="layout" path="M -1.25E-6 0.00069 L -1.25E-6 0.00092 C 0.00638 -0.00625 0.01224 -0.01551 0.01979 -0.02014 C 0.02201 -0.02153 0.02474 -0.01829 0.02669 -0.01598 C 0.02917 -0.01343 0.03047 -0.0088 0.03242 -0.00556 C 0.0375 0.00277 0.03711 0.00162 0.04232 0.00694 C 0.04649 0.00486 0.05104 0.00324 0.05534 0.00069 C 0.07123 -0.0088 0.05651 -0.00348 0.07083 -0.00764 C 0.07552 -0.00625 0.08073 -0.00648 0.08503 -0.00348 C 0.08841 -0.00139 0.08998 0.00625 0.09362 0.00694 C 0.09935 0.00787 0.10495 0.00277 0.11068 0.00069 C 0.11094 0.00046 0.12227 -0.01135 0.12474 -0.01181 C 0.12826 -0.01227 0.13138 -0.01042 0.1349 -0.00973 C 0.1362 -0.00834 0.13763 -0.00695 0.13906 -0.00556 C 0.14245 -0.00255 0.14596 -0.00047 0.14909 0.00277 C 0.15078 0.00439 0.15182 0.00694 0.15326 0.00949 C 0.15755 0.00625 0.16172 0.00324 0.16602 0.00069 C 0.16888 -0.00093 0.17175 -0.00186 0.17461 -0.00348 C 0.17708 -0.00463 0.1793 -0.00625 0.18164 -0.00764 C 0.18646 -0.00556 0.19128 -0.00394 0.19596 -0.00139 C 0.19883 0.00023 0.20143 0.00324 0.20443 0.00486 C 0.20716 0.00648 0.21003 0.00764 0.21289 0.00949 C 0.21576 0.00833 0.21888 0.00879 0.22149 0.00694 C 0.22852 0.00162 0.24128 -0.01181 0.24128 -0.01158 C 0.24232 -0.01158 0.26081 -0.00834 0.26263 -0.00764 C 0.27188 -0.00394 0.2806 0.00069 0.28971 0.00486 C 0.29623 0.01157 0.29258 0.01041 0.30248 0.00486 C 0.31393 -0.00139 0.30521 0.00324 0.31524 -0.00348 C 0.31758 -0.0051 0.31992 -0.00602 0.32227 -0.00764 C 0.33724 -0.01852 0.32669 -0.01436 0.33932 -0.01806 C 0.34193 -0.01667 0.34414 -0.01505 0.34662 -0.01389 C 0.34844 -0.01297 0.35052 -0.0132 0.35221 -0.01181 C 0.3543 -0.01019 0.35586 -0.00741 0.35794 -0.00556 C 0.36016 -0.00348 0.36745 -0.00186 0.36914 -0.00139 C 0.37214 -0.00278 0.375 -0.00348 0.37774 -0.00556 C 0.38698 -0.0125 0.38711 -0.01551 0.39453 -0.02014 C 0.39766 -0.02176 0.40013 -0.02292 0.40352 -0.02431 C 0.40534 -0.02292 0.4082 -0.02176 0.41042 -0.02014 C 0.41875 -0.01412 0.41042 -0.01713 0.42057 -0.01181 C 0.42214 -0.01065 0.42409 -0.01065 0.42578 -0.00973 C 0.43932 -0.00232 0.42292 -0.00764 0.44037 -0.00348 C 0.44466 -0.00417 0.44896 -0.00348 0.45313 -0.00556 C 0.46159 -0.00973 0.46927 -0.0169 0.47721 -0.02223 C 0.47956 -0.02385 0.48216 -0.025 0.48438 -0.02616 C 0.48919 -0.01945 0.49167 -0.01482 0.49727 -0.00973 C 0.49909 -0.00811 0.50091 -0.00695 0.50287 -0.00556 C 0.50768 -0.00625 0.51237 -0.00625 0.51706 -0.00764 C 0.51875 -0.00811 0.51979 -0.01065 0.52123 -0.01181 C 0.52396 -0.01366 0.52982 -0.01598 0.52982 -0.01574 L 0.54258 -0.00973 C 0.54531 -0.00834 0.54831 -0.00672 0.55104 -0.00556 C 0.55925 -0.00255 0.55495 -0.00394 0.56393 -0.00139 C 0.56589 -0.00209 0.56771 -0.00255 0.56966 -0.00348 C 0.5724 -0.00463 0.57513 -0.00718 0.57813 -0.00764 L 0.59792 -0.01181 C 0.59935 -0.01366 0.6043 -0.02338 0.60794 -0.02223 C 0.61094 -0.0213 0.6138 -0.01829 0.61654 -0.01598 C 0.62044 -0.01273 0.62396 -0.00903 0.62787 -0.00556 C 0.63893 0.00463 0.63112 -0.00301 0.63919 0.00486 C 0.64063 0.00416 0.64232 0.00393 0.64362 0.00277 C 0.65078 -0.00324 0.65039 -0.00741 0.65768 -0.01598 C 0.65964 -0.01829 0.66862 -0.02315 0.67044 -0.02431 C 0.68177 -0.02037 0.67057 -0.02547 0.68333 -0.01389 C 0.68464 -0.01273 0.68607 -0.01273 0.6875 -0.01181 C 0.69011 -0.01042 0.69232 -0.00903 0.69479 -0.00764 C 0.7 -0.00394 0.7 -0.00371 0.70456 0.00069 C 0.71914 -0.00648 0.69284 0.00717 0.71602 -0.00973 C 0.71914 -0.01181 0.72279 -0.01181 0.72591 -0.01389 C 0.72943 -0.01598 0.73255 -0.01991 0.73594 -0.02223 C 0.73724 -0.02315 0.73867 -0.02361 0.74011 -0.02431 C 0.75404 -0.02107 0.7444 -0.0257 0.753 -0.01598 C 0.7556 -0.01297 0.76146 -0.00764 0.76146 -0.00741 L 0.76862 -0.01389 L 0.76862 -0.01366 L 0.76862 -0.01389 L 0.76862 -0.01366 " pathEditMode="relative" rAng="0" ptsTypes="AAAAAAAAAAAAAAAAAAAAAAAAAAAAAAAAAAAAAAAAAAAAAAAAAAAAAAAAAAAAAAAAAAAAAAAAAAAA">
                                          <p:cBhvr>
                                            <p:cTn id="9" dur="2000" fill="hold"/>
                                            <p:tgtEl>
                                              <p:spTgt spid="18"/>
                                            </p:tgtEl>
                                            <p:attrNameLst>
                                              <p:attrName>ppt_x</p:attrName>
                                              <p:attrName>ppt_y</p:attrName>
                                            </p:attrNameLst>
                                          </p:cBhvr>
                                          <p:rCtr x="38424" y="-903"/>
                                        </p:animMotion>
                                      </p:childTnLst>
                                    </p:cTn>
                                  </p:par>
                                </p:childTnLst>
                              </p:cTn>
                            </p:par>
                          </p:childTnLst>
                        </p:cTn>
                      </p:par>
                      <p:par>
                        <p:cTn id="10" fill="hold">
                          <p:stCondLst>
                            <p:cond delay="indefinite"/>
                          </p:stCondLst>
                          <p:childTnLst>
                            <p:par>
                              <p:cTn id="11" fill="hold">
                                <p:stCondLst>
                                  <p:cond delay="0"/>
                                </p:stCondLst>
                                <p:childTnLst>
                                  <p:par>
                                    <p:cTn id="12" presetID="1" presetClass="exit" presetSubtype="0" fill="hold" nodeType="clickEffect">
                                      <p:stCondLst>
                                        <p:cond delay="0"/>
                                      </p:stCondLst>
                                      <p:childTnLst>
                                        <p:set>
                                          <p:cBhvr>
                                            <p:cTn id="13" dur="1" fill="hold">
                                              <p:stCondLst>
                                                <p:cond delay="0"/>
                                              </p:stCondLst>
                                            </p:cTn>
                                            <p:tgtEl>
                                              <p:spTgt spid="18"/>
                                            </p:tgtEl>
                                            <p:attrNameLst>
                                              <p:attrName>style.visibility</p:attrName>
                                            </p:attrNameLst>
                                          </p:cBhvr>
                                          <p:to>
                                            <p:strVal val="hidden"/>
                                          </p:to>
                                        </p:set>
                                      </p:childTnLst>
                                    </p:cTn>
                                  </p:par>
                                  <p:par>
                                    <p:cTn id="14" presetID="1" presetClass="entr" presetSubtype="0" fill="hold" nodeType="withEffect">
                                      <p:stCondLst>
                                        <p:cond delay="0"/>
                                      </p:stCondLst>
                                      <p:childTnLst>
                                        <p:set>
                                          <p:cBhvr>
                                            <p:cTn id="15" dur="1" fill="hold">
                                              <p:stCondLst>
                                                <p:cond delay="0"/>
                                              </p:stCondLst>
                                            </p:cTn>
                                            <p:tgtEl>
                                              <p:spTgt spid="20"/>
                                            </p:tgtEl>
                                            <p:attrNameLst>
                                              <p:attrName>style.visibility</p:attrName>
                                            </p:attrNameLst>
                                          </p:cBhvr>
                                          <p:to>
                                            <p:strVal val="visible"/>
                                          </p:to>
                                        </p:set>
                                      </p:childTnLst>
                                    </p:cTn>
                                  </p:par>
                                </p:childTnLst>
                              </p:cTn>
                            </p:par>
                            <p:par>
                              <p:cTn id="16" fill="hold">
                                <p:stCondLst>
                                  <p:cond delay="0"/>
                                </p:stCondLst>
                                <p:childTnLst>
                                  <p:par>
                                    <p:cTn id="17" presetID="41" presetClass="path" presetSubtype="0" accel="50000" decel="50000" fill="hold" nodeType="afterEffect">
                                      <p:stCondLst>
                                        <p:cond delay="0"/>
                                      </p:stCondLst>
                                      <p:childTnLst>
                                        <p:animMotion origin="layout" path="M -0.00742 -0.00324 C -0.0069 -0.02477 -0.00495 -0.04537 -0.00416 -0.04537 C 0.00013 -0.04537 0.00469 0.28727 0.00469 0.62014 C 0.00469 0.45208 0.00703 0.28727 0.00912 0.28727 C 0.01146 0.28727 0.01367 0.45463 0.01367 0.62014 C 0.01367 0.53727 0.01472 0.45208 0.01589 0.45208 C 0.01706 0.45208 0.01823 0.53495 0.01823 0.62014 C 0.01823 0.57732 0.01862 0.53727 0.01927 0.53727 C 0.01979 0.53727 0.02044 0.57986 0.02044 0.62014 C 0.02044 0.59838 0.0207 0.57732 0.02097 0.57732 C 0.0211 0.57732 0.02162 0.59884 0.02162 0.62014 C 0.02162 0.60949 0.02175 0.59838 0.02188 0.59838 C 0.02188 0.59607 0.02201 0.6088 0.02201 0.62014 C 0.02201 0.61435 0.02201 0.60949 0.02227 0.60949 C 0.02227 0.61204 0.0224 0.61482 0.0224 0.62014 C 0.0224 0.61759 0.0224 0.61435 0.0224 0.61204 C 0.02253 0.61204 0.02253 0.61435 0.02253 0.61759 C 0.02279 0.61759 0.02279 0.61482 0.02279 0.61204 C 0.02292 0.61204 0.02292 0.61435 0.02292 0.61759 " pathEditMode="relative" rAng="0" ptsTypes="AAAAAAAAAAAAAAAAAAA">
                                          <p:cBhvr>
                                            <p:cTn id="18" dur="1000" fill="hold"/>
                                            <p:tgtEl>
                                              <p:spTgt spid="20"/>
                                            </p:tgtEl>
                                            <p:attrNameLst>
                                              <p:attrName>ppt_x</p:attrName>
                                              <p:attrName>ppt_y</p:attrName>
                                            </p:attrNameLst>
                                          </p:cBhvr>
                                          <p:rCtr x="1510" y="29051"/>
                                        </p:animMotion>
                                      </p:childTnLst>
                                    </p:cTn>
                                  </p:par>
                                  <p:par>
                                    <p:cTn id="19" presetID="22" presetClass="entr" presetSubtype="4" fill="hold" nodeType="withEffect">
                                      <p:stCondLst>
                                        <p:cond delay="0"/>
                                      </p:stCondLst>
                                      <p:childTnLst>
                                        <p:set>
                                          <p:cBhvr>
                                            <p:cTn id="20" dur="1" fill="hold">
                                              <p:stCondLst>
                                                <p:cond delay="0"/>
                                              </p:stCondLst>
                                            </p:cTn>
                                            <p:tgtEl>
                                              <p:spTgt spid="29"/>
                                            </p:tgtEl>
                                            <p:attrNameLst>
                                              <p:attrName>style.visibility</p:attrName>
                                            </p:attrNameLst>
                                          </p:cBhvr>
                                          <p:to>
                                            <p:strVal val="visible"/>
                                          </p:to>
                                        </p:set>
                                        <p:animEffect transition="in" filter="wipe(down)">
                                          <p:cBhvr>
                                            <p:cTn id="21" dur="500"/>
                                            <p:tgtEl>
                                              <p:spTgt spid="29"/>
                                            </p:tgtEl>
                                          </p:cBhvr>
                                        </p:animEffect>
                                      </p:childTnLst>
                                    </p:cTn>
                                  </p:par>
                                  <p:par>
                                    <p:cTn id="22" presetID="2" presetClass="entr" presetSubtype="4" fill="hold" nodeType="withEffect">
                                      <p:stCondLst>
                                        <p:cond delay="0"/>
                                      </p:stCondLst>
                                      <p:childTnLst>
                                        <p:set>
                                          <p:cBhvr>
                                            <p:cTn id="23" dur="1" fill="hold">
                                              <p:stCondLst>
                                                <p:cond delay="0"/>
                                              </p:stCondLst>
                                            </p:cTn>
                                            <p:tgtEl>
                                              <p:spTgt spid="28"/>
                                            </p:tgtEl>
                                            <p:attrNameLst>
                                              <p:attrName>style.visibility</p:attrName>
                                            </p:attrNameLst>
                                          </p:cBhvr>
                                          <p:to>
                                            <p:strVal val="visible"/>
                                          </p:to>
                                        </p:set>
                                        <p:anim calcmode="lin" valueType="num">
                                          <p:cBhvr additive="base">
                                            <p:cTn id="24" dur="500" fill="hold"/>
                                            <p:tgtEl>
                                              <p:spTgt spid="28"/>
                                            </p:tgtEl>
                                            <p:attrNameLst>
                                              <p:attrName>ppt_x</p:attrName>
                                            </p:attrNameLst>
                                          </p:cBhvr>
                                          <p:tavLst>
                                            <p:tav tm="0">
                                              <p:val>
                                                <p:strVal val="#ppt_x"/>
                                              </p:val>
                                            </p:tav>
                                            <p:tav tm="100000">
                                              <p:val>
                                                <p:strVal val="#ppt_x"/>
                                              </p:val>
                                            </p:tav>
                                          </p:tavLst>
                                        </p:anim>
                                        <p:anim calcmode="lin" valueType="num">
                                          <p:cBhvr additive="base">
                                            <p:cTn id="25" dur="500" fill="hold"/>
                                            <p:tgtEl>
                                              <p:spTgt spid="28"/>
                                            </p:tgtEl>
                                            <p:attrNameLst>
                                              <p:attrName>ppt_y</p:attrName>
                                            </p:attrNameLst>
                                          </p:cBhvr>
                                          <p:tavLst>
                                            <p:tav tm="0">
                                              <p:val>
                                                <p:strVal val="1+#ppt_h/2"/>
                                              </p:val>
                                            </p:tav>
                                            <p:tav tm="100000">
                                              <p:val>
                                                <p:strVal val="#ppt_y"/>
                                              </p:val>
                                            </p:tav>
                                          </p:tavLst>
                                        </p:anim>
                                      </p:childTnLst>
                                    </p:cTn>
                                  </p:par>
                                  <p:par>
                                    <p:cTn id="26" presetID="2" presetClass="entr" presetSubtype="8" fill="hold" nodeType="withEffect">
                                      <p:stCondLst>
                                        <p:cond delay="0"/>
                                      </p:stCondLst>
                                      <p:childTnLst>
                                        <p:set>
                                          <p:cBhvr>
                                            <p:cTn id="27" dur="1" fill="hold">
                                              <p:stCondLst>
                                                <p:cond delay="0"/>
                                              </p:stCondLst>
                                            </p:cTn>
                                            <p:tgtEl>
                                              <p:spTgt spid="26"/>
                                            </p:tgtEl>
                                            <p:attrNameLst>
                                              <p:attrName>style.visibility</p:attrName>
                                            </p:attrNameLst>
                                          </p:cBhvr>
                                          <p:to>
                                            <p:strVal val="visible"/>
                                          </p:to>
                                        </p:set>
                                        <p:anim calcmode="lin" valueType="num">
                                          <p:cBhvr additive="base">
                                            <p:cTn id="28" dur="500" fill="hold"/>
                                            <p:tgtEl>
                                              <p:spTgt spid="26"/>
                                            </p:tgtEl>
                                            <p:attrNameLst>
                                              <p:attrName>ppt_x</p:attrName>
                                            </p:attrNameLst>
                                          </p:cBhvr>
                                          <p:tavLst>
                                            <p:tav tm="0">
                                              <p:val>
                                                <p:strVal val="0-#ppt_w/2"/>
                                              </p:val>
                                            </p:tav>
                                            <p:tav tm="100000">
                                              <p:val>
                                                <p:strVal val="#ppt_x"/>
                                              </p:val>
                                            </p:tav>
                                          </p:tavLst>
                                        </p:anim>
                                        <p:anim calcmode="lin" valueType="num">
                                          <p:cBhvr additive="base">
                                            <p:cTn id="29" dur="500" fill="hold"/>
                                            <p:tgtEl>
                                              <p:spTgt spid="26"/>
                                            </p:tgtEl>
                                            <p:attrNameLst>
                                              <p:attrName>ppt_y</p:attrName>
                                            </p:attrNameLst>
                                          </p:cBhvr>
                                          <p:tavLst>
                                            <p:tav tm="0">
                                              <p:val>
                                                <p:strVal val="#ppt_y"/>
                                              </p:val>
                                            </p:tav>
                                            <p:tav tm="100000">
                                              <p:val>
                                                <p:strVal val="#ppt_y"/>
                                              </p:val>
                                            </p:tav>
                                          </p:tavLst>
                                        </p:anim>
                                      </p:childTnLst>
                                    </p:cTn>
                                  </p:par>
                                  <p:par>
                                    <p:cTn id="30" presetID="2" presetClass="entr" presetSubtype="12" fill="hold" nodeType="withEffect">
                                      <p:stCondLst>
                                        <p:cond delay="0"/>
                                      </p:stCondLst>
                                      <p:childTnLst>
                                        <p:set>
                                          <p:cBhvr>
                                            <p:cTn id="31" dur="1" fill="hold">
                                              <p:stCondLst>
                                                <p:cond delay="0"/>
                                              </p:stCondLst>
                                            </p:cTn>
                                            <p:tgtEl>
                                              <p:spTgt spid="22"/>
                                            </p:tgtEl>
                                            <p:attrNameLst>
                                              <p:attrName>style.visibility</p:attrName>
                                            </p:attrNameLst>
                                          </p:cBhvr>
                                          <p:to>
                                            <p:strVal val="visible"/>
                                          </p:to>
                                        </p:set>
                                        <p:anim calcmode="lin" valueType="num">
                                          <p:cBhvr additive="base">
                                            <p:cTn id="32" dur="500" fill="hold"/>
                                            <p:tgtEl>
                                              <p:spTgt spid="22"/>
                                            </p:tgtEl>
                                            <p:attrNameLst>
                                              <p:attrName>ppt_x</p:attrName>
                                            </p:attrNameLst>
                                          </p:cBhvr>
                                          <p:tavLst>
                                            <p:tav tm="0">
                                              <p:val>
                                                <p:strVal val="0-#ppt_w/2"/>
                                              </p:val>
                                            </p:tav>
                                            <p:tav tm="100000">
                                              <p:val>
                                                <p:strVal val="#ppt_x"/>
                                              </p:val>
                                            </p:tav>
                                          </p:tavLst>
                                        </p:anim>
                                        <p:anim calcmode="lin" valueType="num">
                                          <p:cBhvr additive="base">
                                            <p:cTn id="33" dur="500" fill="hold"/>
                                            <p:tgtEl>
                                              <p:spTgt spid="22"/>
                                            </p:tgtEl>
                                            <p:attrNameLst>
                                              <p:attrName>ppt_y</p:attrName>
                                            </p:attrNameLst>
                                          </p:cBhvr>
                                          <p:tavLst>
                                            <p:tav tm="0">
                                              <p:val>
                                                <p:strVal val="1+#ppt_h/2"/>
                                              </p:val>
                                            </p:tav>
                                            <p:tav tm="100000">
                                              <p:val>
                                                <p:strVal val="#ppt_y"/>
                                              </p:val>
                                            </p:tav>
                                          </p:tavLst>
                                        </p:anim>
                                      </p:childTnLst>
                                    </p:cTn>
                                  </p:par>
                                  <p:par>
                                    <p:cTn id="34" presetID="2" presetClass="entr" presetSubtype="4" fill="hold" nodeType="withEffect">
                                      <p:stCondLst>
                                        <p:cond delay="0"/>
                                      </p:stCondLst>
                                      <p:childTnLst>
                                        <p:set>
                                          <p:cBhvr>
                                            <p:cTn id="35" dur="1" fill="hold">
                                              <p:stCondLst>
                                                <p:cond delay="0"/>
                                              </p:stCondLst>
                                            </p:cTn>
                                            <p:tgtEl>
                                              <p:spTgt spid="24"/>
                                            </p:tgtEl>
                                            <p:attrNameLst>
                                              <p:attrName>style.visibility</p:attrName>
                                            </p:attrNameLst>
                                          </p:cBhvr>
                                          <p:to>
                                            <p:strVal val="visible"/>
                                          </p:to>
                                        </p:set>
                                        <p:anim calcmode="lin" valueType="num">
                                          <p:cBhvr additive="base">
                                            <p:cTn id="36" dur="500" fill="hold"/>
                                            <p:tgtEl>
                                              <p:spTgt spid="24"/>
                                            </p:tgtEl>
                                            <p:attrNameLst>
                                              <p:attrName>ppt_x</p:attrName>
                                            </p:attrNameLst>
                                          </p:cBhvr>
                                          <p:tavLst>
                                            <p:tav tm="0">
                                              <p:val>
                                                <p:strVal val="#ppt_x"/>
                                              </p:val>
                                            </p:tav>
                                            <p:tav tm="100000">
                                              <p:val>
                                                <p:strVal val="#ppt_x"/>
                                              </p:val>
                                            </p:tav>
                                          </p:tavLst>
                                        </p:anim>
                                        <p:anim calcmode="lin" valueType="num">
                                          <p:cBhvr additive="base">
                                            <p:cTn id="37" dur="500" fill="hold"/>
                                            <p:tgtEl>
                                              <p:spTgt spid="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p:bldLst>
      </p:timing>
    </mc:Fallback>
  </mc:AlternateContent>
</p:sld>
</file>

<file path=ppt/slides/slide3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 name="图片 7">
            <a:extLst>
              <a:ext uri="{FF2B5EF4-FFF2-40B4-BE49-F238E27FC236}">
                <a16:creationId xmlns:a16="http://schemas.microsoft.com/office/drawing/2014/main" id="{BD716C0A-942C-4227-B4B6-3ADD1C4D6DB5}"/>
              </a:ext>
            </a:extLst>
          </p:cNvPr>
          <p:cNvPicPr>
            <a:picLocks noChangeAspect="1"/>
          </p:cNvPicPr>
          <p:nvPr/>
        </p:nvPicPr>
        <p:blipFill rotWithShape="1">
          <a:blip r:embed="rId2">
            <a:extLst>
              <a:ext uri="{28A0092B-C50C-407E-A947-70E740481C1C}">
                <a14:useLocalDpi xmlns:a14="http://schemas.microsoft.com/office/drawing/2010/main" val="0"/>
              </a:ext>
            </a:extLst>
          </a:blip>
          <a:srcRect r="1524"/>
          <a:stretch/>
        </p:blipFill>
        <p:spPr>
          <a:xfrm>
            <a:off x="2812143" y="-842560"/>
            <a:ext cx="9379857" cy="6858000"/>
          </a:xfrm>
          <a:prstGeom prst="rect">
            <a:avLst/>
          </a:prstGeom>
        </p:spPr>
      </p:pic>
      <p:grpSp>
        <p:nvGrpSpPr>
          <p:cNvPr id="6" name="组合 5">
            <a:extLst>
              <a:ext uri="{FF2B5EF4-FFF2-40B4-BE49-F238E27FC236}">
                <a16:creationId xmlns:a16="http://schemas.microsoft.com/office/drawing/2014/main"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id="{FA78FB8C-6161-413B-B880-F9C33A419EC3}"/>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id="{CBFC6861-C16B-464A-BF36-0C856AD83660}"/>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id="{C3B5EAF2-E2A4-40DD-9B66-614BCEF6758B}"/>
                </a:ext>
              </a:extLst>
            </p:cNvPr>
            <p:cNvPicPr>
              <a:picLocks noChangeAspect="1"/>
            </p:cNvPicPr>
            <p:nvPr/>
          </p:nvPicPr>
          <p:blipFill>
            <a:blip r:embed="rId5"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id="{7BDEA1FD-0C6F-4F36-9BCB-7364E9B94FD8}"/>
                </a:ext>
              </a:extLst>
            </p:cNvPr>
            <p:cNvPicPr>
              <a:picLocks noChangeAspect="1"/>
            </p:cNvPicPr>
            <p:nvPr/>
          </p:nvPicPr>
          <p:blipFill>
            <a:blip r:embed="rId6"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id="{BC83F851-6C45-4FE8-AE13-E6CC9107B5D1}"/>
                </a:ext>
              </a:extLst>
            </p:cNvPr>
            <p:cNvPicPr>
              <a:picLocks noChangeAspect="1"/>
            </p:cNvPicPr>
            <p:nvPr/>
          </p:nvPicPr>
          <p:blipFill>
            <a:blip r:embed="rId7"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id="{751919DB-7A70-452A-BA14-272C56D93DAC}"/>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id="{690E83BE-960A-4B67-9CCF-DF9949A4CA92}"/>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id="{9E4E612C-CB01-4C4A-B8CC-B0526CB5A04E}"/>
              </a:ext>
            </a:extLst>
          </p:cNvPr>
          <p:cNvSpPr/>
          <p:nvPr/>
        </p:nvSpPr>
        <p:spPr>
          <a:xfrm>
            <a:off x="5337940" y="711015"/>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pic>
        <p:nvPicPr>
          <p:cNvPr id="21" name="图片 5">
            <a:extLst>
              <a:ext uri="{FF2B5EF4-FFF2-40B4-BE49-F238E27FC236}">
                <a16:creationId xmlns:a16="http://schemas.microsoft.com/office/drawing/2014/main" id="{7E9713F6-1C7C-4540-A0D4-F1399BF186DE}"/>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rot="2804663">
            <a:off x="-576552" y="1428748"/>
            <a:ext cx="6096012" cy="6096012"/>
          </a:xfrm>
          <a:prstGeom prst="rect">
            <a:avLst/>
          </a:prstGeom>
        </p:spPr>
      </p:pic>
      <p:pic>
        <p:nvPicPr>
          <p:cNvPr id="2" name="Picture 1">
            <a:extLst>
              <a:ext uri="{FF2B5EF4-FFF2-40B4-BE49-F238E27FC236}">
                <a16:creationId xmlns:a16="http://schemas.microsoft.com/office/drawing/2014/main" id="{C36D24AC-A686-4679-91D6-670249A7B37D}"/>
              </a:ext>
            </a:extLst>
          </p:cNvPr>
          <p:cNvPicPr>
            <a:picLocks noChangeAspect="1"/>
          </p:cNvPicPr>
          <p:nvPr/>
        </p:nvPicPr>
        <p:blipFill>
          <a:blip r:embed="rId9"/>
          <a:stretch>
            <a:fillRect/>
          </a:stretch>
        </p:blipFill>
        <p:spPr>
          <a:xfrm>
            <a:off x="5142127" y="528907"/>
            <a:ext cx="6364776" cy="2517866"/>
          </a:xfrm>
          <a:prstGeom prst="rect">
            <a:avLst/>
          </a:prstGeom>
        </p:spPr>
      </p:pic>
    </p:spTree>
    <p:extLst>
      <p:ext uri="{BB962C8B-B14F-4D97-AF65-F5344CB8AC3E}">
        <p14:creationId xmlns:p14="http://schemas.microsoft.com/office/powerpoint/2010/main" val="1381015650"/>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2" presetClass="entr" presetSubtype="0" fill="hold" nodeType="withEffect">
                                  <p:stCondLst>
                                    <p:cond delay="0"/>
                                  </p:stCondLst>
                                  <p:childTnLst>
                                    <p:set>
                                      <p:cBhvr>
                                        <p:cTn id="6" dur="1" fill="hold">
                                          <p:stCondLst>
                                            <p:cond delay="0"/>
                                          </p:stCondLst>
                                        </p:cTn>
                                        <p:tgtEl>
                                          <p:spTgt spid="21"/>
                                        </p:tgtEl>
                                        <p:attrNameLst>
                                          <p:attrName>style.visibility</p:attrName>
                                        </p:attrNameLst>
                                      </p:cBhvr>
                                      <p:to>
                                        <p:strVal val="visible"/>
                                      </p:to>
                                    </p:set>
                                    <p:animEffect transition="in" filter="fade">
                                      <p:cBhvr>
                                        <p:cTn id="7" dur="500"/>
                                        <p:tgtEl>
                                          <p:spTgt spid="21"/>
                                        </p:tgtEl>
                                      </p:cBhvr>
                                    </p:animEffect>
                                    <p:anim calcmode="lin" valueType="num">
                                      <p:cBhvr>
                                        <p:cTn id="8" dur="500" fill="hold"/>
                                        <p:tgtEl>
                                          <p:spTgt spid="21"/>
                                        </p:tgtEl>
                                        <p:attrNameLst>
                                          <p:attrName>ppt_x</p:attrName>
                                        </p:attrNameLst>
                                      </p:cBhvr>
                                      <p:tavLst>
                                        <p:tav tm="0">
                                          <p:val>
                                            <p:strVal val="#ppt_x"/>
                                          </p:val>
                                        </p:tav>
                                        <p:tav tm="100000">
                                          <p:val>
                                            <p:strVal val="#ppt_x"/>
                                          </p:val>
                                        </p:tav>
                                      </p:tavLst>
                                    </p:anim>
                                    <p:anim calcmode="lin" valueType="num">
                                      <p:cBhvr>
                                        <p:cTn id="9" dur="500" fill="hold"/>
                                        <p:tgtEl>
                                          <p:spTgt spid="21"/>
                                        </p:tgtEl>
                                        <p:attrNameLst>
                                          <p:attrName>ppt_y</p:attrName>
                                        </p:attrNameLst>
                                      </p:cBhvr>
                                      <p:tavLst>
                                        <p:tav tm="0">
                                          <p:val>
                                            <p:strVal val="#ppt_y+.1"/>
                                          </p:val>
                                        </p:tav>
                                        <p:tav tm="100000">
                                          <p:val>
                                            <p:strVal val="#ppt_y"/>
                                          </p:val>
                                        </p:tav>
                                      </p:tavLst>
                                    </p:anim>
                                  </p:childTnLst>
                                </p:cTn>
                              </p:par>
                              <p:par>
                                <p:cTn id="10" presetID="53" presetClass="entr" presetSubtype="16" fill="hold" nodeType="withEffect">
                                  <p:stCondLst>
                                    <p:cond delay="250"/>
                                  </p:stCondLst>
                                  <p:childTnLst>
                                    <p:set>
                                      <p:cBhvr>
                                        <p:cTn id="11" dur="1" fill="hold">
                                          <p:stCondLst>
                                            <p:cond delay="0"/>
                                          </p:stCondLst>
                                        </p:cTn>
                                        <p:tgtEl>
                                          <p:spTgt spid="22"/>
                                        </p:tgtEl>
                                        <p:attrNameLst>
                                          <p:attrName>style.visibility</p:attrName>
                                        </p:attrNameLst>
                                      </p:cBhvr>
                                      <p:to>
                                        <p:strVal val="visible"/>
                                      </p:to>
                                    </p:set>
                                    <p:anim calcmode="lin" valueType="num">
                                      <p:cBhvr>
                                        <p:cTn id="12" dur="500" fill="hold"/>
                                        <p:tgtEl>
                                          <p:spTgt spid="22"/>
                                        </p:tgtEl>
                                        <p:attrNameLst>
                                          <p:attrName>ppt_w</p:attrName>
                                        </p:attrNameLst>
                                      </p:cBhvr>
                                      <p:tavLst>
                                        <p:tav tm="0">
                                          <p:val>
                                            <p:fltVal val="0"/>
                                          </p:val>
                                        </p:tav>
                                        <p:tav tm="100000">
                                          <p:val>
                                            <p:strVal val="#ppt_w"/>
                                          </p:val>
                                        </p:tav>
                                      </p:tavLst>
                                    </p:anim>
                                    <p:anim calcmode="lin" valueType="num">
                                      <p:cBhvr>
                                        <p:cTn id="13" dur="500" fill="hold"/>
                                        <p:tgtEl>
                                          <p:spTgt spid="22"/>
                                        </p:tgtEl>
                                        <p:attrNameLst>
                                          <p:attrName>ppt_h</p:attrName>
                                        </p:attrNameLst>
                                      </p:cBhvr>
                                      <p:tavLst>
                                        <p:tav tm="0">
                                          <p:val>
                                            <p:fltVal val="0"/>
                                          </p:val>
                                        </p:tav>
                                        <p:tav tm="100000">
                                          <p:val>
                                            <p:strVal val="#ppt_h"/>
                                          </p:val>
                                        </p:tav>
                                      </p:tavLst>
                                    </p:anim>
                                    <p:animEffect transition="in" filter="fade">
                                      <p:cBhvr>
                                        <p:cTn id="14" dur="500"/>
                                        <p:tgtEl>
                                          <p:spTgt spid="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5" name="Group 24">
            <a:extLst>
              <a:ext uri="{FF2B5EF4-FFF2-40B4-BE49-F238E27FC236}">
                <a16:creationId xmlns:a16="http://schemas.microsoft.com/office/drawing/2014/main" id="{F569681F-782B-43C2-A249-A46DBE329B55}"/>
              </a:ext>
            </a:extLst>
          </p:cNvPr>
          <p:cNvGrpSpPr/>
          <p:nvPr/>
        </p:nvGrpSpPr>
        <p:grpSpPr>
          <a:xfrm>
            <a:off x="260466" y="1009227"/>
            <a:ext cx="11671066" cy="5786650"/>
            <a:chOff x="56475" y="1219192"/>
            <a:chExt cx="11671066" cy="5386952"/>
          </a:xfrm>
        </p:grpSpPr>
        <p:sp>
          <p:nvSpPr>
            <p:cNvPr id="17" name="Rectangle: Rounded Corners 16">
              <a:extLst>
                <a:ext uri="{FF2B5EF4-FFF2-40B4-BE49-F238E27FC236}">
                  <a16:creationId xmlns:a16="http://schemas.microsoft.com/office/drawing/2014/main" id="{5517E5B0-AFDC-4734-BFB1-BEC1936A1EE1}"/>
                </a:ext>
              </a:extLst>
            </p:cNvPr>
            <p:cNvSpPr/>
            <p:nvPr/>
          </p:nvSpPr>
          <p:spPr>
            <a:xfrm>
              <a:off x="56475" y="1219192"/>
              <a:ext cx="11671066" cy="5327765"/>
            </a:xfrm>
            <a:custGeom>
              <a:avLst/>
              <a:gdLst>
                <a:gd name="connsiteX0" fmla="*/ 0 w 11671066"/>
                <a:gd name="connsiteY0" fmla="*/ 887979 h 5327765"/>
                <a:gd name="connsiteX1" fmla="*/ 887979 w 11671066"/>
                <a:gd name="connsiteY1" fmla="*/ 0 h 5327765"/>
                <a:gd name="connsiteX2" fmla="*/ 1250800 w 11671066"/>
                <a:gd name="connsiteY2" fmla="*/ 0 h 5327765"/>
                <a:gd name="connsiteX3" fmla="*/ 2009425 w 11671066"/>
                <a:gd name="connsiteY3" fmla="*/ 0 h 5327765"/>
                <a:gd name="connsiteX4" fmla="*/ 2768050 w 11671066"/>
                <a:gd name="connsiteY4" fmla="*/ 0 h 5327765"/>
                <a:gd name="connsiteX5" fmla="*/ 3625626 w 11671066"/>
                <a:gd name="connsiteY5" fmla="*/ 0 h 5327765"/>
                <a:gd name="connsiteX6" fmla="*/ 3988446 w 11671066"/>
                <a:gd name="connsiteY6" fmla="*/ 0 h 5327765"/>
                <a:gd name="connsiteX7" fmla="*/ 4648120 w 11671066"/>
                <a:gd name="connsiteY7" fmla="*/ 0 h 5327765"/>
                <a:gd name="connsiteX8" fmla="*/ 5109892 w 11671066"/>
                <a:gd name="connsiteY8" fmla="*/ 0 h 5327765"/>
                <a:gd name="connsiteX9" fmla="*/ 5868517 w 11671066"/>
                <a:gd name="connsiteY9" fmla="*/ 0 h 5327765"/>
                <a:gd name="connsiteX10" fmla="*/ 6429239 w 11671066"/>
                <a:gd name="connsiteY10" fmla="*/ 0 h 5327765"/>
                <a:gd name="connsiteX11" fmla="*/ 6989962 w 11671066"/>
                <a:gd name="connsiteY11" fmla="*/ 0 h 5327765"/>
                <a:gd name="connsiteX12" fmla="*/ 7352783 w 11671066"/>
                <a:gd name="connsiteY12" fmla="*/ 0 h 5327765"/>
                <a:gd name="connsiteX13" fmla="*/ 8111408 w 11671066"/>
                <a:gd name="connsiteY13" fmla="*/ 0 h 5327765"/>
                <a:gd name="connsiteX14" fmla="*/ 8870033 w 11671066"/>
                <a:gd name="connsiteY14" fmla="*/ 0 h 5327765"/>
                <a:gd name="connsiteX15" fmla="*/ 9529707 w 11671066"/>
                <a:gd name="connsiteY15" fmla="*/ 0 h 5327765"/>
                <a:gd name="connsiteX16" fmla="*/ 10189381 w 11671066"/>
                <a:gd name="connsiteY16" fmla="*/ 0 h 5327765"/>
                <a:gd name="connsiteX17" fmla="*/ 10783087 w 11671066"/>
                <a:gd name="connsiteY17" fmla="*/ 0 h 5327765"/>
                <a:gd name="connsiteX18" fmla="*/ 11671066 w 11671066"/>
                <a:gd name="connsiteY18" fmla="*/ 887979 h 5327765"/>
                <a:gd name="connsiteX19" fmla="*/ 11671066 w 11671066"/>
                <a:gd name="connsiteY19" fmla="*/ 1444429 h 5327765"/>
                <a:gd name="connsiteX20" fmla="*/ 11671066 w 11671066"/>
                <a:gd name="connsiteY20" fmla="*/ 1965360 h 5327765"/>
                <a:gd name="connsiteX21" fmla="*/ 11671066 w 11671066"/>
                <a:gd name="connsiteY21" fmla="*/ 2521810 h 5327765"/>
                <a:gd name="connsiteX22" fmla="*/ 11671066 w 11671066"/>
                <a:gd name="connsiteY22" fmla="*/ 3007224 h 5327765"/>
                <a:gd name="connsiteX23" fmla="*/ 11671066 w 11671066"/>
                <a:gd name="connsiteY23" fmla="*/ 3492637 h 5327765"/>
                <a:gd name="connsiteX24" fmla="*/ 11671066 w 11671066"/>
                <a:gd name="connsiteY24" fmla="*/ 4439786 h 5327765"/>
                <a:gd name="connsiteX25" fmla="*/ 10783087 w 11671066"/>
                <a:gd name="connsiteY25" fmla="*/ 5327765 h 5327765"/>
                <a:gd name="connsiteX26" fmla="*/ 10420266 w 11671066"/>
                <a:gd name="connsiteY26" fmla="*/ 5327765 h 5327765"/>
                <a:gd name="connsiteX27" fmla="*/ 9958495 w 11671066"/>
                <a:gd name="connsiteY27" fmla="*/ 5327765 h 5327765"/>
                <a:gd name="connsiteX28" fmla="*/ 9397772 w 11671066"/>
                <a:gd name="connsiteY28" fmla="*/ 5327765 h 5327765"/>
                <a:gd name="connsiteX29" fmla="*/ 8837049 w 11671066"/>
                <a:gd name="connsiteY29" fmla="*/ 5327765 h 5327765"/>
                <a:gd name="connsiteX30" fmla="*/ 8375277 w 11671066"/>
                <a:gd name="connsiteY30" fmla="*/ 5327765 h 5327765"/>
                <a:gd name="connsiteX31" fmla="*/ 7814555 w 11671066"/>
                <a:gd name="connsiteY31" fmla="*/ 5327765 h 5327765"/>
                <a:gd name="connsiteX32" fmla="*/ 7055930 w 11671066"/>
                <a:gd name="connsiteY32" fmla="*/ 5327765 h 5327765"/>
                <a:gd name="connsiteX33" fmla="*/ 6693109 w 11671066"/>
                <a:gd name="connsiteY33" fmla="*/ 5327765 h 5327765"/>
                <a:gd name="connsiteX34" fmla="*/ 5934484 w 11671066"/>
                <a:gd name="connsiteY34" fmla="*/ 5327765 h 5327765"/>
                <a:gd name="connsiteX35" fmla="*/ 5571663 w 11671066"/>
                <a:gd name="connsiteY35" fmla="*/ 5327765 h 5327765"/>
                <a:gd name="connsiteX36" fmla="*/ 4911990 w 11671066"/>
                <a:gd name="connsiteY36" fmla="*/ 5327765 h 5327765"/>
                <a:gd name="connsiteX37" fmla="*/ 4153365 w 11671066"/>
                <a:gd name="connsiteY37" fmla="*/ 5327765 h 5327765"/>
                <a:gd name="connsiteX38" fmla="*/ 3394740 w 11671066"/>
                <a:gd name="connsiteY38" fmla="*/ 5327765 h 5327765"/>
                <a:gd name="connsiteX39" fmla="*/ 2636115 w 11671066"/>
                <a:gd name="connsiteY39" fmla="*/ 5327765 h 5327765"/>
                <a:gd name="connsiteX40" fmla="*/ 2075392 w 11671066"/>
                <a:gd name="connsiteY40" fmla="*/ 5327765 h 5327765"/>
                <a:gd name="connsiteX41" fmla="*/ 887979 w 11671066"/>
                <a:gd name="connsiteY41" fmla="*/ 5327765 h 5327765"/>
                <a:gd name="connsiteX42" fmla="*/ 0 w 11671066"/>
                <a:gd name="connsiteY42" fmla="*/ 4439786 h 5327765"/>
                <a:gd name="connsiteX43" fmla="*/ 0 w 11671066"/>
                <a:gd name="connsiteY43" fmla="*/ 3847818 h 5327765"/>
                <a:gd name="connsiteX44" fmla="*/ 0 w 11671066"/>
                <a:gd name="connsiteY44" fmla="*/ 3291368 h 5327765"/>
                <a:gd name="connsiteX45" fmla="*/ 0 w 11671066"/>
                <a:gd name="connsiteY45" fmla="*/ 2699401 h 5327765"/>
                <a:gd name="connsiteX46" fmla="*/ 0 w 11671066"/>
                <a:gd name="connsiteY46" fmla="*/ 2213987 h 5327765"/>
                <a:gd name="connsiteX47" fmla="*/ 0 w 11671066"/>
                <a:gd name="connsiteY47" fmla="*/ 1693055 h 5327765"/>
                <a:gd name="connsiteX48" fmla="*/ 0 w 11671066"/>
                <a:gd name="connsiteY48" fmla="*/ 887979 h 532776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Lst>
              <a:rect l="l" t="t" r="r" b="b"/>
              <a:pathLst>
                <a:path w="11671066" h="5327765" fill="none" extrusionOk="0">
                  <a:moveTo>
                    <a:pt x="0" y="887979"/>
                  </a:moveTo>
                  <a:cubicBezTo>
                    <a:pt x="-1592" y="416211"/>
                    <a:pt x="428481" y="-37727"/>
                    <a:pt x="887979" y="0"/>
                  </a:cubicBezTo>
                  <a:cubicBezTo>
                    <a:pt x="984718" y="-5052"/>
                    <a:pt x="1168402" y="12251"/>
                    <a:pt x="1250800" y="0"/>
                  </a:cubicBezTo>
                  <a:cubicBezTo>
                    <a:pt x="1333198" y="-12251"/>
                    <a:pt x="1743543" y="-16199"/>
                    <a:pt x="2009425" y="0"/>
                  </a:cubicBezTo>
                  <a:cubicBezTo>
                    <a:pt x="2275307" y="16199"/>
                    <a:pt x="2596826" y="-21724"/>
                    <a:pt x="2768050" y="0"/>
                  </a:cubicBezTo>
                  <a:cubicBezTo>
                    <a:pt x="2939275" y="21724"/>
                    <a:pt x="3333107" y="31781"/>
                    <a:pt x="3625626" y="0"/>
                  </a:cubicBezTo>
                  <a:cubicBezTo>
                    <a:pt x="3918145" y="-31781"/>
                    <a:pt x="3870796" y="2721"/>
                    <a:pt x="3988446" y="0"/>
                  </a:cubicBezTo>
                  <a:cubicBezTo>
                    <a:pt x="4106096" y="-2721"/>
                    <a:pt x="4433779" y="3485"/>
                    <a:pt x="4648120" y="0"/>
                  </a:cubicBezTo>
                  <a:cubicBezTo>
                    <a:pt x="4862461" y="-3485"/>
                    <a:pt x="4990343" y="-10688"/>
                    <a:pt x="5109892" y="0"/>
                  </a:cubicBezTo>
                  <a:cubicBezTo>
                    <a:pt x="5229441" y="10688"/>
                    <a:pt x="5627879" y="16122"/>
                    <a:pt x="5868517" y="0"/>
                  </a:cubicBezTo>
                  <a:cubicBezTo>
                    <a:pt x="6109156" y="-16122"/>
                    <a:pt x="6278385" y="719"/>
                    <a:pt x="6429239" y="0"/>
                  </a:cubicBezTo>
                  <a:cubicBezTo>
                    <a:pt x="6580093" y="-719"/>
                    <a:pt x="6717155" y="16287"/>
                    <a:pt x="6989962" y="0"/>
                  </a:cubicBezTo>
                  <a:cubicBezTo>
                    <a:pt x="7262769" y="-16287"/>
                    <a:pt x="7258229" y="12370"/>
                    <a:pt x="7352783" y="0"/>
                  </a:cubicBezTo>
                  <a:cubicBezTo>
                    <a:pt x="7447337" y="-12370"/>
                    <a:pt x="7755936" y="-4040"/>
                    <a:pt x="8111408" y="0"/>
                  </a:cubicBezTo>
                  <a:cubicBezTo>
                    <a:pt x="8466880" y="4040"/>
                    <a:pt x="8535429" y="-29586"/>
                    <a:pt x="8870033" y="0"/>
                  </a:cubicBezTo>
                  <a:cubicBezTo>
                    <a:pt x="9204638" y="29586"/>
                    <a:pt x="9209490" y="7679"/>
                    <a:pt x="9529707" y="0"/>
                  </a:cubicBezTo>
                  <a:cubicBezTo>
                    <a:pt x="9849924" y="-7679"/>
                    <a:pt x="10024176" y="-31971"/>
                    <a:pt x="10189381" y="0"/>
                  </a:cubicBezTo>
                  <a:cubicBezTo>
                    <a:pt x="10354586" y="31971"/>
                    <a:pt x="10605505" y="4222"/>
                    <a:pt x="10783087" y="0"/>
                  </a:cubicBezTo>
                  <a:cubicBezTo>
                    <a:pt x="11332716" y="-59018"/>
                    <a:pt x="11753044" y="400791"/>
                    <a:pt x="11671066" y="887979"/>
                  </a:cubicBezTo>
                  <a:cubicBezTo>
                    <a:pt x="11698152" y="1143086"/>
                    <a:pt x="11696115" y="1246971"/>
                    <a:pt x="11671066" y="1444429"/>
                  </a:cubicBezTo>
                  <a:cubicBezTo>
                    <a:pt x="11646018" y="1641887"/>
                    <a:pt x="11679447" y="1824807"/>
                    <a:pt x="11671066" y="1965360"/>
                  </a:cubicBezTo>
                  <a:cubicBezTo>
                    <a:pt x="11662685" y="2105913"/>
                    <a:pt x="11689885" y="2384209"/>
                    <a:pt x="11671066" y="2521810"/>
                  </a:cubicBezTo>
                  <a:cubicBezTo>
                    <a:pt x="11652248" y="2659411"/>
                    <a:pt x="11674362" y="2873344"/>
                    <a:pt x="11671066" y="3007224"/>
                  </a:cubicBezTo>
                  <a:cubicBezTo>
                    <a:pt x="11667770" y="3141104"/>
                    <a:pt x="11691091" y="3252676"/>
                    <a:pt x="11671066" y="3492637"/>
                  </a:cubicBezTo>
                  <a:cubicBezTo>
                    <a:pt x="11651041" y="3732598"/>
                    <a:pt x="11706978" y="4203032"/>
                    <a:pt x="11671066" y="4439786"/>
                  </a:cubicBezTo>
                  <a:cubicBezTo>
                    <a:pt x="11655725" y="4904164"/>
                    <a:pt x="11195526" y="5346685"/>
                    <a:pt x="10783087" y="5327765"/>
                  </a:cubicBezTo>
                  <a:cubicBezTo>
                    <a:pt x="10653802" y="5344533"/>
                    <a:pt x="10511583" y="5325477"/>
                    <a:pt x="10420266" y="5327765"/>
                  </a:cubicBezTo>
                  <a:cubicBezTo>
                    <a:pt x="10328949" y="5330053"/>
                    <a:pt x="10158117" y="5321898"/>
                    <a:pt x="9958495" y="5327765"/>
                  </a:cubicBezTo>
                  <a:cubicBezTo>
                    <a:pt x="9758873" y="5333632"/>
                    <a:pt x="9606340" y="5340829"/>
                    <a:pt x="9397772" y="5327765"/>
                  </a:cubicBezTo>
                  <a:cubicBezTo>
                    <a:pt x="9189204" y="5314701"/>
                    <a:pt x="9043970" y="5339190"/>
                    <a:pt x="8837049" y="5327765"/>
                  </a:cubicBezTo>
                  <a:cubicBezTo>
                    <a:pt x="8630128" y="5316340"/>
                    <a:pt x="8515539" y="5320213"/>
                    <a:pt x="8375277" y="5327765"/>
                  </a:cubicBezTo>
                  <a:cubicBezTo>
                    <a:pt x="8235015" y="5335317"/>
                    <a:pt x="7964697" y="5335719"/>
                    <a:pt x="7814555" y="5327765"/>
                  </a:cubicBezTo>
                  <a:cubicBezTo>
                    <a:pt x="7664413" y="5319811"/>
                    <a:pt x="7318615" y="5305939"/>
                    <a:pt x="7055930" y="5327765"/>
                  </a:cubicBezTo>
                  <a:cubicBezTo>
                    <a:pt x="6793246" y="5349591"/>
                    <a:pt x="6859551" y="5315728"/>
                    <a:pt x="6693109" y="5327765"/>
                  </a:cubicBezTo>
                  <a:cubicBezTo>
                    <a:pt x="6526667" y="5339802"/>
                    <a:pt x="6207371" y="5291697"/>
                    <a:pt x="5934484" y="5327765"/>
                  </a:cubicBezTo>
                  <a:cubicBezTo>
                    <a:pt x="5661598" y="5363833"/>
                    <a:pt x="5729071" y="5310916"/>
                    <a:pt x="5571663" y="5327765"/>
                  </a:cubicBezTo>
                  <a:cubicBezTo>
                    <a:pt x="5414255" y="5344614"/>
                    <a:pt x="5048679" y="5352673"/>
                    <a:pt x="4911990" y="5327765"/>
                  </a:cubicBezTo>
                  <a:cubicBezTo>
                    <a:pt x="4775301" y="5302857"/>
                    <a:pt x="4478122" y="5321519"/>
                    <a:pt x="4153365" y="5327765"/>
                  </a:cubicBezTo>
                  <a:cubicBezTo>
                    <a:pt x="3828608" y="5334011"/>
                    <a:pt x="3555970" y="5358632"/>
                    <a:pt x="3394740" y="5327765"/>
                  </a:cubicBezTo>
                  <a:cubicBezTo>
                    <a:pt x="3233510" y="5296898"/>
                    <a:pt x="2918175" y="5334275"/>
                    <a:pt x="2636115" y="5327765"/>
                  </a:cubicBezTo>
                  <a:cubicBezTo>
                    <a:pt x="2354056" y="5321255"/>
                    <a:pt x="2201566" y="5346360"/>
                    <a:pt x="2075392" y="5327765"/>
                  </a:cubicBezTo>
                  <a:cubicBezTo>
                    <a:pt x="1949218" y="5309170"/>
                    <a:pt x="1329938" y="5345173"/>
                    <a:pt x="887979" y="5327765"/>
                  </a:cubicBezTo>
                  <a:cubicBezTo>
                    <a:pt x="400531" y="5363534"/>
                    <a:pt x="85094" y="5001183"/>
                    <a:pt x="0" y="4439786"/>
                  </a:cubicBezTo>
                  <a:cubicBezTo>
                    <a:pt x="7653" y="4283383"/>
                    <a:pt x="18735" y="4019920"/>
                    <a:pt x="0" y="3847818"/>
                  </a:cubicBezTo>
                  <a:cubicBezTo>
                    <a:pt x="-18735" y="3675716"/>
                    <a:pt x="-14135" y="3476584"/>
                    <a:pt x="0" y="3291368"/>
                  </a:cubicBezTo>
                  <a:cubicBezTo>
                    <a:pt x="14135" y="3106152"/>
                    <a:pt x="29378" y="2967793"/>
                    <a:pt x="0" y="2699401"/>
                  </a:cubicBezTo>
                  <a:cubicBezTo>
                    <a:pt x="-29378" y="2431009"/>
                    <a:pt x="-24151" y="2320155"/>
                    <a:pt x="0" y="2213987"/>
                  </a:cubicBezTo>
                  <a:cubicBezTo>
                    <a:pt x="24151" y="2107819"/>
                    <a:pt x="6017" y="1800021"/>
                    <a:pt x="0" y="1693055"/>
                  </a:cubicBezTo>
                  <a:cubicBezTo>
                    <a:pt x="-6017" y="1586089"/>
                    <a:pt x="38927" y="1106178"/>
                    <a:pt x="0" y="887979"/>
                  </a:cubicBezTo>
                  <a:close/>
                </a:path>
                <a:path w="11671066" h="5327765" stroke="0" extrusionOk="0">
                  <a:moveTo>
                    <a:pt x="0" y="887979"/>
                  </a:moveTo>
                  <a:cubicBezTo>
                    <a:pt x="120207" y="388368"/>
                    <a:pt x="321989" y="92347"/>
                    <a:pt x="887979" y="0"/>
                  </a:cubicBezTo>
                  <a:cubicBezTo>
                    <a:pt x="1206360" y="-21728"/>
                    <a:pt x="1427802" y="-37568"/>
                    <a:pt x="1646604" y="0"/>
                  </a:cubicBezTo>
                  <a:cubicBezTo>
                    <a:pt x="1865406" y="37568"/>
                    <a:pt x="1902715" y="6712"/>
                    <a:pt x="2108376" y="0"/>
                  </a:cubicBezTo>
                  <a:cubicBezTo>
                    <a:pt x="2314037" y="-6712"/>
                    <a:pt x="2381343" y="-612"/>
                    <a:pt x="2471196" y="0"/>
                  </a:cubicBezTo>
                  <a:cubicBezTo>
                    <a:pt x="2561049" y="612"/>
                    <a:pt x="2883540" y="-7854"/>
                    <a:pt x="3130870" y="0"/>
                  </a:cubicBezTo>
                  <a:cubicBezTo>
                    <a:pt x="3378200" y="7854"/>
                    <a:pt x="3442729" y="7768"/>
                    <a:pt x="3691593" y="0"/>
                  </a:cubicBezTo>
                  <a:cubicBezTo>
                    <a:pt x="3940457" y="-7768"/>
                    <a:pt x="4128399" y="3355"/>
                    <a:pt x="4351267" y="0"/>
                  </a:cubicBezTo>
                  <a:cubicBezTo>
                    <a:pt x="4574135" y="-3355"/>
                    <a:pt x="4635297" y="24430"/>
                    <a:pt x="4911990" y="0"/>
                  </a:cubicBezTo>
                  <a:cubicBezTo>
                    <a:pt x="5188683" y="-24430"/>
                    <a:pt x="5144215" y="5407"/>
                    <a:pt x="5274810" y="0"/>
                  </a:cubicBezTo>
                  <a:cubicBezTo>
                    <a:pt x="5405405" y="-5407"/>
                    <a:pt x="5947620" y="-26714"/>
                    <a:pt x="6132386" y="0"/>
                  </a:cubicBezTo>
                  <a:cubicBezTo>
                    <a:pt x="6317152" y="26714"/>
                    <a:pt x="6325557" y="14954"/>
                    <a:pt x="6495207" y="0"/>
                  </a:cubicBezTo>
                  <a:cubicBezTo>
                    <a:pt x="6664857" y="-14954"/>
                    <a:pt x="6988447" y="32088"/>
                    <a:pt x="7154881" y="0"/>
                  </a:cubicBezTo>
                  <a:cubicBezTo>
                    <a:pt x="7321315" y="-32088"/>
                    <a:pt x="7503037" y="4375"/>
                    <a:pt x="7616652" y="0"/>
                  </a:cubicBezTo>
                  <a:cubicBezTo>
                    <a:pt x="7730267" y="-4375"/>
                    <a:pt x="8041353" y="-1041"/>
                    <a:pt x="8177375" y="0"/>
                  </a:cubicBezTo>
                  <a:cubicBezTo>
                    <a:pt x="8313397" y="1041"/>
                    <a:pt x="8558360" y="6063"/>
                    <a:pt x="8738098" y="0"/>
                  </a:cubicBezTo>
                  <a:cubicBezTo>
                    <a:pt x="8917836" y="-6063"/>
                    <a:pt x="8951284" y="9963"/>
                    <a:pt x="9100919" y="0"/>
                  </a:cubicBezTo>
                  <a:cubicBezTo>
                    <a:pt x="9250554" y="-9963"/>
                    <a:pt x="9423254" y="2013"/>
                    <a:pt x="9562690" y="0"/>
                  </a:cubicBezTo>
                  <a:cubicBezTo>
                    <a:pt x="9702126" y="-2013"/>
                    <a:pt x="9808171" y="-4157"/>
                    <a:pt x="10024462" y="0"/>
                  </a:cubicBezTo>
                  <a:cubicBezTo>
                    <a:pt x="10240753" y="4157"/>
                    <a:pt x="10589849" y="-60"/>
                    <a:pt x="10783087" y="0"/>
                  </a:cubicBezTo>
                  <a:cubicBezTo>
                    <a:pt x="11235609" y="-60758"/>
                    <a:pt x="11655161" y="411007"/>
                    <a:pt x="11671066" y="887979"/>
                  </a:cubicBezTo>
                  <a:cubicBezTo>
                    <a:pt x="11697269" y="1131530"/>
                    <a:pt x="11660353" y="1298034"/>
                    <a:pt x="11671066" y="1444429"/>
                  </a:cubicBezTo>
                  <a:cubicBezTo>
                    <a:pt x="11681780" y="1590824"/>
                    <a:pt x="11670675" y="1924963"/>
                    <a:pt x="11671066" y="2107433"/>
                  </a:cubicBezTo>
                  <a:cubicBezTo>
                    <a:pt x="11671457" y="2289903"/>
                    <a:pt x="11694294" y="2380452"/>
                    <a:pt x="11671066" y="2592846"/>
                  </a:cubicBezTo>
                  <a:cubicBezTo>
                    <a:pt x="11647838" y="2805240"/>
                    <a:pt x="11681029" y="3089588"/>
                    <a:pt x="11671066" y="3220332"/>
                  </a:cubicBezTo>
                  <a:cubicBezTo>
                    <a:pt x="11661103" y="3351076"/>
                    <a:pt x="11653987" y="3541589"/>
                    <a:pt x="11671066" y="3705746"/>
                  </a:cubicBezTo>
                  <a:cubicBezTo>
                    <a:pt x="11688145" y="3869903"/>
                    <a:pt x="11651422" y="4147871"/>
                    <a:pt x="11671066" y="4439786"/>
                  </a:cubicBezTo>
                  <a:cubicBezTo>
                    <a:pt x="11665616" y="4879826"/>
                    <a:pt x="11262424" y="5279782"/>
                    <a:pt x="10783087" y="5327765"/>
                  </a:cubicBezTo>
                  <a:cubicBezTo>
                    <a:pt x="10686276" y="5343348"/>
                    <a:pt x="10455646" y="5346502"/>
                    <a:pt x="10321315" y="5327765"/>
                  </a:cubicBezTo>
                  <a:cubicBezTo>
                    <a:pt x="10186984" y="5309028"/>
                    <a:pt x="9833235" y="5348642"/>
                    <a:pt x="9463739" y="5327765"/>
                  </a:cubicBezTo>
                  <a:cubicBezTo>
                    <a:pt x="9094243" y="5306888"/>
                    <a:pt x="9054739" y="5343062"/>
                    <a:pt x="8705114" y="5327765"/>
                  </a:cubicBezTo>
                  <a:cubicBezTo>
                    <a:pt x="8355490" y="5312468"/>
                    <a:pt x="8455903" y="5344729"/>
                    <a:pt x="8342294" y="5327765"/>
                  </a:cubicBezTo>
                  <a:cubicBezTo>
                    <a:pt x="8228685" y="5310801"/>
                    <a:pt x="7995852" y="5344779"/>
                    <a:pt x="7781571" y="5327765"/>
                  </a:cubicBezTo>
                  <a:cubicBezTo>
                    <a:pt x="7567290" y="5310751"/>
                    <a:pt x="7536891" y="5343713"/>
                    <a:pt x="7418750" y="5327765"/>
                  </a:cubicBezTo>
                  <a:cubicBezTo>
                    <a:pt x="7300609" y="5311817"/>
                    <a:pt x="7135964" y="5346914"/>
                    <a:pt x="6956979" y="5327765"/>
                  </a:cubicBezTo>
                  <a:cubicBezTo>
                    <a:pt x="6777994" y="5308616"/>
                    <a:pt x="6717730" y="5326076"/>
                    <a:pt x="6594158" y="5327765"/>
                  </a:cubicBezTo>
                  <a:cubicBezTo>
                    <a:pt x="6470586" y="5329454"/>
                    <a:pt x="6341954" y="5314366"/>
                    <a:pt x="6231337" y="5327765"/>
                  </a:cubicBezTo>
                  <a:cubicBezTo>
                    <a:pt x="6120720" y="5341164"/>
                    <a:pt x="5868897" y="5338663"/>
                    <a:pt x="5769566" y="5327765"/>
                  </a:cubicBezTo>
                  <a:cubicBezTo>
                    <a:pt x="5670235" y="5316867"/>
                    <a:pt x="5277679" y="5304841"/>
                    <a:pt x="5109892" y="5327765"/>
                  </a:cubicBezTo>
                  <a:cubicBezTo>
                    <a:pt x="4942105" y="5350689"/>
                    <a:pt x="4906228" y="5339868"/>
                    <a:pt x="4747071" y="5327765"/>
                  </a:cubicBezTo>
                  <a:cubicBezTo>
                    <a:pt x="4587914" y="5315662"/>
                    <a:pt x="4288915" y="5322456"/>
                    <a:pt x="3988446" y="5327765"/>
                  </a:cubicBezTo>
                  <a:cubicBezTo>
                    <a:pt x="3687978" y="5333074"/>
                    <a:pt x="3757078" y="5345643"/>
                    <a:pt x="3526674" y="5327765"/>
                  </a:cubicBezTo>
                  <a:cubicBezTo>
                    <a:pt x="3296270" y="5309887"/>
                    <a:pt x="3187939" y="5347173"/>
                    <a:pt x="2965952" y="5327765"/>
                  </a:cubicBezTo>
                  <a:cubicBezTo>
                    <a:pt x="2743965" y="5308357"/>
                    <a:pt x="2705478" y="5315461"/>
                    <a:pt x="2603131" y="5327765"/>
                  </a:cubicBezTo>
                  <a:cubicBezTo>
                    <a:pt x="2500784" y="5340069"/>
                    <a:pt x="2382265" y="5310512"/>
                    <a:pt x="2240310" y="5327765"/>
                  </a:cubicBezTo>
                  <a:cubicBezTo>
                    <a:pt x="2098355" y="5345018"/>
                    <a:pt x="1927747" y="5341160"/>
                    <a:pt x="1778539" y="5327765"/>
                  </a:cubicBezTo>
                  <a:cubicBezTo>
                    <a:pt x="1629331" y="5314370"/>
                    <a:pt x="1186012" y="5311425"/>
                    <a:pt x="887979" y="5327765"/>
                  </a:cubicBezTo>
                  <a:cubicBezTo>
                    <a:pt x="381551" y="5301069"/>
                    <a:pt x="14950" y="4874195"/>
                    <a:pt x="0" y="4439786"/>
                  </a:cubicBezTo>
                  <a:cubicBezTo>
                    <a:pt x="-29542" y="4284536"/>
                    <a:pt x="2612" y="4121879"/>
                    <a:pt x="0" y="3812300"/>
                  </a:cubicBezTo>
                  <a:cubicBezTo>
                    <a:pt x="-2612" y="3502721"/>
                    <a:pt x="-12787" y="3482977"/>
                    <a:pt x="0" y="3326886"/>
                  </a:cubicBezTo>
                  <a:cubicBezTo>
                    <a:pt x="12787" y="3170795"/>
                    <a:pt x="-23811" y="2962200"/>
                    <a:pt x="0" y="2663883"/>
                  </a:cubicBezTo>
                  <a:cubicBezTo>
                    <a:pt x="23811" y="2365566"/>
                    <a:pt x="457" y="2319608"/>
                    <a:pt x="0" y="2178469"/>
                  </a:cubicBezTo>
                  <a:cubicBezTo>
                    <a:pt x="-457" y="2037330"/>
                    <a:pt x="12343" y="1748482"/>
                    <a:pt x="0" y="1586501"/>
                  </a:cubicBezTo>
                  <a:cubicBezTo>
                    <a:pt x="-12343" y="1424520"/>
                    <a:pt x="-14001" y="1114207"/>
                    <a:pt x="0" y="887979"/>
                  </a:cubicBezTo>
                  <a:close/>
                </a:path>
              </a:pathLst>
            </a:custGeom>
            <a:ln>
              <a:solidFill>
                <a:schemeClr val="accent4"/>
              </a:solidFill>
              <a:extLst>
                <a:ext uri="{C807C97D-BFC1-408E-A445-0C87EB9F89A2}">
                  <ask:lineSketchStyleProps xmlns:ask="http://schemas.microsoft.com/office/drawing/2018/sketchyshapes" xmlns="" sd="2851438394">
                    <a:prstGeom prst="roundRect">
                      <a:avLst/>
                    </a:prstGeom>
                    <ask:type>
                      <ask:lineSketchFreehand/>
                    </ask:type>
                  </ask:lineSketchStyleProps>
                </a:ext>
              </a:extLst>
            </a:ln>
            <a:effectLst/>
          </p:spPr>
          <p:style>
            <a:lnRef idx="2">
              <a:schemeClr val="accent6"/>
            </a:lnRef>
            <a:fillRef idx="1">
              <a:schemeClr val="lt1"/>
            </a:fillRef>
            <a:effectRef idx="0">
              <a:schemeClr val="accent6"/>
            </a:effectRef>
            <a:fontRef idx="minor">
              <a:schemeClr val="dk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dirty="0">
                <a:ln>
                  <a:noFill/>
                </a:ln>
                <a:solidFill>
                  <a:prstClr val="black"/>
                </a:solidFill>
                <a:effectLst/>
                <a:uLnTx/>
                <a:uFillTx/>
                <a:latin typeface="等线" panose="020F0502020204030204"/>
                <a:ea typeface="+mn-ea"/>
                <a:cs typeface="+mn-cs"/>
              </a:endParaRPr>
            </a:p>
          </p:txBody>
        </p:sp>
        <p:sp>
          <p:nvSpPr>
            <p:cNvPr id="12" name="TextBox 11">
              <a:extLst>
                <a:ext uri="{FF2B5EF4-FFF2-40B4-BE49-F238E27FC236}">
                  <a16:creationId xmlns:a16="http://schemas.microsoft.com/office/drawing/2014/main" id="{AE3685E5-C149-4C9E-8FB1-B72A3B1FCD77}"/>
                </a:ext>
              </a:extLst>
            </p:cNvPr>
            <p:cNvSpPr txBox="1"/>
            <p:nvPr/>
          </p:nvSpPr>
          <p:spPr>
            <a:xfrm>
              <a:off x="482427" y="1706692"/>
              <a:ext cx="11076957" cy="4899452"/>
            </a:xfrm>
            <a:prstGeom prst="rect">
              <a:avLst/>
            </a:prstGeom>
            <a:noFill/>
          </p:spPr>
          <p:txBody>
            <a:bodyPr wrap="square" rtlCol="0">
              <a:spAutoFit/>
            </a:bodyPr>
            <a:lstStyle/>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Làng tôi ở lưng Trường Sơn, giữa vùng núi non trùng điệp. Một lần, tôi và mấy đứa bạn được ông tôi cho đi thăm rừng. Đứa nào cũng vui.</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Hôm đó là một ngày nắng ráo. Ông đưa cho mỗi đứa một tàu lá cọ che nắng. Chưa hết mùa mưa, đâu đâu cũng thấy cây ra thêm chồi và mọc cỏ xanh um. Đi trong rừng, nghe rất rõ tiếng suối róc rách và tiếng chim hót líu lo.</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Mặt trời chiếu những luồng sáng qua kẽ lá. Cây cối vươn ngọn lên cao tít đón nắng. Nhiều cây thân thẳng tắp, tán là tròn xoe. Những con sóc nâu cong đuôi nhảy thoăn thoắt qua các cành cây. Thấy có người đi tới, chúng dừng cả lại, nhìn ngơ ngác.</a:t>
              </a:r>
            </a:p>
            <a:p>
              <a:pPr marL="0" marR="0" lvl="0" indent="0" algn="just"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Khi nắng đã nhạt màu trên những vòm cây, chúng tôi ra về trong tiếc nuối. Trên đường, ông kể về những cánh rừng thuở xưa. Biết bao cảnh sắc như hiện ra trước mắt chúng tôi: bầy vượn tinh nghịch đánh đu trên cành cao, đàn hươu nai xinh đẹp và hiền lành rủ nhau ra suối, những vạt cỏ đẫm sương long lanh trong nắng.</a:t>
              </a:r>
            </a:p>
            <a:p>
              <a:pPr marL="0" marR="0" lvl="0" indent="0" algn="r" defTabSz="914400" rtl="0" eaLnBrk="1" fontAlgn="auto" latinLnBrk="0" hangingPunct="1">
                <a:lnSpc>
                  <a:spcPct val="100000"/>
                </a:lnSpc>
                <a:spcBef>
                  <a:spcPts val="0"/>
                </a:spcBef>
                <a:spcAft>
                  <a:spcPts val="0"/>
                </a:spcAft>
                <a:buClrTx/>
                <a:buSzTx/>
                <a:buFontTx/>
                <a:buNone/>
                <a:tabLst/>
                <a:defRPr/>
              </a:pPr>
              <a:r>
                <a:rPr kumimoji="0" lang="vi-VN" sz="2400" b="0" i="0" u="none" strike="noStrike" kern="1200" cap="none" spc="0" normalizeH="0" baseline="0" noProof="0" dirty="0">
                  <a:ln>
                    <a:noFill/>
                  </a:ln>
                  <a:solidFill>
                    <a:srgbClr val="000000"/>
                  </a:solidFill>
                  <a:effectLst/>
                  <a:uLnTx/>
                  <a:uFillTx/>
                  <a:latin typeface="Arial-Rounded" panose="020B0500000000000000" pitchFamily="34" charset="0"/>
                  <a:ea typeface="Arial-Rounded" panose="020B0500000000000000" pitchFamily="34" charset="0"/>
                  <a:cs typeface="Arial-Rounded" panose="020B0500000000000000" pitchFamily="34" charset="0"/>
                </a:rPr>
                <a:t>(Vũ Hùng)</a:t>
              </a:r>
            </a:p>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2400" b="0" i="0" u="none" strike="noStrike" kern="1200" cap="none" spc="0" normalizeH="0" baseline="0" noProof="0" dirty="0">
                <a:ln>
                  <a:noFill/>
                </a:ln>
                <a:solidFill>
                  <a:prstClr val="black"/>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grpSp>
      <p:sp>
        <p:nvSpPr>
          <p:cNvPr id="39" name="任意多边形: 形状 40">
            <a:extLst>
              <a:ext uri="{FF2B5EF4-FFF2-40B4-BE49-F238E27FC236}">
                <a16:creationId xmlns:a16="http://schemas.microsoft.com/office/drawing/2014/main" id="{2112E49D-2F17-4159-9ABC-91CB62167F3A}"/>
              </a:ext>
            </a:extLst>
          </p:cNvPr>
          <p:cNvSpPr/>
          <p:nvPr/>
        </p:nvSpPr>
        <p:spPr>
          <a:xfrm>
            <a:off x="3764755" y="267285"/>
            <a:ext cx="4662490" cy="703914"/>
          </a:xfrm>
          <a:custGeom>
            <a:avLst/>
            <a:gdLst>
              <a:gd name="connsiteX0" fmla="*/ 430798 w 5817995"/>
              <a:gd name="connsiteY0" fmla="*/ 0 h 2153651"/>
              <a:gd name="connsiteX1" fmla="*/ 735418 w 5817995"/>
              <a:gd name="connsiteY1" fmla="*/ 126178 h 2153651"/>
              <a:gd name="connsiteX2" fmla="*/ 740573 w 5817995"/>
              <a:gd name="connsiteY2" fmla="*/ 132426 h 2153651"/>
              <a:gd name="connsiteX3" fmla="*/ 745728 w 5817995"/>
              <a:gd name="connsiteY3" fmla="*/ 126178 h 2153651"/>
              <a:gd name="connsiteX4" fmla="*/ 1050349 w 5817995"/>
              <a:gd name="connsiteY4" fmla="*/ 0 h 2153651"/>
              <a:gd name="connsiteX5" fmla="*/ 1354967 w 5817995"/>
              <a:gd name="connsiteY5" fmla="*/ 126178 h 2153651"/>
              <a:gd name="connsiteX6" fmla="*/ 1360123 w 5817995"/>
              <a:gd name="connsiteY6" fmla="*/ 132426 h 2153651"/>
              <a:gd name="connsiteX7" fmla="*/ 1365278 w 5817995"/>
              <a:gd name="connsiteY7" fmla="*/ 126178 h 2153651"/>
              <a:gd name="connsiteX8" fmla="*/ 1669898 w 5817995"/>
              <a:gd name="connsiteY8" fmla="*/ 0 h 2153651"/>
              <a:gd name="connsiteX9" fmla="*/ 1974518 w 5817995"/>
              <a:gd name="connsiteY9" fmla="*/ 126178 h 2153651"/>
              <a:gd name="connsiteX10" fmla="*/ 1979674 w 5817995"/>
              <a:gd name="connsiteY10" fmla="*/ 132426 h 2153651"/>
              <a:gd name="connsiteX11" fmla="*/ 1984828 w 5817995"/>
              <a:gd name="connsiteY11" fmla="*/ 126178 h 2153651"/>
              <a:gd name="connsiteX12" fmla="*/ 2289448 w 5817995"/>
              <a:gd name="connsiteY12" fmla="*/ 0 h 2153651"/>
              <a:gd name="connsiteX13" fmla="*/ 2594069 w 5817995"/>
              <a:gd name="connsiteY13" fmla="*/ 126178 h 2153651"/>
              <a:gd name="connsiteX14" fmla="*/ 2599224 w 5817995"/>
              <a:gd name="connsiteY14" fmla="*/ 132426 h 2153651"/>
              <a:gd name="connsiteX15" fmla="*/ 2604379 w 5817995"/>
              <a:gd name="connsiteY15" fmla="*/ 126178 h 2153651"/>
              <a:gd name="connsiteX16" fmla="*/ 2908999 w 5817995"/>
              <a:gd name="connsiteY16" fmla="*/ 0 h 2153651"/>
              <a:gd name="connsiteX17" fmla="*/ 3213619 w 5817995"/>
              <a:gd name="connsiteY17" fmla="*/ 126178 h 2153651"/>
              <a:gd name="connsiteX18" fmla="*/ 3218774 w 5817995"/>
              <a:gd name="connsiteY18" fmla="*/ 132426 h 2153651"/>
              <a:gd name="connsiteX19" fmla="*/ 3223929 w 5817995"/>
              <a:gd name="connsiteY19" fmla="*/ 126178 h 2153651"/>
              <a:gd name="connsiteX20" fmla="*/ 3528549 w 5817995"/>
              <a:gd name="connsiteY20" fmla="*/ 0 h 2153651"/>
              <a:gd name="connsiteX21" fmla="*/ 3833169 w 5817995"/>
              <a:gd name="connsiteY21" fmla="*/ 126178 h 2153651"/>
              <a:gd name="connsiteX22" fmla="*/ 3838324 w 5817995"/>
              <a:gd name="connsiteY22" fmla="*/ 132426 h 2153651"/>
              <a:gd name="connsiteX23" fmla="*/ 3843479 w 5817995"/>
              <a:gd name="connsiteY23" fmla="*/ 126178 h 2153651"/>
              <a:gd name="connsiteX24" fmla="*/ 4148099 w 5817995"/>
              <a:gd name="connsiteY24" fmla="*/ 0 h 2153651"/>
              <a:gd name="connsiteX25" fmla="*/ 4452719 w 5817995"/>
              <a:gd name="connsiteY25" fmla="*/ 126178 h 2153651"/>
              <a:gd name="connsiteX26" fmla="*/ 4457874 w 5817995"/>
              <a:gd name="connsiteY26" fmla="*/ 132425 h 2153651"/>
              <a:gd name="connsiteX27" fmla="*/ 4463028 w 5817995"/>
              <a:gd name="connsiteY27" fmla="*/ 126178 h 2153651"/>
              <a:gd name="connsiteX28" fmla="*/ 4767648 w 5817995"/>
              <a:gd name="connsiteY28" fmla="*/ 0 h 2153651"/>
              <a:gd name="connsiteX29" fmla="*/ 5041676 w 5817995"/>
              <a:gd name="connsiteY29" fmla="*/ 98374 h 2153651"/>
              <a:gd name="connsiteX30" fmla="*/ 5077033 w 5817995"/>
              <a:gd name="connsiteY30" fmla="*/ 132897 h 2153651"/>
              <a:gd name="connsiteX31" fmla="*/ 5082577 w 5817995"/>
              <a:gd name="connsiteY31" fmla="*/ 126178 h 2153651"/>
              <a:gd name="connsiteX32" fmla="*/ 5387197 w 5817995"/>
              <a:gd name="connsiteY32" fmla="*/ 0 h 2153651"/>
              <a:gd name="connsiteX33" fmla="*/ 5817995 w 5817995"/>
              <a:gd name="connsiteY33" fmla="*/ 430799 h 2153651"/>
              <a:gd name="connsiteX34" fmla="*/ 5691817 w 5817995"/>
              <a:gd name="connsiteY34" fmla="*/ 735420 h 2153651"/>
              <a:gd name="connsiteX35" fmla="*/ 5669526 w 5817995"/>
              <a:gd name="connsiteY35" fmla="*/ 753812 h 2153651"/>
              <a:gd name="connsiteX36" fmla="*/ 5691817 w 5817995"/>
              <a:gd name="connsiteY36" fmla="*/ 772204 h 2153651"/>
              <a:gd name="connsiteX37" fmla="*/ 5817995 w 5817995"/>
              <a:gd name="connsiteY37" fmla="*/ 1076825 h 2153651"/>
              <a:gd name="connsiteX38" fmla="*/ 5691817 w 5817995"/>
              <a:gd name="connsiteY38" fmla="*/ 1381446 h 2153651"/>
              <a:gd name="connsiteX39" fmla="*/ 5669526 w 5817995"/>
              <a:gd name="connsiteY39" fmla="*/ 1399839 h 2153651"/>
              <a:gd name="connsiteX40" fmla="*/ 5691817 w 5817995"/>
              <a:gd name="connsiteY40" fmla="*/ 1418231 h 2153651"/>
              <a:gd name="connsiteX41" fmla="*/ 5817995 w 5817995"/>
              <a:gd name="connsiteY41" fmla="*/ 1722852 h 2153651"/>
              <a:gd name="connsiteX42" fmla="*/ 5387197 w 5817995"/>
              <a:gd name="connsiteY42" fmla="*/ 2153651 h 2153651"/>
              <a:gd name="connsiteX43" fmla="*/ 5082577 w 5817995"/>
              <a:gd name="connsiteY43" fmla="*/ 2027473 h 2153651"/>
              <a:gd name="connsiteX44" fmla="*/ 5077420 w 5817995"/>
              <a:gd name="connsiteY44" fmla="*/ 2021223 h 2153651"/>
              <a:gd name="connsiteX45" fmla="*/ 5072263 w 5817995"/>
              <a:gd name="connsiteY45" fmla="*/ 2027473 h 2153651"/>
              <a:gd name="connsiteX46" fmla="*/ 4767643 w 5817995"/>
              <a:gd name="connsiteY46" fmla="*/ 2153651 h 2153651"/>
              <a:gd name="connsiteX47" fmla="*/ 4463023 w 5817995"/>
              <a:gd name="connsiteY47" fmla="*/ 2027473 h 2153651"/>
              <a:gd name="connsiteX48" fmla="*/ 4457869 w 5817995"/>
              <a:gd name="connsiteY48" fmla="*/ 2021226 h 2153651"/>
              <a:gd name="connsiteX49" fmla="*/ 4452714 w 5817995"/>
              <a:gd name="connsiteY49" fmla="*/ 2027473 h 2153651"/>
              <a:gd name="connsiteX50" fmla="*/ 4148094 w 5817995"/>
              <a:gd name="connsiteY50" fmla="*/ 2153651 h 2153651"/>
              <a:gd name="connsiteX51" fmla="*/ 3843474 w 5817995"/>
              <a:gd name="connsiteY51" fmla="*/ 2027473 h 2153651"/>
              <a:gd name="connsiteX52" fmla="*/ 3838319 w 5817995"/>
              <a:gd name="connsiteY52" fmla="*/ 2021225 h 2153651"/>
              <a:gd name="connsiteX53" fmla="*/ 3833164 w 5817995"/>
              <a:gd name="connsiteY53" fmla="*/ 2027473 h 2153651"/>
              <a:gd name="connsiteX54" fmla="*/ 3528544 w 5817995"/>
              <a:gd name="connsiteY54" fmla="*/ 2153651 h 2153651"/>
              <a:gd name="connsiteX55" fmla="*/ 3223924 w 5817995"/>
              <a:gd name="connsiteY55" fmla="*/ 2027473 h 2153651"/>
              <a:gd name="connsiteX56" fmla="*/ 3218770 w 5817995"/>
              <a:gd name="connsiteY56" fmla="*/ 2021226 h 2153651"/>
              <a:gd name="connsiteX57" fmla="*/ 3213615 w 5817995"/>
              <a:gd name="connsiteY57" fmla="*/ 2027473 h 2153651"/>
              <a:gd name="connsiteX58" fmla="*/ 2908995 w 5817995"/>
              <a:gd name="connsiteY58" fmla="*/ 2153651 h 2153651"/>
              <a:gd name="connsiteX59" fmla="*/ 2604375 w 5817995"/>
              <a:gd name="connsiteY59" fmla="*/ 2027473 h 2153651"/>
              <a:gd name="connsiteX60" fmla="*/ 2599221 w 5817995"/>
              <a:gd name="connsiteY60" fmla="*/ 2021225 h 2153651"/>
              <a:gd name="connsiteX61" fmla="*/ 2594065 w 5817995"/>
              <a:gd name="connsiteY61" fmla="*/ 2027473 h 2153651"/>
              <a:gd name="connsiteX62" fmla="*/ 2289445 w 5817995"/>
              <a:gd name="connsiteY62" fmla="*/ 2153651 h 2153651"/>
              <a:gd name="connsiteX63" fmla="*/ 1984825 w 5817995"/>
              <a:gd name="connsiteY63" fmla="*/ 2027473 h 2153651"/>
              <a:gd name="connsiteX64" fmla="*/ 1979671 w 5817995"/>
              <a:gd name="connsiteY64" fmla="*/ 2021226 h 2153651"/>
              <a:gd name="connsiteX65" fmla="*/ 1974516 w 5817995"/>
              <a:gd name="connsiteY65" fmla="*/ 2027473 h 2153651"/>
              <a:gd name="connsiteX66" fmla="*/ 1669896 w 5817995"/>
              <a:gd name="connsiteY66" fmla="*/ 2153651 h 2153651"/>
              <a:gd name="connsiteX67" fmla="*/ 1365276 w 5817995"/>
              <a:gd name="connsiteY67" fmla="*/ 2027473 h 2153651"/>
              <a:gd name="connsiteX68" fmla="*/ 1360121 w 5817995"/>
              <a:gd name="connsiteY68" fmla="*/ 2021225 h 2153651"/>
              <a:gd name="connsiteX69" fmla="*/ 1354966 w 5817995"/>
              <a:gd name="connsiteY69" fmla="*/ 2027473 h 2153651"/>
              <a:gd name="connsiteX70" fmla="*/ 1050347 w 5817995"/>
              <a:gd name="connsiteY70" fmla="*/ 2153651 h 2153651"/>
              <a:gd name="connsiteX71" fmla="*/ 745727 w 5817995"/>
              <a:gd name="connsiteY71" fmla="*/ 2027473 h 2153651"/>
              <a:gd name="connsiteX72" fmla="*/ 740573 w 5817995"/>
              <a:gd name="connsiteY72" fmla="*/ 2021226 h 2153651"/>
              <a:gd name="connsiteX73" fmla="*/ 735419 w 5817995"/>
              <a:gd name="connsiteY73" fmla="*/ 2027473 h 2153651"/>
              <a:gd name="connsiteX74" fmla="*/ 430798 w 5817995"/>
              <a:gd name="connsiteY74" fmla="*/ 2153651 h 2153651"/>
              <a:gd name="connsiteX75" fmla="*/ 0 w 5817995"/>
              <a:gd name="connsiteY75" fmla="*/ 1722852 h 2153651"/>
              <a:gd name="connsiteX76" fmla="*/ 126178 w 5817995"/>
              <a:gd name="connsiteY76" fmla="*/ 1418231 h 2153651"/>
              <a:gd name="connsiteX77" fmla="*/ 148470 w 5817995"/>
              <a:gd name="connsiteY77" fmla="*/ 1399839 h 2153651"/>
              <a:gd name="connsiteX78" fmla="*/ 126178 w 5817995"/>
              <a:gd name="connsiteY78" fmla="*/ 1381446 h 2153651"/>
              <a:gd name="connsiteX79" fmla="*/ 0 w 5817995"/>
              <a:gd name="connsiteY79" fmla="*/ 1076825 h 2153651"/>
              <a:gd name="connsiteX80" fmla="*/ 126178 w 5817995"/>
              <a:gd name="connsiteY80" fmla="*/ 772204 h 2153651"/>
              <a:gd name="connsiteX81" fmla="*/ 148470 w 5817995"/>
              <a:gd name="connsiteY81" fmla="*/ 753812 h 2153651"/>
              <a:gd name="connsiteX82" fmla="*/ 126178 w 5817995"/>
              <a:gd name="connsiteY82" fmla="*/ 735420 h 2153651"/>
              <a:gd name="connsiteX83" fmla="*/ 0 w 5817995"/>
              <a:gd name="connsiteY83" fmla="*/ 430799 h 2153651"/>
              <a:gd name="connsiteX84" fmla="*/ 430798 w 5817995"/>
              <a:gd name="connsiteY84"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Lst>
            <a:rect l="l" t="t" r="r" b="b"/>
            <a:pathLst>
              <a:path w="5817995" h="2153651">
                <a:moveTo>
                  <a:pt x="430798" y="0"/>
                </a:moveTo>
                <a:cubicBezTo>
                  <a:pt x="549760" y="0"/>
                  <a:pt x="657459" y="48219"/>
                  <a:pt x="735418" y="126178"/>
                </a:cubicBezTo>
                <a:lnTo>
                  <a:pt x="740573" y="132426"/>
                </a:lnTo>
                <a:lnTo>
                  <a:pt x="745728" y="126178"/>
                </a:lnTo>
                <a:cubicBezTo>
                  <a:pt x="823687" y="48219"/>
                  <a:pt x="931387" y="0"/>
                  <a:pt x="1050349" y="0"/>
                </a:cubicBezTo>
                <a:cubicBezTo>
                  <a:pt x="1169309" y="0"/>
                  <a:pt x="1277008" y="48219"/>
                  <a:pt x="1354967" y="126178"/>
                </a:cubicBezTo>
                <a:lnTo>
                  <a:pt x="1360123" y="132426"/>
                </a:lnTo>
                <a:lnTo>
                  <a:pt x="1365278" y="126178"/>
                </a:lnTo>
                <a:cubicBezTo>
                  <a:pt x="1443237" y="48219"/>
                  <a:pt x="1550937" y="0"/>
                  <a:pt x="1669898" y="0"/>
                </a:cubicBezTo>
                <a:cubicBezTo>
                  <a:pt x="1788860" y="0"/>
                  <a:pt x="1896559" y="48219"/>
                  <a:pt x="1974518" y="126178"/>
                </a:cubicBezTo>
                <a:lnTo>
                  <a:pt x="1979674" y="132426"/>
                </a:lnTo>
                <a:lnTo>
                  <a:pt x="1984828" y="126178"/>
                </a:lnTo>
                <a:cubicBezTo>
                  <a:pt x="2062787" y="48219"/>
                  <a:pt x="2170487" y="0"/>
                  <a:pt x="2289448" y="0"/>
                </a:cubicBezTo>
                <a:cubicBezTo>
                  <a:pt x="2408410" y="0"/>
                  <a:pt x="2516109" y="48219"/>
                  <a:pt x="2594069" y="126178"/>
                </a:cubicBezTo>
                <a:lnTo>
                  <a:pt x="2599224" y="132426"/>
                </a:lnTo>
                <a:lnTo>
                  <a:pt x="2604379" y="126178"/>
                </a:lnTo>
                <a:cubicBezTo>
                  <a:pt x="2682338" y="48219"/>
                  <a:pt x="2790038" y="0"/>
                  <a:pt x="2908999" y="0"/>
                </a:cubicBezTo>
                <a:cubicBezTo>
                  <a:pt x="3027961" y="0"/>
                  <a:pt x="3135660" y="48219"/>
                  <a:pt x="3213619" y="126178"/>
                </a:cubicBezTo>
                <a:lnTo>
                  <a:pt x="3218774" y="132426"/>
                </a:lnTo>
                <a:lnTo>
                  <a:pt x="3223929" y="126178"/>
                </a:lnTo>
                <a:cubicBezTo>
                  <a:pt x="3301888" y="48219"/>
                  <a:pt x="3409588" y="0"/>
                  <a:pt x="3528549" y="0"/>
                </a:cubicBezTo>
                <a:cubicBezTo>
                  <a:pt x="3647511" y="0"/>
                  <a:pt x="3755210" y="48219"/>
                  <a:pt x="3833169" y="126178"/>
                </a:cubicBezTo>
                <a:lnTo>
                  <a:pt x="3838324" y="132426"/>
                </a:lnTo>
                <a:lnTo>
                  <a:pt x="3843479" y="126178"/>
                </a:lnTo>
                <a:cubicBezTo>
                  <a:pt x="3921438" y="48219"/>
                  <a:pt x="4029138" y="0"/>
                  <a:pt x="4148099" y="0"/>
                </a:cubicBezTo>
                <a:cubicBezTo>
                  <a:pt x="4267061" y="0"/>
                  <a:pt x="4374760" y="48219"/>
                  <a:pt x="4452719" y="126178"/>
                </a:cubicBezTo>
                <a:lnTo>
                  <a:pt x="4457874" y="132425"/>
                </a:lnTo>
                <a:lnTo>
                  <a:pt x="4463028" y="126178"/>
                </a:lnTo>
                <a:cubicBezTo>
                  <a:pt x="4540987" y="48219"/>
                  <a:pt x="4648687" y="0"/>
                  <a:pt x="4767648" y="0"/>
                </a:cubicBezTo>
                <a:cubicBezTo>
                  <a:pt x="4871740" y="0"/>
                  <a:pt x="4967208" y="36918"/>
                  <a:pt x="5041676" y="98374"/>
                </a:cubicBezTo>
                <a:lnTo>
                  <a:pt x="5077033" y="132897"/>
                </a:lnTo>
                <a:lnTo>
                  <a:pt x="5082577" y="126178"/>
                </a:lnTo>
                <a:cubicBezTo>
                  <a:pt x="5160536" y="48219"/>
                  <a:pt x="5268236" y="0"/>
                  <a:pt x="5387197" y="0"/>
                </a:cubicBezTo>
                <a:cubicBezTo>
                  <a:pt x="5625120" y="0"/>
                  <a:pt x="5817995" y="192875"/>
                  <a:pt x="5817995" y="430799"/>
                </a:cubicBezTo>
                <a:cubicBezTo>
                  <a:pt x="5817995" y="549761"/>
                  <a:pt x="5769776" y="657461"/>
                  <a:pt x="5691817" y="735420"/>
                </a:cubicBezTo>
                <a:lnTo>
                  <a:pt x="5669526" y="753812"/>
                </a:lnTo>
                <a:lnTo>
                  <a:pt x="5691817" y="772204"/>
                </a:lnTo>
                <a:cubicBezTo>
                  <a:pt x="5769776" y="850163"/>
                  <a:pt x="5817995" y="957863"/>
                  <a:pt x="5817995" y="1076825"/>
                </a:cubicBezTo>
                <a:cubicBezTo>
                  <a:pt x="5817995" y="1195787"/>
                  <a:pt x="5769776" y="1303487"/>
                  <a:pt x="5691817" y="1381446"/>
                </a:cubicBezTo>
                <a:lnTo>
                  <a:pt x="5669526" y="1399839"/>
                </a:lnTo>
                <a:lnTo>
                  <a:pt x="5691817" y="1418231"/>
                </a:lnTo>
                <a:cubicBezTo>
                  <a:pt x="5769776" y="1496190"/>
                  <a:pt x="5817995" y="1603890"/>
                  <a:pt x="5817995" y="1722852"/>
                </a:cubicBezTo>
                <a:cubicBezTo>
                  <a:pt x="5817995" y="1960776"/>
                  <a:pt x="5625120" y="2153651"/>
                  <a:pt x="5387197" y="2153651"/>
                </a:cubicBezTo>
                <a:cubicBezTo>
                  <a:pt x="5268236" y="2153651"/>
                  <a:pt x="5160536" y="2105432"/>
                  <a:pt x="5082577" y="2027473"/>
                </a:cubicBezTo>
                <a:lnTo>
                  <a:pt x="5077420" y="2021223"/>
                </a:lnTo>
                <a:lnTo>
                  <a:pt x="5072263" y="2027473"/>
                </a:lnTo>
                <a:cubicBezTo>
                  <a:pt x="4994304" y="2105432"/>
                  <a:pt x="4886605" y="2153651"/>
                  <a:pt x="4767643" y="2153651"/>
                </a:cubicBezTo>
                <a:cubicBezTo>
                  <a:pt x="4648682" y="2153651"/>
                  <a:pt x="4540982" y="2105432"/>
                  <a:pt x="4463023" y="2027473"/>
                </a:cubicBezTo>
                <a:lnTo>
                  <a:pt x="4457869" y="2021226"/>
                </a:lnTo>
                <a:lnTo>
                  <a:pt x="4452714" y="2027473"/>
                </a:lnTo>
                <a:cubicBezTo>
                  <a:pt x="4374755" y="2105432"/>
                  <a:pt x="4267056" y="2153651"/>
                  <a:pt x="4148094" y="2153651"/>
                </a:cubicBezTo>
                <a:cubicBezTo>
                  <a:pt x="4029133" y="2153651"/>
                  <a:pt x="3921433" y="2105432"/>
                  <a:pt x="3843474" y="2027473"/>
                </a:cubicBezTo>
                <a:lnTo>
                  <a:pt x="3838319" y="2021225"/>
                </a:lnTo>
                <a:lnTo>
                  <a:pt x="3833164" y="2027473"/>
                </a:lnTo>
                <a:cubicBezTo>
                  <a:pt x="3755205" y="2105432"/>
                  <a:pt x="3647506" y="2153651"/>
                  <a:pt x="3528544" y="2153651"/>
                </a:cubicBezTo>
                <a:cubicBezTo>
                  <a:pt x="3409583" y="2153651"/>
                  <a:pt x="3301883" y="2105432"/>
                  <a:pt x="3223924" y="2027473"/>
                </a:cubicBezTo>
                <a:lnTo>
                  <a:pt x="3218770" y="2021226"/>
                </a:lnTo>
                <a:lnTo>
                  <a:pt x="3213615" y="2027473"/>
                </a:lnTo>
                <a:cubicBezTo>
                  <a:pt x="3135656" y="2105432"/>
                  <a:pt x="3027957" y="2153651"/>
                  <a:pt x="2908995" y="2153651"/>
                </a:cubicBezTo>
                <a:cubicBezTo>
                  <a:pt x="2790034" y="2153651"/>
                  <a:pt x="2682334" y="2105432"/>
                  <a:pt x="2604375" y="2027473"/>
                </a:cubicBezTo>
                <a:lnTo>
                  <a:pt x="2599221" y="2021225"/>
                </a:lnTo>
                <a:lnTo>
                  <a:pt x="2594065" y="2027473"/>
                </a:lnTo>
                <a:cubicBezTo>
                  <a:pt x="2516106" y="2105432"/>
                  <a:pt x="2408407" y="2153651"/>
                  <a:pt x="2289445" y="2153651"/>
                </a:cubicBezTo>
                <a:cubicBezTo>
                  <a:pt x="2170484" y="2153651"/>
                  <a:pt x="2062784" y="2105432"/>
                  <a:pt x="1984825" y="2027473"/>
                </a:cubicBezTo>
                <a:lnTo>
                  <a:pt x="1979671" y="2021226"/>
                </a:lnTo>
                <a:lnTo>
                  <a:pt x="1974516" y="2027473"/>
                </a:lnTo>
                <a:cubicBezTo>
                  <a:pt x="1896557" y="2105432"/>
                  <a:pt x="1788858" y="2153651"/>
                  <a:pt x="1669896" y="2153651"/>
                </a:cubicBezTo>
                <a:cubicBezTo>
                  <a:pt x="1550935" y="2153651"/>
                  <a:pt x="1443235" y="2105432"/>
                  <a:pt x="1365276" y="2027473"/>
                </a:cubicBezTo>
                <a:lnTo>
                  <a:pt x="1360121" y="2021225"/>
                </a:lnTo>
                <a:lnTo>
                  <a:pt x="1354966" y="2027473"/>
                </a:lnTo>
                <a:cubicBezTo>
                  <a:pt x="1277007" y="2105432"/>
                  <a:pt x="1169308" y="2153651"/>
                  <a:pt x="1050347" y="2153651"/>
                </a:cubicBezTo>
                <a:cubicBezTo>
                  <a:pt x="931386" y="2153651"/>
                  <a:pt x="823686" y="2105432"/>
                  <a:pt x="745727" y="2027473"/>
                </a:cubicBezTo>
                <a:lnTo>
                  <a:pt x="740573" y="2021226"/>
                </a:lnTo>
                <a:lnTo>
                  <a:pt x="735419"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70" y="753812"/>
                </a:lnTo>
                <a:lnTo>
                  <a:pt x="126178" y="735420"/>
                </a:lnTo>
                <a:cubicBezTo>
                  <a:pt x="48219" y="657461"/>
                  <a:pt x="0" y="549761"/>
                  <a:pt x="0" y="430799"/>
                </a:cubicBezTo>
                <a:cubicBezTo>
                  <a:pt x="0" y="192875"/>
                  <a:pt x="192875" y="0"/>
                  <a:pt x="430798" y="0"/>
                </a:cubicBezTo>
                <a:close/>
              </a:path>
            </a:pathLst>
          </a:custGeom>
          <a:solidFill>
            <a:schemeClr val="bg1"/>
          </a:solidFill>
          <a:ln>
            <a:solidFill>
              <a:schemeClr val="bg1"/>
            </a:solid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sp>
        <p:nvSpPr>
          <p:cNvPr id="40" name="TextBox 39">
            <a:extLst>
              <a:ext uri="{FF2B5EF4-FFF2-40B4-BE49-F238E27FC236}">
                <a16:creationId xmlns:a16="http://schemas.microsoft.com/office/drawing/2014/main" id="{9B73A9CC-FB0E-4B66-81DE-8DFC3D00E472}"/>
              </a:ext>
            </a:extLst>
          </p:cNvPr>
          <p:cNvSpPr txBox="1"/>
          <p:nvPr/>
        </p:nvSpPr>
        <p:spPr>
          <a:xfrm>
            <a:off x="3994874" y="163729"/>
            <a:ext cx="4202248" cy="769441"/>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400" b="1" dirty="0" err="1">
                <a:solidFill>
                  <a:srgbClr val="E14F48"/>
                </a:solidFill>
                <a:latin typeface="Calibri" panose="020F0502020204030204" pitchFamily="34" charset="0"/>
                <a:cs typeface="Calibri" panose="020F0502020204030204" pitchFamily="34" charset="0"/>
              </a:rPr>
              <a:t>Luyện</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đọc</a:t>
            </a:r>
            <a:r>
              <a:rPr lang="en-US" sz="4400" b="1" dirty="0">
                <a:solidFill>
                  <a:srgbClr val="E14F48"/>
                </a:solidFill>
                <a:latin typeface="Calibri" panose="020F0502020204030204" pitchFamily="34" charset="0"/>
                <a:cs typeface="Calibri" panose="020F0502020204030204" pitchFamily="34" charset="0"/>
              </a:rPr>
              <a:t> </a:t>
            </a:r>
            <a:r>
              <a:rPr lang="en-US" sz="4400" b="1" dirty="0" err="1">
                <a:solidFill>
                  <a:srgbClr val="E14F48"/>
                </a:solidFill>
                <a:latin typeface="Calibri" panose="020F0502020204030204" pitchFamily="34" charset="0"/>
                <a:cs typeface="Calibri" panose="020F0502020204030204" pitchFamily="34" charset="0"/>
              </a:rPr>
              <a:t>lại</a:t>
            </a:r>
            <a:endParaRPr kumimoji="0" lang="en-US" sz="4400" b="1" i="0" u="none" strike="noStrike" kern="1200" cap="none" spc="0" normalizeH="0" baseline="0" noProof="0" dirty="0" err="1">
              <a:ln>
                <a:noFill/>
              </a:ln>
              <a:solidFill>
                <a:srgbClr val="E14F48"/>
              </a:solidFill>
              <a:effectLst/>
              <a:uLnTx/>
              <a:uFillTx/>
              <a:latin typeface="Calibri" panose="020F0502020204030204" pitchFamily="34" charset="0"/>
              <a:ea typeface="+mn-ea"/>
              <a:cs typeface="Calibri" panose="020F0502020204030204" pitchFamily="34" charset="0"/>
            </a:endParaRPr>
          </a:p>
        </p:txBody>
      </p:sp>
      <p:pic>
        <p:nvPicPr>
          <p:cNvPr id="41" name="Picture 40" descr="A picture containing icon&#10;&#10;Description automatically generated">
            <a:extLst>
              <a:ext uri="{FF2B5EF4-FFF2-40B4-BE49-F238E27FC236}">
                <a16:creationId xmlns:a16="http://schemas.microsoft.com/office/drawing/2014/main" id="{03923641-B135-4C5F-9287-49A164C0F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3007372" y="125701"/>
            <a:ext cx="1078849" cy="845498"/>
          </a:xfrm>
          <a:prstGeom prst="rect">
            <a:avLst/>
          </a:prstGeom>
        </p:spPr>
      </p:pic>
      <p:pic>
        <p:nvPicPr>
          <p:cNvPr id="42" name="Picture 41" descr="Icon&#10;&#10;Description automatically generated with medium confidence">
            <a:extLst>
              <a:ext uri="{FF2B5EF4-FFF2-40B4-BE49-F238E27FC236}">
                <a16:creationId xmlns:a16="http://schemas.microsoft.com/office/drawing/2014/main" id="{C9670AF5-0876-4724-94EB-FC953EBF5C8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184628" y="548450"/>
            <a:ext cx="594282" cy="547448"/>
          </a:xfrm>
          <a:prstGeom prst="rect">
            <a:avLst/>
          </a:prstGeom>
        </p:spPr>
      </p:pic>
      <p:pic>
        <p:nvPicPr>
          <p:cNvPr id="43" name="Picture 42" descr="A picture containing icon&#10;&#10;Description automatically generated">
            <a:extLst>
              <a:ext uri="{FF2B5EF4-FFF2-40B4-BE49-F238E27FC236}">
                <a16:creationId xmlns:a16="http://schemas.microsoft.com/office/drawing/2014/main" id="{95BB213A-0ECA-4513-B6F0-F2AF627F7DD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flipH="1">
            <a:off x="8021860" y="125701"/>
            <a:ext cx="1078849" cy="845498"/>
          </a:xfrm>
          <a:prstGeom prst="rect">
            <a:avLst/>
          </a:prstGeom>
        </p:spPr>
      </p:pic>
      <p:sp>
        <p:nvSpPr>
          <p:cNvPr id="24" name="TextBox 23">
            <a:extLst>
              <a:ext uri="{FF2B5EF4-FFF2-40B4-BE49-F238E27FC236}">
                <a16:creationId xmlns:a16="http://schemas.microsoft.com/office/drawing/2014/main" id="{224DBA12-5E0F-4F72-9623-11CB680F646C}"/>
              </a:ext>
            </a:extLst>
          </p:cNvPr>
          <p:cNvSpPr txBox="1"/>
          <p:nvPr/>
        </p:nvSpPr>
        <p:spPr>
          <a:xfrm>
            <a:off x="3819611" y="1018472"/>
            <a:ext cx="519685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Cánh</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rừng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trong</a:t>
            </a:r>
            <a:r>
              <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 </a:t>
            </a:r>
            <a:r>
              <a:rPr kumimoji="0" lang="en-US" sz="3200" b="1" i="0" u="none" strike="noStrike" kern="1200" cap="none" spc="0" normalizeH="0" baseline="0" noProof="0" dirty="0" err="1">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rPr>
              <a:t>nắng</a:t>
            </a:r>
            <a:endParaRPr kumimoji="0" lang="en-US" sz="3200" b="1" i="0" u="none" strike="noStrike" kern="1200" cap="none" spc="0" normalizeH="0" baseline="0" noProof="0" dirty="0">
              <a:ln>
                <a:noFill/>
              </a:ln>
              <a:solidFill>
                <a:srgbClr val="0070C0"/>
              </a:solidFill>
              <a:effectLst/>
              <a:uLnTx/>
              <a:uFillTx/>
              <a:latin typeface="Arial-Rounded" panose="020B0500000000000000" pitchFamily="34" charset="0"/>
              <a:ea typeface="Arial-Rounded" panose="020B0500000000000000" pitchFamily="34" charset="0"/>
              <a:cs typeface="Arial-Rounded" panose="020B0500000000000000" pitchFamily="34" charset="0"/>
            </a:endParaRPr>
          </a:p>
        </p:txBody>
      </p:sp>
    </p:spTree>
    <p:extLst>
      <p:ext uri="{BB962C8B-B14F-4D97-AF65-F5344CB8AC3E}">
        <p14:creationId xmlns:p14="http://schemas.microsoft.com/office/powerpoint/2010/main" val="1313994454"/>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0"/>
                                  </p:stCondLst>
                                  <p:childTnLst>
                                    <p:set>
                                      <p:cBhvr>
                                        <p:cTn id="6" dur="1" fill="hold">
                                          <p:stCondLst>
                                            <p:cond delay="0"/>
                                          </p:stCondLst>
                                        </p:cTn>
                                        <p:tgtEl>
                                          <p:spTgt spid="40"/>
                                        </p:tgtEl>
                                        <p:attrNameLst>
                                          <p:attrName>style.visibility</p:attrName>
                                        </p:attrNameLst>
                                      </p:cBhvr>
                                      <p:to>
                                        <p:strVal val="visible"/>
                                      </p:to>
                                    </p:set>
                                    <p:animEffect transition="in" filter="wipe(left)">
                                      <p:cBhvr>
                                        <p:cTn id="7" dur="1000"/>
                                        <p:tgtEl>
                                          <p:spTgt spid="40"/>
                                        </p:tgtEl>
                                      </p:cBhvr>
                                    </p:animEffect>
                                  </p:childTnLst>
                                </p:cTn>
                              </p:par>
                              <p:par>
                                <p:cTn id="8" presetID="0" presetClass="path" presetSubtype="0" accel="50000" decel="50000" fill="hold" nodeType="withEffect">
                                  <p:stCondLst>
                                    <p:cond delay="0"/>
                                  </p:stCondLst>
                                  <p:childTnLst>
                                    <p:animMotion origin="layout" path="M 4.58333E-6 0.01296 L 4.58333E-6 0.01296 C 0.0026 0.00972 0.00468 0.0044 0.00794 0.00301 C 0.01341 0.00023 0.01927 0.00185 0.025 0.00093 C 0.02682 0.00046 0.02877 -0.00046 0.03059 -0.00116 C 0.03294 -0.00185 0.03515 -0.00255 0.0375 -0.00301 C 0.04544 -0.00208 0.05429 -0.00139 0.0625 0.00093 C 0.06614 0.00208 0.06705 0.00324 0.07044 0.00486 C 0.07304 0.00625 0.07565 0.00764 0.07838 0.00903 C 0.07981 0.00972 0.08138 0.01042 0.08294 0.01111 C 0.08632 0.0125 0.08984 0.0132 0.09309 0.01505 C 0.09661 0.01713 0.09987 0.0206 0.10338 0.02315 C 0.10833 0.02662 0.1108 0.02755 0.11588 0.02917 L 0.12942 0.03333 C 0.14635 0.02824 0.12682 0.03565 0.14205 0.02523 C 0.14492 0.02315 0.14817 0.02292 0.15104 0.02107 C 0.15572 0.01829 0.15768 0.0169 0.16354 0.01505 C 0.16653 0.01412 0.16966 0.01366 0.17265 0.01296 C 0.17382 0.01227 0.17487 0.01111 0.17604 0.01111 C 0.18515 0.01111 0.19427 0.01181 0.20338 0.01296 C 0.20455 0.0132 0.20559 0.01435 0.20677 0.01505 C 0.20833 0.01574 0.20976 0.01644 0.21132 0.01713 C 0.21393 0.01829 0.21666 0.01968 0.21927 0.02107 C 0.22083 0.02315 0.222 0.02593 0.22382 0.02708 C 0.22942 0.03125 0.23645 0.02824 0.24205 0.02708 C 0.24349 0.02593 0.24492 0.02408 0.24648 0.02315 C 0.24804 0.02222 0.2496 0.02199 0.25104 0.02107 C 0.25338 0.01991 0.25572 0.01852 0.25794 0.01713 C 0.26445 0.0125 0.2651 0.01019 0.27148 0.00903 C 0.2776 0.00787 0.28372 0.00764 0.28971 0.00695 C 0.29726 0.00764 0.30494 0.00764 0.3125 0.00903 C 0.31627 0.00972 0.31992 0.0125 0.32382 0.01296 C 0.32799 0.01366 0.33216 0.01412 0.33632 0.01505 C 0.33867 0.01551 0.34088 0.01644 0.34309 0.01713 C 0.34622 0.01783 0.34921 0.01852 0.35221 0.01898 L 0.36015 0.02315 C 0.36132 0.02384 0.3625 0.02454 0.36354 0.02523 C 0.36809 0.02708 0.37278 0.02801 0.37721 0.02917 C 0.37864 0.02894 0.38932 0.02894 0.39309 0.02523 C 0.39557 0.02269 0.39726 0.01829 0.4 0.01713 C 0.40221 0.01597 0.40559 0.01482 0.40794 0.01296 C 0.41367 0.0088 0.41054 0.00903 0.41367 0.00903 L 0.41132 0.00486 " pathEditMode="relative" ptsTypes="AAAAAAAAAAAAAAAAAAAAAAAAAAAAAAAAAAAAAAAAAAA">
                                      <p:cBhvr>
                                        <p:cTn id="9" dur="1000" fill="hold"/>
                                        <p:tgtEl>
                                          <p:spTgt spid="41"/>
                                        </p:tgtEl>
                                        <p:attrNameLst>
                                          <p:attrName>ppt_x</p:attrName>
                                          <p:attrName>ppt_y</p:attrName>
                                        </p:attrNameLst>
                                      </p:cBhvr>
                                    </p:animMotion>
                                  </p:childTnLst>
                                </p:cTn>
                              </p:par>
                              <p:par>
                                <p:cTn id="10" presetID="1" presetClass="entr" presetSubtype="0" fill="hold" nodeType="withEffect">
                                  <p:stCondLst>
                                    <p:cond delay="750"/>
                                  </p:stCondLst>
                                  <p:childTnLst>
                                    <p:set>
                                      <p:cBhvr>
                                        <p:cTn id="11" dur="1" fill="hold">
                                          <p:stCondLst>
                                            <p:cond delay="0"/>
                                          </p:stCondLst>
                                        </p:cTn>
                                        <p:tgtEl>
                                          <p:spTgt spid="43"/>
                                        </p:tgtEl>
                                        <p:attrNameLst>
                                          <p:attrName>style.visibility</p:attrName>
                                        </p:attrNameLst>
                                      </p:cBhvr>
                                      <p:to>
                                        <p:strVal val="visible"/>
                                      </p:to>
                                    </p:set>
                                  </p:childTnLst>
                                </p:cTn>
                              </p:par>
                              <p:par>
                                <p:cTn id="12" presetID="1" presetClass="exit" presetSubtype="0" fill="hold" nodeType="withEffect">
                                  <p:stCondLst>
                                    <p:cond delay="750"/>
                                  </p:stCondLst>
                                  <p:childTnLst>
                                    <p:set>
                                      <p:cBhvr>
                                        <p:cTn id="13" dur="1" fill="hold">
                                          <p:stCondLst>
                                            <p:cond delay="0"/>
                                          </p:stCondLst>
                                        </p:cTn>
                                        <p:tgtEl>
                                          <p:spTgt spid="41"/>
                                        </p:tgtEl>
                                        <p:attrNameLst>
                                          <p:attrName>style.visibility</p:attrName>
                                        </p:attrNameLst>
                                      </p:cBhvr>
                                      <p:to>
                                        <p:strVal val="hidden"/>
                                      </p:to>
                                    </p:set>
                                  </p:childTnLst>
                                </p:cTn>
                              </p:par>
                              <p:par>
                                <p:cTn id="14" presetID="44" presetClass="path" presetSubtype="0" accel="50000" decel="50000" fill="hold" nodeType="withEffect">
                                  <p:stCondLst>
                                    <p:cond delay="750"/>
                                  </p:stCondLst>
                                  <p:childTnLst>
                                    <p:animMotion origin="layout" path="M -3.54167E-6 -0.00092 L 0.04662 -0.04097 C 0.05638 -0.05 0.07097 -0.05486 0.08633 -0.05486 C 0.10378 -0.05486 0.11771 -0.05 0.12748 -0.04097 L 0.17422 -0.00092 " pathEditMode="relative" rAng="0" ptsTypes="AAAAA">
                                      <p:cBhvr>
                                        <p:cTn id="15" dur="500" fill="hold"/>
                                        <p:tgtEl>
                                          <p:spTgt spid="43"/>
                                        </p:tgtEl>
                                        <p:attrNameLst>
                                          <p:attrName>ppt_x</p:attrName>
                                          <p:attrName>ppt_y</p:attrName>
                                        </p:attrNameLst>
                                      </p:cBhvr>
                                      <p:rCtr x="8711" y="-2708"/>
                                    </p:animMotion>
                                  </p:childTnLst>
                                </p:cTn>
                              </p:par>
                              <p:par>
                                <p:cTn id="16" presetID="42" presetClass="exit" presetSubtype="0" fill="hold" nodeType="withEffect">
                                  <p:stCondLst>
                                    <p:cond delay="1250"/>
                                  </p:stCondLst>
                                  <p:childTnLst>
                                    <p:animEffect transition="out" filter="fade">
                                      <p:cBhvr>
                                        <p:cTn id="17" dur="250"/>
                                        <p:tgtEl>
                                          <p:spTgt spid="43"/>
                                        </p:tgtEl>
                                      </p:cBhvr>
                                    </p:animEffect>
                                    <p:anim calcmode="lin" valueType="num">
                                      <p:cBhvr>
                                        <p:cTn id="18" dur="250"/>
                                        <p:tgtEl>
                                          <p:spTgt spid="43"/>
                                        </p:tgtEl>
                                        <p:attrNameLst>
                                          <p:attrName>ppt_x</p:attrName>
                                        </p:attrNameLst>
                                      </p:cBhvr>
                                      <p:tavLst>
                                        <p:tav tm="0">
                                          <p:val>
                                            <p:strVal val="ppt_x"/>
                                          </p:val>
                                        </p:tav>
                                        <p:tav tm="100000">
                                          <p:val>
                                            <p:strVal val="ppt_x"/>
                                          </p:val>
                                        </p:tav>
                                      </p:tavLst>
                                    </p:anim>
                                    <p:anim calcmode="lin" valueType="num">
                                      <p:cBhvr>
                                        <p:cTn id="19" dur="250"/>
                                        <p:tgtEl>
                                          <p:spTgt spid="43"/>
                                        </p:tgtEl>
                                        <p:attrNameLst>
                                          <p:attrName>ppt_y</p:attrName>
                                        </p:attrNameLst>
                                      </p:cBhvr>
                                      <p:tavLst>
                                        <p:tav tm="0">
                                          <p:val>
                                            <p:strVal val="ppt_y"/>
                                          </p:val>
                                        </p:tav>
                                        <p:tav tm="100000">
                                          <p:val>
                                            <p:strVal val="ppt_y+.1"/>
                                          </p:val>
                                        </p:tav>
                                      </p:tavLst>
                                    </p:anim>
                                    <p:set>
                                      <p:cBhvr>
                                        <p:cTn id="20" dur="1" fill="hold">
                                          <p:stCondLst>
                                            <p:cond delay="249"/>
                                          </p:stCondLst>
                                        </p:cTn>
                                        <p:tgtEl>
                                          <p:spTgt spid="43"/>
                                        </p:tgtEl>
                                        <p:attrNameLst>
                                          <p:attrName>style.visibility</p:attrName>
                                        </p:attrNameLst>
                                      </p:cBhvr>
                                      <p:to>
                                        <p:strVal val="hidden"/>
                                      </p:to>
                                    </p:set>
                                  </p:childTnLst>
                                </p:cTn>
                              </p:par>
                              <p:par>
                                <p:cTn id="21" presetID="1" presetClass="exit" presetSubtype="0" fill="hold" nodeType="withEffect">
                                  <p:stCondLst>
                                    <p:cond delay="1250"/>
                                  </p:stCondLst>
                                  <p:childTnLst>
                                    <p:set>
                                      <p:cBhvr>
                                        <p:cTn id="22" dur="1" fill="hold">
                                          <p:stCondLst>
                                            <p:cond delay="0"/>
                                          </p:stCondLst>
                                        </p:cTn>
                                        <p:tgtEl>
                                          <p:spTgt spid="42"/>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图片 2">
            <a:extLst>
              <a:ext uri="{FF2B5EF4-FFF2-40B4-BE49-F238E27FC236}">
                <a16:creationId xmlns:a16="http://schemas.microsoft.com/office/drawing/2014/main" id="{15BEBFE7-BE72-4E12-B99C-E2FA8A19F421}"/>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381" y="0"/>
            <a:ext cx="12191238" cy="6858000"/>
          </a:xfrm>
          <a:prstGeom prst="rect">
            <a:avLst/>
          </a:prstGeom>
        </p:spPr>
      </p:pic>
      <p:pic>
        <p:nvPicPr>
          <p:cNvPr id="40" name="图片 39">
            <a:extLst>
              <a:ext uri="{FF2B5EF4-FFF2-40B4-BE49-F238E27FC236}">
                <a16:creationId xmlns:a16="http://schemas.microsoft.com/office/drawing/2014/main" id="{7C8D7B13-A9F9-4E70-84E3-1AE9E81293AE}"/>
              </a:ext>
            </a:extLst>
          </p:cNvPr>
          <p:cNvPicPr>
            <a:picLocks noChangeAspect="1"/>
          </p:cNvPicPr>
          <p:nvPr/>
        </p:nvPicPr>
        <p:blipFill>
          <a:blip r:embed="rId3" cstate="print">
            <a:extLst>
              <a:ext uri="{28A0092B-C50C-407E-A947-70E740481C1C}">
                <a14:useLocalDpi xmlns:a14="http://schemas.microsoft.com/office/drawing/2010/main" val="0"/>
              </a:ext>
            </a:extLst>
          </a:blip>
          <a:srcRect t="78215" r="87139" b="10584"/>
          <a:stretch>
            <a:fillRect/>
          </a:stretch>
        </p:blipFill>
        <p:spPr>
          <a:xfrm>
            <a:off x="24048" y="5086350"/>
            <a:ext cx="578086" cy="685800"/>
          </a:xfrm>
          <a:custGeom>
            <a:avLst/>
            <a:gdLst>
              <a:gd name="connsiteX0" fmla="*/ 0 w 578086"/>
              <a:gd name="connsiteY0" fmla="*/ 0 h 685800"/>
              <a:gd name="connsiteX1" fmla="*/ 578086 w 578086"/>
              <a:gd name="connsiteY1" fmla="*/ 0 h 685800"/>
              <a:gd name="connsiteX2" fmla="*/ 578086 w 578086"/>
              <a:gd name="connsiteY2" fmla="*/ 685800 h 685800"/>
              <a:gd name="connsiteX3" fmla="*/ 0 w 578086"/>
              <a:gd name="connsiteY3" fmla="*/ 685800 h 685800"/>
              <a:gd name="connsiteX4" fmla="*/ 0 w 578086"/>
              <a:gd name="connsiteY4" fmla="*/ 0 h 68580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578086" h="685800">
                <a:moveTo>
                  <a:pt x="0" y="0"/>
                </a:moveTo>
                <a:lnTo>
                  <a:pt x="578086" y="0"/>
                </a:lnTo>
                <a:lnTo>
                  <a:pt x="578086" y="685800"/>
                </a:lnTo>
                <a:lnTo>
                  <a:pt x="0" y="685800"/>
                </a:lnTo>
                <a:lnTo>
                  <a:pt x="0" y="0"/>
                </a:lnTo>
                <a:close/>
              </a:path>
            </a:pathLst>
          </a:custGeom>
        </p:spPr>
      </p:pic>
      <p:pic>
        <p:nvPicPr>
          <p:cNvPr id="39" name="图片 38">
            <a:extLst>
              <a:ext uri="{FF2B5EF4-FFF2-40B4-BE49-F238E27FC236}">
                <a16:creationId xmlns:a16="http://schemas.microsoft.com/office/drawing/2014/main" id="{F09224AF-4C76-45E0-809B-54C17E7CC02C}"/>
              </a:ext>
            </a:extLst>
          </p:cNvPr>
          <p:cNvPicPr>
            <a:picLocks noChangeAspect="1"/>
          </p:cNvPicPr>
          <p:nvPr/>
        </p:nvPicPr>
        <p:blipFill>
          <a:blip r:embed="rId3" cstate="print">
            <a:extLst>
              <a:ext uri="{28A0092B-C50C-407E-A947-70E740481C1C}">
                <a14:useLocalDpi xmlns:a14="http://schemas.microsoft.com/office/drawing/2010/main" val="0"/>
              </a:ext>
            </a:extLst>
          </a:blip>
          <a:srcRect l="65712" t="86481" r="3705"/>
          <a:stretch>
            <a:fillRect/>
          </a:stretch>
        </p:blipFill>
        <p:spPr>
          <a:xfrm>
            <a:off x="10374354" y="2928943"/>
            <a:ext cx="1374691" cy="827757"/>
          </a:xfrm>
          <a:custGeom>
            <a:avLst/>
            <a:gdLst>
              <a:gd name="connsiteX0" fmla="*/ 0 w 1374691"/>
              <a:gd name="connsiteY0" fmla="*/ 0 h 827757"/>
              <a:gd name="connsiteX1" fmla="*/ 1374691 w 1374691"/>
              <a:gd name="connsiteY1" fmla="*/ 0 h 827757"/>
              <a:gd name="connsiteX2" fmla="*/ 1374691 w 1374691"/>
              <a:gd name="connsiteY2" fmla="*/ 827757 h 827757"/>
              <a:gd name="connsiteX3" fmla="*/ 0 w 1374691"/>
              <a:gd name="connsiteY3" fmla="*/ 827757 h 827757"/>
              <a:gd name="connsiteX4" fmla="*/ 0 w 1374691"/>
              <a:gd name="connsiteY4" fmla="*/ 0 h 82775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374691" h="827757">
                <a:moveTo>
                  <a:pt x="0" y="0"/>
                </a:moveTo>
                <a:lnTo>
                  <a:pt x="1374691" y="0"/>
                </a:lnTo>
                <a:lnTo>
                  <a:pt x="1374691" y="827757"/>
                </a:lnTo>
                <a:lnTo>
                  <a:pt x="0" y="827757"/>
                </a:lnTo>
                <a:lnTo>
                  <a:pt x="0" y="0"/>
                </a:lnTo>
                <a:close/>
              </a:path>
            </a:pathLst>
          </a:custGeom>
        </p:spPr>
      </p:pic>
      <p:pic>
        <p:nvPicPr>
          <p:cNvPr id="38" name="图片 37">
            <a:extLst>
              <a:ext uri="{FF2B5EF4-FFF2-40B4-BE49-F238E27FC236}">
                <a16:creationId xmlns:a16="http://schemas.microsoft.com/office/drawing/2014/main" id="{04E23961-BC25-4CED-AEF5-443C5149BCFC}"/>
              </a:ext>
            </a:extLst>
          </p:cNvPr>
          <p:cNvPicPr>
            <a:picLocks noChangeAspect="1"/>
          </p:cNvPicPr>
          <p:nvPr/>
        </p:nvPicPr>
        <p:blipFill>
          <a:blip r:embed="rId3" cstate="print">
            <a:extLst>
              <a:ext uri="{28A0092B-C50C-407E-A947-70E740481C1C}">
                <a14:useLocalDpi xmlns:a14="http://schemas.microsoft.com/office/drawing/2010/main" val="0"/>
              </a:ext>
            </a:extLst>
          </a:blip>
          <a:srcRect/>
          <a:stretch>
            <a:fillRect/>
          </a:stretch>
        </p:blipFill>
        <p:spPr>
          <a:xfrm>
            <a:off x="24048" y="297180"/>
            <a:ext cx="4494993" cy="6123047"/>
          </a:xfrm>
          <a:custGeom>
            <a:avLst/>
            <a:gdLst>
              <a:gd name="connsiteX0" fmla="*/ 0 w 4494993"/>
              <a:gd name="connsiteY0" fmla="*/ 0 h 6123047"/>
              <a:gd name="connsiteX1" fmla="*/ 4494993 w 4494993"/>
              <a:gd name="connsiteY1" fmla="*/ 0 h 6123047"/>
              <a:gd name="connsiteX2" fmla="*/ 4494993 w 4494993"/>
              <a:gd name="connsiteY2" fmla="*/ 6123047 h 6123047"/>
              <a:gd name="connsiteX3" fmla="*/ 4328456 w 4494993"/>
              <a:gd name="connsiteY3" fmla="*/ 6123047 h 6123047"/>
              <a:gd name="connsiteX4" fmla="*/ 4328456 w 4494993"/>
              <a:gd name="connsiteY4" fmla="*/ 5295290 h 6123047"/>
              <a:gd name="connsiteX5" fmla="*/ 2953765 w 4494993"/>
              <a:gd name="connsiteY5" fmla="*/ 5295290 h 6123047"/>
              <a:gd name="connsiteX6" fmla="*/ 2953765 w 4494993"/>
              <a:gd name="connsiteY6" fmla="*/ 6123047 h 6123047"/>
              <a:gd name="connsiteX7" fmla="*/ 0 w 4494993"/>
              <a:gd name="connsiteY7" fmla="*/ 6123047 h 6123047"/>
              <a:gd name="connsiteX8" fmla="*/ 0 w 4494993"/>
              <a:gd name="connsiteY8" fmla="*/ 5474970 h 6123047"/>
              <a:gd name="connsiteX9" fmla="*/ 578086 w 4494993"/>
              <a:gd name="connsiteY9" fmla="*/ 5474970 h 6123047"/>
              <a:gd name="connsiteX10" fmla="*/ 578086 w 4494993"/>
              <a:gd name="connsiteY10" fmla="*/ 4789170 h 6123047"/>
              <a:gd name="connsiteX11" fmla="*/ 0 w 4494993"/>
              <a:gd name="connsiteY11" fmla="*/ 4789170 h 6123047"/>
              <a:gd name="connsiteX12" fmla="*/ 0 w 4494993"/>
              <a:gd name="connsiteY12" fmla="*/ 0 h 6123047"/>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Lst>
            <a:rect l="l" t="t" r="r" b="b"/>
            <a:pathLst>
              <a:path w="4494993" h="6123047">
                <a:moveTo>
                  <a:pt x="0" y="0"/>
                </a:moveTo>
                <a:lnTo>
                  <a:pt x="4494993" y="0"/>
                </a:lnTo>
                <a:lnTo>
                  <a:pt x="4494993" y="6123047"/>
                </a:lnTo>
                <a:lnTo>
                  <a:pt x="4328456" y="6123047"/>
                </a:lnTo>
                <a:lnTo>
                  <a:pt x="4328456" y="5295290"/>
                </a:lnTo>
                <a:lnTo>
                  <a:pt x="2953765" y="5295290"/>
                </a:lnTo>
                <a:lnTo>
                  <a:pt x="2953765" y="6123047"/>
                </a:lnTo>
                <a:lnTo>
                  <a:pt x="0" y="6123047"/>
                </a:lnTo>
                <a:lnTo>
                  <a:pt x="0" y="5474970"/>
                </a:lnTo>
                <a:lnTo>
                  <a:pt x="578086" y="5474970"/>
                </a:lnTo>
                <a:lnTo>
                  <a:pt x="578086" y="4789170"/>
                </a:lnTo>
                <a:lnTo>
                  <a:pt x="0" y="4789170"/>
                </a:lnTo>
                <a:lnTo>
                  <a:pt x="0" y="0"/>
                </a:lnTo>
                <a:close/>
              </a:path>
            </a:pathLst>
          </a:custGeom>
        </p:spPr>
      </p:pic>
      <p:pic>
        <p:nvPicPr>
          <p:cNvPr id="44" name="图片 43">
            <a:extLst>
              <a:ext uri="{FF2B5EF4-FFF2-40B4-BE49-F238E27FC236}">
                <a16:creationId xmlns:a16="http://schemas.microsoft.com/office/drawing/2014/main" id="{915D9C42-B4B5-41E3-9EEA-BF76421AF76D}"/>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1377806" y="-161350"/>
            <a:ext cx="4910533" cy="6858000"/>
          </a:xfrm>
          <a:prstGeom prst="rect">
            <a:avLst/>
          </a:prstGeom>
        </p:spPr>
      </p:pic>
      <p:pic>
        <p:nvPicPr>
          <p:cNvPr id="45" name="图片 44">
            <a:extLst>
              <a:ext uri="{FF2B5EF4-FFF2-40B4-BE49-F238E27FC236}">
                <a16:creationId xmlns:a16="http://schemas.microsoft.com/office/drawing/2014/main" id="{DE7960CA-D404-4D26-AC84-430A240A5513}"/>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7299438" y="-4451554"/>
            <a:ext cx="4910533" cy="6858000"/>
          </a:xfrm>
          <a:prstGeom prst="rect">
            <a:avLst/>
          </a:prstGeom>
        </p:spPr>
      </p:pic>
      <p:pic>
        <p:nvPicPr>
          <p:cNvPr id="46" name="图片 45">
            <a:extLst>
              <a:ext uri="{FF2B5EF4-FFF2-40B4-BE49-F238E27FC236}">
                <a16:creationId xmlns:a16="http://schemas.microsoft.com/office/drawing/2014/main" id="{66F15F98-A290-48AC-AAC4-7C389C6ED881}"/>
              </a:ext>
            </a:extLst>
          </p:cNvPr>
          <p:cNvPicPr>
            <a:picLocks noChangeAspect="1"/>
          </p:cNvPicPr>
          <p:nvPr/>
        </p:nvPicPr>
        <p:blipFill>
          <a:blip r:embed="rId4" cstate="print">
            <a:duotone>
              <a:schemeClr val="bg2">
                <a:shade val="45000"/>
                <a:satMod val="135000"/>
              </a:schemeClr>
              <a:prstClr val="white"/>
            </a:duotone>
            <a:extLst>
              <a:ext uri="{28A0092B-C50C-407E-A947-70E740481C1C}">
                <a14:useLocalDpi xmlns:a14="http://schemas.microsoft.com/office/drawing/2010/main" val="0"/>
              </a:ext>
            </a:extLst>
          </a:blip>
          <a:stretch>
            <a:fillRect/>
          </a:stretch>
        </p:blipFill>
        <p:spPr>
          <a:xfrm>
            <a:off x="4664518" y="92449"/>
            <a:ext cx="4910533" cy="6858000"/>
          </a:xfrm>
          <a:prstGeom prst="rect">
            <a:avLst/>
          </a:prstGeom>
        </p:spPr>
      </p:pic>
      <p:grpSp>
        <p:nvGrpSpPr>
          <p:cNvPr id="2" name="组合 1">
            <a:extLst>
              <a:ext uri="{FF2B5EF4-FFF2-40B4-BE49-F238E27FC236}">
                <a16:creationId xmlns:a16="http://schemas.microsoft.com/office/drawing/2014/main" id="{F668629F-4487-4C56-BFC2-8B244D5EEBE8}"/>
              </a:ext>
            </a:extLst>
          </p:cNvPr>
          <p:cNvGrpSpPr/>
          <p:nvPr/>
        </p:nvGrpSpPr>
        <p:grpSpPr>
          <a:xfrm>
            <a:off x="0" y="5207000"/>
            <a:ext cx="12192000" cy="1650999"/>
            <a:chOff x="0" y="5207000"/>
            <a:chExt cx="12192000" cy="1650999"/>
          </a:xfrm>
        </p:grpSpPr>
        <p:pic>
          <p:nvPicPr>
            <p:cNvPr id="6" name="图片 5">
              <a:extLst>
                <a:ext uri="{FF2B5EF4-FFF2-40B4-BE49-F238E27FC236}">
                  <a16:creationId xmlns:a16="http://schemas.microsoft.com/office/drawing/2014/main" id="{3574D0E8-C551-4CE9-A949-DC99B02447AD}"/>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9931400" y="5310502"/>
              <a:ext cx="2260600" cy="1547497"/>
            </a:xfrm>
            <a:prstGeom prst="rect">
              <a:avLst/>
            </a:prstGeom>
          </p:spPr>
        </p:pic>
        <p:pic>
          <p:nvPicPr>
            <p:cNvPr id="8" name="图片 7">
              <a:extLst>
                <a:ext uri="{FF2B5EF4-FFF2-40B4-BE49-F238E27FC236}">
                  <a16:creationId xmlns:a16="http://schemas.microsoft.com/office/drawing/2014/main" id="{F3D6A2B4-CC48-45D9-B0FD-3F86D1405BE8}"/>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0" y="5207000"/>
              <a:ext cx="2679319" cy="1650999"/>
            </a:xfrm>
            <a:prstGeom prst="rect">
              <a:avLst/>
            </a:prstGeom>
          </p:spPr>
        </p:pic>
        <p:pic>
          <p:nvPicPr>
            <p:cNvPr id="25" name="图片 24">
              <a:extLst>
                <a:ext uri="{FF2B5EF4-FFF2-40B4-BE49-F238E27FC236}">
                  <a16:creationId xmlns:a16="http://schemas.microsoft.com/office/drawing/2014/main" id="{4CA6FA32-A4AA-4B98-94AC-85288874CB0E}"/>
                </a:ext>
              </a:extLst>
            </p:cNvPr>
            <p:cNvPicPr>
              <a:picLocks noChangeAspect="1"/>
            </p:cNvPicPr>
            <p:nvPr/>
          </p:nvPicPr>
          <p:blipFill>
            <a:blip r:embed="rId7" cstate="print">
              <a:extLst>
                <a:ext uri="{28A0092B-C50C-407E-A947-70E740481C1C}">
                  <a14:useLocalDpi xmlns:a14="http://schemas.microsoft.com/office/drawing/2010/main" val="0"/>
                </a:ext>
              </a:extLst>
            </a:blip>
            <a:srcRect r="90765" b="62852"/>
            <a:stretch>
              <a:fillRect/>
            </a:stretch>
          </p:blipFill>
          <p:spPr>
            <a:xfrm>
              <a:off x="176806" y="5490093"/>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24" name="图片 23">
              <a:extLst>
                <a:ext uri="{FF2B5EF4-FFF2-40B4-BE49-F238E27FC236}">
                  <a16:creationId xmlns:a16="http://schemas.microsoft.com/office/drawing/2014/main" id="{736980FB-BB26-4D80-9DFC-F3C35DC156AB}"/>
                </a:ext>
              </a:extLst>
            </p:cNvPr>
            <p:cNvPicPr>
              <a:picLocks noChangeAspect="1"/>
            </p:cNvPicPr>
            <p:nvPr/>
          </p:nvPicPr>
          <p:blipFill>
            <a:blip r:embed="rId8" cstate="print">
              <a:extLst>
                <a:ext uri="{28A0092B-C50C-407E-A947-70E740481C1C}">
                  <a14:useLocalDpi xmlns:a14="http://schemas.microsoft.com/office/drawing/2010/main" val="0"/>
                </a:ext>
              </a:extLst>
            </a:blip>
            <a:srcRect l="90765" t="12558" b="40721"/>
            <a:stretch>
              <a:fillRect/>
            </a:stretch>
          </p:blipFill>
          <p:spPr>
            <a:xfrm>
              <a:off x="3665159" y="5663129"/>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0" name="图片 9">
              <a:extLst>
                <a:ext uri="{FF2B5EF4-FFF2-40B4-BE49-F238E27FC236}">
                  <a16:creationId xmlns:a16="http://schemas.microsoft.com/office/drawing/2014/main" id="{1B2622C4-CC7F-4319-971C-1093267D5BC6}"/>
                </a:ext>
              </a:extLst>
            </p:cNvPr>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2768600" y="5901249"/>
              <a:ext cx="3451875" cy="956750"/>
            </a:xfrm>
            <a:prstGeom prst="rect">
              <a:avLst/>
            </a:prstGeom>
          </p:spPr>
        </p:pic>
        <p:pic>
          <p:nvPicPr>
            <p:cNvPr id="13" name="图片 12">
              <a:extLst>
                <a:ext uri="{FF2B5EF4-FFF2-40B4-BE49-F238E27FC236}">
                  <a16:creationId xmlns:a16="http://schemas.microsoft.com/office/drawing/2014/main" id="{C06941B8-22E4-4FED-9DE7-7262931CBC49}"/>
                </a:ext>
              </a:extLst>
            </p:cNvPr>
            <p:cNvPicPr>
              <a:picLocks noChangeAspect="1"/>
            </p:cNvPicPr>
            <p:nvPr/>
          </p:nvPicPr>
          <p:blipFill>
            <a:blip r:embed="rId10" cstate="print">
              <a:extLst>
                <a:ext uri="{28A0092B-C50C-407E-A947-70E740481C1C}">
                  <a14:useLocalDpi xmlns:a14="http://schemas.microsoft.com/office/drawing/2010/main" val="0"/>
                </a:ext>
              </a:extLst>
            </a:blip>
            <a:stretch>
              <a:fillRect/>
            </a:stretch>
          </p:blipFill>
          <p:spPr>
            <a:xfrm>
              <a:off x="6663689" y="5952293"/>
              <a:ext cx="3267329" cy="905706"/>
            </a:xfrm>
            <a:prstGeom prst="rect">
              <a:avLst/>
            </a:prstGeom>
          </p:spPr>
        </p:pic>
        <p:pic>
          <p:nvPicPr>
            <p:cNvPr id="23" name="图片 22">
              <a:extLst>
                <a:ext uri="{FF2B5EF4-FFF2-40B4-BE49-F238E27FC236}">
                  <a16:creationId xmlns:a16="http://schemas.microsoft.com/office/drawing/2014/main" id="{BF9AEC9E-1D90-4AFC-8BB6-11EE124FB7FD}"/>
                </a:ext>
              </a:extLst>
            </p:cNvPr>
            <p:cNvPicPr>
              <a:picLocks noChangeAspect="1"/>
            </p:cNvPicPr>
            <p:nvPr/>
          </p:nvPicPr>
          <p:blipFill>
            <a:blip r:embed="rId11"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grpSp>
      <p:sp>
        <p:nvSpPr>
          <p:cNvPr id="48" name="任意多边形: 形状 47">
            <a:extLst>
              <a:ext uri="{FF2B5EF4-FFF2-40B4-BE49-F238E27FC236}">
                <a16:creationId xmlns:a16="http://schemas.microsoft.com/office/drawing/2014/main" id="{794B0A7C-6B72-42A3-AF77-0D38664EAF9B}"/>
              </a:ext>
            </a:extLst>
          </p:cNvPr>
          <p:cNvSpPr/>
          <p:nvPr/>
        </p:nvSpPr>
        <p:spPr>
          <a:xfrm>
            <a:off x="1491811" y="1044995"/>
            <a:ext cx="9207617" cy="2282405"/>
          </a:xfrm>
          <a:custGeom>
            <a:avLst/>
            <a:gdLst>
              <a:gd name="connsiteX0" fmla="*/ 4558918 w 9117838"/>
              <a:gd name="connsiteY0" fmla="*/ 0 h 2255475"/>
              <a:gd name="connsiteX1" fmla="*/ 5198217 w 9117838"/>
              <a:gd name="connsiteY1" fmla="*/ 328464 h 2255475"/>
              <a:gd name="connsiteX2" fmla="*/ 5207641 w 9117838"/>
              <a:gd name="connsiteY2" fmla="*/ 345241 h 2255475"/>
              <a:gd name="connsiteX3" fmla="*/ 5276410 w 9117838"/>
              <a:gd name="connsiteY3" fmla="*/ 264699 h 2255475"/>
              <a:gd name="connsiteX4" fmla="*/ 5821568 w 9117838"/>
              <a:gd name="connsiteY4" fmla="*/ 46493 h 2255475"/>
              <a:gd name="connsiteX5" fmla="*/ 6460867 w 9117838"/>
              <a:gd name="connsiteY5" fmla="*/ 374957 h 2255475"/>
              <a:gd name="connsiteX6" fmla="*/ 6526698 w 9117838"/>
              <a:gd name="connsiteY6" fmla="*/ 492157 h 2255475"/>
              <a:gd name="connsiteX7" fmla="*/ 6539061 w 9117838"/>
              <a:gd name="connsiteY7" fmla="*/ 477678 h 2255475"/>
              <a:gd name="connsiteX8" fmla="*/ 7084218 w 9117838"/>
              <a:gd name="connsiteY8" fmla="*/ 259472 h 2255475"/>
              <a:gd name="connsiteX9" fmla="*/ 7839524 w 9117838"/>
              <a:gd name="connsiteY9" fmla="*/ 854330 h 2255475"/>
              <a:gd name="connsiteX10" fmla="*/ 7849078 w 9117838"/>
              <a:gd name="connsiteY10" fmla="*/ 945913 h 2255475"/>
              <a:gd name="connsiteX11" fmla="*/ 7915813 w 9117838"/>
              <a:gd name="connsiteY11" fmla="*/ 892706 h 2255475"/>
              <a:gd name="connsiteX12" fmla="*/ 8346869 w 9117838"/>
              <a:gd name="connsiteY12" fmla="*/ 765471 h 2255475"/>
              <a:gd name="connsiteX13" fmla="*/ 9117838 w 9117838"/>
              <a:gd name="connsiteY13" fmla="*/ 1510473 h 2255475"/>
              <a:gd name="connsiteX14" fmla="*/ 8346869 w 9117838"/>
              <a:gd name="connsiteY14" fmla="*/ 2255475 h 2255475"/>
              <a:gd name="connsiteX15" fmla="*/ 7591563 w 9117838"/>
              <a:gd name="connsiteY15" fmla="*/ 1660617 h 2255475"/>
              <a:gd name="connsiteX16" fmla="*/ 7582009 w 9117838"/>
              <a:gd name="connsiteY16" fmla="*/ 1569034 h 2255475"/>
              <a:gd name="connsiteX17" fmla="*/ 7515274 w 9117838"/>
              <a:gd name="connsiteY17" fmla="*/ 1622241 h 2255475"/>
              <a:gd name="connsiteX18" fmla="*/ 7084218 w 9117838"/>
              <a:gd name="connsiteY18" fmla="*/ 1749476 h 2255475"/>
              <a:gd name="connsiteX19" fmla="*/ 6444918 w 9117838"/>
              <a:gd name="connsiteY19" fmla="*/ 1421012 h 2255475"/>
              <a:gd name="connsiteX20" fmla="*/ 6379087 w 9117838"/>
              <a:gd name="connsiteY20" fmla="*/ 1303812 h 2255475"/>
              <a:gd name="connsiteX21" fmla="*/ 6366725 w 9117838"/>
              <a:gd name="connsiteY21" fmla="*/ 1318291 h 2255475"/>
              <a:gd name="connsiteX22" fmla="*/ 5821568 w 9117838"/>
              <a:gd name="connsiteY22" fmla="*/ 1536497 h 2255475"/>
              <a:gd name="connsiteX23" fmla="*/ 5182268 w 9117838"/>
              <a:gd name="connsiteY23" fmla="*/ 1208033 h 2255475"/>
              <a:gd name="connsiteX24" fmla="*/ 5172845 w 9117838"/>
              <a:gd name="connsiteY24" fmla="*/ 1191256 h 2255475"/>
              <a:gd name="connsiteX25" fmla="*/ 5104075 w 9117838"/>
              <a:gd name="connsiteY25" fmla="*/ 1271798 h 2255475"/>
              <a:gd name="connsiteX26" fmla="*/ 4558918 w 9117838"/>
              <a:gd name="connsiteY26" fmla="*/ 1490004 h 2255475"/>
              <a:gd name="connsiteX27" fmla="*/ 4013761 w 9117838"/>
              <a:gd name="connsiteY27" fmla="*/ 1271798 h 2255475"/>
              <a:gd name="connsiteX28" fmla="*/ 3944991 w 9117838"/>
              <a:gd name="connsiteY28" fmla="*/ 1191256 h 2255475"/>
              <a:gd name="connsiteX29" fmla="*/ 3935567 w 9117838"/>
              <a:gd name="connsiteY29" fmla="*/ 1208033 h 2255475"/>
              <a:gd name="connsiteX30" fmla="*/ 3296268 w 9117838"/>
              <a:gd name="connsiteY30" fmla="*/ 1536497 h 2255475"/>
              <a:gd name="connsiteX31" fmla="*/ 2751111 w 9117838"/>
              <a:gd name="connsiteY31" fmla="*/ 1318291 h 2255475"/>
              <a:gd name="connsiteX32" fmla="*/ 2738749 w 9117838"/>
              <a:gd name="connsiteY32" fmla="*/ 1303813 h 2255475"/>
              <a:gd name="connsiteX33" fmla="*/ 2672918 w 9117838"/>
              <a:gd name="connsiteY33" fmla="*/ 1421012 h 2255475"/>
              <a:gd name="connsiteX34" fmla="*/ 2033618 w 9117838"/>
              <a:gd name="connsiteY34" fmla="*/ 1749476 h 2255475"/>
              <a:gd name="connsiteX35" fmla="*/ 1602563 w 9117838"/>
              <a:gd name="connsiteY35" fmla="*/ 1622241 h 2255475"/>
              <a:gd name="connsiteX36" fmla="*/ 1535829 w 9117838"/>
              <a:gd name="connsiteY36" fmla="*/ 1569035 h 2255475"/>
              <a:gd name="connsiteX37" fmla="*/ 1526274 w 9117838"/>
              <a:gd name="connsiteY37" fmla="*/ 1660617 h 2255475"/>
              <a:gd name="connsiteX38" fmla="*/ 770969 w 9117838"/>
              <a:gd name="connsiteY38" fmla="*/ 2255475 h 2255475"/>
              <a:gd name="connsiteX39" fmla="*/ 0 w 9117838"/>
              <a:gd name="connsiteY39" fmla="*/ 1510473 h 2255475"/>
              <a:gd name="connsiteX40" fmla="*/ 770969 w 9117838"/>
              <a:gd name="connsiteY40" fmla="*/ 765471 h 2255475"/>
              <a:gd name="connsiteX41" fmla="*/ 1202025 w 9117838"/>
              <a:gd name="connsiteY41" fmla="*/ 892706 h 2255475"/>
              <a:gd name="connsiteX42" fmla="*/ 1268759 w 9117838"/>
              <a:gd name="connsiteY42" fmla="*/ 945912 h 2255475"/>
              <a:gd name="connsiteX43" fmla="*/ 1278313 w 9117838"/>
              <a:gd name="connsiteY43" fmla="*/ 854330 h 2255475"/>
              <a:gd name="connsiteX44" fmla="*/ 2033618 w 9117838"/>
              <a:gd name="connsiteY44" fmla="*/ 259472 h 2255475"/>
              <a:gd name="connsiteX45" fmla="*/ 2578776 w 9117838"/>
              <a:gd name="connsiteY45" fmla="*/ 477678 h 2255475"/>
              <a:gd name="connsiteX46" fmla="*/ 2591138 w 9117838"/>
              <a:gd name="connsiteY46" fmla="*/ 492156 h 2255475"/>
              <a:gd name="connsiteX47" fmla="*/ 2656969 w 9117838"/>
              <a:gd name="connsiteY47" fmla="*/ 374957 h 2255475"/>
              <a:gd name="connsiteX48" fmla="*/ 3296268 w 9117838"/>
              <a:gd name="connsiteY48" fmla="*/ 46493 h 2255475"/>
              <a:gd name="connsiteX49" fmla="*/ 3841425 w 9117838"/>
              <a:gd name="connsiteY49" fmla="*/ 264699 h 2255475"/>
              <a:gd name="connsiteX50" fmla="*/ 3910195 w 9117838"/>
              <a:gd name="connsiteY50" fmla="*/ 345241 h 2255475"/>
              <a:gd name="connsiteX51" fmla="*/ 3919618 w 9117838"/>
              <a:gd name="connsiteY51" fmla="*/ 328464 h 2255475"/>
              <a:gd name="connsiteX52" fmla="*/ 4558918 w 9117838"/>
              <a:gd name="connsiteY52" fmla="*/ 0 h 225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117838" h="2255475">
                <a:moveTo>
                  <a:pt x="4558918" y="0"/>
                </a:moveTo>
                <a:cubicBezTo>
                  <a:pt x="4825039" y="0"/>
                  <a:pt x="5059668" y="130293"/>
                  <a:pt x="5198217" y="328464"/>
                </a:cubicBezTo>
                <a:lnTo>
                  <a:pt x="5207641" y="345241"/>
                </a:lnTo>
                <a:lnTo>
                  <a:pt x="5276410" y="264699"/>
                </a:lnTo>
                <a:cubicBezTo>
                  <a:pt x="5415928" y="129880"/>
                  <a:pt x="5608671" y="46493"/>
                  <a:pt x="5821568" y="46493"/>
                </a:cubicBezTo>
                <a:cubicBezTo>
                  <a:pt x="6087689" y="46493"/>
                  <a:pt x="6322318" y="176786"/>
                  <a:pt x="6460867" y="374957"/>
                </a:cubicBezTo>
                <a:lnTo>
                  <a:pt x="6526698" y="492157"/>
                </a:lnTo>
                <a:lnTo>
                  <a:pt x="6539061" y="477678"/>
                </a:lnTo>
                <a:cubicBezTo>
                  <a:pt x="6678579" y="342859"/>
                  <a:pt x="6871321" y="259472"/>
                  <a:pt x="7084218" y="259472"/>
                </a:cubicBezTo>
                <a:cubicBezTo>
                  <a:pt x="7456788" y="259472"/>
                  <a:pt x="7767634" y="514845"/>
                  <a:pt x="7839524" y="854330"/>
                </a:cubicBezTo>
                <a:lnTo>
                  <a:pt x="7849078" y="945913"/>
                </a:lnTo>
                <a:lnTo>
                  <a:pt x="7915813" y="892706"/>
                </a:lnTo>
                <a:cubicBezTo>
                  <a:pt x="8038861" y="812376"/>
                  <a:pt x="8187196" y="765471"/>
                  <a:pt x="8346869" y="765471"/>
                </a:cubicBezTo>
                <a:cubicBezTo>
                  <a:pt x="8772663" y="765471"/>
                  <a:pt x="9117838" y="1099020"/>
                  <a:pt x="9117838" y="1510473"/>
                </a:cubicBezTo>
                <a:cubicBezTo>
                  <a:pt x="9117838" y="1921926"/>
                  <a:pt x="8772663" y="2255475"/>
                  <a:pt x="8346869" y="2255475"/>
                </a:cubicBezTo>
                <a:cubicBezTo>
                  <a:pt x="7974299" y="2255475"/>
                  <a:pt x="7663453" y="2000102"/>
                  <a:pt x="7591563" y="1660617"/>
                </a:cubicBezTo>
                <a:lnTo>
                  <a:pt x="7582009" y="1569034"/>
                </a:lnTo>
                <a:lnTo>
                  <a:pt x="7515274" y="1622241"/>
                </a:lnTo>
                <a:cubicBezTo>
                  <a:pt x="7392226" y="1702571"/>
                  <a:pt x="7243891" y="1749476"/>
                  <a:pt x="7084218" y="1749476"/>
                </a:cubicBezTo>
                <a:cubicBezTo>
                  <a:pt x="6818097" y="1749476"/>
                  <a:pt x="6583467" y="1619184"/>
                  <a:pt x="6444918" y="1421012"/>
                </a:cubicBezTo>
                <a:lnTo>
                  <a:pt x="6379087" y="1303812"/>
                </a:lnTo>
                <a:lnTo>
                  <a:pt x="6366725" y="1318291"/>
                </a:lnTo>
                <a:cubicBezTo>
                  <a:pt x="6227207" y="1453110"/>
                  <a:pt x="6034465" y="1536497"/>
                  <a:pt x="5821568" y="1536497"/>
                </a:cubicBezTo>
                <a:cubicBezTo>
                  <a:pt x="5555446" y="1536497"/>
                  <a:pt x="5320817" y="1406205"/>
                  <a:pt x="5182268" y="1208033"/>
                </a:cubicBezTo>
                <a:lnTo>
                  <a:pt x="5172845" y="1191256"/>
                </a:lnTo>
                <a:lnTo>
                  <a:pt x="5104075" y="1271798"/>
                </a:lnTo>
                <a:cubicBezTo>
                  <a:pt x="4964557" y="1406617"/>
                  <a:pt x="4771815" y="1490004"/>
                  <a:pt x="4558918" y="1490004"/>
                </a:cubicBezTo>
                <a:cubicBezTo>
                  <a:pt x="4346021" y="1490004"/>
                  <a:pt x="4153279" y="1406617"/>
                  <a:pt x="4013761" y="1271798"/>
                </a:cubicBezTo>
                <a:lnTo>
                  <a:pt x="3944991" y="1191256"/>
                </a:lnTo>
                <a:lnTo>
                  <a:pt x="3935567" y="1208033"/>
                </a:lnTo>
                <a:cubicBezTo>
                  <a:pt x="3797019" y="1406205"/>
                  <a:pt x="3562389" y="1536497"/>
                  <a:pt x="3296268" y="1536497"/>
                </a:cubicBezTo>
                <a:cubicBezTo>
                  <a:pt x="3083371" y="1536497"/>
                  <a:pt x="2890629" y="1453110"/>
                  <a:pt x="2751111" y="1318291"/>
                </a:cubicBezTo>
                <a:lnTo>
                  <a:pt x="2738749" y="1303813"/>
                </a:lnTo>
                <a:lnTo>
                  <a:pt x="2672918" y="1421012"/>
                </a:lnTo>
                <a:cubicBezTo>
                  <a:pt x="2534369" y="1619184"/>
                  <a:pt x="2299740" y="1749476"/>
                  <a:pt x="2033618" y="1749476"/>
                </a:cubicBezTo>
                <a:cubicBezTo>
                  <a:pt x="1873946" y="1749476"/>
                  <a:pt x="1725611" y="1702571"/>
                  <a:pt x="1602563" y="1622241"/>
                </a:cubicBezTo>
                <a:lnTo>
                  <a:pt x="1535829" y="1569035"/>
                </a:lnTo>
                <a:lnTo>
                  <a:pt x="1526274" y="1660617"/>
                </a:lnTo>
                <a:cubicBezTo>
                  <a:pt x="1454385" y="2000102"/>
                  <a:pt x="1143539" y="2255475"/>
                  <a:pt x="770969" y="2255475"/>
                </a:cubicBezTo>
                <a:cubicBezTo>
                  <a:pt x="345175" y="2255475"/>
                  <a:pt x="0" y="1921926"/>
                  <a:pt x="0" y="1510473"/>
                </a:cubicBezTo>
                <a:cubicBezTo>
                  <a:pt x="0" y="1099020"/>
                  <a:pt x="345175" y="765471"/>
                  <a:pt x="770969" y="765471"/>
                </a:cubicBezTo>
                <a:cubicBezTo>
                  <a:pt x="930642" y="765471"/>
                  <a:pt x="1078977" y="812376"/>
                  <a:pt x="1202025" y="892706"/>
                </a:cubicBezTo>
                <a:lnTo>
                  <a:pt x="1268759" y="945912"/>
                </a:lnTo>
                <a:lnTo>
                  <a:pt x="1278313" y="854330"/>
                </a:lnTo>
                <a:cubicBezTo>
                  <a:pt x="1350203" y="514845"/>
                  <a:pt x="1661049" y="259472"/>
                  <a:pt x="2033618" y="259472"/>
                </a:cubicBezTo>
                <a:cubicBezTo>
                  <a:pt x="2246516" y="259472"/>
                  <a:pt x="2439258" y="342859"/>
                  <a:pt x="2578776" y="477678"/>
                </a:cubicBezTo>
                <a:lnTo>
                  <a:pt x="2591138" y="492156"/>
                </a:lnTo>
                <a:lnTo>
                  <a:pt x="2656969" y="374957"/>
                </a:lnTo>
                <a:cubicBezTo>
                  <a:pt x="2795518" y="176786"/>
                  <a:pt x="3030147" y="46493"/>
                  <a:pt x="3296268" y="46493"/>
                </a:cubicBezTo>
                <a:cubicBezTo>
                  <a:pt x="3509165" y="46493"/>
                  <a:pt x="3701907" y="129880"/>
                  <a:pt x="3841425" y="264699"/>
                </a:cubicBezTo>
                <a:lnTo>
                  <a:pt x="3910195" y="345241"/>
                </a:lnTo>
                <a:lnTo>
                  <a:pt x="3919618" y="328464"/>
                </a:lnTo>
                <a:cubicBezTo>
                  <a:pt x="4058167" y="130293"/>
                  <a:pt x="4292797" y="0"/>
                  <a:pt x="4558918" y="0"/>
                </a:cubicBezTo>
                <a:close/>
              </a:path>
            </a:pathLst>
          </a:custGeom>
          <a:solidFill>
            <a:schemeClr val="bg1"/>
          </a:solidFill>
          <a:ln>
            <a:noFill/>
          </a:ln>
          <a:effectLst>
            <a:outerShdw blurRad="266700" sx="102000" sy="102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ED6C0B"/>
              </a:solidFill>
              <a:effectLst/>
              <a:uLnTx/>
              <a:uFillTx/>
              <a:latin typeface="等线" panose="020F0502020204030204"/>
              <a:ea typeface="等线" panose="02010600030101010101" pitchFamily="2" charset="-122"/>
              <a:cs typeface="+mn-cs"/>
            </a:endParaRPr>
          </a:p>
        </p:txBody>
      </p:sp>
      <p:sp>
        <p:nvSpPr>
          <p:cNvPr id="21" name="任意多边形: 形状 20">
            <a:extLst>
              <a:ext uri="{FF2B5EF4-FFF2-40B4-BE49-F238E27FC236}">
                <a16:creationId xmlns:a16="http://schemas.microsoft.com/office/drawing/2014/main" id="{FBF3470B-7DF6-42B6-B755-38E7F8479AAE}"/>
              </a:ext>
            </a:extLst>
          </p:cNvPr>
          <p:cNvSpPr/>
          <p:nvPr/>
        </p:nvSpPr>
        <p:spPr>
          <a:xfrm>
            <a:off x="1491811" y="1044995"/>
            <a:ext cx="9207617" cy="2282405"/>
          </a:xfrm>
          <a:custGeom>
            <a:avLst/>
            <a:gdLst>
              <a:gd name="connsiteX0" fmla="*/ 4558918 w 9117838"/>
              <a:gd name="connsiteY0" fmla="*/ 0 h 2255475"/>
              <a:gd name="connsiteX1" fmla="*/ 5198217 w 9117838"/>
              <a:gd name="connsiteY1" fmla="*/ 328464 h 2255475"/>
              <a:gd name="connsiteX2" fmla="*/ 5207641 w 9117838"/>
              <a:gd name="connsiteY2" fmla="*/ 345241 h 2255475"/>
              <a:gd name="connsiteX3" fmla="*/ 5276410 w 9117838"/>
              <a:gd name="connsiteY3" fmla="*/ 264699 h 2255475"/>
              <a:gd name="connsiteX4" fmla="*/ 5821568 w 9117838"/>
              <a:gd name="connsiteY4" fmla="*/ 46493 h 2255475"/>
              <a:gd name="connsiteX5" fmla="*/ 6460867 w 9117838"/>
              <a:gd name="connsiteY5" fmla="*/ 374957 h 2255475"/>
              <a:gd name="connsiteX6" fmla="*/ 6526698 w 9117838"/>
              <a:gd name="connsiteY6" fmla="*/ 492157 h 2255475"/>
              <a:gd name="connsiteX7" fmla="*/ 6539061 w 9117838"/>
              <a:gd name="connsiteY7" fmla="*/ 477678 h 2255475"/>
              <a:gd name="connsiteX8" fmla="*/ 7084218 w 9117838"/>
              <a:gd name="connsiteY8" fmla="*/ 259472 h 2255475"/>
              <a:gd name="connsiteX9" fmla="*/ 7839524 w 9117838"/>
              <a:gd name="connsiteY9" fmla="*/ 854330 h 2255475"/>
              <a:gd name="connsiteX10" fmla="*/ 7849078 w 9117838"/>
              <a:gd name="connsiteY10" fmla="*/ 945913 h 2255475"/>
              <a:gd name="connsiteX11" fmla="*/ 7915813 w 9117838"/>
              <a:gd name="connsiteY11" fmla="*/ 892706 h 2255475"/>
              <a:gd name="connsiteX12" fmla="*/ 8346869 w 9117838"/>
              <a:gd name="connsiteY12" fmla="*/ 765471 h 2255475"/>
              <a:gd name="connsiteX13" fmla="*/ 9117838 w 9117838"/>
              <a:gd name="connsiteY13" fmla="*/ 1510473 h 2255475"/>
              <a:gd name="connsiteX14" fmla="*/ 8346869 w 9117838"/>
              <a:gd name="connsiteY14" fmla="*/ 2255475 h 2255475"/>
              <a:gd name="connsiteX15" fmla="*/ 7591563 w 9117838"/>
              <a:gd name="connsiteY15" fmla="*/ 1660617 h 2255475"/>
              <a:gd name="connsiteX16" fmla="*/ 7582009 w 9117838"/>
              <a:gd name="connsiteY16" fmla="*/ 1569034 h 2255475"/>
              <a:gd name="connsiteX17" fmla="*/ 7515274 w 9117838"/>
              <a:gd name="connsiteY17" fmla="*/ 1622241 h 2255475"/>
              <a:gd name="connsiteX18" fmla="*/ 7084218 w 9117838"/>
              <a:gd name="connsiteY18" fmla="*/ 1749476 h 2255475"/>
              <a:gd name="connsiteX19" fmla="*/ 6444918 w 9117838"/>
              <a:gd name="connsiteY19" fmla="*/ 1421012 h 2255475"/>
              <a:gd name="connsiteX20" fmla="*/ 6379087 w 9117838"/>
              <a:gd name="connsiteY20" fmla="*/ 1303812 h 2255475"/>
              <a:gd name="connsiteX21" fmla="*/ 6366725 w 9117838"/>
              <a:gd name="connsiteY21" fmla="*/ 1318291 h 2255475"/>
              <a:gd name="connsiteX22" fmla="*/ 5821568 w 9117838"/>
              <a:gd name="connsiteY22" fmla="*/ 1536497 h 2255475"/>
              <a:gd name="connsiteX23" fmla="*/ 5182268 w 9117838"/>
              <a:gd name="connsiteY23" fmla="*/ 1208033 h 2255475"/>
              <a:gd name="connsiteX24" fmla="*/ 5172845 w 9117838"/>
              <a:gd name="connsiteY24" fmla="*/ 1191256 h 2255475"/>
              <a:gd name="connsiteX25" fmla="*/ 5104075 w 9117838"/>
              <a:gd name="connsiteY25" fmla="*/ 1271798 h 2255475"/>
              <a:gd name="connsiteX26" fmla="*/ 4558918 w 9117838"/>
              <a:gd name="connsiteY26" fmla="*/ 1490004 h 2255475"/>
              <a:gd name="connsiteX27" fmla="*/ 4013761 w 9117838"/>
              <a:gd name="connsiteY27" fmla="*/ 1271798 h 2255475"/>
              <a:gd name="connsiteX28" fmla="*/ 3944991 w 9117838"/>
              <a:gd name="connsiteY28" fmla="*/ 1191256 h 2255475"/>
              <a:gd name="connsiteX29" fmla="*/ 3935567 w 9117838"/>
              <a:gd name="connsiteY29" fmla="*/ 1208033 h 2255475"/>
              <a:gd name="connsiteX30" fmla="*/ 3296268 w 9117838"/>
              <a:gd name="connsiteY30" fmla="*/ 1536497 h 2255475"/>
              <a:gd name="connsiteX31" fmla="*/ 2751111 w 9117838"/>
              <a:gd name="connsiteY31" fmla="*/ 1318291 h 2255475"/>
              <a:gd name="connsiteX32" fmla="*/ 2738749 w 9117838"/>
              <a:gd name="connsiteY32" fmla="*/ 1303813 h 2255475"/>
              <a:gd name="connsiteX33" fmla="*/ 2672918 w 9117838"/>
              <a:gd name="connsiteY33" fmla="*/ 1421012 h 2255475"/>
              <a:gd name="connsiteX34" fmla="*/ 2033618 w 9117838"/>
              <a:gd name="connsiteY34" fmla="*/ 1749476 h 2255475"/>
              <a:gd name="connsiteX35" fmla="*/ 1602563 w 9117838"/>
              <a:gd name="connsiteY35" fmla="*/ 1622241 h 2255475"/>
              <a:gd name="connsiteX36" fmla="*/ 1535829 w 9117838"/>
              <a:gd name="connsiteY36" fmla="*/ 1569035 h 2255475"/>
              <a:gd name="connsiteX37" fmla="*/ 1526274 w 9117838"/>
              <a:gd name="connsiteY37" fmla="*/ 1660617 h 2255475"/>
              <a:gd name="connsiteX38" fmla="*/ 770969 w 9117838"/>
              <a:gd name="connsiteY38" fmla="*/ 2255475 h 2255475"/>
              <a:gd name="connsiteX39" fmla="*/ 0 w 9117838"/>
              <a:gd name="connsiteY39" fmla="*/ 1510473 h 2255475"/>
              <a:gd name="connsiteX40" fmla="*/ 770969 w 9117838"/>
              <a:gd name="connsiteY40" fmla="*/ 765471 h 2255475"/>
              <a:gd name="connsiteX41" fmla="*/ 1202025 w 9117838"/>
              <a:gd name="connsiteY41" fmla="*/ 892706 h 2255475"/>
              <a:gd name="connsiteX42" fmla="*/ 1268759 w 9117838"/>
              <a:gd name="connsiteY42" fmla="*/ 945912 h 2255475"/>
              <a:gd name="connsiteX43" fmla="*/ 1278313 w 9117838"/>
              <a:gd name="connsiteY43" fmla="*/ 854330 h 2255475"/>
              <a:gd name="connsiteX44" fmla="*/ 2033618 w 9117838"/>
              <a:gd name="connsiteY44" fmla="*/ 259472 h 2255475"/>
              <a:gd name="connsiteX45" fmla="*/ 2578776 w 9117838"/>
              <a:gd name="connsiteY45" fmla="*/ 477678 h 2255475"/>
              <a:gd name="connsiteX46" fmla="*/ 2591138 w 9117838"/>
              <a:gd name="connsiteY46" fmla="*/ 492156 h 2255475"/>
              <a:gd name="connsiteX47" fmla="*/ 2656969 w 9117838"/>
              <a:gd name="connsiteY47" fmla="*/ 374957 h 2255475"/>
              <a:gd name="connsiteX48" fmla="*/ 3296268 w 9117838"/>
              <a:gd name="connsiteY48" fmla="*/ 46493 h 2255475"/>
              <a:gd name="connsiteX49" fmla="*/ 3841425 w 9117838"/>
              <a:gd name="connsiteY49" fmla="*/ 264699 h 2255475"/>
              <a:gd name="connsiteX50" fmla="*/ 3910195 w 9117838"/>
              <a:gd name="connsiteY50" fmla="*/ 345241 h 2255475"/>
              <a:gd name="connsiteX51" fmla="*/ 3919618 w 9117838"/>
              <a:gd name="connsiteY51" fmla="*/ 328464 h 2255475"/>
              <a:gd name="connsiteX52" fmla="*/ 4558918 w 9117838"/>
              <a:gd name="connsiteY52" fmla="*/ 0 h 2255475"/>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Lst>
            <a:rect l="l" t="t" r="r" b="b"/>
            <a:pathLst>
              <a:path w="9117838" h="2255475">
                <a:moveTo>
                  <a:pt x="4558918" y="0"/>
                </a:moveTo>
                <a:cubicBezTo>
                  <a:pt x="4825039" y="0"/>
                  <a:pt x="5059668" y="130293"/>
                  <a:pt x="5198217" y="328464"/>
                </a:cubicBezTo>
                <a:lnTo>
                  <a:pt x="5207641" y="345241"/>
                </a:lnTo>
                <a:lnTo>
                  <a:pt x="5276410" y="264699"/>
                </a:lnTo>
                <a:cubicBezTo>
                  <a:pt x="5415928" y="129880"/>
                  <a:pt x="5608671" y="46493"/>
                  <a:pt x="5821568" y="46493"/>
                </a:cubicBezTo>
                <a:cubicBezTo>
                  <a:pt x="6087689" y="46493"/>
                  <a:pt x="6322318" y="176786"/>
                  <a:pt x="6460867" y="374957"/>
                </a:cubicBezTo>
                <a:lnTo>
                  <a:pt x="6526698" y="492157"/>
                </a:lnTo>
                <a:lnTo>
                  <a:pt x="6539061" y="477678"/>
                </a:lnTo>
                <a:cubicBezTo>
                  <a:pt x="6678579" y="342859"/>
                  <a:pt x="6871321" y="259472"/>
                  <a:pt x="7084218" y="259472"/>
                </a:cubicBezTo>
                <a:cubicBezTo>
                  <a:pt x="7456788" y="259472"/>
                  <a:pt x="7767634" y="514845"/>
                  <a:pt x="7839524" y="854330"/>
                </a:cubicBezTo>
                <a:lnTo>
                  <a:pt x="7849078" y="945913"/>
                </a:lnTo>
                <a:lnTo>
                  <a:pt x="7915813" y="892706"/>
                </a:lnTo>
                <a:cubicBezTo>
                  <a:pt x="8038861" y="812376"/>
                  <a:pt x="8187196" y="765471"/>
                  <a:pt x="8346869" y="765471"/>
                </a:cubicBezTo>
                <a:cubicBezTo>
                  <a:pt x="8772663" y="765471"/>
                  <a:pt x="9117838" y="1099020"/>
                  <a:pt x="9117838" y="1510473"/>
                </a:cubicBezTo>
                <a:cubicBezTo>
                  <a:pt x="9117838" y="1921926"/>
                  <a:pt x="8772663" y="2255475"/>
                  <a:pt x="8346869" y="2255475"/>
                </a:cubicBezTo>
                <a:cubicBezTo>
                  <a:pt x="7974299" y="2255475"/>
                  <a:pt x="7663453" y="2000102"/>
                  <a:pt x="7591563" y="1660617"/>
                </a:cubicBezTo>
                <a:lnTo>
                  <a:pt x="7582009" y="1569034"/>
                </a:lnTo>
                <a:lnTo>
                  <a:pt x="7515274" y="1622241"/>
                </a:lnTo>
                <a:cubicBezTo>
                  <a:pt x="7392226" y="1702571"/>
                  <a:pt x="7243891" y="1749476"/>
                  <a:pt x="7084218" y="1749476"/>
                </a:cubicBezTo>
                <a:cubicBezTo>
                  <a:pt x="6818097" y="1749476"/>
                  <a:pt x="6583467" y="1619184"/>
                  <a:pt x="6444918" y="1421012"/>
                </a:cubicBezTo>
                <a:lnTo>
                  <a:pt x="6379087" y="1303812"/>
                </a:lnTo>
                <a:lnTo>
                  <a:pt x="6366725" y="1318291"/>
                </a:lnTo>
                <a:cubicBezTo>
                  <a:pt x="6227207" y="1453110"/>
                  <a:pt x="6034465" y="1536497"/>
                  <a:pt x="5821568" y="1536497"/>
                </a:cubicBezTo>
                <a:cubicBezTo>
                  <a:pt x="5555446" y="1536497"/>
                  <a:pt x="5320817" y="1406205"/>
                  <a:pt x="5182268" y="1208033"/>
                </a:cubicBezTo>
                <a:lnTo>
                  <a:pt x="5172845" y="1191256"/>
                </a:lnTo>
                <a:lnTo>
                  <a:pt x="5104075" y="1271798"/>
                </a:lnTo>
                <a:cubicBezTo>
                  <a:pt x="4964557" y="1406617"/>
                  <a:pt x="4771815" y="1490004"/>
                  <a:pt x="4558918" y="1490004"/>
                </a:cubicBezTo>
                <a:cubicBezTo>
                  <a:pt x="4346021" y="1490004"/>
                  <a:pt x="4153279" y="1406617"/>
                  <a:pt x="4013761" y="1271798"/>
                </a:cubicBezTo>
                <a:lnTo>
                  <a:pt x="3944991" y="1191256"/>
                </a:lnTo>
                <a:lnTo>
                  <a:pt x="3935567" y="1208033"/>
                </a:lnTo>
                <a:cubicBezTo>
                  <a:pt x="3797019" y="1406205"/>
                  <a:pt x="3562389" y="1536497"/>
                  <a:pt x="3296268" y="1536497"/>
                </a:cubicBezTo>
                <a:cubicBezTo>
                  <a:pt x="3083371" y="1536497"/>
                  <a:pt x="2890629" y="1453110"/>
                  <a:pt x="2751111" y="1318291"/>
                </a:cubicBezTo>
                <a:lnTo>
                  <a:pt x="2738749" y="1303813"/>
                </a:lnTo>
                <a:lnTo>
                  <a:pt x="2672918" y="1421012"/>
                </a:lnTo>
                <a:cubicBezTo>
                  <a:pt x="2534369" y="1619184"/>
                  <a:pt x="2299740" y="1749476"/>
                  <a:pt x="2033618" y="1749476"/>
                </a:cubicBezTo>
                <a:cubicBezTo>
                  <a:pt x="1873946" y="1749476"/>
                  <a:pt x="1725611" y="1702571"/>
                  <a:pt x="1602563" y="1622241"/>
                </a:cubicBezTo>
                <a:lnTo>
                  <a:pt x="1535829" y="1569035"/>
                </a:lnTo>
                <a:lnTo>
                  <a:pt x="1526274" y="1660617"/>
                </a:lnTo>
                <a:cubicBezTo>
                  <a:pt x="1454385" y="2000102"/>
                  <a:pt x="1143539" y="2255475"/>
                  <a:pt x="770969" y="2255475"/>
                </a:cubicBezTo>
                <a:cubicBezTo>
                  <a:pt x="345175" y="2255475"/>
                  <a:pt x="0" y="1921926"/>
                  <a:pt x="0" y="1510473"/>
                </a:cubicBezTo>
                <a:cubicBezTo>
                  <a:pt x="0" y="1099020"/>
                  <a:pt x="345175" y="765471"/>
                  <a:pt x="770969" y="765471"/>
                </a:cubicBezTo>
                <a:cubicBezTo>
                  <a:pt x="930642" y="765471"/>
                  <a:pt x="1078977" y="812376"/>
                  <a:pt x="1202025" y="892706"/>
                </a:cubicBezTo>
                <a:lnTo>
                  <a:pt x="1268759" y="945912"/>
                </a:lnTo>
                <a:lnTo>
                  <a:pt x="1278313" y="854330"/>
                </a:lnTo>
                <a:cubicBezTo>
                  <a:pt x="1350203" y="514845"/>
                  <a:pt x="1661049" y="259472"/>
                  <a:pt x="2033618" y="259472"/>
                </a:cubicBezTo>
                <a:cubicBezTo>
                  <a:pt x="2246516" y="259472"/>
                  <a:pt x="2439258" y="342859"/>
                  <a:pt x="2578776" y="477678"/>
                </a:cubicBezTo>
                <a:lnTo>
                  <a:pt x="2591138" y="492156"/>
                </a:lnTo>
                <a:lnTo>
                  <a:pt x="2656969" y="374957"/>
                </a:lnTo>
                <a:cubicBezTo>
                  <a:pt x="2795518" y="176786"/>
                  <a:pt x="3030147" y="46493"/>
                  <a:pt x="3296268" y="46493"/>
                </a:cubicBezTo>
                <a:cubicBezTo>
                  <a:pt x="3509165" y="46493"/>
                  <a:pt x="3701907" y="129880"/>
                  <a:pt x="3841425" y="264699"/>
                </a:cubicBezTo>
                <a:lnTo>
                  <a:pt x="3910195" y="345241"/>
                </a:lnTo>
                <a:lnTo>
                  <a:pt x="3919618" y="328464"/>
                </a:lnTo>
                <a:cubicBezTo>
                  <a:pt x="4058167" y="130293"/>
                  <a:pt x="4292797" y="0"/>
                  <a:pt x="4558918" y="0"/>
                </a:cubicBezTo>
                <a:close/>
              </a:path>
            </a:pathLst>
          </a:custGeom>
          <a:solidFill>
            <a:schemeClr val="bg1"/>
          </a:solidFill>
          <a:ln>
            <a:noFill/>
          </a:ln>
          <a:effectLst>
            <a:outerShdw blurRad="266700" sx="102000" sy="102000" algn="ctr" rotWithShape="0">
              <a:schemeClr val="bg1"/>
            </a:outerShd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srgbClr val="ED6C0B"/>
              </a:solidFill>
              <a:effectLst/>
              <a:uLnTx/>
              <a:uFillTx/>
              <a:latin typeface="等线" panose="020F0502020204030204"/>
              <a:ea typeface="等线" panose="02010600030101010101" pitchFamily="2" charset="-122"/>
              <a:cs typeface="+mn-cs"/>
            </a:endParaRPr>
          </a:p>
        </p:txBody>
      </p:sp>
      <p:pic>
        <p:nvPicPr>
          <p:cNvPr id="4" name="Picture 3">
            <a:extLst>
              <a:ext uri="{FF2B5EF4-FFF2-40B4-BE49-F238E27FC236}">
                <a16:creationId xmlns:a16="http://schemas.microsoft.com/office/drawing/2014/main" id="{7DECAD90-1133-4AB0-ACC8-150E0481D749}"/>
              </a:ext>
            </a:extLst>
          </p:cNvPr>
          <p:cNvPicPr>
            <a:picLocks noChangeAspect="1"/>
          </p:cNvPicPr>
          <p:nvPr/>
        </p:nvPicPr>
        <p:blipFill>
          <a:blip r:embed="rId12"/>
          <a:stretch>
            <a:fillRect/>
          </a:stretch>
        </p:blipFill>
        <p:spPr>
          <a:xfrm>
            <a:off x="944890" y="1328300"/>
            <a:ext cx="10301458" cy="5981302"/>
          </a:xfrm>
          <a:prstGeom prst="rect">
            <a:avLst/>
          </a:prstGeom>
        </p:spPr>
      </p:pic>
    </p:spTree>
    <p:extLst>
      <p:ext uri="{BB962C8B-B14F-4D97-AF65-F5344CB8AC3E}">
        <p14:creationId xmlns:p14="http://schemas.microsoft.com/office/powerpoint/2010/main" val="4250345563"/>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fade">
                                      <p:cBhvr>
                                        <p:cTn id="7" dur="500"/>
                                        <p:tgtEl>
                                          <p:spTgt spid="2"/>
                                        </p:tgtEl>
                                      </p:cBhvr>
                                    </p:animEffect>
                                  </p:childTnLst>
                                </p:cTn>
                              </p:par>
                              <p:par>
                                <p:cTn id="8" presetID="10" presetClass="entr" presetSubtype="0" fill="hold" nodeType="withEffect">
                                  <p:stCondLst>
                                    <p:cond delay="0"/>
                                  </p:stCondLst>
                                  <p:childTnLst>
                                    <p:set>
                                      <p:cBhvr>
                                        <p:cTn id="9" dur="1" fill="hold">
                                          <p:stCondLst>
                                            <p:cond delay="0"/>
                                          </p:stCondLst>
                                        </p:cTn>
                                        <p:tgtEl>
                                          <p:spTgt spid="38"/>
                                        </p:tgtEl>
                                        <p:attrNameLst>
                                          <p:attrName>style.visibility</p:attrName>
                                        </p:attrNameLst>
                                      </p:cBhvr>
                                      <p:to>
                                        <p:strVal val="visible"/>
                                      </p:to>
                                    </p:set>
                                    <p:animEffect transition="in" filter="fade">
                                      <p:cBhvr>
                                        <p:cTn id="10" dur="500"/>
                                        <p:tgtEl>
                                          <p:spTgt spid="38"/>
                                        </p:tgtEl>
                                      </p:cBhvr>
                                    </p:animEffect>
                                  </p:childTnLst>
                                </p:cTn>
                              </p:par>
                              <p:par>
                                <p:cTn id="11" presetID="10" presetClass="entr" presetSubtype="0" fill="hold" nodeType="withEffect">
                                  <p:stCondLst>
                                    <p:cond delay="0"/>
                                  </p:stCondLst>
                                  <p:childTnLst>
                                    <p:set>
                                      <p:cBhvr>
                                        <p:cTn id="12" dur="1" fill="hold">
                                          <p:stCondLst>
                                            <p:cond delay="0"/>
                                          </p:stCondLst>
                                        </p:cTn>
                                        <p:tgtEl>
                                          <p:spTgt spid="46"/>
                                        </p:tgtEl>
                                        <p:attrNameLst>
                                          <p:attrName>style.visibility</p:attrName>
                                        </p:attrNameLst>
                                      </p:cBhvr>
                                      <p:to>
                                        <p:strVal val="visible"/>
                                      </p:to>
                                    </p:set>
                                    <p:animEffect transition="in" filter="fade">
                                      <p:cBhvr>
                                        <p:cTn id="13" dur="500"/>
                                        <p:tgtEl>
                                          <p:spTgt spid="46"/>
                                        </p:tgtEl>
                                      </p:cBhvr>
                                    </p:animEffect>
                                  </p:childTnLst>
                                </p:cTn>
                              </p:par>
                              <p:par>
                                <p:cTn id="14" presetID="10" presetClass="entr" presetSubtype="0" fill="hold" nodeType="withEffect">
                                  <p:stCondLst>
                                    <p:cond delay="0"/>
                                  </p:stCondLst>
                                  <p:childTnLst>
                                    <p:set>
                                      <p:cBhvr>
                                        <p:cTn id="15" dur="1" fill="hold">
                                          <p:stCondLst>
                                            <p:cond delay="0"/>
                                          </p:stCondLst>
                                        </p:cTn>
                                        <p:tgtEl>
                                          <p:spTgt spid="45"/>
                                        </p:tgtEl>
                                        <p:attrNameLst>
                                          <p:attrName>style.visibility</p:attrName>
                                        </p:attrNameLst>
                                      </p:cBhvr>
                                      <p:to>
                                        <p:strVal val="visible"/>
                                      </p:to>
                                    </p:set>
                                    <p:animEffect transition="in" filter="fade">
                                      <p:cBhvr>
                                        <p:cTn id="16" dur="500"/>
                                        <p:tgtEl>
                                          <p:spTgt spid="45"/>
                                        </p:tgtEl>
                                      </p:cBhvr>
                                    </p:animEffect>
                                  </p:childTnLst>
                                </p:cTn>
                              </p:par>
                            </p:childTnLst>
                          </p:cTn>
                        </p:par>
                        <p:par>
                          <p:cTn id="17" fill="hold">
                            <p:stCondLst>
                              <p:cond delay="500"/>
                            </p:stCondLst>
                            <p:childTnLst>
                              <p:par>
                                <p:cTn id="18" presetID="23" presetClass="entr" presetSubtype="288" fill="hold" grpId="0" nodeType="afterEffect">
                                  <p:stCondLst>
                                    <p:cond delay="0"/>
                                  </p:stCondLst>
                                  <p:childTnLst>
                                    <p:set>
                                      <p:cBhvr>
                                        <p:cTn id="19" dur="1" fill="hold">
                                          <p:stCondLst>
                                            <p:cond delay="0"/>
                                          </p:stCondLst>
                                        </p:cTn>
                                        <p:tgtEl>
                                          <p:spTgt spid="48"/>
                                        </p:tgtEl>
                                        <p:attrNameLst>
                                          <p:attrName>style.visibility</p:attrName>
                                        </p:attrNameLst>
                                      </p:cBhvr>
                                      <p:to>
                                        <p:strVal val="visible"/>
                                      </p:to>
                                    </p:set>
                                    <p:anim calcmode="lin" valueType="num">
                                      <p:cBhvr>
                                        <p:cTn id="20" dur="500" fill="hold"/>
                                        <p:tgtEl>
                                          <p:spTgt spid="48"/>
                                        </p:tgtEl>
                                        <p:attrNameLst>
                                          <p:attrName>ppt_w</p:attrName>
                                        </p:attrNameLst>
                                      </p:cBhvr>
                                      <p:tavLst>
                                        <p:tav tm="0">
                                          <p:val>
                                            <p:strVal val="4/3*#ppt_w"/>
                                          </p:val>
                                        </p:tav>
                                        <p:tav tm="100000">
                                          <p:val>
                                            <p:strVal val="#ppt_w"/>
                                          </p:val>
                                        </p:tav>
                                      </p:tavLst>
                                    </p:anim>
                                    <p:anim calcmode="lin" valueType="num">
                                      <p:cBhvr>
                                        <p:cTn id="21" dur="500" fill="hold"/>
                                        <p:tgtEl>
                                          <p:spTgt spid="48"/>
                                        </p:tgtEl>
                                        <p:attrNameLst>
                                          <p:attrName>ppt_h</p:attrName>
                                        </p:attrNameLst>
                                      </p:cBhvr>
                                      <p:tavLst>
                                        <p:tav tm="0">
                                          <p:val>
                                            <p:strVal val="4/3*#ppt_h"/>
                                          </p:val>
                                        </p:tav>
                                        <p:tav tm="100000">
                                          <p:val>
                                            <p:strVal val="#ppt_h"/>
                                          </p:val>
                                        </p:tav>
                                      </p:tavLst>
                                    </p:anim>
                                  </p:childTnLst>
                                </p:cTn>
                              </p:par>
                              <p:par>
                                <p:cTn id="22" presetID="23" presetClass="entr" presetSubtype="288"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 calcmode="lin" valueType="num">
                                      <p:cBhvr>
                                        <p:cTn id="24" dur="500" fill="hold"/>
                                        <p:tgtEl>
                                          <p:spTgt spid="21"/>
                                        </p:tgtEl>
                                        <p:attrNameLst>
                                          <p:attrName>ppt_w</p:attrName>
                                        </p:attrNameLst>
                                      </p:cBhvr>
                                      <p:tavLst>
                                        <p:tav tm="0">
                                          <p:val>
                                            <p:strVal val="4/3*#ppt_w"/>
                                          </p:val>
                                        </p:tav>
                                        <p:tav tm="100000">
                                          <p:val>
                                            <p:strVal val="#ppt_w"/>
                                          </p:val>
                                        </p:tav>
                                      </p:tavLst>
                                    </p:anim>
                                    <p:anim calcmode="lin" valueType="num">
                                      <p:cBhvr>
                                        <p:cTn id="25" dur="500" fill="hold"/>
                                        <p:tgtEl>
                                          <p:spTgt spid="21"/>
                                        </p:tgtEl>
                                        <p:attrNameLst>
                                          <p:attrName>ppt_h</p:attrName>
                                        </p:attrNameLst>
                                      </p:cBhvr>
                                      <p:tavLst>
                                        <p:tav tm="0">
                                          <p:val>
                                            <p:strVal val="4/3*#ppt_h"/>
                                          </p:val>
                                        </p:tav>
                                        <p:tav tm="100000">
                                          <p:val>
                                            <p:strVal val="#ppt_h"/>
                                          </p:val>
                                        </p:tav>
                                      </p:tavLst>
                                    </p:anim>
                                  </p:childTnLst>
                                </p:cTn>
                              </p:par>
                              <p:par>
                                <p:cTn id="26" presetID="22" presetClass="entr" presetSubtype="8" fill="hold" nodeType="withEffect">
                                  <p:stCondLst>
                                    <p:cond delay="0"/>
                                  </p:stCondLst>
                                  <p:childTnLst>
                                    <p:set>
                                      <p:cBhvr>
                                        <p:cTn id="27" dur="1" fill="hold">
                                          <p:stCondLst>
                                            <p:cond delay="0"/>
                                          </p:stCondLst>
                                        </p:cTn>
                                        <p:tgtEl>
                                          <p:spTgt spid="4"/>
                                        </p:tgtEl>
                                        <p:attrNameLst>
                                          <p:attrName>style.visibility</p:attrName>
                                        </p:attrNameLst>
                                      </p:cBhvr>
                                      <p:to>
                                        <p:strVal val="visible"/>
                                      </p:to>
                                    </p:set>
                                    <p:animEffect transition="in" filter="wipe(left)">
                                      <p:cBhvr>
                                        <p:cTn id="28" dur="500"/>
                                        <p:tgtEl>
                                          <p:spTgt spid="4"/>
                                        </p:tgtEl>
                                      </p:cBhvr>
                                    </p:animEffect>
                                  </p:childTnLst>
                                </p:cTn>
                              </p:par>
                            </p:childTnLst>
                          </p:cTn>
                        </p:par>
                        <p:par>
                          <p:cTn id="29" fill="hold">
                            <p:stCondLst>
                              <p:cond delay="1000"/>
                            </p:stCondLst>
                            <p:childTnLst>
                              <p:par>
                                <p:cTn id="30" presetID="6" presetClass="emph" presetSubtype="0" fill="hold" grpId="1" nodeType="afterEffect">
                                  <p:stCondLst>
                                    <p:cond delay="0"/>
                                  </p:stCondLst>
                                  <p:childTnLst>
                                    <p:animScale>
                                      <p:cBhvr>
                                        <p:cTn id="31" dur="500" fill="hold"/>
                                        <p:tgtEl>
                                          <p:spTgt spid="21"/>
                                        </p:tgtEl>
                                      </p:cBhvr>
                                      <p:by x="2000000" y="2000000"/>
                                    </p:animScale>
                                  </p:childTnLst>
                                </p:cTn>
                              </p:par>
                              <p:par>
                                <p:cTn id="32" presetID="10" presetClass="exit" presetSubtype="0" fill="hold" grpId="2" nodeType="withEffect">
                                  <p:stCondLst>
                                    <p:cond delay="0"/>
                                  </p:stCondLst>
                                  <p:childTnLst>
                                    <p:animEffect transition="out" filter="fade">
                                      <p:cBhvr>
                                        <p:cTn id="33" dur="500"/>
                                        <p:tgtEl>
                                          <p:spTgt spid="21"/>
                                        </p:tgtEl>
                                      </p:cBhvr>
                                    </p:animEffect>
                                    <p:set>
                                      <p:cBhvr>
                                        <p:cTn id="34" dur="1" fill="hold">
                                          <p:stCondLst>
                                            <p:cond delay="499"/>
                                          </p:stCondLst>
                                        </p:cTn>
                                        <p:tgtEl>
                                          <p:spTgt spid="21"/>
                                        </p:tgtEl>
                                        <p:attrNameLst>
                                          <p:attrName>style.visibility</p:attrName>
                                        </p:attrNameLst>
                                      </p:cBhvr>
                                      <p:to>
                                        <p:strVal val="hidden"/>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animBg="1"/>
      <p:bldP spid="21" grpId="0" animBg="1"/>
      <p:bldP spid="21" grpId="1" animBg="1"/>
      <p:bldP spid="21" grpId="2" animBg="1"/>
    </p:bldLst>
  </p:timing>
</p:sld>
</file>

<file path=ppt/slides/slide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08A270F-C40F-026F-DC37-557E0B60E371}"/>
              </a:ext>
            </a:extLst>
          </p:cNvPr>
          <p:cNvSpPr txBox="1"/>
          <p:nvPr/>
        </p:nvSpPr>
        <p:spPr>
          <a:xfrm>
            <a:off x="417449" y="2525906"/>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1</a:t>
            </a:r>
            <a:r>
              <a:rPr lang="en-US" sz="3600" kern="0">
                <a:solidFill>
                  <a:srgbClr val="000000"/>
                </a:solidFill>
                <a:cs typeface="Arial"/>
                <a:sym typeface="Arial"/>
              </a:rPr>
              <a:t>. Đoán nội dung từng tranh.</a:t>
            </a:r>
          </a:p>
        </p:txBody>
      </p:sp>
      <p:sp>
        <p:nvSpPr>
          <p:cNvPr id="5" name="TextBox 4">
            <a:extLst>
              <a:ext uri="{FF2B5EF4-FFF2-40B4-BE49-F238E27FC236}">
                <a16:creationId xmlns:a16="http://schemas.microsoft.com/office/drawing/2014/main" id="{4EB78983-5C9A-1888-AA14-F1B7D56F1C1D}"/>
              </a:ext>
            </a:extLst>
          </p:cNvPr>
          <p:cNvSpPr txBox="1"/>
          <p:nvPr/>
        </p:nvSpPr>
        <p:spPr>
          <a:xfrm>
            <a:off x="1820869" y="841047"/>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1340490456"/>
      </p:ext>
    </p:extLst>
  </p:cSld>
  <p:clrMapOvr>
    <a:masterClrMapping/>
  </p:clrMapOvr>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4EB78983-5C9A-1888-AA14-F1B7D56F1C1D}"/>
              </a:ext>
            </a:extLst>
          </p:cNvPr>
          <p:cNvSpPr txBox="1"/>
          <p:nvPr/>
        </p:nvSpPr>
        <p:spPr>
          <a:xfrm>
            <a:off x="277253" y="167278"/>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id="{5550A877-1D45-AFF0-A43B-6E9711B92A3B}"/>
              </a:ext>
            </a:extLst>
          </p:cNvPr>
          <p:cNvPicPr>
            <a:picLocks noChangeAspect="1"/>
          </p:cNvPicPr>
          <p:nvPr/>
        </p:nvPicPr>
        <p:blipFill>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tretch>
            <a:fillRect/>
          </a:stretch>
        </p:blipFill>
        <p:spPr>
          <a:xfrm>
            <a:off x="2397838" y="1513215"/>
            <a:ext cx="5349538" cy="5284956"/>
          </a:xfrm>
          <a:prstGeom prst="rect">
            <a:avLst/>
          </a:prstGeom>
        </p:spPr>
      </p:pic>
    </p:spTree>
    <p:extLst>
      <p:ext uri="{BB962C8B-B14F-4D97-AF65-F5344CB8AC3E}">
        <p14:creationId xmlns:p14="http://schemas.microsoft.com/office/powerpoint/2010/main" val="3141067295"/>
      </p:ext>
    </p:extLst>
  </p:cSld>
  <p:clrMapOvr>
    <a:masterClrMapping/>
  </p:clrMapOvr>
</p:sld>
</file>

<file path=ppt/slides/slide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r="50680" b="56389"/>
          <a:stretch/>
        </p:blipFill>
        <p:spPr>
          <a:xfrm>
            <a:off x="416176" y="1859618"/>
            <a:ext cx="4750301" cy="4149648"/>
          </a:xfrm>
          <a:prstGeom prst="rect">
            <a:avLst/>
          </a:prstGeom>
        </p:spPr>
      </p:pic>
      <p:sp>
        <p:nvSpPr>
          <p:cNvPr id="6" name="TextBox 5">
            <a:extLst>
              <a:ext uri="{FF2B5EF4-FFF2-40B4-BE49-F238E27FC236}">
                <a16:creationId xmlns:a16="http://schemas.microsoft.com/office/drawing/2014/main" id="{3F9DC4A8-37A2-7830-5452-36C790AF8583}"/>
              </a:ext>
            </a:extLst>
          </p:cNvPr>
          <p:cNvSpPr txBox="1"/>
          <p:nvPr/>
        </p:nvSpPr>
        <p:spPr>
          <a:xfrm>
            <a:off x="5471277" y="1733841"/>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Cảnh vườn cây có nhiều cây đã nở hoa rực rỡ: hướng dương, thạch thảo,… Ở góc vườn có một câu xương rồng đầy gai và không có hoa. Chắc nó rất buồn.</a:t>
            </a:r>
          </a:p>
        </p:txBody>
      </p:sp>
    </p:spTree>
    <p:extLst>
      <p:ext uri="{BB962C8B-B14F-4D97-AF65-F5344CB8AC3E}">
        <p14:creationId xmlns:p14="http://schemas.microsoft.com/office/powerpoint/2010/main" val="37311209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50633" t="728" r="47" b="55661"/>
          <a:stretch/>
        </p:blipFill>
        <p:spPr>
          <a:xfrm>
            <a:off x="416176" y="1905187"/>
            <a:ext cx="4750301" cy="4149648"/>
          </a:xfrm>
          <a:prstGeom prst="rect">
            <a:avLst/>
          </a:prstGeom>
        </p:spPr>
      </p:pic>
      <p:sp>
        <p:nvSpPr>
          <p:cNvPr id="6" name="TextBox 5">
            <a:extLst>
              <a:ext uri="{FF2B5EF4-FFF2-40B4-BE49-F238E27FC236}">
                <a16:creationId xmlns:a16="http://schemas.microsoft.com/office/drawing/2014/main" id="{3F9DC4A8-37A2-7830-5452-36C790AF8583}"/>
              </a:ext>
            </a:extLst>
          </p:cNvPr>
          <p:cNvSpPr txBox="1"/>
          <p:nvPr/>
        </p:nvSpPr>
        <p:spPr>
          <a:xfrm>
            <a:off x="5471277" y="1653631"/>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Cảnh mùa hè nóng như đổ lửa, các cây hoa trong vườn héo rũ, riêng cây xương rồng thân mập mạp, vẫn xanh tốt. Cây xương rồng đang như ái ngại, lo lắng cho các loài hoa.</a:t>
            </a:r>
          </a:p>
        </p:txBody>
      </p:sp>
    </p:spTree>
    <p:extLst>
      <p:ext uri="{BB962C8B-B14F-4D97-AF65-F5344CB8AC3E}">
        <p14:creationId xmlns:p14="http://schemas.microsoft.com/office/powerpoint/2010/main" val="29167736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18" name="Content Placeholder 5"/>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22" name="Picture 7" descr="C:\Users\HP\Desktop\27133535.jpg"/>
          <p:cNvPicPr>
            <a:picLocks noChangeAspect="1" noChangeArrowheads="1"/>
          </p:cNvPicPr>
          <p:nvPr/>
        </p:nvPicPr>
        <p:blipFill rotWithShape="1">
          <a:blip r:embed="rId5">
            <a:extLst>
              <a:ext uri="{BEBA8EAE-BF5A-486C-A8C5-ECC9F3942E4B}">
                <a14:imgProps xmlns:a14="http://schemas.microsoft.com/office/drawing/2010/main">
                  <a14:imgLayer r:embed="rId6">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6">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9">
            <a:extLst>
              <a:ext uri="{BEBA8EAE-BF5A-486C-A8C5-ECC9F3942E4B}">
                <a14:imgProps xmlns:a14="http://schemas.microsoft.com/office/drawing/2010/main">
                  <a14:imgLayer r:embed="rId6">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6">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1581150" y="114300"/>
            <a:ext cx="10268448" cy="1895287"/>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đọc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trước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em</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học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là</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a:t>
            </a:r>
          </a:p>
        </p:txBody>
      </p:sp>
      <p:sp>
        <p:nvSpPr>
          <p:cNvPr id="14" name="Rectangle 13"/>
          <p:cNvSpPr/>
          <p:nvPr/>
        </p:nvSpPr>
        <p:spPr>
          <a:xfrm>
            <a:off x="3239499" y="2344357"/>
            <a:ext cx="3296646"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Thăm</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3267075" y="3371325"/>
            <a:ext cx="329664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Về</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thăm</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6083" y="2344729"/>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Về</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quê</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6934611" y="3390747"/>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Quê</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hương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081" name="Picture 9" descr="C:\Users\HP\Desktop\36029054.jpg"/>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10015441" y="3697416"/>
            <a:ext cx="2413728" cy="26068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733402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14"/>
                                        </p:tgtEl>
                                        <p:attrNameLst>
                                          <p:attrName>style.visibility</p:attrName>
                                        </p:attrNameLst>
                                      </p:cBhvr>
                                      <p:to>
                                        <p:strVal val="visible"/>
                                      </p:to>
                                    </p:set>
                                    <p:anim calcmode="lin" valueType="num">
                                      <p:cBhvr>
                                        <p:cTn id="21" dur="1000" fill="hold"/>
                                        <p:tgtEl>
                                          <p:spTgt spid="14"/>
                                        </p:tgtEl>
                                        <p:attrNameLst>
                                          <p:attrName>ppt_w</p:attrName>
                                        </p:attrNameLst>
                                      </p:cBhvr>
                                      <p:tavLst>
                                        <p:tav tm="0">
                                          <p:val>
                                            <p:fltVal val="0"/>
                                          </p:val>
                                        </p:tav>
                                        <p:tav tm="100000">
                                          <p:val>
                                            <p:strVal val="#ppt_w"/>
                                          </p:val>
                                        </p:tav>
                                      </p:tavLst>
                                    </p:anim>
                                    <p:anim calcmode="lin" valueType="num">
                                      <p:cBhvr>
                                        <p:cTn id="22" dur="1000" fill="hold"/>
                                        <p:tgtEl>
                                          <p:spTgt spid="14"/>
                                        </p:tgtEl>
                                        <p:attrNameLst>
                                          <p:attrName>ppt_h</p:attrName>
                                        </p:attrNameLst>
                                      </p:cBhvr>
                                      <p:tavLst>
                                        <p:tav tm="0">
                                          <p:val>
                                            <p:fltVal val="0"/>
                                          </p:val>
                                        </p:tav>
                                        <p:tav tm="100000">
                                          <p:val>
                                            <p:strVal val="#ppt_h"/>
                                          </p:val>
                                        </p:tav>
                                      </p:tavLst>
                                    </p:anim>
                                    <p:anim calcmode="lin" valueType="num">
                                      <p:cBhvr>
                                        <p:cTn id="23" dur="1000" fill="hold"/>
                                        <p:tgtEl>
                                          <p:spTgt spid="14"/>
                                        </p:tgtEl>
                                        <p:attrNameLst>
                                          <p:attrName>style.rotation</p:attrName>
                                        </p:attrNameLst>
                                      </p:cBhvr>
                                      <p:tavLst>
                                        <p:tav tm="0">
                                          <p:val>
                                            <p:fltVal val="90"/>
                                          </p:val>
                                        </p:tav>
                                        <p:tav tm="100000">
                                          <p:val>
                                            <p:fltVal val="0"/>
                                          </p:val>
                                        </p:tav>
                                      </p:tavLst>
                                    </p:anim>
                                    <p:animEffect transition="in" filter="fade">
                                      <p:cBhvr>
                                        <p:cTn id="24" dur="1000"/>
                                        <p:tgtEl>
                                          <p:spTgt spid="14"/>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43"/>
                                        </p:tgtEl>
                                        <p:attrNameLst>
                                          <p:attrName>style.visibility</p:attrName>
                                        </p:attrNameLst>
                                      </p:cBhvr>
                                      <p:to>
                                        <p:strVal val="visible"/>
                                      </p:to>
                                    </p:set>
                                    <p:anim calcmode="lin" valueType="num">
                                      <p:cBhvr>
                                        <p:cTn id="27" dur="1000" fill="hold"/>
                                        <p:tgtEl>
                                          <p:spTgt spid="43"/>
                                        </p:tgtEl>
                                        <p:attrNameLst>
                                          <p:attrName>ppt_w</p:attrName>
                                        </p:attrNameLst>
                                      </p:cBhvr>
                                      <p:tavLst>
                                        <p:tav tm="0">
                                          <p:val>
                                            <p:fltVal val="0"/>
                                          </p:val>
                                        </p:tav>
                                        <p:tav tm="100000">
                                          <p:val>
                                            <p:strVal val="#ppt_w"/>
                                          </p:val>
                                        </p:tav>
                                      </p:tavLst>
                                    </p:anim>
                                    <p:anim calcmode="lin" valueType="num">
                                      <p:cBhvr>
                                        <p:cTn id="28" dur="1000" fill="hold"/>
                                        <p:tgtEl>
                                          <p:spTgt spid="43"/>
                                        </p:tgtEl>
                                        <p:attrNameLst>
                                          <p:attrName>ppt_h</p:attrName>
                                        </p:attrNameLst>
                                      </p:cBhvr>
                                      <p:tavLst>
                                        <p:tav tm="0">
                                          <p:val>
                                            <p:fltVal val="0"/>
                                          </p:val>
                                        </p:tav>
                                        <p:tav tm="100000">
                                          <p:val>
                                            <p:strVal val="#ppt_h"/>
                                          </p:val>
                                        </p:tav>
                                      </p:tavLst>
                                    </p:anim>
                                    <p:anim calcmode="lin" valueType="num">
                                      <p:cBhvr>
                                        <p:cTn id="29" dur="1000" fill="hold"/>
                                        <p:tgtEl>
                                          <p:spTgt spid="43"/>
                                        </p:tgtEl>
                                        <p:attrNameLst>
                                          <p:attrName>style.rotation</p:attrName>
                                        </p:attrNameLst>
                                      </p:cBhvr>
                                      <p:tavLst>
                                        <p:tav tm="0">
                                          <p:val>
                                            <p:fltVal val="90"/>
                                          </p:val>
                                        </p:tav>
                                        <p:tav tm="100000">
                                          <p:val>
                                            <p:fltVal val="0"/>
                                          </p:val>
                                        </p:tav>
                                      </p:tavLst>
                                    </p:anim>
                                    <p:animEffect transition="in" filter="fade">
                                      <p:cBhvr>
                                        <p:cTn id="30" dur="1000"/>
                                        <p:tgtEl>
                                          <p:spTgt spid="43"/>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4"/>
                                        </p:tgtEl>
                                        <p:attrNameLst>
                                          <p:attrName>style.visibility</p:attrName>
                                        </p:attrNameLst>
                                      </p:cBhvr>
                                      <p:to>
                                        <p:strVal val="visible"/>
                                      </p:to>
                                    </p:set>
                                    <p:anim calcmode="lin" valueType="num">
                                      <p:cBhvr>
                                        <p:cTn id="33" dur="1000" fill="hold"/>
                                        <p:tgtEl>
                                          <p:spTgt spid="44"/>
                                        </p:tgtEl>
                                        <p:attrNameLst>
                                          <p:attrName>ppt_w</p:attrName>
                                        </p:attrNameLst>
                                      </p:cBhvr>
                                      <p:tavLst>
                                        <p:tav tm="0">
                                          <p:val>
                                            <p:fltVal val="0"/>
                                          </p:val>
                                        </p:tav>
                                        <p:tav tm="100000">
                                          <p:val>
                                            <p:strVal val="#ppt_w"/>
                                          </p:val>
                                        </p:tav>
                                      </p:tavLst>
                                    </p:anim>
                                    <p:anim calcmode="lin" valueType="num">
                                      <p:cBhvr>
                                        <p:cTn id="34" dur="1000" fill="hold"/>
                                        <p:tgtEl>
                                          <p:spTgt spid="44"/>
                                        </p:tgtEl>
                                        <p:attrNameLst>
                                          <p:attrName>ppt_h</p:attrName>
                                        </p:attrNameLst>
                                      </p:cBhvr>
                                      <p:tavLst>
                                        <p:tav tm="0">
                                          <p:val>
                                            <p:fltVal val="0"/>
                                          </p:val>
                                        </p:tav>
                                        <p:tav tm="100000">
                                          <p:val>
                                            <p:strVal val="#ppt_h"/>
                                          </p:val>
                                        </p:tav>
                                      </p:tavLst>
                                    </p:anim>
                                    <p:anim calcmode="lin" valueType="num">
                                      <p:cBhvr>
                                        <p:cTn id="35" dur="1000" fill="hold"/>
                                        <p:tgtEl>
                                          <p:spTgt spid="44"/>
                                        </p:tgtEl>
                                        <p:attrNameLst>
                                          <p:attrName>style.rotation</p:attrName>
                                        </p:attrNameLst>
                                      </p:cBhvr>
                                      <p:tavLst>
                                        <p:tav tm="0">
                                          <p:val>
                                            <p:fltVal val="90"/>
                                          </p:val>
                                        </p:tav>
                                        <p:tav tm="100000">
                                          <p:val>
                                            <p:fltVal val="0"/>
                                          </p:val>
                                        </p:tav>
                                      </p:tavLst>
                                    </p:anim>
                                    <p:animEffect transition="in" filter="fade">
                                      <p:cBhvr>
                                        <p:cTn id="36" dur="1000"/>
                                        <p:tgtEl>
                                          <p:spTgt spid="44"/>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14"/>
                                        </p:tgtEl>
                                        <p:attrNameLst>
                                          <p:attrName>ppt_x</p:attrName>
                                        </p:attrNameLst>
                                      </p:cBhvr>
                                      <p:tavLst>
                                        <p:tav tm="0">
                                          <p:val>
                                            <p:strVal val="ppt_x"/>
                                          </p:val>
                                        </p:tav>
                                        <p:tav tm="100000">
                                          <p:val>
                                            <p:strVal val="ppt_x"/>
                                          </p:val>
                                        </p:tav>
                                      </p:tavLst>
                                    </p:anim>
                                    <p:anim calcmode="lin" valueType="num">
                                      <p:cBhvr additive="base">
                                        <p:cTn id="47" dur="500"/>
                                        <p:tgtEl>
                                          <p:spTgt spid="14"/>
                                        </p:tgtEl>
                                        <p:attrNameLst>
                                          <p:attrName>ppt_y</p:attrName>
                                        </p:attrNameLst>
                                      </p:cBhvr>
                                      <p:tavLst>
                                        <p:tav tm="0">
                                          <p:val>
                                            <p:strVal val="ppt_y"/>
                                          </p:val>
                                        </p:tav>
                                        <p:tav tm="100000">
                                          <p:val>
                                            <p:strVal val="1+ppt_h/2"/>
                                          </p:val>
                                        </p:tav>
                                      </p:tavLst>
                                    </p:anim>
                                    <p:set>
                                      <p:cBhvr>
                                        <p:cTn id="48" dur="1" fill="hold">
                                          <p:stCondLst>
                                            <p:cond delay="499"/>
                                          </p:stCondLst>
                                        </p:cTn>
                                        <p:tgtEl>
                                          <p:spTgt spid="1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43"/>
                                        </p:tgtEl>
                                        <p:attrNameLst>
                                          <p:attrName>ppt_x</p:attrName>
                                        </p:attrNameLst>
                                      </p:cBhvr>
                                      <p:tavLst>
                                        <p:tav tm="0">
                                          <p:val>
                                            <p:strVal val="ppt_x"/>
                                          </p:val>
                                        </p:tav>
                                        <p:tav tm="100000">
                                          <p:val>
                                            <p:strVal val="ppt_x"/>
                                          </p:val>
                                        </p:tav>
                                      </p:tavLst>
                                    </p:anim>
                                    <p:anim calcmode="lin" valueType="num">
                                      <p:cBhvr additive="base">
                                        <p:cTn id="51" dur="500"/>
                                        <p:tgtEl>
                                          <p:spTgt spid="43"/>
                                        </p:tgtEl>
                                        <p:attrNameLst>
                                          <p:attrName>ppt_y</p:attrName>
                                        </p:attrNameLst>
                                      </p:cBhvr>
                                      <p:tavLst>
                                        <p:tav tm="0">
                                          <p:val>
                                            <p:strVal val="ppt_y"/>
                                          </p:val>
                                        </p:tav>
                                        <p:tav tm="100000">
                                          <p:val>
                                            <p:strVal val="1+ppt_h/2"/>
                                          </p:val>
                                        </p:tav>
                                      </p:tavLst>
                                    </p:anim>
                                    <p:set>
                                      <p:cBhvr>
                                        <p:cTn id="52" dur="1" fill="hold">
                                          <p:stCondLst>
                                            <p:cond delay="499"/>
                                          </p:stCondLst>
                                        </p:cTn>
                                        <p:tgtEl>
                                          <p:spTgt spid="43"/>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4"/>
                                        </p:tgtEl>
                                        <p:attrNameLst>
                                          <p:attrName>ppt_x</p:attrName>
                                        </p:attrNameLst>
                                      </p:cBhvr>
                                      <p:tavLst>
                                        <p:tav tm="0">
                                          <p:val>
                                            <p:strVal val="ppt_x"/>
                                          </p:val>
                                        </p:tav>
                                        <p:tav tm="100000">
                                          <p:val>
                                            <p:strVal val="ppt_x"/>
                                          </p:val>
                                        </p:tav>
                                      </p:tavLst>
                                    </p:anim>
                                    <p:anim calcmode="lin" valueType="num">
                                      <p:cBhvr additive="base">
                                        <p:cTn id="55" dur="500"/>
                                        <p:tgtEl>
                                          <p:spTgt spid="44"/>
                                        </p:tgtEl>
                                        <p:attrNameLst>
                                          <p:attrName>ppt_y</p:attrName>
                                        </p:attrNameLst>
                                      </p:cBhvr>
                                      <p:tavLst>
                                        <p:tav tm="0">
                                          <p:val>
                                            <p:strVal val="ppt_y"/>
                                          </p:val>
                                        </p:tav>
                                        <p:tav tm="100000">
                                          <p:val>
                                            <p:strVal val="1+ppt_h/2"/>
                                          </p:val>
                                        </p:tav>
                                      </p:tavLst>
                                    </p:anim>
                                    <p:set>
                                      <p:cBhvr>
                                        <p:cTn id="56" dur="1" fill="hold">
                                          <p:stCondLst>
                                            <p:cond delay="499"/>
                                          </p:stCondLst>
                                        </p:cTn>
                                        <p:tgtEl>
                                          <p:spTgt spid="44"/>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4.79167E-6 4.44444E-6 L -0.02683 -0.03473 C -0.0323 -0.04237 -0.0405 -0.04607 -0.04909 -0.04607 C -0.05899 -0.04607 -0.06693 -0.04237 -0.0724 -0.03473 L -0.09844 4.44444E-6 " pathEditMode="relative" rAng="0" ptsTypes="FffFF">
                                      <p:cBhvr>
                                        <p:cTn id="59" dur="2000" fill="hold"/>
                                        <p:tgtEl>
                                          <p:spTgt spid="3081"/>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081"/>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1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081"/>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680" t="50717" r="50000" b="11"/>
          <a:stretch/>
        </p:blipFill>
        <p:spPr>
          <a:xfrm>
            <a:off x="416176" y="1859618"/>
            <a:ext cx="4750301" cy="4688257"/>
          </a:xfrm>
          <a:prstGeom prst="rect">
            <a:avLst/>
          </a:prstGeom>
        </p:spPr>
      </p:pic>
      <p:sp>
        <p:nvSpPr>
          <p:cNvPr id="6" name="TextBox 5">
            <a:extLst>
              <a:ext uri="{FF2B5EF4-FFF2-40B4-BE49-F238E27FC236}">
                <a16:creationId xmlns:a16="http://schemas.microsoft.com/office/drawing/2014/main" id="{3F9DC4A8-37A2-7830-5452-36C790AF8583}"/>
              </a:ext>
            </a:extLst>
          </p:cNvPr>
          <p:cNvSpPr txBox="1"/>
          <p:nvPr/>
        </p:nvSpPr>
        <p:spPr>
          <a:xfrm>
            <a:off x="5318877" y="1859618"/>
            <a:ext cx="6537759" cy="440120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Cây xương rồng giơ cánh tay nắm lấy tay của các loài hoa đang héo rũ nâng lên. Có lẽ nó đang truyền nước cho các cây hoa khô héo. Các cây hoa như tươi dần lại.</a:t>
            </a:r>
          </a:p>
        </p:txBody>
      </p:sp>
    </p:spTree>
    <p:extLst>
      <p:ext uri="{BB962C8B-B14F-4D97-AF65-F5344CB8AC3E}">
        <p14:creationId xmlns:p14="http://schemas.microsoft.com/office/powerpoint/2010/main" val="2950819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TextBox 4">
            <a:extLst>
              <a:ext uri="{FF2B5EF4-FFF2-40B4-BE49-F238E27FC236}">
                <a16:creationId xmlns:a16="http://schemas.microsoft.com/office/drawing/2014/main" id="{4EB78983-5C9A-1888-AA14-F1B7D56F1C1D}"/>
              </a:ext>
            </a:extLst>
          </p:cNvPr>
          <p:cNvSpPr txBox="1"/>
          <p:nvPr/>
        </p:nvSpPr>
        <p:spPr>
          <a:xfrm>
            <a:off x="-107759" y="310125"/>
            <a:ext cx="8204485" cy="1077218"/>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Sự tích loài hoa của mùa hạ</a:t>
            </a:r>
          </a:p>
          <a:p>
            <a:pPr algn="r">
              <a:buClr>
                <a:srgbClr val="000000"/>
              </a:buClr>
              <a:buFont typeface="Arial"/>
              <a:buNone/>
            </a:pPr>
            <a:r>
              <a:rPr lang="en-US" sz="2800" b="1" kern="0">
                <a:solidFill>
                  <a:srgbClr val="0070C0"/>
                </a:solidFill>
                <a:cs typeface="Arial"/>
                <a:sym typeface="Arial"/>
              </a:rPr>
              <a:t>(Theo </a:t>
            </a:r>
            <a:r>
              <a:rPr lang="en-US" sz="2800" b="1" i="1" kern="0">
                <a:solidFill>
                  <a:srgbClr val="0070C0"/>
                </a:solidFill>
                <a:cs typeface="Arial"/>
                <a:sym typeface="Arial"/>
              </a:rPr>
              <a:t>Truyện cổ tích nước ngoài</a:t>
            </a:r>
            <a:r>
              <a:rPr lang="en-US" sz="2800" b="1" kern="0">
                <a:solidFill>
                  <a:srgbClr val="0070C0"/>
                </a:solidFill>
                <a:cs typeface="Arial"/>
                <a:sym typeface="Arial"/>
              </a:rPr>
              <a:t>)</a:t>
            </a:r>
            <a:endParaRPr lang="en-US" sz="3600" b="1" kern="0">
              <a:solidFill>
                <a:srgbClr val="0070C0"/>
              </a:solidFill>
              <a:cs typeface="Arial"/>
              <a:sym typeface="Arial"/>
            </a:endParaRPr>
          </a:p>
        </p:txBody>
      </p:sp>
      <p:pic>
        <p:nvPicPr>
          <p:cNvPr id="3" name="Picture 2">
            <a:extLst>
              <a:ext uri="{FF2B5EF4-FFF2-40B4-BE49-F238E27FC236}">
                <a16:creationId xmlns:a16="http://schemas.microsoft.com/office/drawing/2014/main" id="{5550A877-1D45-AFF0-A43B-6E9711B92A3B}"/>
              </a:ext>
            </a:extLst>
          </p:cNvPr>
          <p:cNvPicPr>
            <a:picLocks noChangeAspect="1"/>
          </p:cNvPicPr>
          <p:nvPr/>
        </p:nvPicPr>
        <p:blipFill rotWithShape="1">
          <a:blip r:embed="rId3">
            <a:extLst>
              <a:ext uri="{BEBA8EAE-BF5A-486C-A8C5-ECC9F3942E4B}">
                <a14:imgProps xmlns:a14="http://schemas.microsoft.com/office/drawing/2010/main">
                  <a14:imgLayer r:embed="rId4">
                    <a14:imgEffect>
                      <a14:sharpenSoften amount="25000"/>
                    </a14:imgEffect>
                    <a14:imgEffect>
                      <a14:saturation sat="200000"/>
                    </a14:imgEffect>
                  </a14:imgLayer>
                </a14:imgProps>
              </a:ext>
            </a:extLst>
          </a:blip>
          <a:srcRect l="50839" t="50000" r="-159" b="728"/>
          <a:stretch/>
        </p:blipFill>
        <p:spPr>
          <a:xfrm>
            <a:off x="416176" y="1859618"/>
            <a:ext cx="4750301" cy="4688257"/>
          </a:xfrm>
          <a:prstGeom prst="rect">
            <a:avLst/>
          </a:prstGeom>
        </p:spPr>
      </p:pic>
      <p:sp>
        <p:nvSpPr>
          <p:cNvPr id="6" name="TextBox 5">
            <a:extLst>
              <a:ext uri="{FF2B5EF4-FFF2-40B4-BE49-F238E27FC236}">
                <a16:creationId xmlns:a16="http://schemas.microsoft.com/office/drawing/2014/main" id="{3F9DC4A8-37A2-7830-5452-36C790AF8583}"/>
              </a:ext>
            </a:extLst>
          </p:cNvPr>
          <p:cNvSpPr txBox="1"/>
          <p:nvPr/>
        </p:nvSpPr>
        <p:spPr>
          <a:xfrm>
            <a:off x="5399087" y="2565471"/>
            <a:ext cx="6537759" cy="2554545"/>
          </a:xfrm>
          <a:prstGeom prst="rect">
            <a:avLst/>
          </a:prstGeom>
          <a:noFill/>
        </p:spPr>
        <p:txBody>
          <a:bodyPr wrap="square" rtlCol="0">
            <a:spAutoFit/>
          </a:bodyPr>
          <a:lstStyle/>
          <a:p>
            <a:pPr algn="just">
              <a:buClr>
                <a:srgbClr val="000000"/>
              </a:buClr>
              <a:buFont typeface="Arial"/>
              <a:buNone/>
            </a:pPr>
            <a:r>
              <a:rPr lang="en-US" sz="4000" kern="0">
                <a:solidFill>
                  <a:srgbClr val="0070C0"/>
                </a:solidFill>
                <a:cs typeface="Arial"/>
                <a:sym typeface="Arial"/>
              </a:rPr>
              <a:t>	Cây xương rồng nở hoa đẹp rực rỡ. Nó đang cười vui vì sự thay đổi kì diệu.</a:t>
            </a:r>
          </a:p>
        </p:txBody>
      </p:sp>
    </p:spTree>
    <p:extLst>
      <p:ext uri="{BB962C8B-B14F-4D97-AF65-F5344CB8AC3E}">
        <p14:creationId xmlns:p14="http://schemas.microsoft.com/office/powerpoint/2010/main" val="14770095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08A270F-C40F-026F-DC37-557E0B60E371}"/>
              </a:ext>
            </a:extLst>
          </p:cNvPr>
          <p:cNvSpPr txBox="1"/>
          <p:nvPr/>
        </p:nvSpPr>
        <p:spPr>
          <a:xfrm>
            <a:off x="931889" y="3105835"/>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2</a:t>
            </a:r>
            <a:r>
              <a:rPr lang="en-US" sz="3600" kern="0">
                <a:solidFill>
                  <a:srgbClr val="000000"/>
                </a:solidFill>
                <a:cs typeface="Arial"/>
                <a:sym typeface="Arial"/>
              </a:rPr>
              <a:t>. Nghe kể chuyện.</a:t>
            </a:r>
          </a:p>
        </p:txBody>
      </p:sp>
      <p:sp>
        <p:nvSpPr>
          <p:cNvPr id="5" name="TextBox 4">
            <a:extLst>
              <a:ext uri="{FF2B5EF4-FFF2-40B4-BE49-F238E27FC236}">
                <a16:creationId xmlns:a16="http://schemas.microsoft.com/office/drawing/2014/main" id="{4EB78983-5C9A-1888-AA14-F1B7D56F1C1D}"/>
              </a:ext>
            </a:extLst>
          </p:cNvPr>
          <p:cNvSpPr txBox="1"/>
          <p:nvPr/>
        </p:nvSpPr>
        <p:spPr>
          <a:xfrm>
            <a:off x="1993758" y="1327510"/>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316253867"/>
      </p:ext>
    </p:extLst>
  </p:cSld>
  <p:clrMapOvr>
    <a:masterClrMapping/>
  </p:clrMapOvr>
</p:sld>
</file>

<file path=ppt/slides/slide4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Kể chuyện Sự tích loài hoa của mùa hạ - Tiếng Việt lớp 3 Bộ sách Kết nối tri thức - Cô Thu- #1">
            <a:hlinkClick r:id="" action="ppaction://media"/>
            <a:extLst>
              <a:ext uri="{FF2B5EF4-FFF2-40B4-BE49-F238E27FC236}">
                <a16:creationId xmlns:a16="http://schemas.microsoft.com/office/drawing/2014/main" id="{C8944608-8E88-6647-5DFD-E0E9C388C757}"/>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589327" y="0"/>
            <a:ext cx="9013347" cy="6858000"/>
          </a:xfrm>
          <a:prstGeom prst="rect">
            <a:avLst/>
          </a:prstGeom>
        </p:spPr>
      </p:pic>
    </p:spTree>
    <p:extLst>
      <p:ext uri="{BB962C8B-B14F-4D97-AF65-F5344CB8AC3E}">
        <p14:creationId xmlns:p14="http://schemas.microsoft.com/office/powerpoint/2010/main" val="242469987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104096"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4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extBox 3">
            <a:extLst>
              <a:ext uri="{FF2B5EF4-FFF2-40B4-BE49-F238E27FC236}">
                <a16:creationId xmlns:a16="http://schemas.microsoft.com/office/drawing/2014/main" id="{808A270F-C40F-026F-DC37-557E0B60E371}"/>
              </a:ext>
            </a:extLst>
          </p:cNvPr>
          <p:cNvSpPr txBox="1"/>
          <p:nvPr/>
        </p:nvSpPr>
        <p:spPr>
          <a:xfrm>
            <a:off x="931889" y="3105835"/>
            <a:ext cx="10328221" cy="646331"/>
          </a:xfrm>
          <a:prstGeom prst="rect">
            <a:avLst/>
          </a:prstGeom>
          <a:noFill/>
        </p:spPr>
        <p:txBody>
          <a:bodyPr wrap="square" rtlCol="0">
            <a:spAutoFit/>
          </a:bodyPr>
          <a:lstStyle/>
          <a:p>
            <a:pPr algn="just">
              <a:buClr>
                <a:srgbClr val="000000"/>
              </a:buClr>
              <a:buFont typeface="Arial"/>
              <a:buNone/>
            </a:pPr>
            <a:r>
              <a:rPr lang="en-US" sz="3600" b="1" kern="0">
                <a:solidFill>
                  <a:srgbClr val="000000"/>
                </a:solidFill>
                <a:cs typeface="Arial"/>
                <a:sym typeface="Arial"/>
              </a:rPr>
              <a:t>3</a:t>
            </a:r>
            <a:r>
              <a:rPr lang="en-US" sz="3600" kern="0">
                <a:solidFill>
                  <a:srgbClr val="000000"/>
                </a:solidFill>
                <a:cs typeface="Arial"/>
                <a:sym typeface="Arial"/>
              </a:rPr>
              <a:t>. Kể lại từng đoạn của câu chuyện.</a:t>
            </a:r>
          </a:p>
        </p:txBody>
      </p:sp>
      <p:sp>
        <p:nvSpPr>
          <p:cNvPr id="5" name="TextBox 4">
            <a:extLst>
              <a:ext uri="{FF2B5EF4-FFF2-40B4-BE49-F238E27FC236}">
                <a16:creationId xmlns:a16="http://schemas.microsoft.com/office/drawing/2014/main" id="{4EB78983-5C9A-1888-AA14-F1B7D56F1C1D}"/>
              </a:ext>
            </a:extLst>
          </p:cNvPr>
          <p:cNvSpPr txBox="1"/>
          <p:nvPr/>
        </p:nvSpPr>
        <p:spPr>
          <a:xfrm>
            <a:off x="1993758" y="1327510"/>
            <a:ext cx="8204485" cy="1446550"/>
          </a:xfrm>
          <a:prstGeom prst="rect">
            <a:avLst/>
          </a:prstGeom>
          <a:noFill/>
        </p:spPr>
        <p:txBody>
          <a:bodyPr wrap="square" rtlCol="0">
            <a:spAutoFit/>
          </a:bodyPr>
          <a:lstStyle/>
          <a:p>
            <a:pPr algn="ctr">
              <a:buClr>
                <a:srgbClr val="000000"/>
              </a:buClr>
              <a:buFont typeface="Arial"/>
              <a:buNone/>
            </a:pPr>
            <a:r>
              <a:rPr lang="en-US" sz="4400" b="1" kern="0">
                <a:solidFill>
                  <a:srgbClr val="002060"/>
                </a:solidFill>
                <a:cs typeface="Arial"/>
                <a:sym typeface="Arial"/>
              </a:rPr>
              <a:t>NÓI VÀ NGHE</a:t>
            </a:r>
          </a:p>
          <a:p>
            <a:pPr algn="ctr">
              <a:buClr>
                <a:srgbClr val="000000"/>
              </a:buClr>
              <a:buFont typeface="Arial"/>
              <a:buNone/>
            </a:pPr>
            <a:r>
              <a:rPr lang="en-US" sz="4400" b="1" kern="0">
                <a:solidFill>
                  <a:srgbClr val="0070C0"/>
                </a:solidFill>
                <a:cs typeface="Arial"/>
                <a:sym typeface="Arial"/>
              </a:rPr>
              <a:t>Sự tích loài hoa của mùa hạ</a:t>
            </a:r>
          </a:p>
        </p:txBody>
      </p:sp>
    </p:spTree>
    <p:extLst>
      <p:ext uri="{BB962C8B-B14F-4D97-AF65-F5344CB8AC3E}">
        <p14:creationId xmlns:p14="http://schemas.microsoft.com/office/powerpoint/2010/main" val="54080142"/>
      </p:ext>
    </p:extLst>
  </p:cSld>
  <p:clrMapOvr>
    <a:masterClrMapping/>
  </p:clrMapOvr>
</p:sld>
</file>

<file path=ppt/slides/slide4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474F4EA-EA06-D450-C386-CA59B131251A}"/>
              </a:ext>
            </a:extLst>
          </p:cNvPr>
          <p:cNvSpPr>
            <a:spLocks noGrp="1"/>
          </p:cNvSpPr>
          <p:nvPr>
            <p:ph type="title"/>
          </p:nvPr>
        </p:nvSpPr>
        <p:spPr/>
        <p:txBody>
          <a:bodyPr/>
          <a:lstStyle/>
          <a:p>
            <a:r>
              <a:rPr lang="en-US" b="1">
                <a:latin typeface="+mj-lt"/>
              </a:rPr>
              <a:t>Câu chuyện giúp em rút ra bài học gì?</a:t>
            </a:r>
          </a:p>
        </p:txBody>
      </p:sp>
      <p:sp>
        <p:nvSpPr>
          <p:cNvPr id="3" name="Text Placeholder 2">
            <a:extLst>
              <a:ext uri="{FF2B5EF4-FFF2-40B4-BE49-F238E27FC236}">
                <a16:creationId xmlns:a16="http://schemas.microsoft.com/office/drawing/2014/main" id="{4FA87F52-4A4F-D833-DA14-C8F3C3471306}"/>
              </a:ext>
            </a:extLst>
          </p:cNvPr>
          <p:cNvSpPr>
            <a:spLocks noGrp="1"/>
          </p:cNvSpPr>
          <p:nvPr>
            <p:ph type="body" idx="1"/>
          </p:nvPr>
        </p:nvSpPr>
        <p:spPr/>
        <p:txBody>
          <a:bodyPr/>
          <a:lstStyle/>
          <a:p>
            <a:pPr marL="774192" indent="-571500" algn="just">
              <a:buFont typeface="Wingdings" panose="05000000000000000000" pitchFamily="2" charset="2"/>
              <a:buChar char="§"/>
            </a:pPr>
            <a:r>
              <a:rPr lang="en-US" sz="4000">
                <a:solidFill>
                  <a:srgbClr val="7030A0"/>
                </a:solidFill>
                <a:latin typeface="+mj-lt"/>
              </a:rPr>
              <a:t>Không nên chê cười, xem thường người khác, quá tự kiêu về bản thận mình.</a:t>
            </a:r>
          </a:p>
          <a:p>
            <a:pPr marL="774192" indent="-571500" algn="just">
              <a:buFont typeface="Wingdings" panose="05000000000000000000" pitchFamily="2" charset="2"/>
              <a:buChar char="§"/>
            </a:pPr>
            <a:r>
              <a:rPr lang="en-US" sz="4000">
                <a:solidFill>
                  <a:srgbClr val="00B050"/>
                </a:solidFill>
                <a:latin typeface="+mj-lt"/>
              </a:rPr>
              <a:t>Nên biết quan tâm, giúp đỡ những người xung quanh.</a:t>
            </a:r>
          </a:p>
          <a:p>
            <a:pPr marL="774192" indent="-571500" algn="just">
              <a:buFont typeface="Wingdings" panose="05000000000000000000" pitchFamily="2" charset="2"/>
              <a:buChar char="§"/>
            </a:pPr>
            <a:r>
              <a:rPr lang="en-US" sz="4000">
                <a:solidFill>
                  <a:srgbClr val="C00000"/>
                </a:solidFill>
                <a:latin typeface="+mj-lt"/>
              </a:rPr>
              <a:t>Cần khám phá bản thân, nhận ra điểm mạnh của bản thân và tự tin vào thế mạnh đó của mình.</a:t>
            </a:r>
          </a:p>
        </p:txBody>
      </p:sp>
    </p:spTree>
    <p:extLst>
      <p:ext uri="{BB962C8B-B14F-4D97-AF65-F5344CB8AC3E}">
        <p14:creationId xmlns:p14="http://schemas.microsoft.com/office/powerpoint/2010/main" val="35555833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wipe(left)">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8" fill="hold" nodeType="clickEffect">
                                  <p:stCondLst>
                                    <p:cond delay="0"/>
                                  </p:stCondLst>
                                  <p:childTnLst>
                                    <p:set>
                                      <p:cBhvr>
                                        <p:cTn id="11" dur="1" fill="hold">
                                          <p:stCondLst>
                                            <p:cond delay="0"/>
                                          </p:stCondLst>
                                        </p:cTn>
                                        <p:tgtEl>
                                          <p:spTgt spid="3">
                                            <p:txEl>
                                              <p:pRg st="1" end="1"/>
                                            </p:txEl>
                                          </p:spTgt>
                                        </p:tgtEl>
                                        <p:attrNameLst>
                                          <p:attrName>style.visibility</p:attrName>
                                        </p:attrNameLst>
                                      </p:cBhvr>
                                      <p:to>
                                        <p:strVal val="visible"/>
                                      </p:to>
                                    </p:set>
                                    <p:animEffect transition="in" filter="wipe(left)">
                                      <p:cBhvr>
                                        <p:cTn id="12" dur="500"/>
                                        <p:tgtEl>
                                          <p:spTgt spid="3">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3">
                                            <p:txEl>
                                              <p:pRg st="2" end="2"/>
                                            </p:txEl>
                                          </p:spTgt>
                                        </p:tgtEl>
                                        <p:attrNameLst>
                                          <p:attrName>style.visibility</p:attrName>
                                        </p:attrNameLst>
                                      </p:cBhvr>
                                      <p:to>
                                        <p:strVal val="visible"/>
                                      </p:to>
                                    </p:set>
                                    <p:animEffect transition="in" filter="wipe(left)">
                                      <p:cBhvr>
                                        <p:cTn id="17" dur="500"/>
                                        <p:tgtEl>
                                          <p:spTgt spid="3">
                                            <p:txEl>
                                              <p:pRg st="2" end="2"/>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Shape 8148"/>
        <p:cNvGrpSpPr/>
        <p:nvPr/>
      </p:nvGrpSpPr>
      <p:grpSpPr>
        <a:xfrm>
          <a:off x="0" y="0"/>
          <a:ext cx="0" cy="0"/>
          <a:chOff x="0" y="0"/>
          <a:chExt cx="0" cy="0"/>
        </a:xfrm>
      </p:grpSpPr>
      <p:grpSp>
        <p:nvGrpSpPr>
          <p:cNvPr id="8151" name="Google Shape;8151;p36"/>
          <p:cNvGrpSpPr/>
          <p:nvPr/>
        </p:nvGrpSpPr>
        <p:grpSpPr>
          <a:xfrm>
            <a:off x="2032525" y="1552067"/>
            <a:ext cx="3968756" cy="3753866"/>
            <a:chOff x="1121526" y="1341074"/>
            <a:chExt cx="3065806" cy="2648383"/>
          </a:xfrm>
        </p:grpSpPr>
        <p:sp>
          <p:nvSpPr>
            <p:cNvPr id="8152" name="Google Shape;8152;p36"/>
            <p:cNvSpPr/>
            <p:nvPr/>
          </p:nvSpPr>
          <p:spPr>
            <a:xfrm rot="1213492">
              <a:off x="1546399"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solidFill>
              <a:schemeClr val="dk2">
                <a:alpha val="56250"/>
              </a:schemeClr>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53" name="Google Shape;8153;p36"/>
            <p:cNvSpPr/>
            <p:nvPr/>
          </p:nvSpPr>
          <p:spPr>
            <a:xfrm rot="1213492">
              <a:off x="1384647" y="1692085"/>
              <a:ext cx="2377811" cy="1946361"/>
            </a:xfrm>
            <a:custGeom>
              <a:avLst/>
              <a:gdLst/>
              <a:ahLst/>
              <a:cxnLst/>
              <a:rect l="l" t="t" r="r" b="b"/>
              <a:pathLst>
                <a:path w="25795" h="21114" extrusionOk="0">
                  <a:moveTo>
                    <a:pt x="11355" y="0"/>
                  </a:moveTo>
                  <a:cubicBezTo>
                    <a:pt x="10021" y="0"/>
                    <a:pt x="8644" y="263"/>
                    <a:pt x="7261" y="832"/>
                  </a:cubicBezTo>
                  <a:cubicBezTo>
                    <a:pt x="2263" y="2882"/>
                    <a:pt x="1" y="7431"/>
                    <a:pt x="88" y="12654"/>
                  </a:cubicBezTo>
                  <a:cubicBezTo>
                    <a:pt x="126" y="15004"/>
                    <a:pt x="226" y="17815"/>
                    <a:pt x="2188" y="19415"/>
                  </a:cubicBezTo>
                  <a:cubicBezTo>
                    <a:pt x="3764" y="20716"/>
                    <a:pt x="5986" y="21113"/>
                    <a:pt x="8041" y="21113"/>
                  </a:cubicBezTo>
                  <a:cubicBezTo>
                    <a:pt x="8413" y="21113"/>
                    <a:pt x="8780" y="21100"/>
                    <a:pt x="9136" y="21077"/>
                  </a:cubicBezTo>
                  <a:cubicBezTo>
                    <a:pt x="16009" y="20652"/>
                    <a:pt x="25794" y="16166"/>
                    <a:pt x="22170" y="7806"/>
                  </a:cubicBezTo>
                  <a:cubicBezTo>
                    <a:pt x="20204" y="3251"/>
                    <a:pt x="16048" y="0"/>
                    <a:pt x="11355" y="0"/>
                  </a:cubicBezTo>
                  <a:close/>
                </a:path>
              </a:pathLst>
            </a:custGeom>
            <a:noFill/>
            <a:ln w="19050" cap="flat" cmpd="sng">
              <a:solidFill>
                <a:schemeClr val="dk2"/>
              </a:solidFill>
              <a:prstDash val="solid"/>
              <a:round/>
              <a:headEnd type="none" w="sm" len="sm"/>
              <a:tailEnd type="none" w="sm" len="sm"/>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pic>
        <p:nvPicPr>
          <p:cNvPr id="11" name="Picture 10">
            <a:extLst>
              <a:ext uri="{FF2B5EF4-FFF2-40B4-BE49-F238E27FC236}">
                <a16:creationId xmlns:a16="http://schemas.microsoft.com/office/drawing/2014/main" id="{667FA413-8759-35D9-CFD6-9B54A83F4A49}"/>
              </a:ext>
            </a:extLst>
          </p:cNvPr>
          <p:cNvPicPr>
            <a:picLocks noChangeAspect="1"/>
          </p:cNvPicPr>
          <p:nvPr/>
        </p:nvPicPr>
        <p:blipFill>
          <a:blip r:embed="rId3"/>
          <a:stretch>
            <a:fillRect/>
          </a:stretch>
        </p:blipFill>
        <p:spPr>
          <a:xfrm>
            <a:off x="6625623" y="1968424"/>
            <a:ext cx="3365818" cy="3180698"/>
          </a:xfrm>
          <a:prstGeom prst="rect">
            <a:avLst/>
          </a:prstGeom>
        </p:spPr>
      </p:pic>
      <p:sp>
        <p:nvSpPr>
          <p:cNvPr id="24" name="TextBox 23">
            <a:extLst>
              <a:ext uri="{FF2B5EF4-FFF2-40B4-BE49-F238E27FC236}">
                <a16:creationId xmlns:a16="http://schemas.microsoft.com/office/drawing/2014/main" id="{B78922B8-B69A-A17B-82F8-FEE0BC25FA44}"/>
              </a:ext>
            </a:extLst>
          </p:cNvPr>
          <p:cNvSpPr txBox="1"/>
          <p:nvPr/>
        </p:nvSpPr>
        <p:spPr>
          <a:xfrm>
            <a:off x="836870" y="2828835"/>
            <a:ext cx="5939868" cy="1200329"/>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VẬN DỤNG</a:t>
            </a:r>
          </a:p>
          <a:p>
            <a:pPr algn="ctr">
              <a:buClr>
                <a:srgbClr val="000000"/>
              </a:buClr>
              <a:buFont typeface="Arial"/>
              <a:buNone/>
            </a:pPr>
            <a:r>
              <a:rPr lang="en-US" sz="3600" b="1" kern="0">
                <a:solidFill>
                  <a:srgbClr val="0070C0"/>
                </a:solidFill>
                <a:cs typeface="Arial"/>
                <a:sym typeface="Arial"/>
              </a:rPr>
              <a:t>MỞ RỘNG</a:t>
            </a:r>
          </a:p>
        </p:txBody>
      </p:sp>
    </p:spTree>
    <p:extLst>
      <p:ext uri="{BB962C8B-B14F-4D97-AF65-F5344CB8AC3E}">
        <p14:creationId xmlns:p14="http://schemas.microsoft.com/office/powerpoint/2010/main" val="659304958"/>
      </p:ext>
    </p:extLst>
  </p:cSld>
  <p:clrMapOvr>
    <a:masterClrMapping/>
  </p:clrMapOvr>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1">
          <a:blip r:embed="rId6">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2114718" y="2567922"/>
            <a:ext cx="8229600" cy="1226585"/>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Font typeface="Arial"/>
              <a:buNone/>
              <a:defRPr/>
            </a:pPr>
            <a:r>
              <a:rPr lang="en-US" sz="4400" kern="0">
                <a:solidFill>
                  <a:srgbClr val="000000"/>
                </a:solidFill>
                <a:ea typeface="Arial-Rounded" pitchFamily="34" charset="0"/>
                <a:cs typeface="Arial-Rounded" pitchFamily="34" charset="0"/>
                <a:sym typeface="Arial"/>
              </a:rPr>
              <a:t>A. đi thăm rừng</a:t>
            </a:r>
            <a:endParaRPr lang="vi-VN" sz="4400" kern="0" dirty="0">
              <a:solidFill>
                <a:srgbClr val="000000"/>
              </a:solidFill>
              <a:latin typeface="Times New Roman" panose="02020603050405020304" pitchFamily="18" charset="0"/>
              <a:ea typeface="Arial-Rounded" pitchFamily="34" charset="0"/>
              <a:cs typeface="Arial-Rounded" pitchFamily="34" charset="0"/>
              <a:sym typeface="Arial"/>
            </a:endParaRPr>
          </a:p>
        </p:txBody>
      </p:sp>
      <p:sp>
        <p:nvSpPr>
          <p:cNvPr id="3" name="Rectangle 2"/>
          <p:cNvSpPr/>
          <p:nvPr/>
        </p:nvSpPr>
        <p:spPr>
          <a:xfrm>
            <a:off x="2114718" y="4032466"/>
            <a:ext cx="8229600" cy="1257957"/>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4400" kern="0">
                <a:solidFill>
                  <a:srgbClr val="000000"/>
                </a:solidFill>
                <a:ea typeface="Arial-Rounded" pitchFamily="34" charset="0"/>
                <a:cs typeface="Arial-Rounded" pitchFamily="34" charset="0"/>
                <a:sym typeface="Arial"/>
              </a:rPr>
              <a:t>B. đi dạo biển</a:t>
            </a:r>
            <a:endParaRPr lang="en-US" sz="4400" kern="0" dirty="0">
              <a:solidFill>
                <a:srgbClr val="000000"/>
              </a:solidFill>
              <a:ea typeface="Arial-Rounded" pitchFamily="34" charset="0"/>
              <a:cs typeface="Arial-Rounded" pitchFamily="34" charset="0"/>
              <a:sym typeface="Arial"/>
            </a:endParaRPr>
          </a:p>
        </p:txBody>
      </p:sp>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9393511" y="2789843"/>
            <a:ext cx="798097" cy="782741"/>
          </a:xfrm>
          <a:prstGeom prst="rect">
            <a:avLst/>
          </a:prstGeom>
          <a:noFill/>
        </p:spPr>
      </p:pic>
      <p:pic>
        <p:nvPicPr>
          <p:cNvPr id="5" name="Picture 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9322631" y="4289162"/>
            <a:ext cx="807556" cy="778352"/>
          </a:xfrm>
          <a:prstGeom prst="rect">
            <a:avLst/>
          </a:prstGeom>
          <a:noFill/>
        </p:spPr>
      </p:pic>
      <p:sp>
        <p:nvSpPr>
          <p:cNvPr id="6" name="Rectangle 5"/>
          <p:cNvSpPr/>
          <p:nvPr/>
        </p:nvSpPr>
        <p:spPr>
          <a:xfrm>
            <a:off x="2114718" y="5528381"/>
            <a:ext cx="8229600" cy="1222684"/>
          </a:xfrm>
          <a:prstGeom prst="rect">
            <a:avLst/>
          </a:prstGeom>
          <a:solidFill>
            <a:srgbClr val="FFE285"/>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4400" kern="0">
                <a:solidFill>
                  <a:srgbClr val="000000"/>
                </a:solidFill>
                <a:ea typeface="Arial-Rounded" pitchFamily="34" charset="0"/>
                <a:cs typeface="Arial-Rounded" pitchFamily="34" charset="0"/>
                <a:sym typeface="Arial"/>
              </a:rPr>
              <a:t>C. đi chợ mua sắm</a:t>
            </a:r>
            <a:endParaRPr lang="en-US" sz="4400" kern="0" dirty="0">
              <a:solidFill>
                <a:srgbClr val="000000"/>
              </a:solidFill>
              <a:ea typeface="Arial-Rounded" pitchFamily="34" charset="0"/>
              <a:cs typeface="Arial-Rounded" pitchFamily="34" charset="0"/>
              <a:sym typeface="Arial"/>
            </a:endParaRPr>
          </a:p>
        </p:txBody>
      </p:sp>
      <p:pic>
        <p:nvPicPr>
          <p:cNvPr id="7" name="Picture 6"/>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9310141" y="5757368"/>
            <a:ext cx="807556" cy="778352"/>
          </a:xfrm>
          <a:prstGeom prst="rect">
            <a:avLst/>
          </a:prstGeom>
          <a:noFill/>
        </p:spPr>
      </p:pic>
      <p:sp>
        <p:nvSpPr>
          <p:cNvPr id="8" name="Rectangle 7"/>
          <p:cNvSpPr/>
          <p:nvPr/>
        </p:nvSpPr>
        <p:spPr>
          <a:xfrm>
            <a:off x="1117092" y="215939"/>
            <a:ext cx="9957816" cy="1784906"/>
          </a:xfrm>
          <a:prstGeom prst="rect">
            <a:avLst/>
          </a:prstGeom>
          <a:solidFill>
            <a:schemeClr val="accent5">
              <a:lumMod val="60000"/>
              <a:lumOff val="40000"/>
            </a:schemeClr>
          </a:solidFill>
        </p:spPr>
        <p:txBody>
          <a:bodyPr wrap="square" lIns="121725" tIns="60862" rIns="121725" bIns="60862">
            <a:spAutoFit/>
          </a:bodyPr>
          <a:lstStyle/>
          <a:p>
            <a:pPr algn="ctr">
              <a:buClr>
                <a:srgbClr val="000000"/>
              </a:buClr>
              <a:buFont typeface="Arial"/>
              <a:buNone/>
            </a:pPr>
            <a:r>
              <a:rPr lang="en-US" sz="5400" b="1" kern="0">
                <a:solidFill>
                  <a:srgbClr val="000000"/>
                </a:solidFill>
                <a:ea typeface="Arial-Rounded" pitchFamily="34" charset="0"/>
                <a:cs typeface="Arial-Rounded" pitchFamily="34" charset="0"/>
                <a:sym typeface="Arial"/>
              </a:rPr>
              <a:t>Nhân vật tôi và các bạn được người ông dẫn đi đâu?</a:t>
            </a:r>
            <a:endParaRPr lang="en-US" sz="5400" b="1" kern="0" dirty="0">
              <a:solidFill>
                <a:srgbClr val="000000"/>
              </a:solidFill>
              <a:ea typeface="Arial-Rounded" pitchFamily="34" charset="0"/>
              <a:cs typeface="Arial-Rounded" pitchFamily="34" charset="0"/>
              <a:sym typeface="Arial"/>
            </a:endParaRPr>
          </a:p>
        </p:txBody>
      </p:sp>
    </p:spTree>
    <p:extLst>
      <p:ext uri="{BB962C8B-B14F-4D97-AF65-F5344CB8AC3E}">
        <p14:creationId xmlns:p14="http://schemas.microsoft.com/office/powerpoint/2010/main" val="35290669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000" fill="hold"/>
                                        <p:tgtEl>
                                          <p:spTgt spid="2"/>
                                        </p:tgtEl>
                                        <p:attrNameLst>
                                          <p:attrName>ppt_w</p:attrName>
                                        </p:attrNameLst>
                                      </p:cBhvr>
                                      <p:tavLst>
                                        <p:tav tm="0">
                                          <p:val>
                                            <p:strVal val="#ppt_w*0.70"/>
                                          </p:val>
                                        </p:tav>
                                        <p:tav tm="100000">
                                          <p:val>
                                            <p:strVal val="#ppt_w"/>
                                          </p:val>
                                        </p:tav>
                                      </p:tavLst>
                                    </p:anim>
                                    <p:anim calcmode="lin" valueType="num">
                                      <p:cBhvr>
                                        <p:cTn id="12" dur="1000" fill="hold"/>
                                        <p:tgtEl>
                                          <p:spTgt spid="2"/>
                                        </p:tgtEl>
                                        <p:attrNameLst>
                                          <p:attrName>ppt_h</p:attrName>
                                        </p:attrNameLst>
                                      </p:cBhvr>
                                      <p:tavLst>
                                        <p:tav tm="0">
                                          <p:val>
                                            <p:strVal val="#ppt_h"/>
                                          </p:val>
                                        </p:tav>
                                        <p:tav tm="100000">
                                          <p:val>
                                            <p:strVal val="#ppt_h"/>
                                          </p:val>
                                        </p:tav>
                                      </p:tavLst>
                                    </p:anim>
                                    <p:animEffect transition="in" filter="fade">
                                      <p:cBhvr>
                                        <p:cTn id="13" dur="1000"/>
                                        <p:tgtEl>
                                          <p:spTgt spid="2"/>
                                        </p:tgtEl>
                                      </p:cBhvr>
                                    </p:animEffect>
                                  </p:childTnLst>
                                </p:cTn>
                              </p:par>
                              <p:par>
                                <p:cTn id="14" presetID="55"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1000" fill="hold"/>
                                        <p:tgtEl>
                                          <p:spTgt spid="3"/>
                                        </p:tgtEl>
                                        <p:attrNameLst>
                                          <p:attrName>ppt_w</p:attrName>
                                        </p:attrNameLst>
                                      </p:cBhvr>
                                      <p:tavLst>
                                        <p:tav tm="0">
                                          <p:val>
                                            <p:strVal val="#ppt_w*0.70"/>
                                          </p:val>
                                        </p:tav>
                                        <p:tav tm="100000">
                                          <p:val>
                                            <p:strVal val="#ppt_w"/>
                                          </p:val>
                                        </p:tav>
                                      </p:tavLst>
                                    </p:anim>
                                    <p:anim calcmode="lin" valueType="num">
                                      <p:cBhvr>
                                        <p:cTn id="17" dur="1000" fill="hold"/>
                                        <p:tgtEl>
                                          <p:spTgt spid="3"/>
                                        </p:tgtEl>
                                        <p:attrNameLst>
                                          <p:attrName>ppt_h</p:attrName>
                                        </p:attrNameLst>
                                      </p:cBhvr>
                                      <p:tavLst>
                                        <p:tav tm="0">
                                          <p:val>
                                            <p:strVal val="#ppt_h"/>
                                          </p:val>
                                        </p:tav>
                                        <p:tav tm="100000">
                                          <p:val>
                                            <p:strVal val="#ppt_h"/>
                                          </p:val>
                                        </p:tav>
                                      </p:tavLst>
                                    </p:anim>
                                    <p:animEffect transition="in" filter="fade">
                                      <p:cBhvr>
                                        <p:cTn id="18" dur="1000"/>
                                        <p:tgtEl>
                                          <p:spTgt spid="3"/>
                                        </p:tgtEl>
                                      </p:cBhvr>
                                    </p:animEffect>
                                  </p:childTnLst>
                                </p:cTn>
                              </p:par>
                              <p:par>
                                <p:cTn id="19" presetID="55"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4" restart="whenNotActive" fill="hold" evtFilter="cancelBubble" nodeType="interactiveSeq">
                <p:stCondLst>
                  <p:cond evt="onClick" delay="0">
                    <p:tgtEl>
                      <p:spTgt spid="2"/>
                    </p:tgtEl>
                  </p:cond>
                </p:stCondLst>
                <p:endSync evt="end" delay="0">
                  <p:rtn val="all"/>
                </p:endSync>
                <p:childTnLst>
                  <p:par>
                    <p:cTn id="25" fill="hold">
                      <p:stCondLst>
                        <p:cond delay="0"/>
                      </p:stCondLst>
                      <p:childTnLst>
                        <p:par>
                          <p:cTn id="26" fill="hold">
                            <p:stCondLst>
                              <p:cond delay="0"/>
                            </p:stCondLst>
                            <p:childTnLst>
                              <p:par>
                                <p:cTn id="27" presetID="1" presetClass="emph" presetSubtype="2" fill="hold" nodeType="withEffect">
                                  <p:stCondLst>
                                    <p:cond delay="0"/>
                                  </p:stCondLst>
                                  <p:childTnLst>
                                    <p:animClr clrSpc="rgb" dir="cw">
                                      <p:cBhvr>
                                        <p:cTn id="28" dur="250" fill="hold"/>
                                        <p:tgtEl>
                                          <p:spTgt spid="2"/>
                                        </p:tgtEl>
                                        <p:attrNameLst>
                                          <p:attrName>fillcolor</p:attrName>
                                        </p:attrNameLst>
                                      </p:cBhvr>
                                      <p:to>
                                        <a:schemeClr val="bg2"/>
                                      </p:to>
                                    </p:animClr>
                                    <p:set>
                                      <p:cBhvr>
                                        <p:cTn id="29" dur="250" fill="hold"/>
                                        <p:tgtEl>
                                          <p:spTgt spid="2"/>
                                        </p:tgtEl>
                                        <p:attrNameLst>
                                          <p:attrName>fill.type</p:attrName>
                                        </p:attrNameLst>
                                      </p:cBhvr>
                                      <p:to>
                                        <p:strVal val="solid"/>
                                      </p:to>
                                    </p:set>
                                    <p:set>
                                      <p:cBhvr>
                                        <p:cTn id="30" dur="250" fill="hold"/>
                                        <p:tgtEl>
                                          <p:spTgt spid="2"/>
                                        </p:tgtEl>
                                        <p:attrNameLst>
                                          <p:attrName>fill.on</p:attrName>
                                        </p:attrNameLst>
                                      </p:cBhvr>
                                      <p:to>
                                        <p:strVal val="true"/>
                                      </p:to>
                                    </p:set>
                                  </p:childTnLst>
                                  <p:subTnLst>
                                    <p:audio>
                                      <p:cMediaNode>
                                        <p:cTn display="0" masterRel="sameClick">
                                          <p:stCondLst>
                                            <p:cond evt="begin" delay="0">
                                              <p:tn val="27"/>
                                            </p:cond>
                                          </p:stCondLst>
                                          <p:endCondLst>
                                            <p:cond evt="onStopAudio" delay="0">
                                              <p:tgtEl>
                                                <p:sldTgt/>
                                              </p:tgtEl>
                                            </p:cond>
                                          </p:endCondLst>
                                        </p:cTn>
                                        <p:tgtEl>
                                          <p:sndTgt r:embed="rId3" name="click.wav"/>
                                        </p:tgtEl>
                                      </p:cMediaNode>
                                    </p:audio>
                                  </p:subTnLst>
                                </p:cTn>
                              </p:par>
                              <p:par>
                                <p:cTn id="31" presetID="1" presetClass="emph" presetSubtype="2" fill="hold" nodeType="withEffect">
                                  <p:stCondLst>
                                    <p:cond delay="500"/>
                                  </p:stCondLst>
                                  <p:childTnLst>
                                    <p:animClr clrSpc="rgb" dir="cw">
                                      <p:cBhvr>
                                        <p:cTn id="32" dur="250" fill="hold"/>
                                        <p:tgtEl>
                                          <p:spTgt spid="2"/>
                                        </p:tgtEl>
                                        <p:attrNameLst>
                                          <p:attrName>fillcolor</p:attrName>
                                        </p:attrNameLst>
                                      </p:cBhvr>
                                      <p:to>
                                        <a:srgbClr val="7030A0"/>
                                      </p:to>
                                    </p:animClr>
                                    <p:set>
                                      <p:cBhvr>
                                        <p:cTn id="33" dur="250" fill="hold"/>
                                        <p:tgtEl>
                                          <p:spTgt spid="2"/>
                                        </p:tgtEl>
                                        <p:attrNameLst>
                                          <p:attrName>fill.type</p:attrName>
                                        </p:attrNameLst>
                                      </p:cBhvr>
                                      <p:to>
                                        <p:strVal val="solid"/>
                                      </p:to>
                                    </p:set>
                                    <p:set>
                                      <p:cBhvr>
                                        <p:cTn id="34" dur="250" fill="hold"/>
                                        <p:tgtEl>
                                          <p:spTgt spid="2"/>
                                        </p:tgtEl>
                                        <p:attrNameLst>
                                          <p:attrName>fill.on</p:attrName>
                                        </p:attrNameLst>
                                      </p:cBhvr>
                                      <p:to>
                                        <p:strVal val="true"/>
                                      </p:to>
                                    </p:set>
                                  </p:childTnLst>
                                </p:cTn>
                              </p:par>
                              <p:par>
                                <p:cTn id="35" presetID="23" presetClass="entr" presetSubtype="32" fill="hold" nodeType="withEffect">
                                  <p:stCondLst>
                                    <p:cond delay="500"/>
                                  </p:stCondLst>
                                  <p:childTnLst>
                                    <p:set>
                                      <p:cBhvr>
                                        <p:cTn id="36" dur="1" fill="hold">
                                          <p:stCondLst>
                                            <p:cond delay="0"/>
                                          </p:stCondLst>
                                        </p:cTn>
                                        <p:tgtEl>
                                          <p:spTgt spid="4"/>
                                        </p:tgtEl>
                                        <p:attrNameLst>
                                          <p:attrName>style.visibility</p:attrName>
                                        </p:attrNameLst>
                                      </p:cBhvr>
                                      <p:to>
                                        <p:strVal val="visible"/>
                                      </p:to>
                                    </p:set>
                                    <p:anim calcmode="lin" valueType="num">
                                      <p:cBhvr>
                                        <p:cTn id="37" dur="250" fill="hold"/>
                                        <p:tgtEl>
                                          <p:spTgt spid="4"/>
                                        </p:tgtEl>
                                        <p:attrNameLst>
                                          <p:attrName>ppt_w</p:attrName>
                                        </p:attrNameLst>
                                      </p:cBhvr>
                                      <p:tavLst>
                                        <p:tav tm="0">
                                          <p:val>
                                            <p:strVal val="4*#ppt_w"/>
                                          </p:val>
                                        </p:tav>
                                        <p:tav tm="100000">
                                          <p:val>
                                            <p:strVal val="#ppt_w"/>
                                          </p:val>
                                        </p:tav>
                                      </p:tavLst>
                                    </p:anim>
                                    <p:anim calcmode="lin" valueType="num">
                                      <p:cBhvr>
                                        <p:cTn id="38" dur="250" fill="hold"/>
                                        <p:tgtEl>
                                          <p:spTgt spid="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35"/>
                                            </p:cond>
                                          </p:stCondLst>
                                          <p:endCondLst>
                                            <p:cond evt="onStopAudio" delay="0">
                                              <p:tgtEl>
                                                <p:sldTgt/>
                                              </p:tgtEl>
                                            </p:cond>
                                          </p:endCondLst>
                                        </p:cTn>
                                        <p:tgtEl>
                                          <p:sndTgt r:embed="rId4" name="Check mark.wav"/>
                                        </p:tgtEl>
                                      </p:cMediaNode>
                                    </p:audio>
                                  </p:subTnLst>
                                </p:cTn>
                              </p:par>
                            </p:childTnLst>
                          </p:cTn>
                        </p:par>
                      </p:childTnLst>
                    </p:cTn>
                  </p:par>
                </p:childTnLst>
              </p:cTn>
              <p:nextCondLst>
                <p:cond evt="onClick" delay="0">
                  <p:tgtEl>
                    <p:spTgt spid="2"/>
                  </p:tgtEl>
                </p:cond>
              </p:nextCondLst>
            </p:seq>
            <p:seq concurrent="1" nextAc="seek">
              <p:cTn id="39" restart="whenNotActive" fill="hold" evtFilter="cancelBubble" nodeType="interactiveSeq">
                <p:stCondLst>
                  <p:cond evt="onClick" delay="0">
                    <p:tgtEl>
                      <p:spTgt spid="3"/>
                    </p:tgtEl>
                  </p:cond>
                </p:stCondLst>
                <p:endSync evt="end" delay="0">
                  <p:rtn val="all"/>
                </p:endSync>
                <p:childTnLst>
                  <p:par>
                    <p:cTn id="40" fill="hold">
                      <p:stCondLst>
                        <p:cond delay="0"/>
                      </p:stCondLst>
                      <p:childTnLst>
                        <p:par>
                          <p:cTn id="41" fill="hold">
                            <p:stCondLst>
                              <p:cond delay="0"/>
                            </p:stCondLst>
                            <p:childTnLst>
                              <p:par>
                                <p:cTn id="42" presetID="1" presetClass="emph" presetSubtype="2" fill="hold" nodeType="withEffect">
                                  <p:stCondLst>
                                    <p:cond delay="0"/>
                                  </p:stCondLst>
                                  <p:childTnLst>
                                    <p:animClr clrSpc="rgb" dir="cw">
                                      <p:cBhvr>
                                        <p:cTn id="43" dur="250" fill="hold"/>
                                        <p:tgtEl>
                                          <p:spTgt spid="3"/>
                                        </p:tgtEl>
                                        <p:attrNameLst>
                                          <p:attrName>fillcolor</p:attrName>
                                        </p:attrNameLst>
                                      </p:cBhvr>
                                      <p:to>
                                        <a:schemeClr val="accent1"/>
                                      </p:to>
                                    </p:animClr>
                                    <p:set>
                                      <p:cBhvr>
                                        <p:cTn id="44" dur="250" fill="hold"/>
                                        <p:tgtEl>
                                          <p:spTgt spid="3"/>
                                        </p:tgtEl>
                                        <p:attrNameLst>
                                          <p:attrName>fill.type</p:attrName>
                                        </p:attrNameLst>
                                      </p:cBhvr>
                                      <p:to>
                                        <p:strVal val="solid"/>
                                      </p:to>
                                    </p:set>
                                    <p:set>
                                      <p:cBhvr>
                                        <p:cTn id="45" dur="250" fill="hold"/>
                                        <p:tgtEl>
                                          <p:spTgt spid="3"/>
                                        </p:tgtEl>
                                        <p:attrNameLst>
                                          <p:attrName>fill.on</p:attrName>
                                        </p:attrNameLst>
                                      </p:cBhvr>
                                      <p:to>
                                        <p:strVal val="true"/>
                                      </p:to>
                                    </p:set>
                                  </p:childTnLst>
                                  <p:subTnLst>
                                    <p:audio>
                                      <p:cMediaNode>
                                        <p:cTn display="0" masterRel="sameClick">
                                          <p:stCondLst>
                                            <p:cond evt="begin" delay="0">
                                              <p:tn val="42"/>
                                            </p:cond>
                                          </p:stCondLst>
                                          <p:endCondLst>
                                            <p:cond evt="onStopAudio" delay="0">
                                              <p:tgtEl>
                                                <p:sldTgt/>
                                              </p:tgtEl>
                                            </p:cond>
                                          </p:endCondLst>
                                        </p:cTn>
                                        <p:tgtEl>
                                          <p:sndTgt r:embed="rId3" name="click.wav"/>
                                        </p:tgtEl>
                                      </p:cMediaNode>
                                    </p:audio>
                                  </p:subTnLst>
                                </p:cTn>
                              </p:par>
                              <p:par>
                                <p:cTn id="46" presetID="1" presetClass="emph" presetSubtype="2" fill="hold" nodeType="withEffect">
                                  <p:stCondLst>
                                    <p:cond delay="500"/>
                                  </p:stCondLst>
                                  <p:childTnLst>
                                    <p:animClr clrSpc="rgb" dir="cw">
                                      <p:cBhvr>
                                        <p:cTn id="47" dur="250" fill="hold"/>
                                        <p:tgtEl>
                                          <p:spTgt spid="3"/>
                                        </p:tgtEl>
                                        <p:attrNameLst>
                                          <p:attrName>fillcolor</p:attrName>
                                        </p:attrNameLst>
                                      </p:cBhvr>
                                      <p:to>
                                        <a:schemeClr val="accent1"/>
                                      </p:to>
                                    </p:animClr>
                                    <p:set>
                                      <p:cBhvr>
                                        <p:cTn id="48" dur="250" fill="hold"/>
                                        <p:tgtEl>
                                          <p:spTgt spid="3"/>
                                        </p:tgtEl>
                                        <p:attrNameLst>
                                          <p:attrName>fill.type</p:attrName>
                                        </p:attrNameLst>
                                      </p:cBhvr>
                                      <p:to>
                                        <p:strVal val="solid"/>
                                      </p:to>
                                    </p:set>
                                    <p:set>
                                      <p:cBhvr>
                                        <p:cTn id="49" dur="250" fill="hold"/>
                                        <p:tgtEl>
                                          <p:spTgt spid="3"/>
                                        </p:tgtEl>
                                        <p:attrNameLst>
                                          <p:attrName>fill.on</p:attrName>
                                        </p:attrNameLst>
                                      </p:cBhvr>
                                      <p:to>
                                        <p:strVal val="true"/>
                                      </p:to>
                                    </p:set>
                                  </p:childTnLst>
                                </p:cTn>
                              </p:par>
                              <p:par>
                                <p:cTn id="50" presetID="23" presetClass="entr" presetSubtype="32" fill="hold" nodeType="withEffect">
                                  <p:stCondLst>
                                    <p:cond delay="500"/>
                                  </p:stCondLst>
                                  <p:childTnLst>
                                    <p:set>
                                      <p:cBhvr>
                                        <p:cTn id="51" dur="1" fill="hold">
                                          <p:stCondLst>
                                            <p:cond delay="0"/>
                                          </p:stCondLst>
                                        </p:cTn>
                                        <p:tgtEl>
                                          <p:spTgt spid="5"/>
                                        </p:tgtEl>
                                        <p:attrNameLst>
                                          <p:attrName>style.visibility</p:attrName>
                                        </p:attrNameLst>
                                      </p:cBhvr>
                                      <p:to>
                                        <p:strVal val="visible"/>
                                      </p:to>
                                    </p:set>
                                    <p:anim calcmode="lin" valueType="num">
                                      <p:cBhvr>
                                        <p:cTn id="52" dur="250" fill="hold"/>
                                        <p:tgtEl>
                                          <p:spTgt spid="5"/>
                                        </p:tgtEl>
                                        <p:attrNameLst>
                                          <p:attrName>ppt_w</p:attrName>
                                        </p:attrNameLst>
                                      </p:cBhvr>
                                      <p:tavLst>
                                        <p:tav tm="0">
                                          <p:val>
                                            <p:strVal val="4*#ppt_w"/>
                                          </p:val>
                                        </p:tav>
                                        <p:tav tm="100000">
                                          <p:val>
                                            <p:strVal val="#ppt_w"/>
                                          </p:val>
                                        </p:tav>
                                      </p:tavLst>
                                    </p:anim>
                                    <p:anim calcmode="lin" valueType="num">
                                      <p:cBhvr>
                                        <p:cTn id="53" dur="250" fill="hold"/>
                                        <p:tgtEl>
                                          <p:spTgt spid="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0"/>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3"/>
                  </p:tgtEl>
                </p:cond>
              </p:nextCondLst>
            </p:seq>
            <p:seq concurrent="1" nextAc="seek">
              <p:cTn id="54" restart="whenNotActive" fill="hold" evtFilter="cancelBubble" nodeType="interactiveSeq">
                <p:stCondLst>
                  <p:cond evt="onClick" delay="0">
                    <p:tgtEl>
                      <p:spTgt spid="6"/>
                    </p:tgtEl>
                  </p:cond>
                </p:stCondLst>
                <p:endSync evt="end" delay="0">
                  <p:rtn val="all"/>
                </p:endSync>
                <p:childTnLst>
                  <p:par>
                    <p:cTn id="55" fill="hold">
                      <p:stCondLst>
                        <p:cond delay="0"/>
                      </p:stCondLst>
                      <p:childTnLst>
                        <p:par>
                          <p:cTn id="56" fill="hold">
                            <p:stCondLst>
                              <p:cond delay="0"/>
                            </p:stCondLst>
                            <p:childTnLst>
                              <p:par>
                                <p:cTn id="57" presetID="1" presetClass="emph" presetSubtype="2" fill="hold" nodeType="withEffect">
                                  <p:stCondLst>
                                    <p:cond delay="0"/>
                                  </p:stCondLst>
                                  <p:childTnLst>
                                    <p:animClr clrSpc="rgb" dir="cw">
                                      <p:cBhvr>
                                        <p:cTn id="58" dur="250" fill="hold"/>
                                        <p:tgtEl>
                                          <p:spTgt spid="6"/>
                                        </p:tgtEl>
                                        <p:attrNameLst>
                                          <p:attrName>fillcolor</p:attrName>
                                        </p:attrNameLst>
                                      </p:cBhvr>
                                      <p:to>
                                        <a:schemeClr val="accent1"/>
                                      </p:to>
                                    </p:animClr>
                                    <p:set>
                                      <p:cBhvr>
                                        <p:cTn id="59" dur="250" fill="hold"/>
                                        <p:tgtEl>
                                          <p:spTgt spid="6"/>
                                        </p:tgtEl>
                                        <p:attrNameLst>
                                          <p:attrName>fill.type</p:attrName>
                                        </p:attrNameLst>
                                      </p:cBhvr>
                                      <p:to>
                                        <p:strVal val="solid"/>
                                      </p:to>
                                    </p:set>
                                    <p:set>
                                      <p:cBhvr>
                                        <p:cTn id="60" dur="250" fill="hold"/>
                                        <p:tgtEl>
                                          <p:spTgt spid="6"/>
                                        </p:tgtEl>
                                        <p:attrNameLst>
                                          <p:attrName>fill.on</p:attrName>
                                        </p:attrNameLst>
                                      </p:cBhvr>
                                      <p:to>
                                        <p:strVal val="true"/>
                                      </p:to>
                                    </p:set>
                                  </p:childTnLst>
                                  <p:subTnLst>
                                    <p:audio>
                                      <p:cMediaNode>
                                        <p:cTn display="0" masterRel="sameClick">
                                          <p:stCondLst>
                                            <p:cond evt="begin" delay="0">
                                              <p:tn val="57"/>
                                            </p:cond>
                                          </p:stCondLst>
                                          <p:endCondLst>
                                            <p:cond evt="onStopAudio" delay="0">
                                              <p:tgtEl>
                                                <p:sldTgt/>
                                              </p:tgtEl>
                                            </p:cond>
                                          </p:endCondLst>
                                        </p:cTn>
                                        <p:tgtEl>
                                          <p:sndTgt r:embed="rId3" name="click.wav"/>
                                        </p:tgtEl>
                                      </p:cMediaNode>
                                    </p:audio>
                                  </p:subTnLst>
                                </p:cTn>
                              </p:par>
                              <p:par>
                                <p:cTn id="61" presetID="1" presetClass="emph" presetSubtype="2" fill="hold" nodeType="withEffect">
                                  <p:stCondLst>
                                    <p:cond delay="500"/>
                                  </p:stCondLst>
                                  <p:childTnLst>
                                    <p:animClr clrSpc="rgb" dir="cw">
                                      <p:cBhvr>
                                        <p:cTn id="62" dur="250" fill="hold"/>
                                        <p:tgtEl>
                                          <p:spTgt spid="6"/>
                                        </p:tgtEl>
                                        <p:attrNameLst>
                                          <p:attrName>fillcolor</p:attrName>
                                        </p:attrNameLst>
                                      </p:cBhvr>
                                      <p:to>
                                        <a:schemeClr val="accent1"/>
                                      </p:to>
                                    </p:animClr>
                                    <p:set>
                                      <p:cBhvr>
                                        <p:cTn id="63" dur="250" fill="hold"/>
                                        <p:tgtEl>
                                          <p:spTgt spid="6"/>
                                        </p:tgtEl>
                                        <p:attrNameLst>
                                          <p:attrName>fill.type</p:attrName>
                                        </p:attrNameLst>
                                      </p:cBhvr>
                                      <p:to>
                                        <p:strVal val="solid"/>
                                      </p:to>
                                    </p:set>
                                    <p:set>
                                      <p:cBhvr>
                                        <p:cTn id="64" dur="250" fill="hold"/>
                                        <p:tgtEl>
                                          <p:spTgt spid="6"/>
                                        </p:tgtEl>
                                        <p:attrNameLst>
                                          <p:attrName>fill.on</p:attrName>
                                        </p:attrNameLst>
                                      </p:cBhvr>
                                      <p:to>
                                        <p:strVal val="true"/>
                                      </p:to>
                                    </p:set>
                                  </p:childTnLst>
                                </p:cTn>
                              </p:par>
                              <p:par>
                                <p:cTn id="65" presetID="23" presetClass="entr" presetSubtype="32" fill="hold" nodeType="withEffect">
                                  <p:stCondLst>
                                    <p:cond delay="500"/>
                                  </p:stCondLst>
                                  <p:childTnLst>
                                    <p:set>
                                      <p:cBhvr>
                                        <p:cTn id="66" dur="1" fill="hold">
                                          <p:stCondLst>
                                            <p:cond delay="0"/>
                                          </p:stCondLst>
                                        </p:cTn>
                                        <p:tgtEl>
                                          <p:spTgt spid="7"/>
                                        </p:tgtEl>
                                        <p:attrNameLst>
                                          <p:attrName>style.visibility</p:attrName>
                                        </p:attrNameLst>
                                      </p:cBhvr>
                                      <p:to>
                                        <p:strVal val="visible"/>
                                      </p:to>
                                    </p:set>
                                    <p:anim calcmode="lin" valueType="num">
                                      <p:cBhvr>
                                        <p:cTn id="67" dur="250" fill="hold"/>
                                        <p:tgtEl>
                                          <p:spTgt spid="7"/>
                                        </p:tgtEl>
                                        <p:attrNameLst>
                                          <p:attrName>ppt_w</p:attrName>
                                        </p:attrNameLst>
                                      </p:cBhvr>
                                      <p:tavLst>
                                        <p:tav tm="0">
                                          <p:val>
                                            <p:strVal val="4*#ppt_w"/>
                                          </p:val>
                                        </p:tav>
                                        <p:tav tm="100000">
                                          <p:val>
                                            <p:strVal val="#ppt_w"/>
                                          </p:val>
                                        </p:tav>
                                      </p:tavLst>
                                    </p:anim>
                                    <p:anim calcmode="lin" valueType="num">
                                      <p:cBhvr>
                                        <p:cTn id="68" dur="250" fill="hold"/>
                                        <p:tgtEl>
                                          <p:spTgt spid="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5"/>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6"/>
                  </p:tgtEl>
                </p:cond>
              </p:nextCondLst>
            </p:seq>
          </p:childTnLst>
        </p:cTn>
      </p:par>
    </p:tnLst>
    <p:bldLst>
      <p:bldP spid="2" grpId="0" animBg="1"/>
      <p:bldP spid="3" grpId="0" animBg="1"/>
      <p:bldP spid="6" grpId="0" animBg="1"/>
      <p:bldP spid="8" grpId="0" animBg="1"/>
    </p:bld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1">
          <a:blip r:embed="rId6">
            <a:lum/>
          </a:blip>
          <a:srcRect/>
          <a:stretch>
            <a:fillRect/>
          </a:stretch>
        </a:blipFill>
        <a:effectLst/>
      </p:bgPr>
    </p:bg>
    <p:spTree>
      <p:nvGrpSpPr>
        <p:cNvPr id="1" name=""/>
        <p:cNvGrpSpPr/>
        <p:nvPr/>
      </p:nvGrpSpPr>
      <p:grpSpPr>
        <a:xfrm>
          <a:off x="0" y="0"/>
          <a:ext cx="0" cy="0"/>
          <a:chOff x="0" y="0"/>
          <a:chExt cx="0" cy="0"/>
        </a:xfrm>
      </p:grpSpPr>
      <p:sp>
        <p:nvSpPr>
          <p:cNvPr id="2" name="Rectangle 1"/>
          <p:cNvSpPr/>
          <p:nvPr/>
        </p:nvSpPr>
        <p:spPr>
          <a:xfrm>
            <a:off x="1063395" y="3783155"/>
            <a:ext cx="9975273" cy="1226585"/>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Font typeface="Arial"/>
              <a:buNone/>
              <a:defRPr/>
            </a:pPr>
            <a:r>
              <a:rPr lang="en-US" sz="3600" kern="0">
                <a:solidFill>
                  <a:srgbClr val="000000"/>
                </a:solidFill>
                <a:ea typeface="Arial-Rounded" pitchFamily="34" charset="0"/>
                <a:cs typeface="Arial-Rounded" pitchFamily="34" charset="0"/>
                <a:sym typeface="Arial"/>
              </a:rPr>
              <a:t>B</a:t>
            </a:r>
            <a:r>
              <a:rPr lang="vi-VN" sz="3600" kern="0">
                <a:solidFill>
                  <a:srgbClr val="000000"/>
                </a:solidFill>
                <a:latin typeface="Times New Roman" panose="02020603050405020304" pitchFamily="18" charset="0"/>
                <a:ea typeface="Arial-Rounded" pitchFamily="34" charset="0"/>
                <a:cs typeface="Arial-Rounded" pitchFamily="34" charset="0"/>
                <a:sym typeface="Arial"/>
              </a:rPr>
              <a:t>. </a:t>
            </a:r>
            <a:r>
              <a:rPr lang="en-US" sz="3600" kern="0">
                <a:solidFill>
                  <a:srgbClr val="000000"/>
                </a:solidFill>
                <a:ea typeface="Arial-Rounded" pitchFamily="34" charset="0"/>
                <a:cs typeface="Arial-Rounded" pitchFamily="34" charset="0"/>
                <a:sym typeface="Arial"/>
              </a:rPr>
              <a:t>Rừng đã có nhiều thay đổi tiêu cực.</a:t>
            </a:r>
            <a:endParaRPr lang="vi-VN" sz="3600" kern="0" dirty="0">
              <a:solidFill>
                <a:srgbClr val="000000"/>
              </a:solidFill>
              <a:latin typeface="Times New Roman" panose="02020603050405020304" pitchFamily="18" charset="0"/>
              <a:ea typeface="Arial-Rounded" pitchFamily="34" charset="0"/>
              <a:cs typeface="Arial-Rounded" pitchFamily="34" charset="0"/>
              <a:sym typeface="Arial"/>
            </a:endParaRPr>
          </a:p>
        </p:txBody>
      </p:sp>
      <p:sp>
        <p:nvSpPr>
          <p:cNvPr id="3" name="Rectangle 2"/>
          <p:cNvSpPr/>
          <p:nvPr/>
        </p:nvSpPr>
        <p:spPr>
          <a:xfrm>
            <a:off x="1063395" y="2105177"/>
            <a:ext cx="9975273" cy="1257957"/>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3600" kern="0">
                <a:solidFill>
                  <a:srgbClr val="000000"/>
                </a:solidFill>
                <a:ea typeface="Arial-Rounded" pitchFamily="34" charset="0"/>
                <a:cs typeface="Arial-Rounded" pitchFamily="34" charset="0"/>
                <a:sym typeface="Arial"/>
              </a:rPr>
              <a:t>A. Rừng nay con rất nhiều động vật quý hiếm.</a:t>
            </a:r>
            <a:endParaRPr lang="en-US" sz="3600" kern="0" dirty="0">
              <a:solidFill>
                <a:srgbClr val="000000"/>
              </a:solidFill>
              <a:ea typeface="Arial-Rounded" pitchFamily="34" charset="0"/>
              <a:cs typeface="Arial-Rounded" pitchFamily="34" charset="0"/>
              <a:sym typeface="Arial"/>
            </a:endParaRPr>
          </a:p>
        </p:txBody>
      </p:sp>
      <p:pic>
        <p:nvPicPr>
          <p:cNvPr id="4" name="Picture 3"/>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10518675" y="4005076"/>
            <a:ext cx="798097" cy="782741"/>
          </a:xfrm>
          <a:prstGeom prst="rect">
            <a:avLst/>
          </a:prstGeom>
          <a:noFill/>
        </p:spPr>
      </p:pic>
      <p:pic>
        <p:nvPicPr>
          <p:cNvPr id="5" name="Picture 4"/>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518674" y="2324628"/>
            <a:ext cx="807556" cy="778352"/>
          </a:xfrm>
          <a:prstGeom prst="rect">
            <a:avLst/>
          </a:prstGeom>
          <a:noFill/>
        </p:spPr>
      </p:pic>
      <p:sp>
        <p:nvSpPr>
          <p:cNvPr id="6" name="Rectangle 5"/>
          <p:cNvSpPr/>
          <p:nvPr/>
        </p:nvSpPr>
        <p:spPr>
          <a:xfrm>
            <a:off x="1063395" y="5429760"/>
            <a:ext cx="9975273" cy="1222684"/>
          </a:xfrm>
          <a:prstGeom prst="rect">
            <a:avLst/>
          </a:prstGeom>
          <a:solidFill>
            <a:srgbClr val="FFD85D"/>
          </a:solidFill>
          <a:ln w="28575" cap="flat" cmpd="sng" algn="ctr">
            <a:noFill/>
            <a:prstDash val="solid"/>
            <a:miter lim="800000"/>
          </a:ln>
          <a:effectLst/>
        </p:spPr>
        <p:txBody>
          <a:bodyPr lIns="121725" tIns="60862" rIns="121725" bIns="60862" rtlCol="0" anchor="ctr"/>
          <a:lstStyle/>
          <a:p>
            <a:pPr>
              <a:buClr>
                <a:srgbClr val="000000"/>
              </a:buClr>
              <a:buFont typeface="Arial"/>
              <a:buNone/>
            </a:pPr>
            <a:r>
              <a:rPr lang="en-US" sz="3600" kern="0">
                <a:solidFill>
                  <a:srgbClr val="000000"/>
                </a:solidFill>
                <a:ea typeface="Arial-Rounded" pitchFamily="34" charset="0"/>
                <a:cs typeface="Arial-Rounded" pitchFamily="34" charset="0"/>
                <a:sym typeface="Arial"/>
              </a:rPr>
              <a:t>C. Rừng xưa và nay vẫn không thay đổi.</a:t>
            </a:r>
            <a:endParaRPr lang="en-US" sz="3600" kern="0" dirty="0">
              <a:solidFill>
                <a:srgbClr val="000000"/>
              </a:solidFill>
              <a:ea typeface="Arial-Rounded" pitchFamily="34" charset="0"/>
              <a:cs typeface="Arial-Rounded" pitchFamily="34" charset="0"/>
              <a:sym typeface="Arial"/>
            </a:endParaRPr>
          </a:p>
        </p:txBody>
      </p:sp>
      <p:pic>
        <p:nvPicPr>
          <p:cNvPr id="7" name="Picture 6"/>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10321050" y="5651926"/>
            <a:ext cx="807556" cy="778352"/>
          </a:xfrm>
          <a:prstGeom prst="rect">
            <a:avLst/>
          </a:prstGeom>
          <a:noFill/>
        </p:spPr>
      </p:pic>
      <p:sp>
        <p:nvSpPr>
          <p:cNvPr id="8" name="Rectangle 7"/>
          <p:cNvSpPr/>
          <p:nvPr/>
        </p:nvSpPr>
        <p:spPr>
          <a:xfrm>
            <a:off x="609600" y="205556"/>
            <a:ext cx="10972800" cy="1477130"/>
          </a:xfrm>
          <a:prstGeom prst="rect">
            <a:avLst/>
          </a:prstGeom>
          <a:solidFill>
            <a:srgbClr val="FFD85D"/>
          </a:solidFill>
        </p:spPr>
        <p:txBody>
          <a:bodyPr wrap="square" lIns="121725" tIns="60862" rIns="121725" bIns="60862">
            <a:spAutoFit/>
          </a:bodyPr>
          <a:lstStyle/>
          <a:p>
            <a:pPr algn="ctr">
              <a:buClr>
                <a:srgbClr val="000000"/>
              </a:buClr>
              <a:buFont typeface="Arial"/>
              <a:buNone/>
            </a:pPr>
            <a:r>
              <a:rPr lang="en-US" sz="4400" b="1" kern="0">
                <a:solidFill>
                  <a:srgbClr val="000000"/>
                </a:solidFill>
                <a:ea typeface="Arial-Rounded" pitchFamily="34" charset="0"/>
                <a:cs typeface="Arial-Rounded" pitchFamily="34" charset="0"/>
                <a:sym typeface="Arial"/>
              </a:rPr>
              <a:t>Đoạn cuối của bài đọc giúp em hiểu điều gì?</a:t>
            </a:r>
            <a:endParaRPr lang="en-US" sz="4400" b="1" kern="0" dirty="0">
              <a:solidFill>
                <a:srgbClr val="000000"/>
              </a:solidFill>
              <a:ea typeface="Arial-Rounded" pitchFamily="34" charset="0"/>
              <a:cs typeface="Arial-Rounded" pitchFamily="34" charset="0"/>
              <a:sym typeface="Arial"/>
            </a:endParaRPr>
          </a:p>
        </p:txBody>
      </p:sp>
    </p:spTree>
    <p:extLst>
      <p:ext uri="{BB962C8B-B14F-4D97-AF65-F5344CB8AC3E}">
        <p14:creationId xmlns:p14="http://schemas.microsoft.com/office/powerpoint/2010/main" val="41586887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21"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inVertical)">
                                      <p:cBhvr>
                                        <p:cTn id="7" dur="500"/>
                                        <p:tgtEl>
                                          <p:spTgt spid="8"/>
                                        </p:tgtEl>
                                      </p:cBhvr>
                                    </p:animEffect>
                                  </p:childTnLst>
                                </p:cTn>
                              </p:par>
                            </p:childTnLst>
                          </p:cTn>
                        </p:par>
                        <p:par>
                          <p:cTn id="8" fill="hold">
                            <p:stCondLst>
                              <p:cond delay="500"/>
                            </p:stCondLst>
                            <p:childTnLst>
                              <p:par>
                                <p:cTn id="9" presetID="55" presetClass="entr" presetSubtype="0" fill="hold" grpId="0" nodeType="afterEffect">
                                  <p:stCondLst>
                                    <p:cond delay="0"/>
                                  </p:stCondLst>
                                  <p:childTnLst>
                                    <p:set>
                                      <p:cBhvr>
                                        <p:cTn id="10" dur="1" fill="hold">
                                          <p:stCondLst>
                                            <p:cond delay="0"/>
                                          </p:stCondLst>
                                        </p:cTn>
                                        <p:tgtEl>
                                          <p:spTgt spid="2"/>
                                        </p:tgtEl>
                                        <p:attrNameLst>
                                          <p:attrName>style.visibility</p:attrName>
                                        </p:attrNameLst>
                                      </p:cBhvr>
                                      <p:to>
                                        <p:strVal val="visible"/>
                                      </p:to>
                                    </p:set>
                                    <p:anim calcmode="lin" valueType="num">
                                      <p:cBhvr>
                                        <p:cTn id="11" dur="1000" fill="hold"/>
                                        <p:tgtEl>
                                          <p:spTgt spid="2"/>
                                        </p:tgtEl>
                                        <p:attrNameLst>
                                          <p:attrName>ppt_w</p:attrName>
                                        </p:attrNameLst>
                                      </p:cBhvr>
                                      <p:tavLst>
                                        <p:tav tm="0">
                                          <p:val>
                                            <p:strVal val="#ppt_w*0.70"/>
                                          </p:val>
                                        </p:tav>
                                        <p:tav tm="100000">
                                          <p:val>
                                            <p:strVal val="#ppt_w"/>
                                          </p:val>
                                        </p:tav>
                                      </p:tavLst>
                                    </p:anim>
                                    <p:anim calcmode="lin" valueType="num">
                                      <p:cBhvr>
                                        <p:cTn id="12" dur="1000" fill="hold"/>
                                        <p:tgtEl>
                                          <p:spTgt spid="2"/>
                                        </p:tgtEl>
                                        <p:attrNameLst>
                                          <p:attrName>ppt_h</p:attrName>
                                        </p:attrNameLst>
                                      </p:cBhvr>
                                      <p:tavLst>
                                        <p:tav tm="0">
                                          <p:val>
                                            <p:strVal val="#ppt_h"/>
                                          </p:val>
                                        </p:tav>
                                        <p:tav tm="100000">
                                          <p:val>
                                            <p:strVal val="#ppt_h"/>
                                          </p:val>
                                        </p:tav>
                                      </p:tavLst>
                                    </p:anim>
                                    <p:animEffect transition="in" filter="fade">
                                      <p:cBhvr>
                                        <p:cTn id="13" dur="1000"/>
                                        <p:tgtEl>
                                          <p:spTgt spid="2"/>
                                        </p:tgtEl>
                                      </p:cBhvr>
                                    </p:animEffect>
                                  </p:childTnLst>
                                </p:cTn>
                              </p:par>
                              <p:par>
                                <p:cTn id="14" presetID="55" presetClass="entr" presetSubtype="0" fill="hold" grpId="0" nodeType="withEffect">
                                  <p:stCondLst>
                                    <p:cond delay="0"/>
                                  </p:stCondLst>
                                  <p:childTnLst>
                                    <p:set>
                                      <p:cBhvr>
                                        <p:cTn id="15" dur="1" fill="hold">
                                          <p:stCondLst>
                                            <p:cond delay="0"/>
                                          </p:stCondLst>
                                        </p:cTn>
                                        <p:tgtEl>
                                          <p:spTgt spid="3"/>
                                        </p:tgtEl>
                                        <p:attrNameLst>
                                          <p:attrName>style.visibility</p:attrName>
                                        </p:attrNameLst>
                                      </p:cBhvr>
                                      <p:to>
                                        <p:strVal val="visible"/>
                                      </p:to>
                                    </p:set>
                                    <p:anim calcmode="lin" valueType="num">
                                      <p:cBhvr>
                                        <p:cTn id="16" dur="1000" fill="hold"/>
                                        <p:tgtEl>
                                          <p:spTgt spid="3"/>
                                        </p:tgtEl>
                                        <p:attrNameLst>
                                          <p:attrName>ppt_w</p:attrName>
                                        </p:attrNameLst>
                                      </p:cBhvr>
                                      <p:tavLst>
                                        <p:tav tm="0">
                                          <p:val>
                                            <p:strVal val="#ppt_w*0.70"/>
                                          </p:val>
                                        </p:tav>
                                        <p:tav tm="100000">
                                          <p:val>
                                            <p:strVal val="#ppt_w"/>
                                          </p:val>
                                        </p:tav>
                                      </p:tavLst>
                                    </p:anim>
                                    <p:anim calcmode="lin" valueType="num">
                                      <p:cBhvr>
                                        <p:cTn id="17" dur="1000" fill="hold"/>
                                        <p:tgtEl>
                                          <p:spTgt spid="3"/>
                                        </p:tgtEl>
                                        <p:attrNameLst>
                                          <p:attrName>ppt_h</p:attrName>
                                        </p:attrNameLst>
                                      </p:cBhvr>
                                      <p:tavLst>
                                        <p:tav tm="0">
                                          <p:val>
                                            <p:strVal val="#ppt_h"/>
                                          </p:val>
                                        </p:tav>
                                        <p:tav tm="100000">
                                          <p:val>
                                            <p:strVal val="#ppt_h"/>
                                          </p:val>
                                        </p:tav>
                                      </p:tavLst>
                                    </p:anim>
                                    <p:animEffect transition="in" filter="fade">
                                      <p:cBhvr>
                                        <p:cTn id="18" dur="1000"/>
                                        <p:tgtEl>
                                          <p:spTgt spid="3"/>
                                        </p:tgtEl>
                                      </p:cBhvr>
                                    </p:animEffect>
                                  </p:childTnLst>
                                </p:cTn>
                              </p:par>
                              <p:par>
                                <p:cTn id="19" presetID="55" presetClass="entr" presetSubtype="0" fill="hold" grpId="0" nodeType="with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seq concurrent="1" nextAc="seek">
              <p:cTn id="24" restart="whenNotActive" fill="hold" evtFilter="cancelBubble" nodeType="interactiveSeq">
                <p:stCondLst>
                  <p:cond evt="onClick" delay="0">
                    <p:tgtEl>
                      <p:spTgt spid="2"/>
                    </p:tgtEl>
                  </p:cond>
                </p:stCondLst>
                <p:endSync evt="end" delay="0">
                  <p:rtn val="all"/>
                </p:endSync>
                <p:childTnLst>
                  <p:par>
                    <p:cTn id="25" fill="hold">
                      <p:stCondLst>
                        <p:cond delay="0"/>
                      </p:stCondLst>
                      <p:childTnLst>
                        <p:par>
                          <p:cTn id="26" fill="hold">
                            <p:stCondLst>
                              <p:cond delay="0"/>
                            </p:stCondLst>
                            <p:childTnLst>
                              <p:par>
                                <p:cTn id="27" presetID="1" presetClass="emph" presetSubtype="2" fill="hold" nodeType="withEffect">
                                  <p:stCondLst>
                                    <p:cond delay="0"/>
                                  </p:stCondLst>
                                  <p:childTnLst>
                                    <p:animClr clrSpc="rgb" dir="cw">
                                      <p:cBhvr>
                                        <p:cTn id="28" dur="250" fill="hold"/>
                                        <p:tgtEl>
                                          <p:spTgt spid="2"/>
                                        </p:tgtEl>
                                        <p:attrNameLst>
                                          <p:attrName>fillcolor</p:attrName>
                                        </p:attrNameLst>
                                      </p:cBhvr>
                                      <p:to>
                                        <a:schemeClr val="bg2"/>
                                      </p:to>
                                    </p:animClr>
                                    <p:set>
                                      <p:cBhvr>
                                        <p:cTn id="29" dur="250" fill="hold"/>
                                        <p:tgtEl>
                                          <p:spTgt spid="2"/>
                                        </p:tgtEl>
                                        <p:attrNameLst>
                                          <p:attrName>fill.type</p:attrName>
                                        </p:attrNameLst>
                                      </p:cBhvr>
                                      <p:to>
                                        <p:strVal val="solid"/>
                                      </p:to>
                                    </p:set>
                                    <p:set>
                                      <p:cBhvr>
                                        <p:cTn id="30" dur="250" fill="hold"/>
                                        <p:tgtEl>
                                          <p:spTgt spid="2"/>
                                        </p:tgtEl>
                                        <p:attrNameLst>
                                          <p:attrName>fill.on</p:attrName>
                                        </p:attrNameLst>
                                      </p:cBhvr>
                                      <p:to>
                                        <p:strVal val="true"/>
                                      </p:to>
                                    </p:set>
                                  </p:childTnLst>
                                  <p:subTnLst>
                                    <p:audio>
                                      <p:cMediaNode>
                                        <p:cTn display="0" masterRel="sameClick">
                                          <p:stCondLst>
                                            <p:cond evt="begin" delay="0">
                                              <p:tn val="27"/>
                                            </p:cond>
                                          </p:stCondLst>
                                          <p:endCondLst>
                                            <p:cond evt="onStopAudio" delay="0">
                                              <p:tgtEl>
                                                <p:sldTgt/>
                                              </p:tgtEl>
                                            </p:cond>
                                          </p:endCondLst>
                                        </p:cTn>
                                        <p:tgtEl>
                                          <p:sndTgt r:embed="rId3" name="click.wav"/>
                                        </p:tgtEl>
                                      </p:cMediaNode>
                                    </p:audio>
                                  </p:subTnLst>
                                </p:cTn>
                              </p:par>
                              <p:par>
                                <p:cTn id="31" presetID="1" presetClass="emph" presetSubtype="2" fill="hold" nodeType="withEffect">
                                  <p:stCondLst>
                                    <p:cond delay="500"/>
                                  </p:stCondLst>
                                  <p:childTnLst>
                                    <p:animClr clrSpc="rgb" dir="cw">
                                      <p:cBhvr>
                                        <p:cTn id="32" dur="250" fill="hold"/>
                                        <p:tgtEl>
                                          <p:spTgt spid="2"/>
                                        </p:tgtEl>
                                        <p:attrNameLst>
                                          <p:attrName>fillcolor</p:attrName>
                                        </p:attrNameLst>
                                      </p:cBhvr>
                                      <p:to>
                                        <a:srgbClr val="FFFF00"/>
                                      </p:to>
                                    </p:animClr>
                                    <p:set>
                                      <p:cBhvr>
                                        <p:cTn id="33" dur="250" fill="hold"/>
                                        <p:tgtEl>
                                          <p:spTgt spid="2"/>
                                        </p:tgtEl>
                                        <p:attrNameLst>
                                          <p:attrName>fill.type</p:attrName>
                                        </p:attrNameLst>
                                      </p:cBhvr>
                                      <p:to>
                                        <p:strVal val="solid"/>
                                      </p:to>
                                    </p:set>
                                    <p:set>
                                      <p:cBhvr>
                                        <p:cTn id="34" dur="250" fill="hold"/>
                                        <p:tgtEl>
                                          <p:spTgt spid="2"/>
                                        </p:tgtEl>
                                        <p:attrNameLst>
                                          <p:attrName>fill.on</p:attrName>
                                        </p:attrNameLst>
                                      </p:cBhvr>
                                      <p:to>
                                        <p:strVal val="true"/>
                                      </p:to>
                                    </p:set>
                                  </p:childTnLst>
                                </p:cTn>
                              </p:par>
                              <p:par>
                                <p:cTn id="35" presetID="23" presetClass="entr" presetSubtype="32" fill="hold" nodeType="withEffect">
                                  <p:stCondLst>
                                    <p:cond delay="500"/>
                                  </p:stCondLst>
                                  <p:childTnLst>
                                    <p:set>
                                      <p:cBhvr>
                                        <p:cTn id="36" dur="1" fill="hold">
                                          <p:stCondLst>
                                            <p:cond delay="0"/>
                                          </p:stCondLst>
                                        </p:cTn>
                                        <p:tgtEl>
                                          <p:spTgt spid="4"/>
                                        </p:tgtEl>
                                        <p:attrNameLst>
                                          <p:attrName>style.visibility</p:attrName>
                                        </p:attrNameLst>
                                      </p:cBhvr>
                                      <p:to>
                                        <p:strVal val="visible"/>
                                      </p:to>
                                    </p:set>
                                    <p:anim calcmode="lin" valueType="num">
                                      <p:cBhvr>
                                        <p:cTn id="37" dur="250" fill="hold"/>
                                        <p:tgtEl>
                                          <p:spTgt spid="4"/>
                                        </p:tgtEl>
                                        <p:attrNameLst>
                                          <p:attrName>ppt_w</p:attrName>
                                        </p:attrNameLst>
                                      </p:cBhvr>
                                      <p:tavLst>
                                        <p:tav tm="0">
                                          <p:val>
                                            <p:strVal val="4*#ppt_w"/>
                                          </p:val>
                                        </p:tav>
                                        <p:tav tm="100000">
                                          <p:val>
                                            <p:strVal val="#ppt_w"/>
                                          </p:val>
                                        </p:tav>
                                      </p:tavLst>
                                    </p:anim>
                                    <p:anim calcmode="lin" valueType="num">
                                      <p:cBhvr>
                                        <p:cTn id="38" dur="250" fill="hold"/>
                                        <p:tgtEl>
                                          <p:spTgt spid="4"/>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35"/>
                                            </p:cond>
                                          </p:stCondLst>
                                          <p:endCondLst>
                                            <p:cond evt="onStopAudio" delay="0">
                                              <p:tgtEl>
                                                <p:sldTgt/>
                                              </p:tgtEl>
                                            </p:cond>
                                          </p:endCondLst>
                                        </p:cTn>
                                        <p:tgtEl>
                                          <p:sndTgt r:embed="rId4" name="Check mark.wav"/>
                                        </p:tgtEl>
                                      </p:cMediaNode>
                                    </p:audio>
                                  </p:subTnLst>
                                </p:cTn>
                              </p:par>
                            </p:childTnLst>
                          </p:cTn>
                        </p:par>
                      </p:childTnLst>
                    </p:cTn>
                  </p:par>
                </p:childTnLst>
              </p:cTn>
              <p:nextCondLst>
                <p:cond evt="onClick" delay="0">
                  <p:tgtEl>
                    <p:spTgt spid="2"/>
                  </p:tgtEl>
                </p:cond>
              </p:nextCondLst>
            </p:seq>
            <p:seq concurrent="1" nextAc="seek">
              <p:cTn id="39" restart="whenNotActive" fill="hold" evtFilter="cancelBubble" nodeType="interactiveSeq">
                <p:stCondLst>
                  <p:cond evt="onClick" delay="0">
                    <p:tgtEl>
                      <p:spTgt spid="3"/>
                    </p:tgtEl>
                  </p:cond>
                </p:stCondLst>
                <p:endSync evt="end" delay="0">
                  <p:rtn val="all"/>
                </p:endSync>
                <p:childTnLst>
                  <p:par>
                    <p:cTn id="40" fill="hold">
                      <p:stCondLst>
                        <p:cond delay="0"/>
                      </p:stCondLst>
                      <p:childTnLst>
                        <p:par>
                          <p:cTn id="41" fill="hold">
                            <p:stCondLst>
                              <p:cond delay="0"/>
                            </p:stCondLst>
                            <p:childTnLst>
                              <p:par>
                                <p:cTn id="42" presetID="1" presetClass="emph" presetSubtype="2" fill="hold" nodeType="withEffect">
                                  <p:stCondLst>
                                    <p:cond delay="0"/>
                                  </p:stCondLst>
                                  <p:childTnLst>
                                    <p:animClr clrSpc="rgb" dir="cw">
                                      <p:cBhvr>
                                        <p:cTn id="43" dur="250" fill="hold"/>
                                        <p:tgtEl>
                                          <p:spTgt spid="3"/>
                                        </p:tgtEl>
                                        <p:attrNameLst>
                                          <p:attrName>fillcolor</p:attrName>
                                        </p:attrNameLst>
                                      </p:cBhvr>
                                      <p:to>
                                        <a:schemeClr val="accent1"/>
                                      </p:to>
                                    </p:animClr>
                                    <p:set>
                                      <p:cBhvr>
                                        <p:cTn id="44" dur="250" fill="hold"/>
                                        <p:tgtEl>
                                          <p:spTgt spid="3"/>
                                        </p:tgtEl>
                                        <p:attrNameLst>
                                          <p:attrName>fill.type</p:attrName>
                                        </p:attrNameLst>
                                      </p:cBhvr>
                                      <p:to>
                                        <p:strVal val="solid"/>
                                      </p:to>
                                    </p:set>
                                    <p:set>
                                      <p:cBhvr>
                                        <p:cTn id="45" dur="250" fill="hold"/>
                                        <p:tgtEl>
                                          <p:spTgt spid="3"/>
                                        </p:tgtEl>
                                        <p:attrNameLst>
                                          <p:attrName>fill.on</p:attrName>
                                        </p:attrNameLst>
                                      </p:cBhvr>
                                      <p:to>
                                        <p:strVal val="true"/>
                                      </p:to>
                                    </p:set>
                                  </p:childTnLst>
                                  <p:subTnLst>
                                    <p:audio>
                                      <p:cMediaNode>
                                        <p:cTn display="0" masterRel="sameClick">
                                          <p:stCondLst>
                                            <p:cond evt="begin" delay="0">
                                              <p:tn val="42"/>
                                            </p:cond>
                                          </p:stCondLst>
                                          <p:endCondLst>
                                            <p:cond evt="onStopAudio" delay="0">
                                              <p:tgtEl>
                                                <p:sldTgt/>
                                              </p:tgtEl>
                                            </p:cond>
                                          </p:endCondLst>
                                        </p:cTn>
                                        <p:tgtEl>
                                          <p:sndTgt r:embed="rId3" name="click.wav"/>
                                        </p:tgtEl>
                                      </p:cMediaNode>
                                    </p:audio>
                                  </p:subTnLst>
                                </p:cTn>
                              </p:par>
                              <p:par>
                                <p:cTn id="46" presetID="1" presetClass="emph" presetSubtype="2" fill="hold" nodeType="withEffect">
                                  <p:stCondLst>
                                    <p:cond delay="500"/>
                                  </p:stCondLst>
                                  <p:childTnLst>
                                    <p:animClr clrSpc="rgb" dir="cw">
                                      <p:cBhvr>
                                        <p:cTn id="47" dur="250" fill="hold"/>
                                        <p:tgtEl>
                                          <p:spTgt spid="3"/>
                                        </p:tgtEl>
                                        <p:attrNameLst>
                                          <p:attrName>fillcolor</p:attrName>
                                        </p:attrNameLst>
                                      </p:cBhvr>
                                      <p:to>
                                        <a:schemeClr val="accent1"/>
                                      </p:to>
                                    </p:animClr>
                                    <p:set>
                                      <p:cBhvr>
                                        <p:cTn id="48" dur="250" fill="hold"/>
                                        <p:tgtEl>
                                          <p:spTgt spid="3"/>
                                        </p:tgtEl>
                                        <p:attrNameLst>
                                          <p:attrName>fill.type</p:attrName>
                                        </p:attrNameLst>
                                      </p:cBhvr>
                                      <p:to>
                                        <p:strVal val="solid"/>
                                      </p:to>
                                    </p:set>
                                    <p:set>
                                      <p:cBhvr>
                                        <p:cTn id="49" dur="250" fill="hold"/>
                                        <p:tgtEl>
                                          <p:spTgt spid="3"/>
                                        </p:tgtEl>
                                        <p:attrNameLst>
                                          <p:attrName>fill.on</p:attrName>
                                        </p:attrNameLst>
                                      </p:cBhvr>
                                      <p:to>
                                        <p:strVal val="true"/>
                                      </p:to>
                                    </p:set>
                                  </p:childTnLst>
                                </p:cTn>
                              </p:par>
                              <p:par>
                                <p:cTn id="50" presetID="23" presetClass="entr" presetSubtype="32" fill="hold" nodeType="withEffect">
                                  <p:stCondLst>
                                    <p:cond delay="500"/>
                                  </p:stCondLst>
                                  <p:childTnLst>
                                    <p:set>
                                      <p:cBhvr>
                                        <p:cTn id="51" dur="1" fill="hold">
                                          <p:stCondLst>
                                            <p:cond delay="0"/>
                                          </p:stCondLst>
                                        </p:cTn>
                                        <p:tgtEl>
                                          <p:spTgt spid="5"/>
                                        </p:tgtEl>
                                        <p:attrNameLst>
                                          <p:attrName>style.visibility</p:attrName>
                                        </p:attrNameLst>
                                      </p:cBhvr>
                                      <p:to>
                                        <p:strVal val="visible"/>
                                      </p:to>
                                    </p:set>
                                    <p:anim calcmode="lin" valueType="num">
                                      <p:cBhvr>
                                        <p:cTn id="52" dur="250" fill="hold"/>
                                        <p:tgtEl>
                                          <p:spTgt spid="5"/>
                                        </p:tgtEl>
                                        <p:attrNameLst>
                                          <p:attrName>ppt_w</p:attrName>
                                        </p:attrNameLst>
                                      </p:cBhvr>
                                      <p:tavLst>
                                        <p:tav tm="0">
                                          <p:val>
                                            <p:strVal val="4*#ppt_w"/>
                                          </p:val>
                                        </p:tav>
                                        <p:tav tm="100000">
                                          <p:val>
                                            <p:strVal val="#ppt_w"/>
                                          </p:val>
                                        </p:tav>
                                      </p:tavLst>
                                    </p:anim>
                                    <p:anim calcmode="lin" valueType="num">
                                      <p:cBhvr>
                                        <p:cTn id="53" dur="250" fill="hold"/>
                                        <p:tgtEl>
                                          <p:spTgt spid="5"/>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50"/>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3"/>
                  </p:tgtEl>
                </p:cond>
              </p:nextCondLst>
            </p:seq>
            <p:seq concurrent="1" nextAc="seek">
              <p:cTn id="54" restart="whenNotActive" fill="hold" evtFilter="cancelBubble" nodeType="interactiveSeq">
                <p:stCondLst>
                  <p:cond evt="onClick" delay="0">
                    <p:tgtEl>
                      <p:spTgt spid="6"/>
                    </p:tgtEl>
                  </p:cond>
                </p:stCondLst>
                <p:endSync evt="end" delay="0">
                  <p:rtn val="all"/>
                </p:endSync>
                <p:childTnLst>
                  <p:par>
                    <p:cTn id="55" fill="hold">
                      <p:stCondLst>
                        <p:cond delay="0"/>
                      </p:stCondLst>
                      <p:childTnLst>
                        <p:par>
                          <p:cTn id="56" fill="hold">
                            <p:stCondLst>
                              <p:cond delay="0"/>
                            </p:stCondLst>
                            <p:childTnLst>
                              <p:par>
                                <p:cTn id="57" presetID="1" presetClass="emph" presetSubtype="2" fill="hold" nodeType="withEffect">
                                  <p:stCondLst>
                                    <p:cond delay="0"/>
                                  </p:stCondLst>
                                  <p:childTnLst>
                                    <p:animClr clrSpc="rgb" dir="cw">
                                      <p:cBhvr>
                                        <p:cTn id="58" dur="250" fill="hold"/>
                                        <p:tgtEl>
                                          <p:spTgt spid="6"/>
                                        </p:tgtEl>
                                        <p:attrNameLst>
                                          <p:attrName>fillcolor</p:attrName>
                                        </p:attrNameLst>
                                      </p:cBhvr>
                                      <p:to>
                                        <a:schemeClr val="accent1"/>
                                      </p:to>
                                    </p:animClr>
                                    <p:set>
                                      <p:cBhvr>
                                        <p:cTn id="59" dur="250" fill="hold"/>
                                        <p:tgtEl>
                                          <p:spTgt spid="6"/>
                                        </p:tgtEl>
                                        <p:attrNameLst>
                                          <p:attrName>fill.type</p:attrName>
                                        </p:attrNameLst>
                                      </p:cBhvr>
                                      <p:to>
                                        <p:strVal val="solid"/>
                                      </p:to>
                                    </p:set>
                                    <p:set>
                                      <p:cBhvr>
                                        <p:cTn id="60" dur="250" fill="hold"/>
                                        <p:tgtEl>
                                          <p:spTgt spid="6"/>
                                        </p:tgtEl>
                                        <p:attrNameLst>
                                          <p:attrName>fill.on</p:attrName>
                                        </p:attrNameLst>
                                      </p:cBhvr>
                                      <p:to>
                                        <p:strVal val="true"/>
                                      </p:to>
                                    </p:set>
                                  </p:childTnLst>
                                  <p:subTnLst>
                                    <p:audio>
                                      <p:cMediaNode>
                                        <p:cTn display="0" masterRel="sameClick">
                                          <p:stCondLst>
                                            <p:cond evt="begin" delay="0">
                                              <p:tn val="57"/>
                                            </p:cond>
                                          </p:stCondLst>
                                          <p:endCondLst>
                                            <p:cond evt="onStopAudio" delay="0">
                                              <p:tgtEl>
                                                <p:sldTgt/>
                                              </p:tgtEl>
                                            </p:cond>
                                          </p:endCondLst>
                                        </p:cTn>
                                        <p:tgtEl>
                                          <p:sndTgt r:embed="rId3" name="click.wav"/>
                                        </p:tgtEl>
                                      </p:cMediaNode>
                                    </p:audio>
                                  </p:subTnLst>
                                </p:cTn>
                              </p:par>
                              <p:par>
                                <p:cTn id="61" presetID="1" presetClass="emph" presetSubtype="2" fill="hold" nodeType="withEffect">
                                  <p:stCondLst>
                                    <p:cond delay="500"/>
                                  </p:stCondLst>
                                  <p:childTnLst>
                                    <p:animClr clrSpc="rgb" dir="cw">
                                      <p:cBhvr>
                                        <p:cTn id="62" dur="250" fill="hold"/>
                                        <p:tgtEl>
                                          <p:spTgt spid="6"/>
                                        </p:tgtEl>
                                        <p:attrNameLst>
                                          <p:attrName>fillcolor</p:attrName>
                                        </p:attrNameLst>
                                      </p:cBhvr>
                                      <p:to>
                                        <a:schemeClr val="accent1"/>
                                      </p:to>
                                    </p:animClr>
                                    <p:set>
                                      <p:cBhvr>
                                        <p:cTn id="63" dur="250" fill="hold"/>
                                        <p:tgtEl>
                                          <p:spTgt spid="6"/>
                                        </p:tgtEl>
                                        <p:attrNameLst>
                                          <p:attrName>fill.type</p:attrName>
                                        </p:attrNameLst>
                                      </p:cBhvr>
                                      <p:to>
                                        <p:strVal val="solid"/>
                                      </p:to>
                                    </p:set>
                                    <p:set>
                                      <p:cBhvr>
                                        <p:cTn id="64" dur="250" fill="hold"/>
                                        <p:tgtEl>
                                          <p:spTgt spid="6"/>
                                        </p:tgtEl>
                                        <p:attrNameLst>
                                          <p:attrName>fill.on</p:attrName>
                                        </p:attrNameLst>
                                      </p:cBhvr>
                                      <p:to>
                                        <p:strVal val="true"/>
                                      </p:to>
                                    </p:set>
                                  </p:childTnLst>
                                </p:cTn>
                              </p:par>
                              <p:par>
                                <p:cTn id="65" presetID="23" presetClass="entr" presetSubtype="32" fill="hold" nodeType="withEffect">
                                  <p:stCondLst>
                                    <p:cond delay="500"/>
                                  </p:stCondLst>
                                  <p:childTnLst>
                                    <p:set>
                                      <p:cBhvr>
                                        <p:cTn id="66" dur="1" fill="hold">
                                          <p:stCondLst>
                                            <p:cond delay="0"/>
                                          </p:stCondLst>
                                        </p:cTn>
                                        <p:tgtEl>
                                          <p:spTgt spid="7"/>
                                        </p:tgtEl>
                                        <p:attrNameLst>
                                          <p:attrName>style.visibility</p:attrName>
                                        </p:attrNameLst>
                                      </p:cBhvr>
                                      <p:to>
                                        <p:strVal val="visible"/>
                                      </p:to>
                                    </p:set>
                                    <p:anim calcmode="lin" valueType="num">
                                      <p:cBhvr>
                                        <p:cTn id="67" dur="250" fill="hold"/>
                                        <p:tgtEl>
                                          <p:spTgt spid="7"/>
                                        </p:tgtEl>
                                        <p:attrNameLst>
                                          <p:attrName>ppt_w</p:attrName>
                                        </p:attrNameLst>
                                      </p:cBhvr>
                                      <p:tavLst>
                                        <p:tav tm="0">
                                          <p:val>
                                            <p:strVal val="4*#ppt_w"/>
                                          </p:val>
                                        </p:tav>
                                        <p:tav tm="100000">
                                          <p:val>
                                            <p:strVal val="#ppt_w"/>
                                          </p:val>
                                        </p:tav>
                                      </p:tavLst>
                                    </p:anim>
                                    <p:anim calcmode="lin" valueType="num">
                                      <p:cBhvr>
                                        <p:cTn id="68" dur="250" fill="hold"/>
                                        <p:tgtEl>
                                          <p:spTgt spid="7"/>
                                        </p:tgtEl>
                                        <p:attrNameLst>
                                          <p:attrName>ppt_h</p:attrName>
                                        </p:attrNameLst>
                                      </p:cBhvr>
                                      <p:tavLst>
                                        <p:tav tm="0">
                                          <p:val>
                                            <p:strVal val="4*#ppt_h"/>
                                          </p:val>
                                        </p:tav>
                                        <p:tav tm="100000">
                                          <p:val>
                                            <p:strVal val="#ppt_h"/>
                                          </p:val>
                                        </p:tav>
                                      </p:tavLst>
                                    </p:anim>
                                  </p:childTnLst>
                                  <p:subTnLst>
                                    <p:audio>
                                      <p:cMediaNode>
                                        <p:cTn display="0" masterRel="sameClick">
                                          <p:stCondLst>
                                            <p:cond evt="begin" delay="0">
                                              <p:tn val="65"/>
                                            </p:cond>
                                          </p:stCondLst>
                                          <p:endCondLst>
                                            <p:cond evt="onStopAudio" delay="0">
                                              <p:tgtEl>
                                                <p:sldTgt/>
                                              </p:tgtEl>
                                            </p:cond>
                                          </p:endCondLst>
                                        </p:cTn>
                                        <p:tgtEl>
                                          <p:sndTgt r:embed="rId5" name="Wrong Buzzer.wav"/>
                                        </p:tgtEl>
                                      </p:cMediaNode>
                                    </p:audio>
                                  </p:subTnLst>
                                </p:cTn>
                              </p:par>
                            </p:childTnLst>
                          </p:cTn>
                        </p:par>
                      </p:childTnLst>
                    </p:cTn>
                  </p:par>
                </p:childTnLst>
              </p:cTn>
              <p:nextCondLst>
                <p:cond evt="onClick" delay="0">
                  <p:tgtEl>
                    <p:spTgt spid="6"/>
                  </p:tgtEl>
                </p:cond>
              </p:nextCondLst>
            </p:seq>
          </p:childTnLst>
        </p:cTn>
      </p:par>
    </p:tnLst>
    <p:bldLst>
      <p:bldP spid="2" grpId="0" animBg="1"/>
      <p:bldP spid="3" grpId="0" animBg="1"/>
      <p:bldP spid="6" grpId="0" animBg="1"/>
      <p:bldP spid="8" grpId="0" animBg="1"/>
    </p:bldLst>
  </p:timing>
</p:sld>
</file>

<file path=ppt/slides/slide49.xml><?xml version="1.0" encoding="utf-8"?>
<p:sld xmlns:a="http://schemas.openxmlformats.org/drawingml/2006/main" xmlns:r="http://schemas.openxmlformats.org/officeDocument/2006/relationships" xmlns:p="http://schemas.openxmlformats.org/presentationml/2006/main">
  <p:cSld>
    <p:spTree>
      <p:nvGrpSpPr>
        <p:cNvPr id="1" name="Shape 7954"/>
        <p:cNvGrpSpPr/>
        <p:nvPr/>
      </p:nvGrpSpPr>
      <p:grpSpPr>
        <a:xfrm>
          <a:off x="0" y="0"/>
          <a:ext cx="0" cy="0"/>
          <a:chOff x="0" y="0"/>
          <a:chExt cx="0" cy="0"/>
        </a:xfrm>
      </p:grpSpPr>
      <p:grpSp>
        <p:nvGrpSpPr>
          <p:cNvPr id="7958" name="Google Shape;7958;p35"/>
          <p:cNvGrpSpPr/>
          <p:nvPr/>
        </p:nvGrpSpPr>
        <p:grpSpPr>
          <a:xfrm>
            <a:off x="-1059867" y="-267706"/>
            <a:ext cx="7180610" cy="7197154"/>
            <a:chOff x="-808211" y="-207656"/>
            <a:chExt cx="5398814" cy="5411253"/>
          </a:xfrm>
        </p:grpSpPr>
        <p:sp>
          <p:nvSpPr>
            <p:cNvPr id="7959" name="Google Shape;7959;p35"/>
            <p:cNvSpPr/>
            <p:nvPr/>
          </p:nvSpPr>
          <p:spPr>
            <a:xfrm>
              <a:off x="2854476" y="319381"/>
              <a:ext cx="1488116" cy="636064"/>
            </a:xfrm>
            <a:custGeom>
              <a:avLst/>
              <a:gdLst/>
              <a:ahLst/>
              <a:cxnLst/>
              <a:rect l="l" t="t" r="r" b="b"/>
              <a:pathLst>
                <a:path w="33535" h="14677" extrusionOk="0">
                  <a:moveTo>
                    <a:pt x="22878" y="1"/>
                  </a:moveTo>
                  <a:cubicBezTo>
                    <a:pt x="19339" y="1"/>
                    <a:pt x="17365" y="4637"/>
                    <a:pt x="17146" y="7605"/>
                  </a:cubicBezTo>
                  <a:cubicBezTo>
                    <a:pt x="16282" y="5220"/>
                    <a:pt x="15710" y="172"/>
                    <a:pt x="12623" y="172"/>
                  </a:cubicBezTo>
                  <a:cubicBezTo>
                    <a:pt x="12256" y="172"/>
                    <a:pt x="11852" y="244"/>
                    <a:pt x="11409" y="400"/>
                  </a:cubicBezTo>
                  <a:cubicBezTo>
                    <a:pt x="7706" y="1601"/>
                    <a:pt x="8006" y="5537"/>
                    <a:pt x="8240" y="8606"/>
                  </a:cubicBezTo>
                  <a:cubicBezTo>
                    <a:pt x="7040" y="7338"/>
                    <a:pt x="5363" y="5362"/>
                    <a:pt x="3783" y="5362"/>
                  </a:cubicBezTo>
                  <a:cubicBezTo>
                    <a:pt x="3036" y="5362"/>
                    <a:pt x="2311" y="5804"/>
                    <a:pt x="1668" y="6971"/>
                  </a:cubicBezTo>
                  <a:cubicBezTo>
                    <a:pt x="1" y="10074"/>
                    <a:pt x="3336" y="12475"/>
                    <a:pt x="5905" y="13209"/>
                  </a:cubicBezTo>
                  <a:cubicBezTo>
                    <a:pt x="10441" y="14677"/>
                    <a:pt x="14111" y="14210"/>
                    <a:pt x="21049" y="14377"/>
                  </a:cubicBezTo>
                  <a:cubicBezTo>
                    <a:pt x="21262" y="14371"/>
                    <a:pt x="21480" y="14368"/>
                    <a:pt x="21703" y="14368"/>
                  </a:cubicBezTo>
                  <a:cubicBezTo>
                    <a:pt x="23211" y="14368"/>
                    <a:pt x="24937" y="14486"/>
                    <a:pt x="26595" y="14486"/>
                  </a:cubicBezTo>
                  <a:cubicBezTo>
                    <a:pt x="30230" y="14486"/>
                    <a:pt x="33535" y="13920"/>
                    <a:pt x="33491" y="10307"/>
                  </a:cubicBezTo>
                  <a:cubicBezTo>
                    <a:pt x="33456" y="7424"/>
                    <a:pt x="31812" y="6286"/>
                    <a:pt x="29891" y="6286"/>
                  </a:cubicBezTo>
                  <a:cubicBezTo>
                    <a:pt x="28122" y="6286"/>
                    <a:pt x="26118" y="7251"/>
                    <a:pt x="24918" y="8706"/>
                  </a:cubicBezTo>
                  <a:cubicBezTo>
                    <a:pt x="25819" y="6137"/>
                    <a:pt x="28054" y="934"/>
                    <a:pt x="23618" y="66"/>
                  </a:cubicBezTo>
                  <a:cubicBezTo>
                    <a:pt x="23364" y="22"/>
                    <a:pt x="23117" y="1"/>
                    <a:pt x="22878"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0" name="Google Shape;7960;p35"/>
            <p:cNvSpPr/>
            <p:nvPr/>
          </p:nvSpPr>
          <p:spPr>
            <a:xfrm>
              <a:off x="361496" y="2438741"/>
              <a:ext cx="1164991" cy="498756"/>
            </a:xfrm>
            <a:custGeom>
              <a:avLst/>
              <a:gdLst/>
              <a:ahLst/>
              <a:cxnLst/>
              <a:rect l="l" t="t" r="r" b="b"/>
              <a:pathLst>
                <a:path w="24229" h="10622" extrusionOk="0">
                  <a:moveTo>
                    <a:pt x="16516" y="1"/>
                  </a:moveTo>
                  <a:cubicBezTo>
                    <a:pt x="13949" y="1"/>
                    <a:pt x="12532" y="3360"/>
                    <a:pt x="12376" y="5518"/>
                  </a:cubicBezTo>
                  <a:cubicBezTo>
                    <a:pt x="11750" y="3790"/>
                    <a:pt x="11338" y="147"/>
                    <a:pt x="9119" y="147"/>
                  </a:cubicBezTo>
                  <a:cubicBezTo>
                    <a:pt x="8853" y="147"/>
                    <a:pt x="8561" y="200"/>
                    <a:pt x="8240" y="314"/>
                  </a:cubicBezTo>
                  <a:cubicBezTo>
                    <a:pt x="5571" y="1181"/>
                    <a:pt x="5771" y="4017"/>
                    <a:pt x="5938" y="6218"/>
                  </a:cubicBezTo>
                  <a:cubicBezTo>
                    <a:pt x="5077" y="5312"/>
                    <a:pt x="3863" y="3899"/>
                    <a:pt x="2723" y="3899"/>
                  </a:cubicBezTo>
                  <a:cubicBezTo>
                    <a:pt x="2184" y="3899"/>
                    <a:pt x="1662" y="4215"/>
                    <a:pt x="1201" y="5051"/>
                  </a:cubicBezTo>
                  <a:cubicBezTo>
                    <a:pt x="0" y="7286"/>
                    <a:pt x="2402" y="9020"/>
                    <a:pt x="4270" y="9554"/>
                  </a:cubicBezTo>
                  <a:cubicBezTo>
                    <a:pt x="7539" y="10621"/>
                    <a:pt x="10174" y="10255"/>
                    <a:pt x="15211" y="10388"/>
                  </a:cubicBezTo>
                  <a:cubicBezTo>
                    <a:pt x="15319" y="10386"/>
                    <a:pt x="15430" y="10385"/>
                    <a:pt x="15542" y="10385"/>
                  </a:cubicBezTo>
                  <a:cubicBezTo>
                    <a:pt x="16662" y="10385"/>
                    <a:pt x="17964" y="10480"/>
                    <a:pt x="19212" y="10480"/>
                  </a:cubicBezTo>
                  <a:cubicBezTo>
                    <a:pt x="21840" y="10480"/>
                    <a:pt x="24228" y="10060"/>
                    <a:pt x="24184" y="7453"/>
                  </a:cubicBezTo>
                  <a:cubicBezTo>
                    <a:pt x="24167" y="5386"/>
                    <a:pt x="22984" y="4567"/>
                    <a:pt x="21595" y="4567"/>
                  </a:cubicBezTo>
                  <a:cubicBezTo>
                    <a:pt x="20315" y="4567"/>
                    <a:pt x="18860" y="5263"/>
                    <a:pt x="17980" y="6318"/>
                  </a:cubicBezTo>
                  <a:cubicBezTo>
                    <a:pt x="18647" y="4450"/>
                    <a:pt x="20248" y="681"/>
                    <a:pt x="17046" y="47"/>
                  </a:cubicBezTo>
                  <a:cubicBezTo>
                    <a:pt x="16864" y="16"/>
                    <a:pt x="16688" y="1"/>
                    <a:pt x="16516"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1" name="Google Shape;7961;p35"/>
            <p:cNvSpPr/>
            <p:nvPr/>
          </p:nvSpPr>
          <p:spPr>
            <a:xfrm>
              <a:off x="3673648" y="3658100"/>
              <a:ext cx="916954" cy="392236"/>
            </a:xfrm>
            <a:custGeom>
              <a:avLst/>
              <a:gdLst/>
              <a:ahLst/>
              <a:cxnLst/>
              <a:rect l="l" t="t" r="r" b="b"/>
              <a:pathLst>
                <a:path w="27464" h="12029" extrusionOk="0">
                  <a:moveTo>
                    <a:pt x="18714" y="1"/>
                  </a:moveTo>
                  <a:cubicBezTo>
                    <a:pt x="15821" y="1"/>
                    <a:pt x="14200" y="3786"/>
                    <a:pt x="14044" y="6225"/>
                  </a:cubicBezTo>
                  <a:cubicBezTo>
                    <a:pt x="13329" y="4258"/>
                    <a:pt x="12853" y="134"/>
                    <a:pt x="10309" y="134"/>
                  </a:cubicBezTo>
                  <a:cubicBezTo>
                    <a:pt x="10006" y="134"/>
                    <a:pt x="9673" y="192"/>
                    <a:pt x="9307" y="320"/>
                  </a:cubicBezTo>
                  <a:cubicBezTo>
                    <a:pt x="6272" y="1321"/>
                    <a:pt x="6538" y="4523"/>
                    <a:pt x="6739" y="7025"/>
                  </a:cubicBezTo>
                  <a:cubicBezTo>
                    <a:pt x="5743" y="6008"/>
                    <a:pt x="4365" y="4407"/>
                    <a:pt x="3071" y="4407"/>
                  </a:cubicBezTo>
                  <a:cubicBezTo>
                    <a:pt x="2457" y="4407"/>
                    <a:pt x="1861" y="4768"/>
                    <a:pt x="1335" y="5724"/>
                  </a:cubicBezTo>
                  <a:cubicBezTo>
                    <a:pt x="0" y="8259"/>
                    <a:pt x="2702" y="10228"/>
                    <a:pt x="4804" y="10828"/>
                  </a:cubicBezTo>
                  <a:cubicBezTo>
                    <a:pt x="8540" y="12029"/>
                    <a:pt x="11542" y="11629"/>
                    <a:pt x="17213" y="11795"/>
                  </a:cubicBezTo>
                  <a:cubicBezTo>
                    <a:pt x="17425" y="11788"/>
                    <a:pt x="17644" y="11785"/>
                    <a:pt x="17868" y="11785"/>
                  </a:cubicBezTo>
                  <a:cubicBezTo>
                    <a:pt x="19064" y="11785"/>
                    <a:pt x="20418" y="11871"/>
                    <a:pt x="21723" y="11871"/>
                  </a:cubicBezTo>
                  <a:cubicBezTo>
                    <a:pt x="24723" y="11871"/>
                    <a:pt x="27464" y="11418"/>
                    <a:pt x="27420" y="8426"/>
                  </a:cubicBezTo>
                  <a:cubicBezTo>
                    <a:pt x="27385" y="6082"/>
                    <a:pt x="26040" y="5157"/>
                    <a:pt x="24466" y="5157"/>
                  </a:cubicBezTo>
                  <a:cubicBezTo>
                    <a:pt x="23017" y="5157"/>
                    <a:pt x="21373" y="5942"/>
                    <a:pt x="20382" y="7125"/>
                  </a:cubicBezTo>
                  <a:cubicBezTo>
                    <a:pt x="21116" y="5057"/>
                    <a:pt x="22950" y="787"/>
                    <a:pt x="19314" y="54"/>
                  </a:cubicBezTo>
                  <a:cubicBezTo>
                    <a:pt x="19109" y="18"/>
                    <a:pt x="18909" y="1"/>
                    <a:pt x="18714"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nvGrpSpPr>
            <p:cNvPr id="7962" name="Google Shape;7962;p35"/>
            <p:cNvGrpSpPr/>
            <p:nvPr/>
          </p:nvGrpSpPr>
          <p:grpSpPr>
            <a:xfrm>
              <a:off x="-808211" y="-207656"/>
              <a:ext cx="2661233" cy="1899261"/>
              <a:chOff x="-1136987" y="-301140"/>
              <a:chExt cx="3524812" cy="2515578"/>
            </a:xfrm>
          </p:grpSpPr>
          <p:sp>
            <p:nvSpPr>
              <p:cNvPr id="7963" name="Google Shape;7963;p35"/>
              <p:cNvSpPr/>
              <p:nvPr/>
            </p:nvSpPr>
            <p:spPr>
              <a:xfrm>
                <a:off x="-1136987" y="-301140"/>
                <a:ext cx="3005839" cy="2515578"/>
              </a:xfrm>
              <a:custGeom>
                <a:avLst/>
                <a:gdLst/>
                <a:ahLst/>
                <a:cxnLst/>
                <a:rect l="l" t="t" r="r" b="b"/>
                <a:pathLst>
                  <a:path w="95636" h="81954" extrusionOk="0">
                    <a:moveTo>
                      <a:pt x="24425" y="4156"/>
                    </a:moveTo>
                    <a:cubicBezTo>
                      <a:pt x="25120" y="4156"/>
                      <a:pt x="25801" y="4253"/>
                      <a:pt x="26453" y="4465"/>
                    </a:cubicBezTo>
                    <a:cubicBezTo>
                      <a:pt x="29589" y="5433"/>
                      <a:pt x="31723" y="10002"/>
                      <a:pt x="32324" y="13005"/>
                    </a:cubicBezTo>
                    <a:cubicBezTo>
                      <a:pt x="32391" y="13572"/>
                      <a:pt x="32424" y="14105"/>
                      <a:pt x="32457" y="14639"/>
                    </a:cubicBezTo>
                    <a:cubicBezTo>
                      <a:pt x="28688" y="17775"/>
                      <a:pt x="24418" y="21277"/>
                      <a:pt x="20182" y="24680"/>
                    </a:cubicBezTo>
                    <a:cubicBezTo>
                      <a:pt x="12310" y="24346"/>
                      <a:pt x="9074" y="16507"/>
                      <a:pt x="13911" y="10169"/>
                    </a:cubicBezTo>
                    <a:cubicBezTo>
                      <a:pt x="15985" y="7356"/>
                      <a:pt x="20431" y="4156"/>
                      <a:pt x="24425" y="4156"/>
                    </a:cubicBezTo>
                    <a:close/>
                    <a:moveTo>
                      <a:pt x="25419" y="0"/>
                    </a:moveTo>
                    <a:cubicBezTo>
                      <a:pt x="19794" y="0"/>
                      <a:pt x="13544" y="4509"/>
                      <a:pt x="10642" y="8435"/>
                    </a:cubicBezTo>
                    <a:cubicBezTo>
                      <a:pt x="4637" y="16307"/>
                      <a:pt x="7439" y="25780"/>
                      <a:pt x="15745" y="28249"/>
                    </a:cubicBezTo>
                    <a:cubicBezTo>
                      <a:pt x="8507" y="33986"/>
                      <a:pt x="2136" y="38790"/>
                      <a:pt x="1" y="39857"/>
                    </a:cubicBezTo>
                    <a:cubicBezTo>
                      <a:pt x="1202" y="51332"/>
                      <a:pt x="17180" y="76317"/>
                      <a:pt x="30990" y="81954"/>
                    </a:cubicBezTo>
                    <a:cubicBezTo>
                      <a:pt x="36727" y="76850"/>
                      <a:pt x="56541" y="51332"/>
                      <a:pt x="63446" y="48930"/>
                    </a:cubicBezTo>
                    <a:cubicBezTo>
                      <a:pt x="64513" y="48463"/>
                      <a:pt x="65818" y="48250"/>
                      <a:pt x="67237" y="48250"/>
                    </a:cubicBezTo>
                    <a:cubicBezTo>
                      <a:pt x="72207" y="48250"/>
                      <a:pt x="78590" y="50865"/>
                      <a:pt x="81159" y="54368"/>
                    </a:cubicBezTo>
                    <a:cubicBezTo>
                      <a:pt x="81159" y="56469"/>
                      <a:pt x="81059" y="59538"/>
                      <a:pt x="82426" y="63207"/>
                    </a:cubicBezTo>
                    <a:cubicBezTo>
                      <a:pt x="85128" y="60205"/>
                      <a:pt x="88230" y="57637"/>
                      <a:pt x="95636" y="51632"/>
                    </a:cubicBezTo>
                    <a:cubicBezTo>
                      <a:pt x="93799" y="50472"/>
                      <a:pt x="92138" y="49645"/>
                      <a:pt x="89598" y="49645"/>
                    </a:cubicBezTo>
                    <a:cubicBezTo>
                      <a:pt x="88633" y="49645"/>
                      <a:pt x="87540" y="49765"/>
                      <a:pt x="86262" y="50031"/>
                    </a:cubicBezTo>
                    <a:cubicBezTo>
                      <a:pt x="85426" y="46770"/>
                      <a:pt x="81868" y="37668"/>
                      <a:pt x="68981" y="37668"/>
                    </a:cubicBezTo>
                    <a:cubicBezTo>
                      <a:pt x="66971" y="37668"/>
                      <a:pt x="64734" y="37890"/>
                      <a:pt x="62245" y="38389"/>
                    </a:cubicBezTo>
                    <a:cubicBezTo>
                      <a:pt x="64047" y="35721"/>
                      <a:pt x="66748" y="33586"/>
                      <a:pt x="68550" y="30884"/>
                    </a:cubicBezTo>
                    <a:cubicBezTo>
                      <a:pt x="61645" y="24580"/>
                      <a:pt x="50637" y="14205"/>
                      <a:pt x="43265" y="5332"/>
                    </a:cubicBezTo>
                    <a:cubicBezTo>
                      <a:pt x="42064" y="6467"/>
                      <a:pt x="39529" y="8668"/>
                      <a:pt x="36260" y="11437"/>
                    </a:cubicBezTo>
                    <a:cubicBezTo>
                      <a:pt x="35193" y="7267"/>
                      <a:pt x="32324" y="1697"/>
                      <a:pt x="28254" y="429"/>
                    </a:cubicBezTo>
                    <a:cubicBezTo>
                      <a:pt x="27341" y="134"/>
                      <a:pt x="26390" y="0"/>
                      <a:pt x="25419"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4" name="Google Shape;7964;p35"/>
              <p:cNvSpPr/>
              <p:nvPr/>
            </p:nvSpPr>
            <p:spPr>
              <a:xfrm>
                <a:off x="-230106" y="1084586"/>
                <a:ext cx="1746691" cy="1129852"/>
              </a:xfrm>
              <a:custGeom>
                <a:avLst/>
                <a:gdLst/>
                <a:ahLst/>
                <a:cxnLst/>
                <a:rect l="l" t="t" r="r" b="b"/>
                <a:pathLst>
                  <a:path w="55574" h="36809" extrusionOk="0">
                    <a:moveTo>
                      <a:pt x="38486" y="1"/>
                    </a:moveTo>
                    <a:cubicBezTo>
                      <a:pt x="36173" y="1"/>
                      <a:pt x="33820" y="610"/>
                      <a:pt x="31623" y="2218"/>
                    </a:cubicBezTo>
                    <a:cubicBezTo>
                      <a:pt x="25853" y="6454"/>
                      <a:pt x="19782" y="12859"/>
                      <a:pt x="15045" y="18129"/>
                    </a:cubicBezTo>
                    <a:cubicBezTo>
                      <a:pt x="9874" y="23866"/>
                      <a:pt x="4871" y="29804"/>
                      <a:pt x="1" y="35808"/>
                    </a:cubicBezTo>
                    <a:cubicBezTo>
                      <a:pt x="735" y="36209"/>
                      <a:pt x="1435" y="36542"/>
                      <a:pt x="2136" y="36809"/>
                    </a:cubicBezTo>
                    <a:cubicBezTo>
                      <a:pt x="7840" y="31705"/>
                      <a:pt x="27687" y="6187"/>
                      <a:pt x="34592" y="3785"/>
                    </a:cubicBezTo>
                    <a:cubicBezTo>
                      <a:pt x="35659" y="3318"/>
                      <a:pt x="36964" y="3105"/>
                      <a:pt x="38383" y="3105"/>
                    </a:cubicBezTo>
                    <a:cubicBezTo>
                      <a:pt x="43353" y="3105"/>
                      <a:pt x="49736" y="5720"/>
                      <a:pt x="52305" y="9223"/>
                    </a:cubicBezTo>
                    <a:cubicBezTo>
                      <a:pt x="52305" y="11324"/>
                      <a:pt x="52205" y="14393"/>
                      <a:pt x="53572" y="18062"/>
                    </a:cubicBezTo>
                    <a:cubicBezTo>
                      <a:pt x="54206" y="17362"/>
                      <a:pt x="54840" y="16695"/>
                      <a:pt x="55574" y="15994"/>
                    </a:cubicBezTo>
                    <a:cubicBezTo>
                      <a:pt x="55340" y="15727"/>
                      <a:pt x="55140" y="15427"/>
                      <a:pt x="54973" y="15093"/>
                    </a:cubicBezTo>
                    <a:cubicBezTo>
                      <a:pt x="54173" y="13359"/>
                      <a:pt x="54239" y="11758"/>
                      <a:pt x="54506" y="9956"/>
                    </a:cubicBezTo>
                    <a:cubicBezTo>
                      <a:pt x="54807" y="8055"/>
                      <a:pt x="54440" y="6988"/>
                      <a:pt x="52805" y="5954"/>
                    </a:cubicBezTo>
                    <a:cubicBezTo>
                      <a:pt x="51832" y="5355"/>
                      <a:pt x="45339" y="1"/>
                      <a:pt x="38486"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5" name="Google Shape;7965;p35"/>
              <p:cNvSpPr/>
              <p:nvPr/>
            </p:nvSpPr>
            <p:spPr>
              <a:xfrm>
                <a:off x="1575862" y="1559131"/>
                <a:ext cx="188171" cy="207928"/>
              </a:xfrm>
              <a:custGeom>
                <a:avLst/>
                <a:gdLst/>
                <a:ahLst/>
                <a:cxnLst/>
                <a:rect l="l" t="t" r="r" b="b"/>
                <a:pathLst>
                  <a:path w="5987" h="6774" extrusionOk="0">
                    <a:moveTo>
                      <a:pt x="1049" y="0"/>
                    </a:moveTo>
                    <a:cubicBezTo>
                      <a:pt x="554" y="1332"/>
                      <a:pt x="1" y="6774"/>
                      <a:pt x="2272" y="6774"/>
                    </a:cubicBezTo>
                    <a:cubicBezTo>
                      <a:pt x="2448" y="6774"/>
                      <a:pt x="2640" y="6741"/>
                      <a:pt x="2850" y="6672"/>
                    </a:cubicBezTo>
                    <a:cubicBezTo>
                      <a:pt x="5986" y="5638"/>
                      <a:pt x="1950" y="1201"/>
                      <a:pt x="1116"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6" name="Google Shape;7966;p35"/>
              <p:cNvSpPr/>
              <p:nvPr/>
            </p:nvSpPr>
            <p:spPr>
              <a:xfrm>
                <a:off x="1755610" y="1490527"/>
                <a:ext cx="148884" cy="136255"/>
              </a:xfrm>
              <a:custGeom>
                <a:avLst/>
                <a:gdLst/>
                <a:ahLst/>
                <a:cxnLst/>
                <a:rect l="l" t="t" r="r" b="b"/>
                <a:pathLst>
                  <a:path w="4737" h="4439" extrusionOk="0">
                    <a:moveTo>
                      <a:pt x="0" y="0"/>
                    </a:moveTo>
                    <a:cubicBezTo>
                      <a:pt x="0" y="1005"/>
                      <a:pt x="1121" y="4439"/>
                      <a:pt x="2543" y="4439"/>
                    </a:cubicBezTo>
                    <a:cubicBezTo>
                      <a:pt x="2820" y="4439"/>
                      <a:pt x="3109" y="4308"/>
                      <a:pt x="3403" y="4003"/>
                    </a:cubicBezTo>
                    <a:cubicBezTo>
                      <a:pt x="4737" y="2569"/>
                      <a:pt x="1001" y="401"/>
                      <a:pt x="234"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7" name="Google Shape;7967;p35"/>
              <p:cNvSpPr/>
              <p:nvPr/>
            </p:nvSpPr>
            <p:spPr>
              <a:xfrm>
                <a:off x="1867784" y="1388129"/>
                <a:ext cx="176479" cy="138158"/>
              </a:xfrm>
              <a:custGeom>
                <a:avLst/>
                <a:gdLst/>
                <a:ahLst/>
                <a:cxnLst/>
                <a:rect l="l" t="t" r="r" b="b"/>
                <a:pathLst>
                  <a:path w="5615" h="4501" extrusionOk="0">
                    <a:moveTo>
                      <a:pt x="0" y="1"/>
                    </a:moveTo>
                    <a:lnTo>
                      <a:pt x="0" y="168"/>
                    </a:lnTo>
                    <a:cubicBezTo>
                      <a:pt x="234" y="1268"/>
                      <a:pt x="1368" y="3170"/>
                      <a:pt x="2335" y="3904"/>
                    </a:cubicBezTo>
                    <a:cubicBezTo>
                      <a:pt x="2742" y="4250"/>
                      <a:pt x="3467" y="4501"/>
                      <a:pt x="4122" y="4501"/>
                    </a:cubicBezTo>
                    <a:cubicBezTo>
                      <a:pt x="4920" y="4501"/>
                      <a:pt x="5614" y="4129"/>
                      <a:pt x="5504" y="3103"/>
                    </a:cubicBezTo>
                    <a:cubicBezTo>
                      <a:pt x="5171" y="1135"/>
                      <a:pt x="1501" y="301"/>
                      <a:pt x="0"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8" name="Google Shape;7968;p35"/>
              <p:cNvSpPr/>
              <p:nvPr/>
            </p:nvSpPr>
            <p:spPr>
              <a:xfrm>
                <a:off x="1795244" y="1680959"/>
                <a:ext cx="162745" cy="157496"/>
              </a:xfrm>
              <a:custGeom>
                <a:avLst/>
                <a:gdLst/>
                <a:ahLst/>
                <a:cxnLst/>
                <a:rect l="l" t="t" r="r" b="b"/>
                <a:pathLst>
                  <a:path w="5178" h="5131" extrusionOk="0">
                    <a:moveTo>
                      <a:pt x="374" y="1"/>
                    </a:moveTo>
                    <a:lnTo>
                      <a:pt x="140" y="168"/>
                    </a:lnTo>
                    <a:cubicBezTo>
                      <a:pt x="0" y="1344"/>
                      <a:pt x="48" y="5130"/>
                      <a:pt x="1745" y="5130"/>
                    </a:cubicBezTo>
                    <a:cubicBezTo>
                      <a:pt x="2070" y="5130"/>
                      <a:pt x="2454" y="4992"/>
                      <a:pt x="2909" y="4671"/>
                    </a:cubicBezTo>
                    <a:cubicBezTo>
                      <a:pt x="5177" y="3003"/>
                      <a:pt x="1875" y="368"/>
                      <a:pt x="374"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69" name="Google Shape;7969;p35"/>
              <p:cNvSpPr/>
              <p:nvPr/>
            </p:nvSpPr>
            <p:spPr>
              <a:xfrm>
                <a:off x="1952708" y="1627734"/>
                <a:ext cx="112928" cy="128090"/>
              </a:xfrm>
              <a:custGeom>
                <a:avLst/>
                <a:gdLst/>
                <a:ahLst/>
                <a:cxnLst/>
                <a:rect l="l" t="t" r="r" b="b"/>
                <a:pathLst>
                  <a:path w="3593" h="4173" extrusionOk="0">
                    <a:moveTo>
                      <a:pt x="0" y="0"/>
                    </a:moveTo>
                    <a:lnTo>
                      <a:pt x="67" y="100"/>
                    </a:lnTo>
                    <a:cubicBezTo>
                      <a:pt x="167" y="1134"/>
                      <a:pt x="301" y="2636"/>
                      <a:pt x="901" y="3469"/>
                    </a:cubicBezTo>
                    <a:cubicBezTo>
                      <a:pt x="1268" y="3951"/>
                      <a:pt x="1771" y="4173"/>
                      <a:pt x="2227" y="4173"/>
                    </a:cubicBezTo>
                    <a:cubicBezTo>
                      <a:pt x="2971" y="4173"/>
                      <a:pt x="3592" y="3582"/>
                      <a:pt x="3303" y="2569"/>
                    </a:cubicBezTo>
                    <a:cubicBezTo>
                      <a:pt x="3069" y="1601"/>
                      <a:pt x="834" y="234"/>
                      <a:pt x="0"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0" name="Google Shape;7970;p35"/>
              <p:cNvSpPr/>
              <p:nvPr/>
            </p:nvSpPr>
            <p:spPr>
              <a:xfrm>
                <a:off x="-15187" y="1443441"/>
                <a:ext cx="60848" cy="46104"/>
              </a:xfrm>
              <a:custGeom>
                <a:avLst/>
                <a:gdLst/>
                <a:ahLst/>
                <a:cxnLst/>
                <a:rect l="l" t="t" r="r" b="b"/>
                <a:pathLst>
                  <a:path w="1936" h="1502" extrusionOk="0">
                    <a:moveTo>
                      <a:pt x="968" y="0"/>
                    </a:moveTo>
                    <a:cubicBezTo>
                      <a:pt x="1" y="0"/>
                      <a:pt x="1" y="1501"/>
                      <a:pt x="968" y="1501"/>
                    </a:cubicBezTo>
                    <a:cubicBezTo>
                      <a:pt x="1936" y="1501"/>
                      <a:pt x="1936"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1" name="Google Shape;7971;p35"/>
              <p:cNvSpPr/>
              <p:nvPr/>
            </p:nvSpPr>
            <p:spPr>
              <a:xfrm>
                <a:off x="116913" y="1461858"/>
                <a:ext cx="60848" cy="46104"/>
              </a:xfrm>
              <a:custGeom>
                <a:avLst/>
                <a:gdLst/>
                <a:ahLst/>
                <a:cxnLst/>
                <a:rect l="l" t="t" r="r" b="b"/>
                <a:pathLst>
                  <a:path w="1936" h="1502" extrusionOk="0">
                    <a:moveTo>
                      <a:pt x="968" y="0"/>
                    </a:moveTo>
                    <a:cubicBezTo>
                      <a:pt x="1" y="0"/>
                      <a:pt x="1" y="1502"/>
                      <a:pt x="968" y="1502"/>
                    </a:cubicBezTo>
                    <a:cubicBezTo>
                      <a:pt x="1936" y="1502"/>
                      <a:pt x="1936"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2" name="Google Shape;7972;p35"/>
              <p:cNvSpPr/>
              <p:nvPr/>
            </p:nvSpPr>
            <p:spPr>
              <a:xfrm>
                <a:off x="79197" y="1351264"/>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3" name="Google Shape;7973;p35"/>
              <p:cNvSpPr/>
              <p:nvPr/>
            </p:nvSpPr>
            <p:spPr>
              <a:xfrm>
                <a:off x="513214" y="669344"/>
                <a:ext cx="60848" cy="46135"/>
              </a:xfrm>
              <a:custGeom>
                <a:avLst/>
                <a:gdLst/>
                <a:ahLst/>
                <a:cxnLst/>
                <a:rect l="l" t="t" r="r" b="b"/>
                <a:pathLst>
                  <a:path w="1936" h="1503" extrusionOk="0">
                    <a:moveTo>
                      <a:pt x="968" y="1"/>
                    </a:moveTo>
                    <a:cubicBezTo>
                      <a:pt x="1" y="1"/>
                      <a:pt x="1" y="1502"/>
                      <a:pt x="968" y="1502"/>
                    </a:cubicBezTo>
                    <a:cubicBezTo>
                      <a:pt x="1936" y="1502"/>
                      <a:pt x="1936"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4" name="Google Shape;7974;p35"/>
              <p:cNvSpPr/>
              <p:nvPr/>
            </p:nvSpPr>
            <p:spPr>
              <a:xfrm>
                <a:off x="626456" y="614062"/>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5" name="Google Shape;7975;p35"/>
              <p:cNvSpPr/>
              <p:nvPr/>
            </p:nvSpPr>
            <p:spPr>
              <a:xfrm>
                <a:off x="617027" y="715448"/>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6" name="Google Shape;7976;p35"/>
              <p:cNvSpPr/>
              <p:nvPr/>
            </p:nvSpPr>
            <p:spPr>
              <a:xfrm>
                <a:off x="-260499" y="761521"/>
                <a:ext cx="60848" cy="46104"/>
              </a:xfrm>
              <a:custGeom>
                <a:avLst/>
                <a:gdLst/>
                <a:ahLst/>
                <a:cxnLst/>
                <a:rect l="l" t="t" r="r" b="b"/>
                <a:pathLst>
                  <a:path w="1936" h="1502" extrusionOk="0">
                    <a:moveTo>
                      <a:pt x="968" y="0"/>
                    </a:moveTo>
                    <a:cubicBezTo>
                      <a:pt x="0" y="0"/>
                      <a:pt x="0" y="1501"/>
                      <a:pt x="968" y="1501"/>
                    </a:cubicBezTo>
                    <a:cubicBezTo>
                      <a:pt x="1902"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7" name="Google Shape;7977;p35"/>
              <p:cNvSpPr/>
              <p:nvPr/>
            </p:nvSpPr>
            <p:spPr>
              <a:xfrm>
                <a:off x="-203893" y="678583"/>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8" name="Google Shape;7978;p35"/>
              <p:cNvSpPr/>
              <p:nvPr/>
            </p:nvSpPr>
            <p:spPr>
              <a:xfrm>
                <a:off x="-156717" y="779938"/>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79" name="Google Shape;7979;p35"/>
              <p:cNvSpPr/>
              <p:nvPr/>
            </p:nvSpPr>
            <p:spPr>
              <a:xfrm>
                <a:off x="1316313" y="1010304"/>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0" name="Google Shape;7980;p35"/>
              <p:cNvSpPr/>
              <p:nvPr/>
            </p:nvSpPr>
            <p:spPr>
              <a:xfrm>
                <a:off x="1401237" y="1065616"/>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1" name="Google Shape;7981;p35"/>
              <p:cNvSpPr/>
              <p:nvPr/>
            </p:nvSpPr>
            <p:spPr>
              <a:xfrm>
                <a:off x="-827684" y="1240701"/>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2" name="Google Shape;7982;p35"/>
              <p:cNvSpPr/>
              <p:nvPr/>
            </p:nvSpPr>
            <p:spPr>
              <a:xfrm>
                <a:off x="-874861" y="1148554"/>
                <a:ext cx="60817" cy="46104"/>
              </a:xfrm>
              <a:custGeom>
                <a:avLst/>
                <a:gdLst/>
                <a:ahLst/>
                <a:cxnLst/>
                <a:rect l="l" t="t" r="r" b="b"/>
                <a:pathLst>
                  <a:path w="1935" h="1502" extrusionOk="0">
                    <a:moveTo>
                      <a:pt x="967" y="0"/>
                    </a:moveTo>
                    <a:cubicBezTo>
                      <a:pt x="0" y="0"/>
                      <a:pt x="0" y="1501"/>
                      <a:pt x="967" y="1501"/>
                    </a:cubicBezTo>
                    <a:cubicBezTo>
                      <a:pt x="1935" y="1501"/>
                      <a:pt x="1935" y="0"/>
                      <a:pt x="967"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3" name="Google Shape;7983;p35"/>
              <p:cNvSpPr/>
              <p:nvPr/>
            </p:nvSpPr>
            <p:spPr>
              <a:xfrm>
                <a:off x="277332" y="124631"/>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4" name="Google Shape;7984;p35"/>
              <p:cNvSpPr/>
              <p:nvPr/>
            </p:nvSpPr>
            <p:spPr>
              <a:xfrm>
                <a:off x="343398" y="207568"/>
                <a:ext cx="60817" cy="46104"/>
              </a:xfrm>
              <a:custGeom>
                <a:avLst/>
                <a:gdLst/>
                <a:ahLst/>
                <a:cxnLst/>
                <a:rect l="l" t="t" r="r" b="b"/>
                <a:pathLst>
                  <a:path w="1935" h="1502" extrusionOk="0">
                    <a:moveTo>
                      <a:pt x="967" y="1"/>
                    </a:moveTo>
                    <a:cubicBezTo>
                      <a:pt x="0" y="1"/>
                      <a:pt x="0" y="1502"/>
                      <a:pt x="967" y="1502"/>
                    </a:cubicBezTo>
                    <a:cubicBezTo>
                      <a:pt x="1935" y="1502"/>
                      <a:pt x="1935" y="1"/>
                      <a:pt x="967"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5" name="Google Shape;7985;p35"/>
              <p:cNvSpPr/>
              <p:nvPr/>
            </p:nvSpPr>
            <p:spPr>
              <a:xfrm>
                <a:off x="-213322" y="1914425"/>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6" name="Google Shape;7986;p35"/>
              <p:cNvSpPr/>
              <p:nvPr/>
            </p:nvSpPr>
            <p:spPr>
              <a:xfrm>
                <a:off x="456608" y="1130107"/>
                <a:ext cx="60848" cy="46104"/>
              </a:xfrm>
              <a:custGeom>
                <a:avLst/>
                <a:gdLst/>
                <a:ahLst/>
                <a:cxnLst/>
                <a:rect l="l" t="t" r="r" b="b"/>
                <a:pathLst>
                  <a:path w="1936" h="1502" extrusionOk="0">
                    <a:moveTo>
                      <a:pt x="968" y="1"/>
                    </a:moveTo>
                    <a:cubicBezTo>
                      <a:pt x="1" y="1"/>
                      <a:pt x="1"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7" name="Google Shape;7987;p35"/>
              <p:cNvSpPr/>
              <p:nvPr/>
            </p:nvSpPr>
            <p:spPr>
              <a:xfrm>
                <a:off x="-269928" y="1065616"/>
                <a:ext cx="60817" cy="46104"/>
              </a:xfrm>
              <a:custGeom>
                <a:avLst/>
                <a:gdLst/>
                <a:ahLst/>
                <a:cxnLst/>
                <a:rect l="l" t="t" r="r" b="b"/>
                <a:pathLst>
                  <a:path w="1935"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8" name="Google Shape;7988;p35"/>
              <p:cNvSpPr/>
              <p:nvPr/>
            </p:nvSpPr>
            <p:spPr>
              <a:xfrm>
                <a:off x="107484" y="632510"/>
                <a:ext cx="60848" cy="46104"/>
              </a:xfrm>
              <a:custGeom>
                <a:avLst/>
                <a:gdLst/>
                <a:ahLst/>
                <a:cxnLst/>
                <a:rect l="l" t="t" r="r" b="b"/>
                <a:pathLst>
                  <a:path w="1936" h="1502" extrusionOk="0">
                    <a:moveTo>
                      <a:pt x="968" y="0"/>
                    </a:moveTo>
                    <a:cubicBezTo>
                      <a:pt x="1" y="0"/>
                      <a:pt x="1"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89" name="Google Shape;7989;p35"/>
              <p:cNvSpPr/>
              <p:nvPr/>
            </p:nvSpPr>
            <p:spPr>
              <a:xfrm>
                <a:off x="928404" y="945814"/>
                <a:ext cx="60848" cy="46104"/>
              </a:xfrm>
              <a:custGeom>
                <a:avLst/>
                <a:gdLst/>
                <a:ahLst/>
                <a:cxnLst/>
                <a:rect l="l" t="t" r="r" b="b"/>
                <a:pathLst>
                  <a:path w="1936" h="1502" extrusionOk="0">
                    <a:moveTo>
                      <a:pt x="968" y="0"/>
                    </a:moveTo>
                    <a:cubicBezTo>
                      <a:pt x="0" y="0"/>
                      <a:pt x="0" y="1501"/>
                      <a:pt x="968" y="1501"/>
                    </a:cubicBezTo>
                    <a:cubicBezTo>
                      <a:pt x="1935" y="1501"/>
                      <a:pt x="1935" y="0"/>
                      <a:pt x="968"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0" name="Google Shape;7990;p35"/>
              <p:cNvSpPr/>
              <p:nvPr/>
            </p:nvSpPr>
            <p:spPr>
              <a:xfrm>
                <a:off x="1571085" y="1342056"/>
                <a:ext cx="60848" cy="46104"/>
              </a:xfrm>
              <a:custGeom>
                <a:avLst/>
                <a:gdLst/>
                <a:ahLst/>
                <a:cxnLst/>
                <a:rect l="l" t="t" r="r" b="b"/>
                <a:pathLst>
                  <a:path w="1936" h="1502" extrusionOk="0">
                    <a:moveTo>
                      <a:pt x="968" y="1"/>
                    </a:moveTo>
                    <a:cubicBezTo>
                      <a:pt x="0" y="1"/>
                      <a:pt x="0" y="1502"/>
                      <a:pt x="968" y="1502"/>
                    </a:cubicBezTo>
                    <a:cubicBezTo>
                      <a:pt x="1935" y="1502"/>
                      <a:pt x="1935" y="1"/>
                      <a:pt x="968"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1" name="Google Shape;7991;p35"/>
              <p:cNvSpPr/>
              <p:nvPr/>
            </p:nvSpPr>
            <p:spPr>
              <a:xfrm>
                <a:off x="1998847" y="782056"/>
                <a:ext cx="388978" cy="256119"/>
              </a:xfrm>
              <a:custGeom>
                <a:avLst/>
                <a:gdLst/>
                <a:ahLst/>
                <a:cxnLst/>
                <a:rect l="l" t="t" r="r" b="b"/>
                <a:pathLst>
                  <a:path w="12376" h="8344" extrusionOk="0">
                    <a:moveTo>
                      <a:pt x="7334" y="0"/>
                    </a:moveTo>
                    <a:cubicBezTo>
                      <a:pt x="5343" y="0"/>
                      <a:pt x="3357" y="1283"/>
                      <a:pt x="3869" y="3601"/>
                    </a:cubicBezTo>
                    <a:cubicBezTo>
                      <a:pt x="4155" y="4871"/>
                      <a:pt x="5165" y="5960"/>
                      <a:pt x="6383" y="5960"/>
                    </a:cubicBezTo>
                    <a:cubicBezTo>
                      <a:pt x="6733" y="5960"/>
                      <a:pt x="7100" y="5870"/>
                      <a:pt x="7472" y="5669"/>
                    </a:cubicBezTo>
                    <a:cubicBezTo>
                      <a:pt x="8006" y="5369"/>
                      <a:pt x="8473" y="4868"/>
                      <a:pt x="8606" y="4235"/>
                    </a:cubicBezTo>
                    <a:cubicBezTo>
                      <a:pt x="8740" y="3467"/>
                      <a:pt x="8273" y="2834"/>
                      <a:pt x="7605" y="2533"/>
                    </a:cubicBezTo>
                    <a:cubicBezTo>
                      <a:pt x="7522" y="2491"/>
                      <a:pt x="7439" y="2473"/>
                      <a:pt x="7361" y="2473"/>
                    </a:cubicBezTo>
                    <a:cubicBezTo>
                      <a:pt x="6878" y="2473"/>
                      <a:pt x="6555" y="3176"/>
                      <a:pt x="7072" y="3434"/>
                    </a:cubicBezTo>
                    <a:cubicBezTo>
                      <a:pt x="7439" y="3601"/>
                      <a:pt x="7672" y="3801"/>
                      <a:pt x="7539" y="4168"/>
                    </a:cubicBezTo>
                    <a:cubicBezTo>
                      <a:pt x="7439" y="4468"/>
                      <a:pt x="7105" y="4735"/>
                      <a:pt x="6772" y="4835"/>
                    </a:cubicBezTo>
                    <a:cubicBezTo>
                      <a:pt x="6617" y="4894"/>
                      <a:pt x="6470" y="4921"/>
                      <a:pt x="6330" y="4921"/>
                    </a:cubicBezTo>
                    <a:cubicBezTo>
                      <a:pt x="5442" y="4921"/>
                      <a:pt x="4866" y="3836"/>
                      <a:pt x="4837" y="3000"/>
                    </a:cubicBezTo>
                    <a:cubicBezTo>
                      <a:pt x="4756" y="1629"/>
                      <a:pt x="5944" y="1050"/>
                      <a:pt x="7176" y="1050"/>
                    </a:cubicBezTo>
                    <a:cubicBezTo>
                      <a:pt x="7981" y="1050"/>
                      <a:pt x="8806" y="1298"/>
                      <a:pt x="9307" y="1733"/>
                    </a:cubicBezTo>
                    <a:cubicBezTo>
                      <a:pt x="10007" y="2333"/>
                      <a:pt x="10508" y="3401"/>
                      <a:pt x="10574" y="4301"/>
                    </a:cubicBezTo>
                    <a:cubicBezTo>
                      <a:pt x="10608" y="5002"/>
                      <a:pt x="10341" y="5636"/>
                      <a:pt x="9840" y="6103"/>
                    </a:cubicBezTo>
                    <a:cubicBezTo>
                      <a:pt x="8902" y="6989"/>
                      <a:pt x="7494" y="7305"/>
                      <a:pt x="6175" y="7305"/>
                    </a:cubicBezTo>
                    <a:cubicBezTo>
                      <a:pt x="5807" y="7305"/>
                      <a:pt x="5446" y="7280"/>
                      <a:pt x="5104" y="7237"/>
                    </a:cubicBezTo>
                    <a:cubicBezTo>
                      <a:pt x="3302" y="7003"/>
                      <a:pt x="1334" y="5936"/>
                      <a:pt x="1101" y="3934"/>
                    </a:cubicBezTo>
                    <a:cubicBezTo>
                      <a:pt x="1050" y="3613"/>
                      <a:pt x="760" y="3446"/>
                      <a:pt x="494" y="3446"/>
                    </a:cubicBezTo>
                    <a:cubicBezTo>
                      <a:pt x="236" y="3446"/>
                      <a:pt x="0" y="3605"/>
                      <a:pt x="33" y="3934"/>
                    </a:cubicBezTo>
                    <a:cubicBezTo>
                      <a:pt x="334" y="6369"/>
                      <a:pt x="2368" y="7837"/>
                      <a:pt x="4670" y="8204"/>
                    </a:cubicBezTo>
                    <a:cubicBezTo>
                      <a:pt x="5169" y="8294"/>
                      <a:pt x="5701" y="8344"/>
                      <a:pt x="6243" y="8344"/>
                    </a:cubicBezTo>
                    <a:cubicBezTo>
                      <a:pt x="7912" y="8344"/>
                      <a:pt x="9666" y="7870"/>
                      <a:pt x="10774" y="6636"/>
                    </a:cubicBezTo>
                    <a:cubicBezTo>
                      <a:pt x="12376" y="4802"/>
                      <a:pt x="11442" y="1699"/>
                      <a:pt x="9407" y="532"/>
                    </a:cubicBezTo>
                    <a:cubicBezTo>
                      <a:pt x="8797" y="174"/>
                      <a:pt x="8065" y="0"/>
                      <a:pt x="7334"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7992" name="Google Shape;7992;p35"/>
            <p:cNvSpPr/>
            <p:nvPr/>
          </p:nvSpPr>
          <p:spPr>
            <a:xfrm>
              <a:off x="797110" y="3367074"/>
              <a:ext cx="389009" cy="256150"/>
            </a:xfrm>
            <a:custGeom>
              <a:avLst/>
              <a:gdLst/>
              <a:ahLst/>
              <a:cxnLst/>
              <a:rect l="l" t="t" r="r" b="b"/>
              <a:pathLst>
                <a:path w="12377" h="8345" extrusionOk="0">
                  <a:moveTo>
                    <a:pt x="7343" y="1"/>
                  </a:moveTo>
                  <a:cubicBezTo>
                    <a:pt x="5349" y="1"/>
                    <a:pt x="3357" y="1266"/>
                    <a:pt x="3870" y="3587"/>
                  </a:cubicBezTo>
                  <a:cubicBezTo>
                    <a:pt x="4155" y="4857"/>
                    <a:pt x="5165" y="5945"/>
                    <a:pt x="6368" y="5945"/>
                  </a:cubicBezTo>
                  <a:cubicBezTo>
                    <a:pt x="6713" y="5945"/>
                    <a:pt x="7075" y="5856"/>
                    <a:pt x="7439" y="5655"/>
                  </a:cubicBezTo>
                  <a:cubicBezTo>
                    <a:pt x="8006" y="5388"/>
                    <a:pt x="8473" y="4854"/>
                    <a:pt x="8573" y="4220"/>
                  </a:cubicBezTo>
                  <a:cubicBezTo>
                    <a:pt x="8740" y="3487"/>
                    <a:pt x="8273" y="2853"/>
                    <a:pt x="7606" y="2519"/>
                  </a:cubicBezTo>
                  <a:cubicBezTo>
                    <a:pt x="7522" y="2477"/>
                    <a:pt x="7440" y="2459"/>
                    <a:pt x="7361" y="2459"/>
                  </a:cubicBezTo>
                  <a:cubicBezTo>
                    <a:pt x="6879" y="2459"/>
                    <a:pt x="6556" y="3162"/>
                    <a:pt x="7072" y="3420"/>
                  </a:cubicBezTo>
                  <a:cubicBezTo>
                    <a:pt x="7439" y="3587"/>
                    <a:pt x="7673" y="3820"/>
                    <a:pt x="7539" y="4154"/>
                  </a:cubicBezTo>
                  <a:cubicBezTo>
                    <a:pt x="7406" y="4454"/>
                    <a:pt x="7106" y="4721"/>
                    <a:pt x="6772" y="4854"/>
                  </a:cubicBezTo>
                  <a:cubicBezTo>
                    <a:pt x="6628" y="4905"/>
                    <a:pt x="6489" y="4929"/>
                    <a:pt x="6357" y="4929"/>
                  </a:cubicBezTo>
                  <a:cubicBezTo>
                    <a:pt x="5454" y="4929"/>
                    <a:pt x="4866" y="3830"/>
                    <a:pt x="4837" y="2986"/>
                  </a:cubicBezTo>
                  <a:cubicBezTo>
                    <a:pt x="4757" y="1615"/>
                    <a:pt x="5944" y="1036"/>
                    <a:pt x="7176" y="1036"/>
                  </a:cubicBezTo>
                  <a:cubicBezTo>
                    <a:pt x="7982" y="1036"/>
                    <a:pt x="8806" y="1283"/>
                    <a:pt x="9307" y="1719"/>
                  </a:cubicBezTo>
                  <a:cubicBezTo>
                    <a:pt x="10008" y="2319"/>
                    <a:pt x="10508" y="3386"/>
                    <a:pt x="10575" y="4287"/>
                  </a:cubicBezTo>
                  <a:cubicBezTo>
                    <a:pt x="10608" y="4988"/>
                    <a:pt x="10341" y="5621"/>
                    <a:pt x="9808" y="6088"/>
                  </a:cubicBezTo>
                  <a:cubicBezTo>
                    <a:pt x="8904" y="6966"/>
                    <a:pt x="7521" y="7304"/>
                    <a:pt x="6216" y="7304"/>
                  </a:cubicBezTo>
                  <a:cubicBezTo>
                    <a:pt x="5834" y="7304"/>
                    <a:pt x="5459" y="7275"/>
                    <a:pt x="5104" y="7223"/>
                  </a:cubicBezTo>
                  <a:cubicBezTo>
                    <a:pt x="3303" y="6989"/>
                    <a:pt x="1335" y="5955"/>
                    <a:pt x="1068" y="3920"/>
                  </a:cubicBezTo>
                  <a:cubicBezTo>
                    <a:pt x="1034" y="3599"/>
                    <a:pt x="752" y="3432"/>
                    <a:pt x="491" y="3432"/>
                  </a:cubicBezTo>
                  <a:cubicBezTo>
                    <a:pt x="236" y="3432"/>
                    <a:pt x="1" y="3591"/>
                    <a:pt x="34" y="3920"/>
                  </a:cubicBezTo>
                  <a:cubicBezTo>
                    <a:pt x="334" y="6355"/>
                    <a:pt x="2369" y="7823"/>
                    <a:pt x="4671" y="8223"/>
                  </a:cubicBezTo>
                  <a:cubicBezTo>
                    <a:pt x="5145" y="8301"/>
                    <a:pt x="5650" y="8344"/>
                    <a:pt x="6164" y="8344"/>
                  </a:cubicBezTo>
                  <a:cubicBezTo>
                    <a:pt x="7857" y="8344"/>
                    <a:pt x="9649" y="7876"/>
                    <a:pt x="10775" y="6622"/>
                  </a:cubicBezTo>
                  <a:cubicBezTo>
                    <a:pt x="12376" y="4821"/>
                    <a:pt x="11442" y="1685"/>
                    <a:pt x="9407" y="518"/>
                  </a:cubicBezTo>
                  <a:cubicBezTo>
                    <a:pt x="8800" y="170"/>
                    <a:pt x="8071" y="1"/>
                    <a:pt x="7343"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3" name="Google Shape;7993;p35"/>
            <p:cNvSpPr/>
            <p:nvPr/>
          </p:nvSpPr>
          <p:spPr>
            <a:xfrm>
              <a:off x="3092248" y="4709788"/>
              <a:ext cx="390015" cy="255659"/>
            </a:xfrm>
            <a:custGeom>
              <a:avLst/>
              <a:gdLst/>
              <a:ahLst/>
              <a:cxnLst/>
              <a:rect l="l" t="t" r="r" b="b"/>
              <a:pathLst>
                <a:path w="12409" h="8329" extrusionOk="0">
                  <a:moveTo>
                    <a:pt x="7335" y="0"/>
                  </a:moveTo>
                  <a:cubicBezTo>
                    <a:pt x="5372" y="0"/>
                    <a:pt x="3433" y="1222"/>
                    <a:pt x="3869" y="3499"/>
                  </a:cubicBezTo>
                  <a:cubicBezTo>
                    <a:pt x="4106" y="4784"/>
                    <a:pt x="5125" y="5946"/>
                    <a:pt x="6377" y="5946"/>
                  </a:cubicBezTo>
                  <a:cubicBezTo>
                    <a:pt x="6718" y="5946"/>
                    <a:pt x="7075" y="5860"/>
                    <a:pt x="7439" y="5667"/>
                  </a:cubicBezTo>
                  <a:cubicBezTo>
                    <a:pt x="7972" y="5400"/>
                    <a:pt x="8473" y="4867"/>
                    <a:pt x="8606" y="4233"/>
                  </a:cubicBezTo>
                  <a:cubicBezTo>
                    <a:pt x="8740" y="3466"/>
                    <a:pt x="8273" y="2832"/>
                    <a:pt x="7605" y="2498"/>
                  </a:cubicBezTo>
                  <a:cubicBezTo>
                    <a:pt x="7522" y="2456"/>
                    <a:pt x="7439" y="2438"/>
                    <a:pt x="7361" y="2438"/>
                  </a:cubicBezTo>
                  <a:cubicBezTo>
                    <a:pt x="6878" y="2438"/>
                    <a:pt x="6555" y="3141"/>
                    <a:pt x="7072" y="3399"/>
                  </a:cubicBezTo>
                  <a:cubicBezTo>
                    <a:pt x="7439" y="3566"/>
                    <a:pt x="7672" y="3799"/>
                    <a:pt x="7539" y="4166"/>
                  </a:cubicBezTo>
                  <a:cubicBezTo>
                    <a:pt x="7405" y="4500"/>
                    <a:pt x="7072" y="4733"/>
                    <a:pt x="6738" y="4833"/>
                  </a:cubicBezTo>
                  <a:cubicBezTo>
                    <a:pt x="6598" y="4881"/>
                    <a:pt x="6464" y="4903"/>
                    <a:pt x="6337" y="4903"/>
                  </a:cubicBezTo>
                  <a:cubicBezTo>
                    <a:pt x="5405" y="4903"/>
                    <a:pt x="4837" y="3716"/>
                    <a:pt x="4837" y="2865"/>
                  </a:cubicBezTo>
                  <a:cubicBezTo>
                    <a:pt x="4817" y="1568"/>
                    <a:pt x="5979" y="1023"/>
                    <a:pt x="7180" y="1023"/>
                  </a:cubicBezTo>
                  <a:cubicBezTo>
                    <a:pt x="7987" y="1023"/>
                    <a:pt x="8811" y="1269"/>
                    <a:pt x="9307" y="1698"/>
                  </a:cubicBezTo>
                  <a:cubicBezTo>
                    <a:pt x="10007" y="2298"/>
                    <a:pt x="10541" y="3399"/>
                    <a:pt x="10574" y="4300"/>
                  </a:cubicBezTo>
                  <a:cubicBezTo>
                    <a:pt x="10608" y="5033"/>
                    <a:pt x="10341" y="5634"/>
                    <a:pt x="9807" y="6101"/>
                  </a:cubicBezTo>
                  <a:cubicBezTo>
                    <a:pt x="8905" y="6951"/>
                    <a:pt x="7526" y="7284"/>
                    <a:pt x="6223" y="7284"/>
                  </a:cubicBezTo>
                  <a:cubicBezTo>
                    <a:pt x="5839" y="7284"/>
                    <a:pt x="5461" y="7255"/>
                    <a:pt x="5104" y="7202"/>
                  </a:cubicBezTo>
                  <a:cubicBezTo>
                    <a:pt x="3302" y="6968"/>
                    <a:pt x="1334" y="5934"/>
                    <a:pt x="1101" y="3933"/>
                  </a:cubicBezTo>
                  <a:cubicBezTo>
                    <a:pt x="1051" y="3599"/>
                    <a:pt x="767" y="3432"/>
                    <a:pt x="505" y="3432"/>
                  </a:cubicBezTo>
                  <a:cubicBezTo>
                    <a:pt x="242" y="3432"/>
                    <a:pt x="0" y="3599"/>
                    <a:pt x="33" y="3933"/>
                  </a:cubicBezTo>
                  <a:cubicBezTo>
                    <a:pt x="334" y="6334"/>
                    <a:pt x="2368" y="7802"/>
                    <a:pt x="4637" y="8202"/>
                  </a:cubicBezTo>
                  <a:cubicBezTo>
                    <a:pt x="5127" y="8283"/>
                    <a:pt x="5651" y="8328"/>
                    <a:pt x="6186" y="8328"/>
                  </a:cubicBezTo>
                  <a:cubicBezTo>
                    <a:pt x="7873" y="8328"/>
                    <a:pt x="9660" y="7876"/>
                    <a:pt x="10774" y="6635"/>
                  </a:cubicBezTo>
                  <a:cubicBezTo>
                    <a:pt x="12409" y="4800"/>
                    <a:pt x="11442" y="1664"/>
                    <a:pt x="9440" y="530"/>
                  </a:cubicBezTo>
                  <a:cubicBezTo>
                    <a:pt x="8819" y="174"/>
                    <a:pt x="8076" y="0"/>
                    <a:pt x="7335" y="0"/>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4" name="Google Shape;7994;p35"/>
            <p:cNvSpPr/>
            <p:nvPr/>
          </p:nvSpPr>
          <p:spPr>
            <a:xfrm>
              <a:off x="2832599" y="1297886"/>
              <a:ext cx="83918" cy="95492"/>
            </a:xfrm>
            <a:custGeom>
              <a:avLst/>
              <a:gdLst/>
              <a:ahLst/>
              <a:cxnLst/>
              <a:rect l="l" t="t" r="r" b="b"/>
              <a:pathLst>
                <a:path w="2670" h="3111" extrusionOk="0">
                  <a:moveTo>
                    <a:pt x="1584" y="1"/>
                  </a:moveTo>
                  <a:cubicBezTo>
                    <a:pt x="1457" y="1"/>
                    <a:pt x="1331" y="43"/>
                    <a:pt x="1235" y="139"/>
                  </a:cubicBezTo>
                  <a:cubicBezTo>
                    <a:pt x="868" y="572"/>
                    <a:pt x="468" y="1006"/>
                    <a:pt x="134" y="1473"/>
                  </a:cubicBezTo>
                  <a:cubicBezTo>
                    <a:pt x="1" y="1640"/>
                    <a:pt x="34" y="1940"/>
                    <a:pt x="201" y="2107"/>
                  </a:cubicBezTo>
                  <a:cubicBezTo>
                    <a:pt x="668" y="2507"/>
                    <a:pt x="1268" y="2774"/>
                    <a:pt x="1836" y="3041"/>
                  </a:cubicBezTo>
                  <a:cubicBezTo>
                    <a:pt x="1918" y="3082"/>
                    <a:pt x="2000" y="3111"/>
                    <a:pt x="2083" y="3111"/>
                  </a:cubicBezTo>
                  <a:cubicBezTo>
                    <a:pt x="2134" y="3111"/>
                    <a:pt x="2185" y="3100"/>
                    <a:pt x="2236" y="3074"/>
                  </a:cubicBezTo>
                  <a:cubicBezTo>
                    <a:pt x="2369" y="3041"/>
                    <a:pt x="2503" y="2974"/>
                    <a:pt x="2569" y="2841"/>
                  </a:cubicBezTo>
                  <a:cubicBezTo>
                    <a:pt x="2669" y="2607"/>
                    <a:pt x="2636" y="2274"/>
                    <a:pt x="2369" y="2140"/>
                  </a:cubicBezTo>
                  <a:cubicBezTo>
                    <a:pt x="2102" y="2007"/>
                    <a:pt x="1836" y="1907"/>
                    <a:pt x="1569" y="1773"/>
                  </a:cubicBezTo>
                  <a:cubicBezTo>
                    <a:pt x="1498" y="1726"/>
                    <a:pt x="1412" y="1680"/>
                    <a:pt x="1320" y="1621"/>
                  </a:cubicBezTo>
                  <a:lnTo>
                    <a:pt x="1320" y="1621"/>
                  </a:lnTo>
                  <a:cubicBezTo>
                    <a:pt x="1361" y="1572"/>
                    <a:pt x="1402" y="1522"/>
                    <a:pt x="1435" y="1473"/>
                  </a:cubicBezTo>
                  <a:cubicBezTo>
                    <a:pt x="1635" y="1273"/>
                    <a:pt x="1802" y="1073"/>
                    <a:pt x="1969" y="873"/>
                  </a:cubicBezTo>
                  <a:cubicBezTo>
                    <a:pt x="2136" y="672"/>
                    <a:pt x="2202" y="339"/>
                    <a:pt x="1969" y="139"/>
                  </a:cubicBezTo>
                  <a:cubicBezTo>
                    <a:pt x="1864" y="52"/>
                    <a:pt x="1723" y="1"/>
                    <a:pt x="1584" y="1"/>
                  </a:cubicBezTo>
                  <a:close/>
                </a:path>
              </a:pathLst>
            </a:custGeom>
            <a:solidFill>
              <a:srgbClr val="9FB56F"/>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5" name="Google Shape;7995;p35"/>
            <p:cNvSpPr/>
            <p:nvPr/>
          </p:nvSpPr>
          <p:spPr>
            <a:xfrm>
              <a:off x="3316522" y="1353762"/>
              <a:ext cx="746463" cy="372664"/>
            </a:xfrm>
            <a:custGeom>
              <a:avLst/>
              <a:gdLst/>
              <a:ahLst/>
              <a:cxnLst/>
              <a:rect l="l" t="t" r="r" b="b"/>
              <a:pathLst>
                <a:path w="20883" h="10675" extrusionOk="0">
                  <a:moveTo>
                    <a:pt x="20882" y="1"/>
                  </a:moveTo>
                  <a:cubicBezTo>
                    <a:pt x="16546" y="601"/>
                    <a:pt x="11576" y="901"/>
                    <a:pt x="7673" y="2869"/>
                  </a:cubicBezTo>
                  <a:cubicBezTo>
                    <a:pt x="4971" y="4204"/>
                    <a:pt x="601" y="7506"/>
                    <a:pt x="1" y="10675"/>
                  </a:cubicBezTo>
                  <a:lnTo>
                    <a:pt x="301" y="10675"/>
                  </a:lnTo>
                  <a:cubicBezTo>
                    <a:pt x="7373" y="10675"/>
                    <a:pt x="17580" y="8407"/>
                    <a:pt x="20882"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6" name="Google Shape;7996;p35"/>
            <p:cNvSpPr/>
            <p:nvPr/>
          </p:nvSpPr>
          <p:spPr>
            <a:xfrm>
              <a:off x="3311768" y="1598547"/>
              <a:ext cx="804870" cy="253656"/>
            </a:xfrm>
            <a:custGeom>
              <a:avLst/>
              <a:gdLst/>
              <a:ahLst/>
              <a:cxnLst/>
              <a:rect l="l" t="t" r="r" b="b"/>
              <a:pathLst>
                <a:path w="22517" h="7266" extrusionOk="0">
                  <a:moveTo>
                    <a:pt x="12454" y="1"/>
                  </a:moveTo>
                  <a:cubicBezTo>
                    <a:pt x="8278" y="1"/>
                    <a:pt x="4235" y="1086"/>
                    <a:pt x="0" y="3796"/>
                  </a:cubicBezTo>
                  <a:lnTo>
                    <a:pt x="300" y="3963"/>
                  </a:lnTo>
                  <a:cubicBezTo>
                    <a:pt x="3736" y="5598"/>
                    <a:pt x="6305" y="7265"/>
                    <a:pt x="10341" y="7265"/>
                  </a:cubicBezTo>
                  <a:cubicBezTo>
                    <a:pt x="14577" y="7265"/>
                    <a:pt x="20415" y="5898"/>
                    <a:pt x="22516" y="1695"/>
                  </a:cubicBezTo>
                  <a:cubicBezTo>
                    <a:pt x="18984" y="648"/>
                    <a:pt x="15680" y="1"/>
                    <a:pt x="12454"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7" name="Google Shape;7997;p35"/>
            <p:cNvSpPr/>
            <p:nvPr/>
          </p:nvSpPr>
          <p:spPr>
            <a:xfrm>
              <a:off x="3390444" y="1710083"/>
              <a:ext cx="34637" cy="26846"/>
            </a:xfrm>
            <a:custGeom>
              <a:avLst/>
              <a:gdLst/>
              <a:ahLst/>
              <a:cxnLst/>
              <a:rect l="l" t="t" r="r" b="b"/>
              <a:pathLst>
                <a:path w="969" h="769" extrusionOk="0">
                  <a:moveTo>
                    <a:pt x="501" y="1"/>
                  </a:moveTo>
                  <a:cubicBezTo>
                    <a:pt x="1" y="1"/>
                    <a:pt x="1" y="768"/>
                    <a:pt x="501" y="768"/>
                  </a:cubicBezTo>
                  <a:cubicBezTo>
                    <a:pt x="968" y="768"/>
                    <a:pt x="968" y="1"/>
                    <a:pt x="50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8" name="Google Shape;7998;p35"/>
            <p:cNvSpPr/>
            <p:nvPr/>
          </p:nvSpPr>
          <p:spPr>
            <a:xfrm>
              <a:off x="3497751" y="1665852"/>
              <a:ext cx="34637" cy="25659"/>
            </a:xfrm>
            <a:custGeom>
              <a:avLst/>
              <a:gdLst/>
              <a:ahLst/>
              <a:cxnLst/>
              <a:rect l="l" t="t" r="r" b="b"/>
              <a:pathLst>
                <a:path w="969" h="735" extrusionOk="0">
                  <a:moveTo>
                    <a:pt x="501" y="0"/>
                  </a:moveTo>
                  <a:cubicBezTo>
                    <a:pt x="1" y="0"/>
                    <a:pt x="1" y="734"/>
                    <a:pt x="501" y="734"/>
                  </a:cubicBezTo>
                  <a:cubicBezTo>
                    <a:pt x="968" y="734"/>
                    <a:pt x="968"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7999" name="Google Shape;7999;p35"/>
            <p:cNvSpPr/>
            <p:nvPr/>
          </p:nvSpPr>
          <p:spPr>
            <a:xfrm>
              <a:off x="3478699" y="1754348"/>
              <a:ext cx="35781" cy="26811"/>
            </a:xfrm>
            <a:custGeom>
              <a:avLst/>
              <a:gdLst/>
              <a:ahLst/>
              <a:cxnLst/>
              <a:rect l="l" t="t" r="r" b="b"/>
              <a:pathLst>
                <a:path w="1001" h="768" extrusionOk="0">
                  <a:moveTo>
                    <a:pt x="501" y="0"/>
                  </a:moveTo>
                  <a:cubicBezTo>
                    <a:pt x="0" y="0"/>
                    <a:pt x="0" y="768"/>
                    <a:pt x="501" y="768"/>
                  </a:cubicBezTo>
                  <a:cubicBezTo>
                    <a:pt x="1001" y="768"/>
                    <a:pt x="1001"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0" name="Google Shape;8000;p35"/>
            <p:cNvSpPr/>
            <p:nvPr/>
          </p:nvSpPr>
          <p:spPr>
            <a:xfrm>
              <a:off x="3581216" y="1754348"/>
              <a:ext cx="34637" cy="26811"/>
            </a:xfrm>
            <a:custGeom>
              <a:avLst/>
              <a:gdLst/>
              <a:ahLst/>
              <a:cxnLst/>
              <a:rect l="l" t="t" r="r" b="b"/>
              <a:pathLst>
                <a:path w="969" h="768" extrusionOk="0">
                  <a:moveTo>
                    <a:pt x="501" y="0"/>
                  </a:moveTo>
                  <a:cubicBezTo>
                    <a:pt x="1" y="0"/>
                    <a:pt x="1" y="768"/>
                    <a:pt x="501" y="768"/>
                  </a:cubicBezTo>
                  <a:cubicBezTo>
                    <a:pt x="968" y="768"/>
                    <a:pt x="968" y="0"/>
                    <a:pt x="501"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1" name="Google Shape;8001;p35"/>
            <p:cNvSpPr/>
            <p:nvPr/>
          </p:nvSpPr>
          <p:spPr>
            <a:xfrm>
              <a:off x="3602699" y="1655380"/>
              <a:ext cx="34601" cy="25624"/>
            </a:xfrm>
            <a:custGeom>
              <a:avLst/>
              <a:gdLst/>
              <a:ahLst/>
              <a:cxnLst/>
              <a:rect l="l" t="t" r="r" b="b"/>
              <a:pathLst>
                <a:path w="968" h="734" extrusionOk="0">
                  <a:moveTo>
                    <a:pt x="501" y="0"/>
                  </a:moveTo>
                  <a:cubicBezTo>
                    <a:pt x="0" y="0"/>
                    <a:pt x="0" y="734"/>
                    <a:pt x="501" y="734"/>
                  </a:cubicBezTo>
                  <a:cubicBezTo>
                    <a:pt x="968" y="734"/>
                    <a:pt x="968" y="0"/>
                    <a:pt x="501"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2" name="Google Shape;8002;p35"/>
            <p:cNvSpPr/>
            <p:nvPr/>
          </p:nvSpPr>
          <p:spPr>
            <a:xfrm>
              <a:off x="3712402" y="1634399"/>
              <a:ext cx="34601" cy="25659"/>
            </a:xfrm>
            <a:custGeom>
              <a:avLst/>
              <a:gdLst/>
              <a:ahLst/>
              <a:cxnLst/>
              <a:rect l="l" t="t" r="r" b="b"/>
              <a:pathLst>
                <a:path w="968" h="735" extrusionOk="0">
                  <a:moveTo>
                    <a:pt x="501" y="1"/>
                  </a:moveTo>
                  <a:cubicBezTo>
                    <a:pt x="0" y="1"/>
                    <a:pt x="0" y="734"/>
                    <a:pt x="501" y="734"/>
                  </a:cubicBezTo>
                  <a:cubicBezTo>
                    <a:pt x="968" y="734"/>
                    <a:pt x="968" y="1"/>
                    <a:pt x="50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3" name="Google Shape;8003;p35"/>
            <p:cNvSpPr/>
            <p:nvPr/>
          </p:nvSpPr>
          <p:spPr>
            <a:xfrm>
              <a:off x="3683770" y="1710083"/>
              <a:ext cx="34601" cy="26846"/>
            </a:xfrm>
            <a:custGeom>
              <a:avLst/>
              <a:gdLst/>
              <a:ahLst/>
              <a:cxnLst/>
              <a:rect l="l" t="t" r="r" b="b"/>
              <a:pathLst>
                <a:path w="968" h="769"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4" name="Google Shape;8004;p35"/>
            <p:cNvSpPr/>
            <p:nvPr/>
          </p:nvSpPr>
          <p:spPr>
            <a:xfrm>
              <a:off x="3715976" y="1812577"/>
              <a:ext cx="34601" cy="25659"/>
            </a:xfrm>
            <a:custGeom>
              <a:avLst/>
              <a:gdLst/>
              <a:ahLst/>
              <a:cxnLst/>
              <a:rect l="l" t="t" r="r" b="b"/>
              <a:pathLst>
                <a:path w="968" h="735" extrusionOk="0">
                  <a:moveTo>
                    <a:pt x="467" y="0"/>
                  </a:moveTo>
                  <a:cubicBezTo>
                    <a:pt x="0" y="0"/>
                    <a:pt x="0" y="734"/>
                    <a:pt x="467" y="734"/>
                  </a:cubicBezTo>
                  <a:cubicBezTo>
                    <a:pt x="968" y="734"/>
                    <a:pt x="968" y="0"/>
                    <a:pt x="467"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5" name="Google Shape;8005;p35"/>
            <p:cNvSpPr/>
            <p:nvPr/>
          </p:nvSpPr>
          <p:spPr>
            <a:xfrm>
              <a:off x="3808986" y="1762482"/>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6" name="Google Shape;8006;p35"/>
            <p:cNvSpPr/>
            <p:nvPr/>
          </p:nvSpPr>
          <p:spPr>
            <a:xfrm>
              <a:off x="3769630" y="1697271"/>
              <a:ext cx="34601" cy="25659"/>
            </a:xfrm>
            <a:custGeom>
              <a:avLst/>
              <a:gdLst/>
              <a:ahLst/>
              <a:cxnLst/>
              <a:rect l="l" t="t" r="r" b="b"/>
              <a:pathLst>
                <a:path w="968" h="735" extrusionOk="0">
                  <a:moveTo>
                    <a:pt x="467" y="1"/>
                  </a:moveTo>
                  <a:cubicBezTo>
                    <a:pt x="0" y="1"/>
                    <a:pt x="0" y="735"/>
                    <a:pt x="467" y="735"/>
                  </a:cubicBezTo>
                  <a:cubicBezTo>
                    <a:pt x="968" y="735"/>
                    <a:pt x="968" y="1"/>
                    <a:pt x="467"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7" name="Google Shape;8007;p35"/>
            <p:cNvSpPr/>
            <p:nvPr/>
          </p:nvSpPr>
          <p:spPr>
            <a:xfrm>
              <a:off x="3838797" y="1628569"/>
              <a:ext cx="34601" cy="26846"/>
            </a:xfrm>
            <a:custGeom>
              <a:avLst/>
              <a:gdLst/>
              <a:ahLst/>
              <a:cxnLst/>
              <a:rect l="l" t="t" r="r" b="b"/>
              <a:pathLst>
                <a:path w="968" h="769" extrusionOk="0">
                  <a:moveTo>
                    <a:pt x="500" y="1"/>
                  </a:moveTo>
                  <a:cubicBezTo>
                    <a:pt x="0" y="1"/>
                    <a:pt x="0" y="768"/>
                    <a:pt x="500" y="768"/>
                  </a:cubicBezTo>
                  <a:cubicBezTo>
                    <a:pt x="967" y="768"/>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8" name="Google Shape;8008;p35"/>
            <p:cNvSpPr/>
            <p:nvPr/>
          </p:nvSpPr>
          <p:spPr>
            <a:xfrm>
              <a:off x="3892451" y="1726385"/>
              <a:ext cx="34601" cy="25659"/>
            </a:xfrm>
            <a:custGeom>
              <a:avLst/>
              <a:gdLst/>
              <a:ahLst/>
              <a:cxnLst/>
              <a:rect l="l" t="t" r="r" b="b"/>
              <a:pathLst>
                <a:path w="968" h="735" extrusionOk="0">
                  <a:moveTo>
                    <a:pt x="500" y="1"/>
                  </a:moveTo>
                  <a:cubicBezTo>
                    <a:pt x="0" y="1"/>
                    <a:pt x="0" y="735"/>
                    <a:pt x="500" y="735"/>
                  </a:cubicBezTo>
                  <a:cubicBezTo>
                    <a:pt x="967" y="735"/>
                    <a:pt x="967" y="1"/>
                    <a:pt x="50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09" name="Google Shape;8009;p35"/>
            <p:cNvSpPr/>
            <p:nvPr/>
          </p:nvSpPr>
          <p:spPr>
            <a:xfrm>
              <a:off x="3941315" y="1657684"/>
              <a:ext cx="34637" cy="26811"/>
            </a:xfrm>
            <a:custGeom>
              <a:avLst/>
              <a:gdLst/>
              <a:ahLst/>
              <a:cxnLst/>
              <a:rect l="l" t="t" r="r" b="b"/>
              <a:pathLst>
                <a:path w="969" h="768" extrusionOk="0">
                  <a:moveTo>
                    <a:pt x="468" y="1"/>
                  </a:moveTo>
                  <a:cubicBezTo>
                    <a:pt x="1" y="1"/>
                    <a:pt x="1" y="768"/>
                    <a:pt x="468" y="768"/>
                  </a:cubicBezTo>
                  <a:cubicBezTo>
                    <a:pt x="968" y="768"/>
                    <a:pt x="968" y="1"/>
                    <a:pt x="46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0" name="Google Shape;8010;p35"/>
            <p:cNvSpPr/>
            <p:nvPr/>
          </p:nvSpPr>
          <p:spPr>
            <a:xfrm>
              <a:off x="4014057" y="1701949"/>
              <a:ext cx="34601" cy="26811"/>
            </a:xfrm>
            <a:custGeom>
              <a:avLst/>
              <a:gdLst/>
              <a:ahLst/>
              <a:cxnLst/>
              <a:rect l="l" t="t" r="r" b="b"/>
              <a:pathLst>
                <a:path w="968" h="768" extrusionOk="0">
                  <a:moveTo>
                    <a:pt x="468" y="0"/>
                  </a:moveTo>
                  <a:cubicBezTo>
                    <a:pt x="1" y="0"/>
                    <a:pt x="1" y="768"/>
                    <a:pt x="468" y="768"/>
                  </a:cubicBezTo>
                  <a:cubicBezTo>
                    <a:pt x="968" y="768"/>
                    <a:pt x="968" y="0"/>
                    <a:pt x="46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1" name="Google Shape;8011;p35"/>
            <p:cNvSpPr/>
            <p:nvPr/>
          </p:nvSpPr>
          <p:spPr>
            <a:xfrm>
              <a:off x="4056987" y="1663514"/>
              <a:ext cx="34601" cy="25659"/>
            </a:xfrm>
            <a:custGeom>
              <a:avLst/>
              <a:gdLst/>
              <a:ahLst/>
              <a:cxnLst/>
              <a:rect l="l" t="t" r="r" b="b"/>
              <a:pathLst>
                <a:path w="968" h="735" extrusionOk="0">
                  <a:moveTo>
                    <a:pt x="467" y="1"/>
                  </a:moveTo>
                  <a:cubicBezTo>
                    <a:pt x="0" y="1"/>
                    <a:pt x="0" y="734"/>
                    <a:pt x="467" y="734"/>
                  </a:cubicBezTo>
                  <a:cubicBezTo>
                    <a:pt x="968" y="734"/>
                    <a:pt x="968" y="1"/>
                    <a:pt x="467"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2" name="Google Shape;8012;p35"/>
            <p:cNvSpPr/>
            <p:nvPr/>
          </p:nvSpPr>
          <p:spPr>
            <a:xfrm>
              <a:off x="3569313" y="1487395"/>
              <a:ext cx="87075" cy="99878"/>
            </a:xfrm>
            <a:custGeom>
              <a:avLst/>
              <a:gdLst/>
              <a:ahLst/>
              <a:cxnLst/>
              <a:rect l="l" t="t" r="r" b="b"/>
              <a:pathLst>
                <a:path w="2436" h="2861" extrusionOk="0">
                  <a:moveTo>
                    <a:pt x="571" y="1"/>
                  </a:moveTo>
                  <a:cubicBezTo>
                    <a:pt x="488" y="1"/>
                    <a:pt x="406" y="24"/>
                    <a:pt x="334" y="75"/>
                  </a:cubicBezTo>
                  <a:cubicBezTo>
                    <a:pt x="100" y="209"/>
                    <a:pt x="0" y="542"/>
                    <a:pt x="134" y="776"/>
                  </a:cubicBezTo>
                  <a:cubicBezTo>
                    <a:pt x="567" y="1443"/>
                    <a:pt x="1001" y="2110"/>
                    <a:pt x="1501" y="2711"/>
                  </a:cubicBezTo>
                  <a:cubicBezTo>
                    <a:pt x="1585" y="2811"/>
                    <a:pt x="1727" y="2861"/>
                    <a:pt x="1868" y="2861"/>
                  </a:cubicBezTo>
                  <a:cubicBezTo>
                    <a:pt x="2010" y="2861"/>
                    <a:pt x="2152" y="2811"/>
                    <a:pt x="2235" y="2711"/>
                  </a:cubicBezTo>
                  <a:cubicBezTo>
                    <a:pt x="2435" y="2477"/>
                    <a:pt x="2435" y="2177"/>
                    <a:pt x="2235" y="1977"/>
                  </a:cubicBezTo>
                  <a:cubicBezTo>
                    <a:pt x="2169" y="1877"/>
                    <a:pt x="2102" y="1810"/>
                    <a:pt x="2068" y="1743"/>
                  </a:cubicBezTo>
                  <a:cubicBezTo>
                    <a:pt x="2035" y="1710"/>
                    <a:pt x="2002" y="1676"/>
                    <a:pt x="1968" y="1610"/>
                  </a:cubicBezTo>
                  <a:cubicBezTo>
                    <a:pt x="1941" y="1610"/>
                    <a:pt x="1936" y="1588"/>
                    <a:pt x="1918" y="1580"/>
                  </a:cubicBezTo>
                  <a:lnTo>
                    <a:pt x="1918" y="1580"/>
                  </a:lnTo>
                  <a:cubicBezTo>
                    <a:pt x="1931" y="1596"/>
                    <a:pt x="1944" y="1615"/>
                    <a:pt x="1942" y="1615"/>
                  </a:cubicBezTo>
                  <a:cubicBezTo>
                    <a:pt x="1941" y="1615"/>
                    <a:pt x="1939" y="1614"/>
                    <a:pt x="1935" y="1610"/>
                  </a:cubicBezTo>
                  <a:cubicBezTo>
                    <a:pt x="1929" y="1599"/>
                    <a:pt x="1923" y="1589"/>
                    <a:pt x="1916" y="1579"/>
                  </a:cubicBezTo>
                  <a:lnTo>
                    <a:pt x="1916" y="1579"/>
                  </a:lnTo>
                  <a:cubicBezTo>
                    <a:pt x="1917" y="1579"/>
                    <a:pt x="1917" y="1579"/>
                    <a:pt x="1918" y="1580"/>
                  </a:cubicBezTo>
                  <a:lnTo>
                    <a:pt x="1918" y="1580"/>
                  </a:lnTo>
                  <a:cubicBezTo>
                    <a:pt x="1916" y="1578"/>
                    <a:pt x="1915" y="1577"/>
                    <a:pt x="1914" y="1575"/>
                  </a:cubicBezTo>
                  <a:lnTo>
                    <a:pt x="1914" y="1575"/>
                  </a:lnTo>
                  <a:cubicBezTo>
                    <a:pt x="1915" y="1577"/>
                    <a:pt x="1916" y="1578"/>
                    <a:pt x="1916" y="1579"/>
                  </a:cubicBezTo>
                  <a:lnTo>
                    <a:pt x="1916" y="1579"/>
                  </a:lnTo>
                  <a:cubicBezTo>
                    <a:pt x="1912" y="1577"/>
                    <a:pt x="1908" y="1576"/>
                    <a:pt x="1902" y="1576"/>
                  </a:cubicBezTo>
                  <a:cubicBezTo>
                    <a:pt x="1895" y="1563"/>
                    <a:pt x="1894" y="1557"/>
                    <a:pt x="1896" y="1557"/>
                  </a:cubicBezTo>
                  <a:lnTo>
                    <a:pt x="1896" y="1557"/>
                  </a:lnTo>
                  <a:cubicBezTo>
                    <a:pt x="1898" y="1557"/>
                    <a:pt x="1906" y="1565"/>
                    <a:pt x="1914" y="1575"/>
                  </a:cubicBezTo>
                  <a:lnTo>
                    <a:pt x="1914" y="1575"/>
                  </a:lnTo>
                  <a:cubicBezTo>
                    <a:pt x="1821" y="1424"/>
                    <a:pt x="1728" y="1298"/>
                    <a:pt x="1635" y="1143"/>
                  </a:cubicBezTo>
                  <a:cubicBezTo>
                    <a:pt x="1401" y="876"/>
                    <a:pt x="1235" y="576"/>
                    <a:pt x="1034" y="275"/>
                  </a:cubicBezTo>
                  <a:cubicBezTo>
                    <a:pt x="942" y="114"/>
                    <a:pt x="755" y="1"/>
                    <a:pt x="571"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3" name="Google Shape;8013;p35"/>
            <p:cNvSpPr/>
            <p:nvPr/>
          </p:nvSpPr>
          <p:spPr>
            <a:xfrm>
              <a:off x="3668256" y="1442502"/>
              <a:ext cx="103803" cy="128818"/>
            </a:xfrm>
            <a:custGeom>
              <a:avLst/>
              <a:gdLst/>
              <a:ahLst/>
              <a:cxnLst/>
              <a:rect l="l" t="t" r="r" b="b"/>
              <a:pathLst>
                <a:path w="2904" h="3690" extrusionOk="0">
                  <a:moveTo>
                    <a:pt x="1099" y="385"/>
                  </a:moveTo>
                  <a:cubicBezTo>
                    <a:pt x="1100" y="388"/>
                    <a:pt x="1101" y="391"/>
                    <a:pt x="1102" y="394"/>
                  </a:cubicBezTo>
                  <a:cubicBezTo>
                    <a:pt x="1118" y="426"/>
                    <a:pt x="1124" y="437"/>
                    <a:pt x="1125" y="437"/>
                  </a:cubicBezTo>
                  <a:cubicBezTo>
                    <a:pt x="1127" y="437"/>
                    <a:pt x="1107" y="392"/>
                    <a:pt x="1099" y="385"/>
                  </a:cubicBezTo>
                  <a:close/>
                  <a:moveTo>
                    <a:pt x="623" y="1"/>
                  </a:moveTo>
                  <a:cubicBezTo>
                    <a:pt x="573" y="1"/>
                    <a:pt x="522" y="9"/>
                    <a:pt x="468" y="27"/>
                  </a:cubicBezTo>
                  <a:cubicBezTo>
                    <a:pt x="234" y="127"/>
                    <a:pt x="1" y="394"/>
                    <a:pt x="101" y="661"/>
                  </a:cubicBezTo>
                  <a:cubicBezTo>
                    <a:pt x="335" y="1228"/>
                    <a:pt x="668" y="1695"/>
                    <a:pt x="1035" y="2162"/>
                  </a:cubicBezTo>
                  <a:cubicBezTo>
                    <a:pt x="1102" y="2262"/>
                    <a:pt x="1202" y="2395"/>
                    <a:pt x="1269" y="2495"/>
                  </a:cubicBezTo>
                  <a:cubicBezTo>
                    <a:pt x="1302" y="2495"/>
                    <a:pt x="1302" y="2529"/>
                    <a:pt x="1335" y="2562"/>
                  </a:cubicBezTo>
                  <a:cubicBezTo>
                    <a:pt x="1309" y="2523"/>
                    <a:pt x="1303" y="2509"/>
                    <a:pt x="1306" y="2509"/>
                  </a:cubicBezTo>
                  <a:lnTo>
                    <a:pt x="1306" y="2509"/>
                  </a:lnTo>
                  <a:cubicBezTo>
                    <a:pt x="1311" y="2509"/>
                    <a:pt x="1335" y="2542"/>
                    <a:pt x="1335" y="2562"/>
                  </a:cubicBezTo>
                  <a:cubicBezTo>
                    <a:pt x="1369" y="2629"/>
                    <a:pt x="1435" y="2662"/>
                    <a:pt x="1469" y="2729"/>
                  </a:cubicBezTo>
                  <a:cubicBezTo>
                    <a:pt x="1635" y="2962"/>
                    <a:pt x="1769" y="3196"/>
                    <a:pt x="1869" y="3429"/>
                  </a:cubicBezTo>
                  <a:cubicBezTo>
                    <a:pt x="1962" y="3592"/>
                    <a:pt x="2167" y="3689"/>
                    <a:pt x="2362" y="3689"/>
                  </a:cubicBezTo>
                  <a:cubicBezTo>
                    <a:pt x="2448" y="3689"/>
                    <a:pt x="2531" y="3670"/>
                    <a:pt x="2603" y="3630"/>
                  </a:cubicBezTo>
                  <a:cubicBezTo>
                    <a:pt x="2836" y="3463"/>
                    <a:pt x="2903" y="3163"/>
                    <a:pt x="2770" y="2896"/>
                  </a:cubicBezTo>
                  <a:cubicBezTo>
                    <a:pt x="2536" y="2395"/>
                    <a:pt x="2203" y="1962"/>
                    <a:pt x="1836" y="1528"/>
                  </a:cubicBezTo>
                  <a:cubicBezTo>
                    <a:pt x="1802" y="1495"/>
                    <a:pt x="1769" y="1428"/>
                    <a:pt x="1736" y="1395"/>
                  </a:cubicBezTo>
                  <a:cubicBezTo>
                    <a:pt x="1702" y="1361"/>
                    <a:pt x="1702" y="1328"/>
                    <a:pt x="1669" y="1328"/>
                  </a:cubicBezTo>
                  <a:cubicBezTo>
                    <a:pt x="1649" y="1298"/>
                    <a:pt x="1644" y="1289"/>
                    <a:pt x="1646" y="1289"/>
                  </a:cubicBezTo>
                  <a:lnTo>
                    <a:pt x="1646" y="1289"/>
                  </a:lnTo>
                  <a:cubicBezTo>
                    <a:pt x="1648" y="1289"/>
                    <a:pt x="1670" y="1314"/>
                    <a:pt x="1675" y="1314"/>
                  </a:cubicBezTo>
                  <a:cubicBezTo>
                    <a:pt x="1677" y="1314"/>
                    <a:pt x="1676" y="1309"/>
                    <a:pt x="1669" y="1295"/>
                  </a:cubicBezTo>
                  <a:cubicBezTo>
                    <a:pt x="1602" y="1195"/>
                    <a:pt x="1502" y="1094"/>
                    <a:pt x="1435" y="994"/>
                  </a:cubicBezTo>
                  <a:cubicBezTo>
                    <a:pt x="1369" y="894"/>
                    <a:pt x="1302" y="794"/>
                    <a:pt x="1235" y="694"/>
                  </a:cubicBezTo>
                  <a:cubicBezTo>
                    <a:pt x="1202" y="627"/>
                    <a:pt x="1168" y="561"/>
                    <a:pt x="1135" y="494"/>
                  </a:cubicBezTo>
                  <a:cubicBezTo>
                    <a:pt x="1135" y="461"/>
                    <a:pt x="1135" y="461"/>
                    <a:pt x="1102" y="427"/>
                  </a:cubicBezTo>
                  <a:cubicBezTo>
                    <a:pt x="1094" y="395"/>
                    <a:pt x="1093" y="385"/>
                    <a:pt x="1097" y="385"/>
                  </a:cubicBezTo>
                  <a:lnTo>
                    <a:pt x="1097" y="385"/>
                  </a:lnTo>
                  <a:cubicBezTo>
                    <a:pt x="1097" y="385"/>
                    <a:pt x="1098" y="385"/>
                    <a:pt x="1099" y="385"/>
                  </a:cubicBezTo>
                  <a:lnTo>
                    <a:pt x="1099" y="385"/>
                  </a:lnTo>
                  <a:cubicBezTo>
                    <a:pt x="1015" y="170"/>
                    <a:pt x="845" y="1"/>
                    <a:pt x="623"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4" name="Google Shape;8014;p35"/>
            <p:cNvSpPr/>
            <p:nvPr/>
          </p:nvSpPr>
          <p:spPr>
            <a:xfrm>
              <a:off x="3764840" y="1440338"/>
              <a:ext cx="71597" cy="83086"/>
            </a:xfrm>
            <a:custGeom>
              <a:avLst/>
              <a:gdLst/>
              <a:ahLst/>
              <a:cxnLst/>
              <a:rect l="l" t="t" r="r" b="b"/>
              <a:pathLst>
                <a:path w="2003" h="2380" extrusionOk="0">
                  <a:moveTo>
                    <a:pt x="492" y="0"/>
                  </a:moveTo>
                  <a:cubicBezTo>
                    <a:pt x="408" y="0"/>
                    <a:pt x="326" y="17"/>
                    <a:pt x="268" y="56"/>
                  </a:cubicBezTo>
                  <a:cubicBezTo>
                    <a:pt x="168" y="122"/>
                    <a:pt x="68" y="256"/>
                    <a:pt x="34" y="389"/>
                  </a:cubicBezTo>
                  <a:cubicBezTo>
                    <a:pt x="1" y="523"/>
                    <a:pt x="1" y="656"/>
                    <a:pt x="68" y="790"/>
                  </a:cubicBezTo>
                  <a:cubicBezTo>
                    <a:pt x="368" y="1223"/>
                    <a:pt x="735" y="1657"/>
                    <a:pt x="968" y="2124"/>
                  </a:cubicBezTo>
                  <a:cubicBezTo>
                    <a:pt x="1035" y="2257"/>
                    <a:pt x="1168" y="2357"/>
                    <a:pt x="1302" y="2357"/>
                  </a:cubicBezTo>
                  <a:cubicBezTo>
                    <a:pt x="1357" y="2371"/>
                    <a:pt x="1418" y="2379"/>
                    <a:pt x="1478" y="2379"/>
                  </a:cubicBezTo>
                  <a:cubicBezTo>
                    <a:pt x="1562" y="2379"/>
                    <a:pt x="1644" y="2363"/>
                    <a:pt x="1702" y="2324"/>
                  </a:cubicBezTo>
                  <a:cubicBezTo>
                    <a:pt x="1936" y="2157"/>
                    <a:pt x="2002" y="1857"/>
                    <a:pt x="1869" y="1590"/>
                  </a:cubicBezTo>
                  <a:cubicBezTo>
                    <a:pt x="1635" y="1123"/>
                    <a:pt x="1268" y="689"/>
                    <a:pt x="968" y="256"/>
                  </a:cubicBezTo>
                  <a:cubicBezTo>
                    <a:pt x="902" y="122"/>
                    <a:pt x="801" y="56"/>
                    <a:pt x="668" y="22"/>
                  </a:cubicBezTo>
                  <a:cubicBezTo>
                    <a:pt x="613" y="9"/>
                    <a:pt x="552" y="0"/>
                    <a:pt x="492"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5" name="Google Shape;8015;p35"/>
            <p:cNvSpPr/>
            <p:nvPr/>
          </p:nvSpPr>
          <p:spPr>
            <a:xfrm>
              <a:off x="3848306" y="1390347"/>
              <a:ext cx="77567" cy="101623"/>
            </a:xfrm>
            <a:custGeom>
              <a:avLst/>
              <a:gdLst/>
              <a:ahLst/>
              <a:cxnLst/>
              <a:rect l="l" t="t" r="r" b="b"/>
              <a:pathLst>
                <a:path w="2170" h="2911" extrusionOk="0">
                  <a:moveTo>
                    <a:pt x="513" y="0"/>
                  </a:moveTo>
                  <a:cubicBezTo>
                    <a:pt x="421" y="0"/>
                    <a:pt x="331" y="23"/>
                    <a:pt x="268" y="87"/>
                  </a:cubicBezTo>
                  <a:cubicBezTo>
                    <a:pt x="134" y="153"/>
                    <a:pt x="34" y="253"/>
                    <a:pt x="34" y="387"/>
                  </a:cubicBezTo>
                  <a:cubicBezTo>
                    <a:pt x="1" y="520"/>
                    <a:pt x="1" y="654"/>
                    <a:pt x="68" y="787"/>
                  </a:cubicBezTo>
                  <a:cubicBezTo>
                    <a:pt x="368" y="1454"/>
                    <a:pt x="902" y="1988"/>
                    <a:pt x="1202" y="2655"/>
                  </a:cubicBezTo>
                  <a:cubicBezTo>
                    <a:pt x="1235" y="2789"/>
                    <a:pt x="1402" y="2889"/>
                    <a:pt x="1502" y="2889"/>
                  </a:cubicBezTo>
                  <a:cubicBezTo>
                    <a:pt x="1557" y="2903"/>
                    <a:pt x="1618" y="2911"/>
                    <a:pt x="1678" y="2911"/>
                  </a:cubicBezTo>
                  <a:cubicBezTo>
                    <a:pt x="1762" y="2911"/>
                    <a:pt x="1844" y="2894"/>
                    <a:pt x="1902" y="2855"/>
                  </a:cubicBezTo>
                  <a:cubicBezTo>
                    <a:pt x="2036" y="2789"/>
                    <a:pt x="2136" y="2655"/>
                    <a:pt x="2136" y="2522"/>
                  </a:cubicBezTo>
                  <a:cubicBezTo>
                    <a:pt x="2169" y="2388"/>
                    <a:pt x="2169" y="2255"/>
                    <a:pt x="2102" y="2121"/>
                  </a:cubicBezTo>
                  <a:cubicBezTo>
                    <a:pt x="1802" y="1454"/>
                    <a:pt x="1268" y="921"/>
                    <a:pt x="968" y="253"/>
                  </a:cubicBezTo>
                  <a:cubicBezTo>
                    <a:pt x="935" y="153"/>
                    <a:pt x="768" y="53"/>
                    <a:pt x="668" y="20"/>
                  </a:cubicBezTo>
                  <a:cubicBezTo>
                    <a:pt x="619" y="8"/>
                    <a:pt x="566" y="0"/>
                    <a:pt x="513"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6" name="Google Shape;8016;p35"/>
            <p:cNvSpPr/>
            <p:nvPr/>
          </p:nvSpPr>
          <p:spPr>
            <a:xfrm>
              <a:off x="3938956" y="1377047"/>
              <a:ext cx="51294" cy="62908"/>
            </a:xfrm>
            <a:custGeom>
              <a:avLst/>
              <a:gdLst/>
              <a:ahLst/>
              <a:cxnLst/>
              <a:rect l="l" t="t" r="r" b="b"/>
              <a:pathLst>
                <a:path w="1435" h="1802" extrusionOk="0">
                  <a:moveTo>
                    <a:pt x="600" y="1"/>
                  </a:moveTo>
                  <a:cubicBezTo>
                    <a:pt x="534" y="1"/>
                    <a:pt x="467" y="1"/>
                    <a:pt x="400" y="34"/>
                  </a:cubicBezTo>
                  <a:cubicBezTo>
                    <a:pt x="267" y="67"/>
                    <a:pt x="167" y="134"/>
                    <a:pt x="100" y="268"/>
                  </a:cubicBezTo>
                  <a:cubicBezTo>
                    <a:pt x="33" y="401"/>
                    <a:pt x="0" y="534"/>
                    <a:pt x="33" y="668"/>
                  </a:cubicBezTo>
                  <a:cubicBezTo>
                    <a:pt x="133" y="968"/>
                    <a:pt x="334" y="1268"/>
                    <a:pt x="467" y="1535"/>
                  </a:cubicBezTo>
                  <a:cubicBezTo>
                    <a:pt x="500" y="1602"/>
                    <a:pt x="534" y="1635"/>
                    <a:pt x="600" y="1702"/>
                  </a:cubicBezTo>
                  <a:cubicBezTo>
                    <a:pt x="667" y="1735"/>
                    <a:pt x="701" y="1769"/>
                    <a:pt x="767" y="1769"/>
                  </a:cubicBezTo>
                  <a:cubicBezTo>
                    <a:pt x="867" y="1802"/>
                    <a:pt x="934" y="1802"/>
                    <a:pt x="1001" y="1802"/>
                  </a:cubicBezTo>
                  <a:cubicBezTo>
                    <a:pt x="1067" y="1802"/>
                    <a:pt x="1134" y="1769"/>
                    <a:pt x="1168" y="1735"/>
                  </a:cubicBezTo>
                  <a:cubicBezTo>
                    <a:pt x="1301" y="1669"/>
                    <a:pt x="1401" y="1535"/>
                    <a:pt x="1401" y="1402"/>
                  </a:cubicBezTo>
                  <a:cubicBezTo>
                    <a:pt x="1434" y="1368"/>
                    <a:pt x="1434" y="1335"/>
                    <a:pt x="1434" y="1268"/>
                  </a:cubicBezTo>
                  <a:cubicBezTo>
                    <a:pt x="1434" y="1168"/>
                    <a:pt x="1401" y="1101"/>
                    <a:pt x="1368" y="1001"/>
                  </a:cubicBezTo>
                  <a:cubicBezTo>
                    <a:pt x="1268" y="801"/>
                    <a:pt x="1134" y="601"/>
                    <a:pt x="1034" y="368"/>
                  </a:cubicBezTo>
                  <a:lnTo>
                    <a:pt x="1034" y="368"/>
                  </a:lnTo>
                  <a:cubicBezTo>
                    <a:pt x="1034" y="401"/>
                    <a:pt x="1067" y="434"/>
                    <a:pt x="1067" y="501"/>
                  </a:cubicBezTo>
                  <a:lnTo>
                    <a:pt x="1034" y="401"/>
                  </a:lnTo>
                  <a:cubicBezTo>
                    <a:pt x="1001" y="268"/>
                    <a:pt x="934" y="134"/>
                    <a:pt x="801" y="67"/>
                  </a:cubicBezTo>
                  <a:cubicBezTo>
                    <a:pt x="734" y="34"/>
                    <a:pt x="667" y="34"/>
                    <a:pt x="600"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7" name="Google Shape;8017;p35"/>
            <p:cNvSpPr/>
            <p:nvPr/>
          </p:nvSpPr>
          <p:spPr>
            <a:xfrm>
              <a:off x="3507295" y="1537281"/>
              <a:ext cx="53689" cy="73171"/>
            </a:xfrm>
            <a:custGeom>
              <a:avLst/>
              <a:gdLst/>
              <a:ahLst/>
              <a:cxnLst/>
              <a:rect l="l" t="t" r="r" b="b"/>
              <a:pathLst>
                <a:path w="1502" h="2096" extrusionOk="0">
                  <a:moveTo>
                    <a:pt x="1102" y="714"/>
                  </a:moveTo>
                  <a:lnTo>
                    <a:pt x="1102" y="714"/>
                  </a:lnTo>
                  <a:cubicBezTo>
                    <a:pt x="1118" y="731"/>
                    <a:pt x="1127" y="756"/>
                    <a:pt x="1135" y="781"/>
                  </a:cubicBezTo>
                  <a:lnTo>
                    <a:pt x="1135" y="781"/>
                  </a:lnTo>
                  <a:cubicBezTo>
                    <a:pt x="1124" y="759"/>
                    <a:pt x="1113" y="737"/>
                    <a:pt x="1102" y="714"/>
                  </a:cubicBezTo>
                  <a:close/>
                  <a:moveTo>
                    <a:pt x="494" y="1"/>
                  </a:moveTo>
                  <a:cubicBezTo>
                    <a:pt x="459" y="1"/>
                    <a:pt x="428" y="5"/>
                    <a:pt x="401" y="14"/>
                  </a:cubicBezTo>
                  <a:cubicBezTo>
                    <a:pt x="268" y="47"/>
                    <a:pt x="134" y="147"/>
                    <a:pt x="67" y="247"/>
                  </a:cubicBezTo>
                  <a:cubicBezTo>
                    <a:pt x="1" y="381"/>
                    <a:pt x="1" y="514"/>
                    <a:pt x="34" y="648"/>
                  </a:cubicBezTo>
                  <a:cubicBezTo>
                    <a:pt x="101" y="1081"/>
                    <a:pt x="301" y="1482"/>
                    <a:pt x="534" y="1849"/>
                  </a:cubicBezTo>
                  <a:cubicBezTo>
                    <a:pt x="601" y="1949"/>
                    <a:pt x="701" y="2049"/>
                    <a:pt x="835" y="2082"/>
                  </a:cubicBezTo>
                  <a:cubicBezTo>
                    <a:pt x="870" y="2091"/>
                    <a:pt x="909" y="2095"/>
                    <a:pt x="947" y="2095"/>
                  </a:cubicBezTo>
                  <a:cubicBezTo>
                    <a:pt x="1053" y="2095"/>
                    <a:pt x="1162" y="2064"/>
                    <a:pt x="1235" y="2015"/>
                  </a:cubicBezTo>
                  <a:cubicBezTo>
                    <a:pt x="1335" y="1949"/>
                    <a:pt x="1435" y="1849"/>
                    <a:pt x="1468" y="1715"/>
                  </a:cubicBezTo>
                  <a:cubicBezTo>
                    <a:pt x="1502" y="1582"/>
                    <a:pt x="1502" y="1415"/>
                    <a:pt x="1435" y="1315"/>
                  </a:cubicBezTo>
                  <a:cubicBezTo>
                    <a:pt x="1331" y="1158"/>
                    <a:pt x="1247" y="1001"/>
                    <a:pt x="1167" y="845"/>
                  </a:cubicBezTo>
                  <a:lnTo>
                    <a:pt x="1167" y="845"/>
                  </a:lnTo>
                  <a:cubicBezTo>
                    <a:pt x="1101" y="679"/>
                    <a:pt x="1068" y="547"/>
                    <a:pt x="1035" y="381"/>
                  </a:cubicBezTo>
                  <a:cubicBezTo>
                    <a:pt x="1001" y="247"/>
                    <a:pt x="901" y="114"/>
                    <a:pt x="801" y="81"/>
                  </a:cubicBezTo>
                  <a:cubicBezTo>
                    <a:pt x="704" y="32"/>
                    <a:pt x="588" y="1"/>
                    <a:pt x="494"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8" name="Google Shape;8018;p35"/>
            <p:cNvSpPr/>
            <p:nvPr/>
          </p:nvSpPr>
          <p:spPr>
            <a:xfrm>
              <a:off x="1723531" y="1109222"/>
              <a:ext cx="682050" cy="475160"/>
            </a:xfrm>
            <a:custGeom>
              <a:avLst/>
              <a:gdLst/>
              <a:ahLst/>
              <a:cxnLst/>
              <a:rect l="l" t="t" r="r" b="b"/>
              <a:pathLst>
                <a:path w="19081" h="13611" extrusionOk="0">
                  <a:moveTo>
                    <a:pt x="0" y="1"/>
                  </a:moveTo>
                  <a:lnTo>
                    <a:pt x="0" y="1"/>
                  </a:lnTo>
                  <a:cubicBezTo>
                    <a:pt x="2035" y="8807"/>
                    <a:pt x="11809" y="12543"/>
                    <a:pt x="18781" y="13577"/>
                  </a:cubicBezTo>
                  <a:lnTo>
                    <a:pt x="19081" y="13610"/>
                  </a:lnTo>
                  <a:cubicBezTo>
                    <a:pt x="18947" y="10408"/>
                    <a:pt x="15145" y="6505"/>
                    <a:pt x="12676" y="4771"/>
                  </a:cubicBezTo>
                  <a:cubicBezTo>
                    <a:pt x="9107" y="2235"/>
                    <a:pt x="4237" y="1235"/>
                    <a:pt x="0"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19" name="Google Shape;8019;p35"/>
            <p:cNvSpPr/>
            <p:nvPr/>
          </p:nvSpPr>
          <p:spPr>
            <a:xfrm>
              <a:off x="1624552" y="1385146"/>
              <a:ext cx="785818" cy="276801"/>
            </a:xfrm>
            <a:custGeom>
              <a:avLst/>
              <a:gdLst/>
              <a:ahLst/>
              <a:cxnLst/>
              <a:rect l="l" t="t" r="r" b="b"/>
              <a:pathLst>
                <a:path w="21984" h="7929" extrusionOk="0">
                  <a:moveTo>
                    <a:pt x="6091" y="0"/>
                  </a:moveTo>
                  <a:cubicBezTo>
                    <a:pt x="4143" y="0"/>
                    <a:pt x="2120" y="174"/>
                    <a:pt x="1" y="469"/>
                  </a:cubicBezTo>
                  <a:cubicBezTo>
                    <a:pt x="1469" y="4939"/>
                    <a:pt x="7073" y="7141"/>
                    <a:pt x="11209" y="7774"/>
                  </a:cubicBezTo>
                  <a:cubicBezTo>
                    <a:pt x="11926" y="7881"/>
                    <a:pt x="12602" y="7929"/>
                    <a:pt x="13249" y="7929"/>
                  </a:cubicBezTo>
                  <a:cubicBezTo>
                    <a:pt x="16246" y="7929"/>
                    <a:pt x="18632" y="6906"/>
                    <a:pt x="21650" y="5973"/>
                  </a:cubicBezTo>
                  <a:lnTo>
                    <a:pt x="21983" y="5873"/>
                  </a:lnTo>
                  <a:cubicBezTo>
                    <a:pt x="16950" y="1513"/>
                    <a:pt x="11843" y="0"/>
                    <a:pt x="6091"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0" name="Google Shape;8020;p35"/>
            <p:cNvSpPr/>
            <p:nvPr/>
          </p:nvSpPr>
          <p:spPr>
            <a:xfrm>
              <a:off x="2297744" y="1555085"/>
              <a:ext cx="36710" cy="27090"/>
            </a:xfrm>
            <a:custGeom>
              <a:avLst/>
              <a:gdLst/>
              <a:ahLst/>
              <a:cxnLst/>
              <a:rect l="l" t="t" r="r" b="b"/>
              <a:pathLst>
                <a:path w="1027" h="776" extrusionOk="0">
                  <a:moveTo>
                    <a:pt x="492" y="0"/>
                  </a:moveTo>
                  <a:cubicBezTo>
                    <a:pt x="74" y="0"/>
                    <a:pt x="1" y="708"/>
                    <a:pt x="448" y="772"/>
                  </a:cubicBezTo>
                  <a:cubicBezTo>
                    <a:pt x="469" y="774"/>
                    <a:pt x="488" y="776"/>
                    <a:pt x="507" y="776"/>
                  </a:cubicBezTo>
                  <a:cubicBezTo>
                    <a:pt x="926" y="776"/>
                    <a:pt x="1027" y="100"/>
                    <a:pt x="548" y="4"/>
                  </a:cubicBezTo>
                  <a:cubicBezTo>
                    <a:pt x="529" y="2"/>
                    <a:pt x="510" y="0"/>
                    <a:pt x="492"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1" name="Google Shape;8021;p35"/>
            <p:cNvSpPr/>
            <p:nvPr/>
          </p:nvSpPr>
          <p:spPr>
            <a:xfrm>
              <a:off x="2197657" y="1495669"/>
              <a:ext cx="36746" cy="27125"/>
            </a:xfrm>
            <a:custGeom>
              <a:avLst/>
              <a:gdLst/>
              <a:ahLst/>
              <a:cxnLst/>
              <a:rect l="l" t="t" r="r" b="b"/>
              <a:pathLst>
                <a:path w="1028" h="777" extrusionOk="0">
                  <a:moveTo>
                    <a:pt x="521" y="1"/>
                  </a:moveTo>
                  <a:cubicBezTo>
                    <a:pt x="102" y="1"/>
                    <a:pt x="1" y="677"/>
                    <a:pt x="480" y="772"/>
                  </a:cubicBezTo>
                  <a:cubicBezTo>
                    <a:pt x="499" y="775"/>
                    <a:pt x="518" y="776"/>
                    <a:pt x="536" y="776"/>
                  </a:cubicBezTo>
                  <a:cubicBezTo>
                    <a:pt x="954" y="776"/>
                    <a:pt x="1027" y="69"/>
                    <a:pt x="580" y="5"/>
                  </a:cubicBezTo>
                  <a:cubicBezTo>
                    <a:pt x="559" y="2"/>
                    <a:pt x="540" y="1"/>
                    <a:pt x="52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2" name="Google Shape;8022;p35"/>
            <p:cNvSpPr/>
            <p:nvPr/>
          </p:nvSpPr>
          <p:spPr>
            <a:xfrm>
              <a:off x="2203591" y="1586503"/>
              <a:ext cx="36710" cy="27125"/>
            </a:xfrm>
            <a:custGeom>
              <a:avLst/>
              <a:gdLst/>
              <a:ahLst/>
              <a:cxnLst/>
              <a:rect l="l" t="t" r="r" b="b"/>
              <a:pathLst>
                <a:path w="1027" h="777" extrusionOk="0">
                  <a:moveTo>
                    <a:pt x="488" y="1"/>
                  </a:moveTo>
                  <a:cubicBezTo>
                    <a:pt x="73" y="1"/>
                    <a:pt x="0" y="676"/>
                    <a:pt x="447" y="772"/>
                  </a:cubicBezTo>
                  <a:cubicBezTo>
                    <a:pt x="466" y="775"/>
                    <a:pt x="485" y="776"/>
                    <a:pt x="504" y="776"/>
                  </a:cubicBezTo>
                  <a:cubicBezTo>
                    <a:pt x="924" y="776"/>
                    <a:pt x="1027" y="69"/>
                    <a:pt x="547" y="5"/>
                  </a:cubicBezTo>
                  <a:cubicBezTo>
                    <a:pt x="527" y="2"/>
                    <a:pt x="507" y="1"/>
                    <a:pt x="488"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3" name="Google Shape;8023;p35"/>
            <p:cNvSpPr/>
            <p:nvPr/>
          </p:nvSpPr>
          <p:spPr>
            <a:xfrm>
              <a:off x="2102217" y="1572540"/>
              <a:ext cx="36746" cy="25938"/>
            </a:xfrm>
            <a:custGeom>
              <a:avLst/>
              <a:gdLst/>
              <a:ahLst/>
              <a:cxnLst/>
              <a:rect l="l" t="t" r="r" b="b"/>
              <a:pathLst>
                <a:path w="1028" h="743" extrusionOk="0">
                  <a:moveTo>
                    <a:pt x="518" y="0"/>
                  </a:moveTo>
                  <a:cubicBezTo>
                    <a:pt x="73" y="0"/>
                    <a:pt x="1" y="675"/>
                    <a:pt x="448" y="739"/>
                  </a:cubicBezTo>
                  <a:cubicBezTo>
                    <a:pt x="469" y="741"/>
                    <a:pt x="490" y="743"/>
                    <a:pt x="511" y="743"/>
                  </a:cubicBezTo>
                  <a:cubicBezTo>
                    <a:pt x="956" y="743"/>
                    <a:pt x="1028" y="69"/>
                    <a:pt x="581" y="5"/>
                  </a:cubicBezTo>
                  <a:cubicBezTo>
                    <a:pt x="559" y="2"/>
                    <a:pt x="538" y="0"/>
                    <a:pt x="518" y="0"/>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4" name="Google Shape;8024;p35"/>
            <p:cNvSpPr/>
            <p:nvPr/>
          </p:nvSpPr>
          <p:spPr>
            <a:xfrm>
              <a:off x="2096248" y="1470080"/>
              <a:ext cx="36782" cy="27090"/>
            </a:xfrm>
            <a:custGeom>
              <a:avLst/>
              <a:gdLst/>
              <a:ahLst/>
              <a:cxnLst/>
              <a:rect l="l" t="t" r="r" b="b"/>
              <a:pathLst>
                <a:path w="1029" h="776" extrusionOk="0">
                  <a:moveTo>
                    <a:pt x="521" y="0"/>
                  </a:moveTo>
                  <a:cubicBezTo>
                    <a:pt x="74" y="0"/>
                    <a:pt x="0" y="708"/>
                    <a:pt x="448" y="771"/>
                  </a:cubicBezTo>
                  <a:cubicBezTo>
                    <a:pt x="470" y="774"/>
                    <a:pt x="491" y="776"/>
                    <a:pt x="511" y="776"/>
                  </a:cubicBezTo>
                  <a:cubicBezTo>
                    <a:pt x="956" y="776"/>
                    <a:pt x="1028" y="100"/>
                    <a:pt x="581" y="4"/>
                  </a:cubicBezTo>
                  <a:cubicBezTo>
                    <a:pt x="561" y="1"/>
                    <a:pt x="540" y="0"/>
                    <a:pt x="521"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5" name="Google Shape;8025;p35"/>
            <p:cNvSpPr/>
            <p:nvPr/>
          </p:nvSpPr>
          <p:spPr>
            <a:xfrm>
              <a:off x="1990191" y="1433949"/>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80" y="5"/>
                  </a:cubicBezTo>
                  <a:cubicBezTo>
                    <a:pt x="559" y="2"/>
                    <a:pt x="540" y="1"/>
                    <a:pt x="52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6" name="Google Shape;8026;p35"/>
            <p:cNvSpPr/>
            <p:nvPr/>
          </p:nvSpPr>
          <p:spPr>
            <a:xfrm>
              <a:off x="2008028" y="1513159"/>
              <a:ext cx="36460" cy="26113"/>
            </a:xfrm>
            <a:custGeom>
              <a:avLst/>
              <a:gdLst/>
              <a:ahLst/>
              <a:cxnLst/>
              <a:rect l="l" t="t" r="r" b="b"/>
              <a:pathLst>
                <a:path w="1020" h="748" extrusionOk="0">
                  <a:moveTo>
                    <a:pt x="518" y="0"/>
                  </a:moveTo>
                  <a:cubicBezTo>
                    <a:pt x="73" y="0"/>
                    <a:pt x="1" y="675"/>
                    <a:pt x="447" y="738"/>
                  </a:cubicBezTo>
                  <a:cubicBezTo>
                    <a:pt x="478" y="744"/>
                    <a:pt x="507" y="747"/>
                    <a:pt x="535" y="747"/>
                  </a:cubicBezTo>
                  <a:cubicBezTo>
                    <a:pt x="958" y="747"/>
                    <a:pt x="1019" y="67"/>
                    <a:pt x="581" y="4"/>
                  </a:cubicBezTo>
                  <a:cubicBezTo>
                    <a:pt x="559" y="2"/>
                    <a:pt x="538" y="0"/>
                    <a:pt x="51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7" name="Google Shape;8027;p35"/>
            <p:cNvSpPr/>
            <p:nvPr/>
          </p:nvSpPr>
          <p:spPr>
            <a:xfrm>
              <a:off x="1960380" y="1609788"/>
              <a:ext cx="36710" cy="25973"/>
            </a:xfrm>
            <a:custGeom>
              <a:avLst/>
              <a:gdLst/>
              <a:ahLst/>
              <a:cxnLst/>
              <a:rect l="l" t="t" r="r" b="b"/>
              <a:pathLst>
                <a:path w="1027" h="744" extrusionOk="0">
                  <a:moveTo>
                    <a:pt x="521" y="1"/>
                  </a:moveTo>
                  <a:cubicBezTo>
                    <a:pt x="102" y="1"/>
                    <a:pt x="1" y="675"/>
                    <a:pt x="480" y="739"/>
                  </a:cubicBezTo>
                  <a:cubicBezTo>
                    <a:pt x="500" y="742"/>
                    <a:pt x="519" y="743"/>
                    <a:pt x="538" y="743"/>
                  </a:cubicBezTo>
                  <a:cubicBezTo>
                    <a:pt x="954" y="743"/>
                    <a:pt x="1026" y="69"/>
                    <a:pt x="580" y="5"/>
                  </a:cubicBezTo>
                  <a:cubicBezTo>
                    <a:pt x="559" y="2"/>
                    <a:pt x="540" y="1"/>
                    <a:pt x="521" y="1"/>
                  </a:cubicBezTo>
                  <a:close/>
                </a:path>
              </a:pathLst>
            </a:custGeom>
            <a:solidFill>
              <a:srgbClr val="4F601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8" name="Google Shape;8028;p35"/>
            <p:cNvSpPr/>
            <p:nvPr/>
          </p:nvSpPr>
          <p:spPr>
            <a:xfrm>
              <a:off x="1875699" y="1546916"/>
              <a:ext cx="36674" cy="25938"/>
            </a:xfrm>
            <a:custGeom>
              <a:avLst/>
              <a:gdLst/>
              <a:ahLst/>
              <a:cxnLst/>
              <a:rect l="l" t="t" r="r" b="b"/>
              <a:pathLst>
                <a:path w="1026" h="743" extrusionOk="0">
                  <a:moveTo>
                    <a:pt x="488" y="1"/>
                  </a:moveTo>
                  <a:cubicBezTo>
                    <a:pt x="72" y="1"/>
                    <a:pt x="0" y="675"/>
                    <a:pt x="447" y="739"/>
                  </a:cubicBezTo>
                  <a:cubicBezTo>
                    <a:pt x="467" y="742"/>
                    <a:pt x="487" y="743"/>
                    <a:pt x="506" y="743"/>
                  </a:cubicBezTo>
                  <a:cubicBezTo>
                    <a:pt x="924" y="743"/>
                    <a:pt x="1026" y="69"/>
                    <a:pt x="547" y="5"/>
                  </a:cubicBezTo>
                  <a:cubicBezTo>
                    <a:pt x="527" y="2"/>
                    <a:pt x="507" y="1"/>
                    <a:pt x="488"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29" name="Google Shape;8029;p35"/>
            <p:cNvSpPr/>
            <p:nvPr/>
          </p:nvSpPr>
          <p:spPr>
            <a:xfrm>
              <a:off x="1924599" y="1487535"/>
              <a:ext cx="36746" cy="27090"/>
            </a:xfrm>
            <a:custGeom>
              <a:avLst/>
              <a:gdLst/>
              <a:ahLst/>
              <a:cxnLst/>
              <a:rect l="l" t="t" r="r" b="b"/>
              <a:pathLst>
                <a:path w="1028" h="776" extrusionOk="0">
                  <a:moveTo>
                    <a:pt x="523" y="1"/>
                  </a:moveTo>
                  <a:cubicBezTo>
                    <a:pt x="103" y="1"/>
                    <a:pt x="0" y="708"/>
                    <a:pt x="480" y="772"/>
                  </a:cubicBezTo>
                  <a:cubicBezTo>
                    <a:pt x="499" y="775"/>
                    <a:pt x="518" y="776"/>
                    <a:pt x="536" y="776"/>
                  </a:cubicBezTo>
                  <a:cubicBezTo>
                    <a:pt x="954" y="776"/>
                    <a:pt x="1027" y="69"/>
                    <a:pt x="580" y="5"/>
                  </a:cubicBezTo>
                  <a:cubicBezTo>
                    <a:pt x="560" y="2"/>
                    <a:pt x="542" y="1"/>
                    <a:pt x="523"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0" name="Google Shape;8030;p35"/>
            <p:cNvSpPr/>
            <p:nvPr/>
          </p:nvSpPr>
          <p:spPr>
            <a:xfrm>
              <a:off x="1866191" y="1410665"/>
              <a:ext cx="36710" cy="25973"/>
            </a:xfrm>
            <a:custGeom>
              <a:avLst/>
              <a:gdLst/>
              <a:ahLst/>
              <a:cxnLst/>
              <a:rect l="l" t="t" r="r" b="b"/>
              <a:pathLst>
                <a:path w="1027" h="744" extrusionOk="0">
                  <a:moveTo>
                    <a:pt x="521" y="1"/>
                  </a:moveTo>
                  <a:cubicBezTo>
                    <a:pt x="102" y="1"/>
                    <a:pt x="1" y="675"/>
                    <a:pt x="479" y="739"/>
                  </a:cubicBezTo>
                  <a:cubicBezTo>
                    <a:pt x="500" y="742"/>
                    <a:pt x="519" y="743"/>
                    <a:pt x="538" y="743"/>
                  </a:cubicBezTo>
                  <a:cubicBezTo>
                    <a:pt x="954" y="743"/>
                    <a:pt x="1026" y="69"/>
                    <a:pt x="579" y="5"/>
                  </a:cubicBezTo>
                  <a:cubicBezTo>
                    <a:pt x="559" y="2"/>
                    <a:pt x="540" y="1"/>
                    <a:pt x="52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1" name="Google Shape;8031;p35"/>
            <p:cNvSpPr/>
            <p:nvPr/>
          </p:nvSpPr>
          <p:spPr>
            <a:xfrm>
              <a:off x="1798561" y="1499020"/>
              <a:ext cx="36353" cy="26113"/>
            </a:xfrm>
            <a:custGeom>
              <a:avLst/>
              <a:gdLst/>
              <a:ahLst/>
              <a:cxnLst/>
              <a:rect l="l" t="t" r="r" b="b"/>
              <a:pathLst>
                <a:path w="1017" h="748" extrusionOk="0">
                  <a:moveTo>
                    <a:pt x="488" y="0"/>
                  </a:moveTo>
                  <a:cubicBezTo>
                    <a:pt x="89" y="0"/>
                    <a:pt x="0" y="680"/>
                    <a:pt x="470" y="743"/>
                  </a:cubicBezTo>
                  <a:cubicBezTo>
                    <a:pt x="490" y="746"/>
                    <a:pt x="510" y="747"/>
                    <a:pt x="529" y="747"/>
                  </a:cubicBezTo>
                  <a:cubicBezTo>
                    <a:pt x="945" y="747"/>
                    <a:pt x="1017" y="73"/>
                    <a:pt x="570" y="9"/>
                  </a:cubicBezTo>
                  <a:cubicBezTo>
                    <a:pt x="542" y="3"/>
                    <a:pt x="514" y="0"/>
                    <a:pt x="48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2" name="Google Shape;8032;p35"/>
            <p:cNvSpPr/>
            <p:nvPr/>
          </p:nvSpPr>
          <p:spPr>
            <a:xfrm>
              <a:off x="1761207" y="1424663"/>
              <a:ext cx="36746" cy="25938"/>
            </a:xfrm>
            <a:custGeom>
              <a:avLst/>
              <a:gdLst/>
              <a:ahLst/>
              <a:cxnLst/>
              <a:rect l="l" t="t" r="r" b="b"/>
              <a:pathLst>
                <a:path w="1028" h="743" extrusionOk="0">
                  <a:moveTo>
                    <a:pt x="518" y="0"/>
                  </a:moveTo>
                  <a:cubicBezTo>
                    <a:pt x="73" y="0"/>
                    <a:pt x="1" y="674"/>
                    <a:pt x="448" y="738"/>
                  </a:cubicBezTo>
                  <a:cubicBezTo>
                    <a:pt x="469" y="741"/>
                    <a:pt x="490" y="742"/>
                    <a:pt x="510" y="742"/>
                  </a:cubicBezTo>
                  <a:cubicBezTo>
                    <a:pt x="956" y="742"/>
                    <a:pt x="1028" y="68"/>
                    <a:pt x="581" y="4"/>
                  </a:cubicBezTo>
                  <a:cubicBezTo>
                    <a:pt x="559" y="1"/>
                    <a:pt x="538" y="0"/>
                    <a:pt x="518"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3" name="Google Shape;8033;p35"/>
            <p:cNvSpPr/>
            <p:nvPr/>
          </p:nvSpPr>
          <p:spPr>
            <a:xfrm>
              <a:off x="1682817" y="1458246"/>
              <a:ext cx="36460" cy="26113"/>
            </a:xfrm>
            <a:custGeom>
              <a:avLst/>
              <a:gdLst/>
              <a:ahLst/>
              <a:cxnLst/>
              <a:rect l="l" t="t" r="r" b="b"/>
              <a:pathLst>
                <a:path w="1020" h="748" extrusionOk="0">
                  <a:moveTo>
                    <a:pt x="485" y="1"/>
                  </a:moveTo>
                  <a:cubicBezTo>
                    <a:pt x="62" y="1"/>
                    <a:pt x="0" y="681"/>
                    <a:pt x="439" y="744"/>
                  </a:cubicBezTo>
                  <a:cubicBezTo>
                    <a:pt x="461" y="746"/>
                    <a:pt x="482" y="748"/>
                    <a:pt x="502" y="748"/>
                  </a:cubicBezTo>
                  <a:cubicBezTo>
                    <a:pt x="947" y="748"/>
                    <a:pt x="1019" y="74"/>
                    <a:pt x="572" y="10"/>
                  </a:cubicBezTo>
                  <a:cubicBezTo>
                    <a:pt x="542" y="4"/>
                    <a:pt x="513" y="1"/>
                    <a:pt x="485"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4" name="Google Shape;8034;p35"/>
            <p:cNvSpPr/>
            <p:nvPr/>
          </p:nvSpPr>
          <p:spPr>
            <a:xfrm>
              <a:off x="1646750" y="1413004"/>
              <a:ext cx="36674" cy="25938"/>
            </a:xfrm>
            <a:custGeom>
              <a:avLst/>
              <a:gdLst/>
              <a:ahLst/>
              <a:cxnLst/>
              <a:rect l="l" t="t" r="r" b="b"/>
              <a:pathLst>
                <a:path w="1026" h="743" extrusionOk="0">
                  <a:moveTo>
                    <a:pt x="489" y="0"/>
                  </a:moveTo>
                  <a:cubicBezTo>
                    <a:pt x="73" y="0"/>
                    <a:pt x="1" y="675"/>
                    <a:pt x="447" y="739"/>
                  </a:cubicBezTo>
                  <a:cubicBezTo>
                    <a:pt x="468" y="742"/>
                    <a:pt x="487" y="743"/>
                    <a:pt x="506" y="743"/>
                  </a:cubicBezTo>
                  <a:cubicBezTo>
                    <a:pt x="925" y="743"/>
                    <a:pt x="1026" y="69"/>
                    <a:pt x="547" y="5"/>
                  </a:cubicBezTo>
                  <a:cubicBezTo>
                    <a:pt x="527" y="2"/>
                    <a:pt x="507" y="0"/>
                    <a:pt x="489"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5" name="Google Shape;8035;p35"/>
            <p:cNvSpPr/>
            <p:nvPr/>
          </p:nvSpPr>
          <p:spPr>
            <a:xfrm>
              <a:off x="2094353" y="1308904"/>
              <a:ext cx="91865" cy="91778"/>
            </a:xfrm>
            <a:custGeom>
              <a:avLst/>
              <a:gdLst/>
              <a:ahLst/>
              <a:cxnLst/>
              <a:rect l="l" t="t" r="r" b="b"/>
              <a:pathLst>
                <a:path w="2570" h="2629" extrusionOk="0">
                  <a:moveTo>
                    <a:pt x="2036" y="0"/>
                  </a:moveTo>
                  <a:cubicBezTo>
                    <a:pt x="1914" y="0"/>
                    <a:pt x="1794" y="44"/>
                    <a:pt x="1702" y="151"/>
                  </a:cubicBezTo>
                  <a:cubicBezTo>
                    <a:pt x="1235" y="718"/>
                    <a:pt x="734" y="1252"/>
                    <a:pt x="167" y="1753"/>
                  </a:cubicBezTo>
                  <a:cubicBezTo>
                    <a:pt x="67" y="1819"/>
                    <a:pt x="1" y="1986"/>
                    <a:pt x="1" y="2119"/>
                  </a:cubicBezTo>
                  <a:cubicBezTo>
                    <a:pt x="1" y="2253"/>
                    <a:pt x="67" y="2386"/>
                    <a:pt x="167" y="2486"/>
                  </a:cubicBezTo>
                  <a:cubicBezTo>
                    <a:pt x="250" y="2569"/>
                    <a:pt x="355" y="2629"/>
                    <a:pt x="464" y="2629"/>
                  </a:cubicBezTo>
                  <a:cubicBezTo>
                    <a:pt x="487" y="2629"/>
                    <a:pt x="511" y="2626"/>
                    <a:pt x="534" y="2620"/>
                  </a:cubicBezTo>
                  <a:cubicBezTo>
                    <a:pt x="668" y="2620"/>
                    <a:pt x="801" y="2586"/>
                    <a:pt x="901" y="2486"/>
                  </a:cubicBezTo>
                  <a:cubicBezTo>
                    <a:pt x="1468" y="1986"/>
                    <a:pt x="1935" y="1452"/>
                    <a:pt x="2436" y="885"/>
                  </a:cubicBezTo>
                  <a:cubicBezTo>
                    <a:pt x="2536" y="785"/>
                    <a:pt x="2569" y="652"/>
                    <a:pt x="2569" y="518"/>
                  </a:cubicBezTo>
                  <a:cubicBezTo>
                    <a:pt x="2569" y="385"/>
                    <a:pt x="2536" y="251"/>
                    <a:pt x="2436" y="151"/>
                  </a:cubicBezTo>
                  <a:cubicBezTo>
                    <a:pt x="2327" y="61"/>
                    <a:pt x="2180" y="0"/>
                    <a:pt x="2036"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6" name="Google Shape;8036;p35"/>
            <p:cNvSpPr/>
            <p:nvPr/>
          </p:nvSpPr>
          <p:spPr>
            <a:xfrm>
              <a:off x="1979897" y="1250884"/>
              <a:ext cx="118066" cy="117821"/>
            </a:xfrm>
            <a:custGeom>
              <a:avLst/>
              <a:gdLst/>
              <a:ahLst/>
              <a:cxnLst/>
              <a:rect l="l" t="t" r="r" b="b"/>
              <a:pathLst>
                <a:path w="3303" h="3375" extrusionOk="0">
                  <a:moveTo>
                    <a:pt x="2068" y="512"/>
                  </a:moveTo>
                  <a:lnTo>
                    <a:pt x="2035" y="579"/>
                  </a:lnTo>
                  <a:cubicBezTo>
                    <a:pt x="2044" y="561"/>
                    <a:pt x="2055" y="546"/>
                    <a:pt x="2068" y="531"/>
                  </a:cubicBezTo>
                  <a:lnTo>
                    <a:pt x="2068" y="531"/>
                  </a:lnTo>
                  <a:cubicBezTo>
                    <a:pt x="2068" y="526"/>
                    <a:pt x="2068" y="520"/>
                    <a:pt x="2068" y="512"/>
                  </a:cubicBezTo>
                  <a:close/>
                  <a:moveTo>
                    <a:pt x="2740" y="0"/>
                  </a:moveTo>
                  <a:cubicBezTo>
                    <a:pt x="2553" y="0"/>
                    <a:pt x="2362" y="82"/>
                    <a:pt x="2269" y="246"/>
                  </a:cubicBezTo>
                  <a:cubicBezTo>
                    <a:pt x="2235" y="312"/>
                    <a:pt x="2202" y="346"/>
                    <a:pt x="2168" y="412"/>
                  </a:cubicBezTo>
                  <a:cubicBezTo>
                    <a:pt x="2144" y="461"/>
                    <a:pt x="2102" y="492"/>
                    <a:pt x="2068" y="531"/>
                  </a:cubicBezTo>
                  <a:lnTo>
                    <a:pt x="2068" y="531"/>
                  </a:lnTo>
                  <a:cubicBezTo>
                    <a:pt x="2067" y="548"/>
                    <a:pt x="2061" y="554"/>
                    <a:pt x="2035" y="579"/>
                  </a:cubicBezTo>
                  <a:cubicBezTo>
                    <a:pt x="2002" y="613"/>
                    <a:pt x="2002" y="613"/>
                    <a:pt x="1968" y="646"/>
                  </a:cubicBezTo>
                  <a:cubicBezTo>
                    <a:pt x="1935" y="679"/>
                    <a:pt x="1902" y="746"/>
                    <a:pt x="1835" y="779"/>
                  </a:cubicBezTo>
                  <a:cubicBezTo>
                    <a:pt x="1668" y="979"/>
                    <a:pt x="1468" y="1146"/>
                    <a:pt x="1301" y="1346"/>
                  </a:cubicBezTo>
                  <a:cubicBezTo>
                    <a:pt x="868" y="1713"/>
                    <a:pt x="467" y="2114"/>
                    <a:pt x="167" y="2581"/>
                  </a:cubicBezTo>
                  <a:cubicBezTo>
                    <a:pt x="0" y="2814"/>
                    <a:pt x="100" y="3181"/>
                    <a:pt x="367" y="3314"/>
                  </a:cubicBezTo>
                  <a:cubicBezTo>
                    <a:pt x="439" y="3355"/>
                    <a:pt x="516" y="3374"/>
                    <a:pt x="594" y="3374"/>
                  </a:cubicBezTo>
                  <a:cubicBezTo>
                    <a:pt x="772" y="3374"/>
                    <a:pt x="952" y="3276"/>
                    <a:pt x="1068" y="3114"/>
                  </a:cubicBezTo>
                  <a:cubicBezTo>
                    <a:pt x="1101" y="3048"/>
                    <a:pt x="1134" y="3014"/>
                    <a:pt x="1168" y="2948"/>
                  </a:cubicBezTo>
                  <a:cubicBezTo>
                    <a:pt x="1201" y="2914"/>
                    <a:pt x="1234" y="2881"/>
                    <a:pt x="1234" y="2881"/>
                  </a:cubicBezTo>
                  <a:cubicBezTo>
                    <a:pt x="1335" y="2747"/>
                    <a:pt x="1435" y="2681"/>
                    <a:pt x="1501" y="2581"/>
                  </a:cubicBezTo>
                  <a:cubicBezTo>
                    <a:pt x="1701" y="2380"/>
                    <a:pt x="1902" y="2214"/>
                    <a:pt x="2102" y="2014"/>
                  </a:cubicBezTo>
                  <a:cubicBezTo>
                    <a:pt x="2502" y="1647"/>
                    <a:pt x="2869" y="1246"/>
                    <a:pt x="3169" y="779"/>
                  </a:cubicBezTo>
                  <a:cubicBezTo>
                    <a:pt x="3303" y="546"/>
                    <a:pt x="3236" y="179"/>
                    <a:pt x="2969" y="45"/>
                  </a:cubicBezTo>
                  <a:cubicBezTo>
                    <a:pt x="2899" y="15"/>
                    <a:pt x="2820" y="0"/>
                    <a:pt x="2740"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7" name="Google Shape;8037;p35"/>
            <p:cNvSpPr/>
            <p:nvPr/>
          </p:nvSpPr>
          <p:spPr>
            <a:xfrm>
              <a:off x="1926243" y="1234686"/>
              <a:ext cx="76351" cy="78478"/>
            </a:xfrm>
            <a:custGeom>
              <a:avLst/>
              <a:gdLst/>
              <a:ahLst/>
              <a:cxnLst/>
              <a:rect l="l" t="t" r="r" b="b"/>
              <a:pathLst>
                <a:path w="2136" h="2248" extrusionOk="0">
                  <a:moveTo>
                    <a:pt x="1684" y="0"/>
                  </a:moveTo>
                  <a:cubicBezTo>
                    <a:pt x="1658" y="0"/>
                    <a:pt x="1631" y="3"/>
                    <a:pt x="1601" y="9"/>
                  </a:cubicBezTo>
                  <a:cubicBezTo>
                    <a:pt x="1501" y="9"/>
                    <a:pt x="1334" y="42"/>
                    <a:pt x="1268" y="143"/>
                  </a:cubicBezTo>
                  <a:cubicBezTo>
                    <a:pt x="867" y="576"/>
                    <a:pt x="434" y="976"/>
                    <a:pt x="67" y="1443"/>
                  </a:cubicBezTo>
                  <a:cubicBezTo>
                    <a:pt x="0" y="1544"/>
                    <a:pt x="0" y="1744"/>
                    <a:pt x="34" y="1844"/>
                  </a:cubicBezTo>
                  <a:cubicBezTo>
                    <a:pt x="67" y="1977"/>
                    <a:pt x="167" y="2111"/>
                    <a:pt x="267" y="2177"/>
                  </a:cubicBezTo>
                  <a:cubicBezTo>
                    <a:pt x="350" y="2219"/>
                    <a:pt x="432" y="2247"/>
                    <a:pt x="514" y="2247"/>
                  </a:cubicBezTo>
                  <a:cubicBezTo>
                    <a:pt x="565" y="2247"/>
                    <a:pt x="616" y="2236"/>
                    <a:pt x="667" y="2211"/>
                  </a:cubicBezTo>
                  <a:cubicBezTo>
                    <a:pt x="801" y="2177"/>
                    <a:pt x="901" y="2077"/>
                    <a:pt x="968" y="1977"/>
                  </a:cubicBezTo>
                  <a:cubicBezTo>
                    <a:pt x="1268" y="1577"/>
                    <a:pt x="1668" y="1243"/>
                    <a:pt x="1968" y="876"/>
                  </a:cubicBezTo>
                  <a:cubicBezTo>
                    <a:pt x="2068" y="776"/>
                    <a:pt x="2135" y="643"/>
                    <a:pt x="2135" y="509"/>
                  </a:cubicBezTo>
                  <a:cubicBezTo>
                    <a:pt x="2135" y="376"/>
                    <a:pt x="2068" y="243"/>
                    <a:pt x="1968" y="143"/>
                  </a:cubicBezTo>
                  <a:cubicBezTo>
                    <a:pt x="1886" y="60"/>
                    <a:pt x="1804" y="0"/>
                    <a:pt x="1684"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8" name="Google Shape;8038;p35"/>
            <p:cNvSpPr/>
            <p:nvPr/>
          </p:nvSpPr>
          <p:spPr>
            <a:xfrm>
              <a:off x="1837988" y="1173281"/>
              <a:ext cx="93044" cy="95269"/>
            </a:xfrm>
            <a:custGeom>
              <a:avLst/>
              <a:gdLst/>
              <a:ahLst/>
              <a:cxnLst/>
              <a:rect l="l" t="t" r="r" b="b"/>
              <a:pathLst>
                <a:path w="2603" h="2729" extrusionOk="0">
                  <a:moveTo>
                    <a:pt x="1997" y="0"/>
                  </a:moveTo>
                  <a:cubicBezTo>
                    <a:pt x="1817" y="0"/>
                    <a:pt x="1646" y="89"/>
                    <a:pt x="1535" y="267"/>
                  </a:cubicBezTo>
                  <a:cubicBezTo>
                    <a:pt x="1510" y="317"/>
                    <a:pt x="1467" y="385"/>
                    <a:pt x="1419" y="444"/>
                  </a:cubicBezTo>
                  <a:lnTo>
                    <a:pt x="1419" y="444"/>
                  </a:lnTo>
                  <a:cubicBezTo>
                    <a:pt x="1429" y="430"/>
                    <a:pt x="1435" y="415"/>
                    <a:pt x="1435" y="400"/>
                  </a:cubicBezTo>
                  <a:lnTo>
                    <a:pt x="1435" y="400"/>
                  </a:lnTo>
                  <a:cubicBezTo>
                    <a:pt x="1035" y="934"/>
                    <a:pt x="534" y="1368"/>
                    <a:pt x="168" y="1935"/>
                  </a:cubicBezTo>
                  <a:cubicBezTo>
                    <a:pt x="1" y="2168"/>
                    <a:pt x="101" y="2535"/>
                    <a:pt x="334" y="2669"/>
                  </a:cubicBezTo>
                  <a:cubicBezTo>
                    <a:pt x="416" y="2710"/>
                    <a:pt x="501" y="2729"/>
                    <a:pt x="584" y="2729"/>
                  </a:cubicBezTo>
                  <a:cubicBezTo>
                    <a:pt x="772" y="2729"/>
                    <a:pt x="952" y="2631"/>
                    <a:pt x="1068" y="2469"/>
                  </a:cubicBezTo>
                  <a:cubicBezTo>
                    <a:pt x="1090" y="2402"/>
                    <a:pt x="1127" y="2351"/>
                    <a:pt x="1169" y="2294"/>
                  </a:cubicBezTo>
                  <a:lnTo>
                    <a:pt x="1169" y="2294"/>
                  </a:lnTo>
                  <a:cubicBezTo>
                    <a:pt x="1168" y="2297"/>
                    <a:pt x="1168" y="2299"/>
                    <a:pt x="1168" y="2302"/>
                  </a:cubicBezTo>
                  <a:cubicBezTo>
                    <a:pt x="1569" y="1801"/>
                    <a:pt x="2069" y="1334"/>
                    <a:pt x="2436" y="767"/>
                  </a:cubicBezTo>
                  <a:cubicBezTo>
                    <a:pt x="2603" y="534"/>
                    <a:pt x="2503" y="200"/>
                    <a:pt x="2269" y="67"/>
                  </a:cubicBezTo>
                  <a:cubicBezTo>
                    <a:pt x="2180" y="22"/>
                    <a:pt x="2087" y="0"/>
                    <a:pt x="1997"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39" name="Google Shape;8039;p35"/>
            <p:cNvSpPr/>
            <p:nvPr/>
          </p:nvSpPr>
          <p:spPr>
            <a:xfrm>
              <a:off x="1785549" y="1147203"/>
              <a:ext cx="54869" cy="60324"/>
            </a:xfrm>
            <a:custGeom>
              <a:avLst/>
              <a:gdLst/>
              <a:ahLst/>
              <a:cxnLst/>
              <a:rect l="l" t="t" r="r" b="b"/>
              <a:pathLst>
                <a:path w="1535" h="1728" extrusionOk="0">
                  <a:moveTo>
                    <a:pt x="975" y="0"/>
                  </a:moveTo>
                  <a:cubicBezTo>
                    <a:pt x="939" y="0"/>
                    <a:pt x="903" y="4"/>
                    <a:pt x="867" y="13"/>
                  </a:cubicBezTo>
                  <a:cubicBezTo>
                    <a:pt x="734" y="47"/>
                    <a:pt x="600" y="147"/>
                    <a:pt x="534" y="247"/>
                  </a:cubicBezTo>
                  <a:cubicBezTo>
                    <a:pt x="434" y="514"/>
                    <a:pt x="234" y="714"/>
                    <a:pt x="67" y="947"/>
                  </a:cubicBezTo>
                  <a:cubicBezTo>
                    <a:pt x="33" y="1014"/>
                    <a:pt x="0" y="1081"/>
                    <a:pt x="0" y="1147"/>
                  </a:cubicBezTo>
                  <a:cubicBezTo>
                    <a:pt x="0" y="1214"/>
                    <a:pt x="0" y="1281"/>
                    <a:pt x="0" y="1348"/>
                  </a:cubicBezTo>
                  <a:cubicBezTo>
                    <a:pt x="33" y="1414"/>
                    <a:pt x="67" y="1481"/>
                    <a:pt x="100" y="1514"/>
                  </a:cubicBezTo>
                  <a:cubicBezTo>
                    <a:pt x="133" y="1581"/>
                    <a:pt x="200" y="1614"/>
                    <a:pt x="234" y="1648"/>
                  </a:cubicBezTo>
                  <a:cubicBezTo>
                    <a:pt x="331" y="1697"/>
                    <a:pt x="429" y="1728"/>
                    <a:pt x="527" y="1728"/>
                  </a:cubicBezTo>
                  <a:cubicBezTo>
                    <a:pt x="562" y="1728"/>
                    <a:pt x="598" y="1723"/>
                    <a:pt x="634" y="1715"/>
                  </a:cubicBezTo>
                  <a:cubicBezTo>
                    <a:pt x="701" y="1681"/>
                    <a:pt x="734" y="1681"/>
                    <a:pt x="767" y="1648"/>
                  </a:cubicBezTo>
                  <a:cubicBezTo>
                    <a:pt x="867" y="1614"/>
                    <a:pt x="901" y="1548"/>
                    <a:pt x="967" y="1481"/>
                  </a:cubicBezTo>
                  <a:cubicBezTo>
                    <a:pt x="1134" y="1248"/>
                    <a:pt x="1301" y="1014"/>
                    <a:pt x="1434" y="781"/>
                  </a:cubicBezTo>
                  <a:cubicBezTo>
                    <a:pt x="1468" y="714"/>
                    <a:pt x="1501" y="647"/>
                    <a:pt x="1501" y="580"/>
                  </a:cubicBezTo>
                  <a:cubicBezTo>
                    <a:pt x="1534" y="514"/>
                    <a:pt x="1534" y="447"/>
                    <a:pt x="1501" y="380"/>
                  </a:cubicBezTo>
                  <a:cubicBezTo>
                    <a:pt x="1468" y="314"/>
                    <a:pt x="1468" y="247"/>
                    <a:pt x="1401" y="213"/>
                  </a:cubicBezTo>
                  <a:cubicBezTo>
                    <a:pt x="1368" y="147"/>
                    <a:pt x="1334" y="113"/>
                    <a:pt x="1268" y="80"/>
                  </a:cubicBezTo>
                  <a:cubicBezTo>
                    <a:pt x="1170" y="31"/>
                    <a:pt x="1072" y="0"/>
                    <a:pt x="975" y="0"/>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0" name="Google Shape;8040;p35"/>
            <p:cNvSpPr/>
            <p:nvPr/>
          </p:nvSpPr>
          <p:spPr>
            <a:xfrm>
              <a:off x="2183788" y="1367028"/>
              <a:ext cx="59658" cy="70623"/>
            </a:xfrm>
            <a:custGeom>
              <a:avLst/>
              <a:gdLst/>
              <a:ahLst/>
              <a:cxnLst/>
              <a:rect l="l" t="t" r="r" b="b"/>
              <a:pathLst>
                <a:path w="1669" h="2023" extrusionOk="0">
                  <a:moveTo>
                    <a:pt x="1121" y="1"/>
                  </a:moveTo>
                  <a:cubicBezTo>
                    <a:pt x="1037" y="1"/>
                    <a:pt x="952" y="24"/>
                    <a:pt x="868" y="88"/>
                  </a:cubicBezTo>
                  <a:cubicBezTo>
                    <a:pt x="768" y="154"/>
                    <a:pt x="667" y="254"/>
                    <a:pt x="634" y="388"/>
                  </a:cubicBezTo>
                  <a:cubicBezTo>
                    <a:pt x="547" y="591"/>
                    <a:pt x="434" y="795"/>
                    <a:pt x="296" y="977"/>
                  </a:cubicBezTo>
                  <a:lnTo>
                    <a:pt x="296" y="977"/>
                  </a:lnTo>
                  <a:cubicBezTo>
                    <a:pt x="299" y="969"/>
                    <a:pt x="301" y="962"/>
                    <a:pt x="301" y="955"/>
                  </a:cubicBezTo>
                  <a:lnTo>
                    <a:pt x="301" y="955"/>
                  </a:lnTo>
                  <a:cubicBezTo>
                    <a:pt x="293" y="971"/>
                    <a:pt x="285" y="986"/>
                    <a:pt x="276" y="1002"/>
                  </a:cubicBezTo>
                  <a:lnTo>
                    <a:pt x="276" y="1002"/>
                  </a:lnTo>
                  <a:cubicBezTo>
                    <a:pt x="263" y="1020"/>
                    <a:pt x="248" y="1038"/>
                    <a:pt x="234" y="1055"/>
                  </a:cubicBezTo>
                  <a:cubicBezTo>
                    <a:pt x="245" y="1044"/>
                    <a:pt x="256" y="1033"/>
                    <a:pt x="266" y="1022"/>
                  </a:cubicBezTo>
                  <a:lnTo>
                    <a:pt x="266" y="1022"/>
                  </a:lnTo>
                  <a:cubicBezTo>
                    <a:pt x="241" y="1066"/>
                    <a:pt x="212" y="1110"/>
                    <a:pt x="167" y="1155"/>
                  </a:cubicBezTo>
                  <a:cubicBezTo>
                    <a:pt x="134" y="1188"/>
                    <a:pt x="67" y="1255"/>
                    <a:pt x="67" y="1322"/>
                  </a:cubicBezTo>
                  <a:cubicBezTo>
                    <a:pt x="34" y="1355"/>
                    <a:pt x="0" y="1422"/>
                    <a:pt x="0" y="1522"/>
                  </a:cubicBezTo>
                  <a:cubicBezTo>
                    <a:pt x="0" y="1622"/>
                    <a:pt x="67" y="1789"/>
                    <a:pt x="167" y="1855"/>
                  </a:cubicBezTo>
                  <a:cubicBezTo>
                    <a:pt x="267" y="1956"/>
                    <a:pt x="401" y="2022"/>
                    <a:pt x="534" y="2022"/>
                  </a:cubicBezTo>
                  <a:cubicBezTo>
                    <a:pt x="667" y="2022"/>
                    <a:pt x="834" y="1989"/>
                    <a:pt x="901" y="1855"/>
                  </a:cubicBezTo>
                  <a:cubicBezTo>
                    <a:pt x="1068" y="1689"/>
                    <a:pt x="1201" y="1489"/>
                    <a:pt x="1335" y="1288"/>
                  </a:cubicBezTo>
                  <a:cubicBezTo>
                    <a:pt x="1468" y="1088"/>
                    <a:pt x="1568" y="888"/>
                    <a:pt x="1635" y="655"/>
                  </a:cubicBezTo>
                  <a:cubicBezTo>
                    <a:pt x="1668" y="555"/>
                    <a:pt x="1635" y="388"/>
                    <a:pt x="1568" y="254"/>
                  </a:cubicBezTo>
                  <a:cubicBezTo>
                    <a:pt x="1535" y="154"/>
                    <a:pt x="1401" y="54"/>
                    <a:pt x="1268" y="21"/>
                  </a:cubicBezTo>
                  <a:cubicBezTo>
                    <a:pt x="1219" y="9"/>
                    <a:pt x="1170" y="1"/>
                    <a:pt x="1121" y="1"/>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1" name="Google Shape;8041;p35"/>
            <p:cNvSpPr/>
            <p:nvPr/>
          </p:nvSpPr>
          <p:spPr>
            <a:xfrm>
              <a:off x="2695304" y="943716"/>
              <a:ext cx="916966" cy="677917"/>
            </a:xfrm>
            <a:custGeom>
              <a:avLst/>
              <a:gdLst/>
              <a:ahLst/>
              <a:cxnLst/>
              <a:rect l="l" t="t" r="r" b="b"/>
              <a:pathLst>
                <a:path w="25653" h="19419" extrusionOk="0">
                  <a:moveTo>
                    <a:pt x="14942" y="1"/>
                  </a:moveTo>
                  <a:cubicBezTo>
                    <a:pt x="12715" y="1"/>
                    <a:pt x="11194" y="4191"/>
                    <a:pt x="10541" y="5776"/>
                  </a:cubicBezTo>
                  <a:cubicBezTo>
                    <a:pt x="9741" y="7877"/>
                    <a:pt x="9641" y="10079"/>
                    <a:pt x="9040" y="12180"/>
                  </a:cubicBezTo>
                  <a:cubicBezTo>
                    <a:pt x="8390" y="10507"/>
                    <a:pt x="6962" y="3138"/>
                    <a:pt x="4331" y="3138"/>
                  </a:cubicBezTo>
                  <a:cubicBezTo>
                    <a:pt x="4129" y="3138"/>
                    <a:pt x="3920" y="3181"/>
                    <a:pt x="3703" y="3274"/>
                  </a:cubicBezTo>
                  <a:cubicBezTo>
                    <a:pt x="1" y="4875"/>
                    <a:pt x="4504" y="13815"/>
                    <a:pt x="5104" y="16316"/>
                  </a:cubicBezTo>
                  <a:lnTo>
                    <a:pt x="14544" y="19419"/>
                  </a:lnTo>
                  <a:cubicBezTo>
                    <a:pt x="16446" y="18485"/>
                    <a:pt x="18247" y="17084"/>
                    <a:pt x="19948" y="15783"/>
                  </a:cubicBezTo>
                  <a:cubicBezTo>
                    <a:pt x="21249" y="14782"/>
                    <a:pt x="25252" y="12180"/>
                    <a:pt x="25452" y="10479"/>
                  </a:cubicBezTo>
                  <a:cubicBezTo>
                    <a:pt x="25652" y="8611"/>
                    <a:pt x="24118" y="8033"/>
                    <a:pt x="22598" y="8033"/>
                  </a:cubicBezTo>
                  <a:cubicBezTo>
                    <a:pt x="21838" y="8033"/>
                    <a:pt x="21082" y="8177"/>
                    <a:pt x="20549" y="8377"/>
                  </a:cubicBezTo>
                  <a:cubicBezTo>
                    <a:pt x="18447" y="9178"/>
                    <a:pt x="16145" y="10679"/>
                    <a:pt x="14945" y="12580"/>
                  </a:cubicBezTo>
                  <a:cubicBezTo>
                    <a:pt x="15245" y="10479"/>
                    <a:pt x="18747" y="972"/>
                    <a:pt x="15445" y="72"/>
                  </a:cubicBezTo>
                  <a:cubicBezTo>
                    <a:pt x="15274" y="24"/>
                    <a:pt x="15106" y="1"/>
                    <a:pt x="14942"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2" name="Google Shape;8042;p35"/>
            <p:cNvSpPr/>
            <p:nvPr/>
          </p:nvSpPr>
          <p:spPr>
            <a:xfrm>
              <a:off x="2827669" y="1128003"/>
              <a:ext cx="179368" cy="430510"/>
            </a:xfrm>
            <a:custGeom>
              <a:avLst/>
              <a:gdLst/>
              <a:ahLst/>
              <a:cxnLst/>
              <a:rect l="l" t="t" r="r" b="b"/>
              <a:pathLst>
                <a:path w="5018" h="12332" extrusionOk="0">
                  <a:moveTo>
                    <a:pt x="630" y="1"/>
                  </a:moveTo>
                  <a:cubicBezTo>
                    <a:pt x="321" y="1"/>
                    <a:pt x="0" y="249"/>
                    <a:pt x="100" y="630"/>
                  </a:cubicBezTo>
                  <a:cubicBezTo>
                    <a:pt x="1234" y="4466"/>
                    <a:pt x="3102" y="8035"/>
                    <a:pt x="3903" y="11971"/>
                  </a:cubicBezTo>
                  <a:cubicBezTo>
                    <a:pt x="3969" y="12222"/>
                    <a:pt x="4165" y="12332"/>
                    <a:pt x="4370" y="12332"/>
                  </a:cubicBezTo>
                  <a:cubicBezTo>
                    <a:pt x="4684" y="12332"/>
                    <a:pt x="5018" y="12075"/>
                    <a:pt x="4937" y="11671"/>
                  </a:cubicBezTo>
                  <a:cubicBezTo>
                    <a:pt x="4103" y="7768"/>
                    <a:pt x="2235" y="4199"/>
                    <a:pt x="1101" y="363"/>
                  </a:cubicBezTo>
                  <a:cubicBezTo>
                    <a:pt x="1034" y="110"/>
                    <a:pt x="835" y="1"/>
                    <a:pt x="630"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3" name="Google Shape;8043;p35"/>
            <p:cNvSpPr/>
            <p:nvPr/>
          </p:nvSpPr>
          <p:spPr>
            <a:xfrm>
              <a:off x="3036529" y="1022716"/>
              <a:ext cx="188698" cy="567253"/>
            </a:xfrm>
            <a:custGeom>
              <a:avLst/>
              <a:gdLst/>
              <a:ahLst/>
              <a:cxnLst/>
              <a:rect l="l" t="t" r="r" b="b"/>
              <a:pathLst>
                <a:path w="5279" h="16249" extrusionOk="0">
                  <a:moveTo>
                    <a:pt x="4640" y="0"/>
                  </a:moveTo>
                  <a:cubicBezTo>
                    <a:pt x="4440" y="0"/>
                    <a:pt x="4251" y="113"/>
                    <a:pt x="4198" y="377"/>
                  </a:cubicBezTo>
                  <a:cubicBezTo>
                    <a:pt x="2963" y="5481"/>
                    <a:pt x="1095" y="10418"/>
                    <a:pt x="61" y="15588"/>
                  </a:cubicBezTo>
                  <a:cubicBezTo>
                    <a:pt x="1" y="15991"/>
                    <a:pt x="343" y="16248"/>
                    <a:pt x="652" y="16248"/>
                  </a:cubicBezTo>
                  <a:cubicBezTo>
                    <a:pt x="855" y="16248"/>
                    <a:pt x="1043" y="16139"/>
                    <a:pt x="1095" y="15888"/>
                  </a:cubicBezTo>
                  <a:cubicBezTo>
                    <a:pt x="2096" y="10718"/>
                    <a:pt x="3964" y="5781"/>
                    <a:pt x="5198" y="644"/>
                  </a:cubicBezTo>
                  <a:cubicBezTo>
                    <a:pt x="5279" y="261"/>
                    <a:pt x="4946" y="0"/>
                    <a:pt x="4640" y="0"/>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4" name="Google Shape;8044;p35"/>
            <p:cNvSpPr/>
            <p:nvPr/>
          </p:nvSpPr>
          <p:spPr>
            <a:xfrm>
              <a:off x="3122318" y="1287365"/>
              <a:ext cx="393588" cy="327177"/>
            </a:xfrm>
            <a:custGeom>
              <a:avLst/>
              <a:gdLst/>
              <a:ahLst/>
              <a:cxnLst/>
              <a:rect l="l" t="t" r="r" b="b"/>
              <a:pathLst>
                <a:path w="11011" h="9372" extrusionOk="0">
                  <a:moveTo>
                    <a:pt x="10311" y="1"/>
                  </a:moveTo>
                  <a:cubicBezTo>
                    <a:pt x="10224" y="1"/>
                    <a:pt x="10130" y="31"/>
                    <a:pt x="10037" y="101"/>
                  </a:cubicBezTo>
                  <a:cubicBezTo>
                    <a:pt x="6501" y="2536"/>
                    <a:pt x="2532" y="4838"/>
                    <a:pt x="230" y="8607"/>
                  </a:cubicBezTo>
                  <a:cubicBezTo>
                    <a:pt x="0" y="8998"/>
                    <a:pt x="355" y="9372"/>
                    <a:pt x="708" y="9372"/>
                  </a:cubicBezTo>
                  <a:cubicBezTo>
                    <a:pt x="867" y="9372"/>
                    <a:pt x="1027" y="9295"/>
                    <a:pt x="1131" y="9108"/>
                  </a:cubicBezTo>
                  <a:cubicBezTo>
                    <a:pt x="3332" y="5538"/>
                    <a:pt x="7202" y="3337"/>
                    <a:pt x="10571" y="1002"/>
                  </a:cubicBezTo>
                  <a:cubicBezTo>
                    <a:pt x="11011" y="672"/>
                    <a:pt x="10725" y="1"/>
                    <a:pt x="10311" y="1"/>
                  </a:cubicBezTo>
                  <a:close/>
                </a:path>
              </a:pathLst>
            </a:custGeom>
            <a:solidFill>
              <a:schemeClr val="accen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5" name="Google Shape;8045;p35"/>
            <p:cNvSpPr/>
            <p:nvPr/>
          </p:nvSpPr>
          <p:spPr>
            <a:xfrm>
              <a:off x="1982256" y="4047513"/>
              <a:ext cx="686840" cy="296665"/>
            </a:xfrm>
            <a:custGeom>
              <a:avLst/>
              <a:gdLst/>
              <a:ahLst/>
              <a:cxnLst/>
              <a:rect l="l" t="t" r="r" b="b"/>
              <a:pathLst>
                <a:path w="19215" h="8498" extrusionOk="0">
                  <a:moveTo>
                    <a:pt x="9825" y="0"/>
                  </a:moveTo>
                  <a:cubicBezTo>
                    <a:pt x="7494" y="0"/>
                    <a:pt x="5080" y="670"/>
                    <a:pt x="2803" y="1159"/>
                  </a:cubicBezTo>
                  <a:cubicBezTo>
                    <a:pt x="1869" y="1293"/>
                    <a:pt x="935" y="1359"/>
                    <a:pt x="1" y="1593"/>
                  </a:cubicBezTo>
                  <a:cubicBezTo>
                    <a:pt x="935" y="3094"/>
                    <a:pt x="3470" y="4028"/>
                    <a:pt x="4971" y="4762"/>
                  </a:cubicBezTo>
                  <a:cubicBezTo>
                    <a:pt x="6839" y="5696"/>
                    <a:pt x="8774" y="5896"/>
                    <a:pt x="10809" y="6263"/>
                  </a:cubicBezTo>
                  <a:cubicBezTo>
                    <a:pt x="13611" y="6763"/>
                    <a:pt x="16112" y="7931"/>
                    <a:pt x="18781" y="8498"/>
                  </a:cubicBezTo>
                  <a:lnTo>
                    <a:pt x="19081" y="8364"/>
                  </a:lnTo>
                  <a:cubicBezTo>
                    <a:pt x="19215" y="5329"/>
                    <a:pt x="17280" y="3327"/>
                    <a:pt x="14978" y="1593"/>
                  </a:cubicBezTo>
                  <a:cubicBezTo>
                    <a:pt x="13379" y="400"/>
                    <a:pt x="11627" y="0"/>
                    <a:pt x="9825"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6" name="Google Shape;8046;p35"/>
            <p:cNvSpPr/>
            <p:nvPr/>
          </p:nvSpPr>
          <p:spPr>
            <a:xfrm>
              <a:off x="1930997" y="4452776"/>
              <a:ext cx="640336" cy="253307"/>
            </a:xfrm>
            <a:custGeom>
              <a:avLst/>
              <a:gdLst/>
              <a:ahLst/>
              <a:cxnLst/>
              <a:rect l="l" t="t" r="r" b="b"/>
              <a:pathLst>
                <a:path w="17914" h="7256" extrusionOk="0">
                  <a:moveTo>
                    <a:pt x="10349" y="1"/>
                  </a:moveTo>
                  <a:cubicBezTo>
                    <a:pt x="6889" y="1"/>
                    <a:pt x="3433" y="2069"/>
                    <a:pt x="1" y="2126"/>
                  </a:cubicBezTo>
                  <a:cubicBezTo>
                    <a:pt x="768" y="3227"/>
                    <a:pt x="2869" y="4294"/>
                    <a:pt x="4003" y="4961"/>
                  </a:cubicBezTo>
                  <a:cubicBezTo>
                    <a:pt x="5671" y="5895"/>
                    <a:pt x="7539" y="6596"/>
                    <a:pt x="9407" y="6829"/>
                  </a:cubicBezTo>
                  <a:cubicBezTo>
                    <a:pt x="10617" y="6974"/>
                    <a:pt x="12356" y="7255"/>
                    <a:pt x="13992" y="7255"/>
                  </a:cubicBezTo>
                  <a:cubicBezTo>
                    <a:pt x="15377" y="7255"/>
                    <a:pt x="16690" y="7053"/>
                    <a:pt x="17546" y="6396"/>
                  </a:cubicBezTo>
                  <a:lnTo>
                    <a:pt x="17913" y="6329"/>
                  </a:lnTo>
                  <a:cubicBezTo>
                    <a:pt x="17613" y="3093"/>
                    <a:pt x="15178" y="858"/>
                    <a:pt x="12076" y="191"/>
                  </a:cubicBezTo>
                  <a:cubicBezTo>
                    <a:pt x="11500" y="58"/>
                    <a:pt x="10925" y="1"/>
                    <a:pt x="10349"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7" name="Google Shape;8047;p35"/>
            <p:cNvSpPr/>
            <p:nvPr/>
          </p:nvSpPr>
          <p:spPr>
            <a:xfrm>
              <a:off x="2862235" y="4391894"/>
              <a:ext cx="738099" cy="238575"/>
            </a:xfrm>
            <a:custGeom>
              <a:avLst/>
              <a:gdLst/>
              <a:ahLst/>
              <a:cxnLst/>
              <a:rect l="l" t="t" r="r" b="b"/>
              <a:pathLst>
                <a:path w="20649" h="6834" extrusionOk="0">
                  <a:moveTo>
                    <a:pt x="8073" y="1"/>
                  </a:moveTo>
                  <a:cubicBezTo>
                    <a:pt x="5905" y="1"/>
                    <a:pt x="3670" y="801"/>
                    <a:pt x="2102" y="2302"/>
                  </a:cubicBezTo>
                  <a:cubicBezTo>
                    <a:pt x="1435" y="3036"/>
                    <a:pt x="1" y="4237"/>
                    <a:pt x="1" y="5271"/>
                  </a:cubicBezTo>
                  <a:lnTo>
                    <a:pt x="201" y="5404"/>
                  </a:lnTo>
                  <a:cubicBezTo>
                    <a:pt x="330" y="5367"/>
                    <a:pt x="468" y="5350"/>
                    <a:pt x="613" y="5350"/>
                  </a:cubicBezTo>
                  <a:cubicBezTo>
                    <a:pt x="1633" y="5350"/>
                    <a:pt x="2998" y="6172"/>
                    <a:pt x="3903" y="6405"/>
                  </a:cubicBezTo>
                  <a:cubicBezTo>
                    <a:pt x="5053" y="6710"/>
                    <a:pt x="6285" y="6834"/>
                    <a:pt x="7518" y="6834"/>
                  </a:cubicBezTo>
                  <a:cubicBezTo>
                    <a:pt x="8039" y="6834"/>
                    <a:pt x="8559" y="6812"/>
                    <a:pt x="9074" y="6772"/>
                  </a:cubicBezTo>
                  <a:cubicBezTo>
                    <a:pt x="10942" y="6572"/>
                    <a:pt x="12976" y="5971"/>
                    <a:pt x="14678" y="5271"/>
                  </a:cubicBezTo>
                  <a:cubicBezTo>
                    <a:pt x="16479" y="4604"/>
                    <a:pt x="19581" y="3103"/>
                    <a:pt x="20649" y="1602"/>
                  </a:cubicBezTo>
                  <a:cubicBezTo>
                    <a:pt x="16479" y="1368"/>
                    <a:pt x="12309" y="1"/>
                    <a:pt x="8073"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8" name="Google Shape;8048;p35"/>
            <p:cNvSpPr/>
            <p:nvPr/>
          </p:nvSpPr>
          <p:spPr>
            <a:xfrm>
              <a:off x="2900375" y="4009881"/>
              <a:ext cx="626038" cy="232431"/>
            </a:xfrm>
            <a:custGeom>
              <a:avLst/>
              <a:gdLst/>
              <a:ahLst/>
              <a:cxnLst/>
              <a:rect l="l" t="t" r="r" b="b"/>
              <a:pathLst>
                <a:path w="17514" h="6658" extrusionOk="0">
                  <a:moveTo>
                    <a:pt x="9649" y="1"/>
                  </a:moveTo>
                  <a:cubicBezTo>
                    <a:pt x="5158" y="1"/>
                    <a:pt x="750" y="824"/>
                    <a:pt x="1" y="5540"/>
                  </a:cubicBezTo>
                  <a:lnTo>
                    <a:pt x="234" y="5606"/>
                  </a:lnTo>
                  <a:cubicBezTo>
                    <a:pt x="1897" y="6283"/>
                    <a:pt x="3280" y="6657"/>
                    <a:pt x="4747" y="6657"/>
                  </a:cubicBezTo>
                  <a:cubicBezTo>
                    <a:pt x="5810" y="6657"/>
                    <a:pt x="6917" y="6461"/>
                    <a:pt x="8207" y="6040"/>
                  </a:cubicBezTo>
                  <a:cubicBezTo>
                    <a:pt x="10108" y="5473"/>
                    <a:pt x="11976" y="4973"/>
                    <a:pt x="13677" y="4039"/>
                  </a:cubicBezTo>
                  <a:cubicBezTo>
                    <a:pt x="14912" y="3371"/>
                    <a:pt x="17447" y="1637"/>
                    <a:pt x="17513" y="202"/>
                  </a:cubicBezTo>
                  <a:lnTo>
                    <a:pt x="17513" y="202"/>
                  </a:lnTo>
                  <a:cubicBezTo>
                    <a:pt x="17167" y="227"/>
                    <a:pt x="16793" y="238"/>
                    <a:pt x="16395" y="238"/>
                  </a:cubicBezTo>
                  <a:cubicBezTo>
                    <a:pt x="14490" y="238"/>
                    <a:pt x="12058" y="1"/>
                    <a:pt x="9649"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49" name="Google Shape;8049;p35"/>
            <p:cNvSpPr/>
            <p:nvPr/>
          </p:nvSpPr>
          <p:spPr>
            <a:xfrm>
              <a:off x="2475899" y="3795676"/>
              <a:ext cx="391122" cy="1407920"/>
            </a:xfrm>
            <a:custGeom>
              <a:avLst/>
              <a:gdLst/>
              <a:ahLst/>
              <a:cxnLst/>
              <a:rect l="l" t="t" r="r" b="b"/>
              <a:pathLst>
                <a:path w="10942" h="40330" extrusionOk="0">
                  <a:moveTo>
                    <a:pt x="10075" y="1"/>
                  </a:moveTo>
                  <a:lnTo>
                    <a:pt x="6639" y="601"/>
                  </a:lnTo>
                  <a:cubicBezTo>
                    <a:pt x="8073" y="13844"/>
                    <a:pt x="5205" y="27654"/>
                    <a:pt x="1" y="39762"/>
                  </a:cubicBezTo>
                  <a:cubicBezTo>
                    <a:pt x="568" y="40029"/>
                    <a:pt x="2302" y="40329"/>
                    <a:pt x="2903" y="40329"/>
                  </a:cubicBezTo>
                  <a:cubicBezTo>
                    <a:pt x="8073" y="27654"/>
                    <a:pt x="10942" y="13544"/>
                    <a:pt x="10075"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0" name="Google Shape;8050;p35"/>
            <p:cNvSpPr/>
            <p:nvPr/>
          </p:nvSpPr>
          <p:spPr>
            <a:xfrm>
              <a:off x="2142038" y="1064747"/>
              <a:ext cx="400666" cy="165369"/>
            </a:xfrm>
            <a:custGeom>
              <a:avLst/>
              <a:gdLst/>
              <a:ahLst/>
              <a:cxnLst/>
              <a:rect l="l" t="t" r="r" b="b"/>
              <a:pathLst>
                <a:path w="11209" h="4737" extrusionOk="0">
                  <a:moveTo>
                    <a:pt x="7153" y="0"/>
                  </a:moveTo>
                  <a:cubicBezTo>
                    <a:pt x="7062" y="0"/>
                    <a:pt x="6968" y="2"/>
                    <a:pt x="6872" y="7"/>
                  </a:cubicBezTo>
                  <a:cubicBezTo>
                    <a:pt x="3537" y="174"/>
                    <a:pt x="2536" y="2976"/>
                    <a:pt x="1" y="4510"/>
                  </a:cubicBezTo>
                  <a:cubicBezTo>
                    <a:pt x="114" y="4507"/>
                    <a:pt x="229" y="4505"/>
                    <a:pt x="346" y="4505"/>
                  </a:cubicBezTo>
                  <a:cubicBezTo>
                    <a:pt x="1789" y="4505"/>
                    <a:pt x="3527" y="4736"/>
                    <a:pt x="5214" y="4736"/>
                  </a:cubicBezTo>
                  <a:cubicBezTo>
                    <a:pt x="7552" y="4736"/>
                    <a:pt x="9791" y="4293"/>
                    <a:pt x="11009" y="2175"/>
                  </a:cubicBezTo>
                  <a:lnTo>
                    <a:pt x="11209" y="2075"/>
                  </a:lnTo>
                  <a:cubicBezTo>
                    <a:pt x="9905" y="962"/>
                    <a:pt x="9025" y="0"/>
                    <a:pt x="7153"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1" name="Google Shape;8051;p35"/>
            <p:cNvSpPr/>
            <p:nvPr/>
          </p:nvSpPr>
          <p:spPr>
            <a:xfrm>
              <a:off x="2319728" y="678614"/>
              <a:ext cx="389906" cy="349309"/>
            </a:xfrm>
            <a:custGeom>
              <a:avLst/>
              <a:gdLst/>
              <a:ahLst/>
              <a:cxnLst/>
              <a:rect l="l" t="t" r="r" b="b"/>
              <a:pathLst>
                <a:path w="10908" h="10006" extrusionOk="0">
                  <a:moveTo>
                    <a:pt x="3567" y="1"/>
                  </a:moveTo>
                  <a:cubicBezTo>
                    <a:pt x="2327" y="1"/>
                    <a:pt x="1090" y="207"/>
                    <a:pt x="0" y="527"/>
                  </a:cubicBezTo>
                  <a:cubicBezTo>
                    <a:pt x="1901" y="2328"/>
                    <a:pt x="3869" y="3863"/>
                    <a:pt x="4603" y="6465"/>
                  </a:cubicBezTo>
                  <a:cubicBezTo>
                    <a:pt x="4988" y="7973"/>
                    <a:pt x="5189" y="10006"/>
                    <a:pt x="6926" y="10006"/>
                  </a:cubicBezTo>
                  <a:cubicBezTo>
                    <a:pt x="7149" y="10006"/>
                    <a:pt x="7396" y="9972"/>
                    <a:pt x="7672" y="9900"/>
                  </a:cubicBezTo>
                  <a:lnTo>
                    <a:pt x="7839" y="9900"/>
                  </a:lnTo>
                  <a:cubicBezTo>
                    <a:pt x="10641" y="9000"/>
                    <a:pt x="10908" y="4663"/>
                    <a:pt x="9473" y="2595"/>
                  </a:cubicBezTo>
                  <a:cubicBezTo>
                    <a:pt x="8075" y="681"/>
                    <a:pt x="5817" y="1"/>
                    <a:pt x="3567"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2" name="Google Shape;8052;p35"/>
            <p:cNvSpPr/>
            <p:nvPr/>
          </p:nvSpPr>
          <p:spPr>
            <a:xfrm>
              <a:off x="2734660" y="768157"/>
              <a:ext cx="441201" cy="206039"/>
            </a:xfrm>
            <a:custGeom>
              <a:avLst/>
              <a:gdLst/>
              <a:ahLst/>
              <a:cxnLst/>
              <a:rect l="l" t="t" r="r" b="b"/>
              <a:pathLst>
                <a:path w="12343" h="5902" extrusionOk="0">
                  <a:moveTo>
                    <a:pt x="6834" y="0"/>
                  </a:moveTo>
                  <a:cubicBezTo>
                    <a:pt x="5337" y="0"/>
                    <a:pt x="3906" y="278"/>
                    <a:pt x="2769" y="1164"/>
                  </a:cubicBezTo>
                  <a:cubicBezTo>
                    <a:pt x="1235" y="2365"/>
                    <a:pt x="467" y="4066"/>
                    <a:pt x="0" y="5901"/>
                  </a:cubicBezTo>
                  <a:lnTo>
                    <a:pt x="167" y="5901"/>
                  </a:lnTo>
                  <a:cubicBezTo>
                    <a:pt x="1735" y="4967"/>
                    <a:pt x="4270" y="5301"/>
                    <a:pt x="6038" y="4800"/>
                  </a:cubicBezTo>
                  <a:cubicBezTo>
                    <a:pt x="8273" y="4167"/>
                    <a:pt x="11042" y="2599"/>
                    <a:pt x="12342" y="664"/>
                  </a:cubicBezTo>
                  <a:cubicBezTo>
                    <a:pt x="10707" y="441"/>
                    <a:pt x="8718" y="0"/>
                    <a:pt x="6834"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3" name="Google Shape;8053;p35"/>
            <p:cNvSpPr/>
            <p:nvPr/>
          </p:nvSpPr>
          <p:spPr>
            <a:xfrm>
              <a:off x="2635681" y="822755"/>
              <a:ext cx="413784" cy="719565"/>
            </a:xfrm>
            <a:custGeom>
              <a:avLst/>
              <a:gdLst/>
              <a:ahLst/>
              <a:cxnLst/>
              <a:rect l="l" t="t" r="r" b="b"/>
              <a:pathLst>
                <a:path w="11576" h="20612" extrusionOk="0">
                  <a:moveTo>
                    <a:pt x="10908" y="1"/>
                  </a:moveTo>
                  <a:cubicBezTo>
                    <a:pt x="8106" y="1"/>
                    <a:pt x="5038" y="1068"/>
                    <a:pt x="3103" y="3136"/>
                  </a:cubicBezTo>
                  <a:cubicBezTo>
                    <a:pt x="835" y="5605"/>
                    <a:pt x="1" y="9207"/>
                    <a:pt x="101" y="12476"/>
                  </a:cubicBezTo>
                  <a:cubicBezTo>
                    <a:pt x="167" y="15045"/>
                    <a:pt x="701" y="17547"/>
                    <a:pt x="634" y="20082"/>
                  </a:cubicBezTo>
                  <a:cubicBezTo>
                    <a:pt x="634" y="20436"/>
                    <a:pt x="899" y="20611"/>
                    <a:pt x="1165" y="20611"/>
                  </a:cubicBezTo>
                  <a:cubicBezTo>
                    <a:pt x="1425" y="20611"/>
                    <a:pt x="1685" y="20445"/>
                    <a:pt x="1702" y="20115"/>
                  </a:cubicBezTo>
                  <a:cubicBezTo>
                    <a:pt x="1735" y="17980"/>
                    <a:pt x="1402" y="15912"/>
                    <a:pt x="1235" y="13811"/>
                  </a:cubicBezTo>
                  <a:cubicBezTo>
                    <a:pt x="1068" y="11842"/>
                    <a:pt x="1135" y="9908"/>
                    <a:pt x="1669" y="7973"/>
                  </a:cubicBezTo>
                  <a:cubicBezTo>
                    <a:pt x="2402" y="5405"/>
                    <a:pt x="3903" y="3236"/>
                    <a:pt x="6372" y="2069"/>
                  </a:cubicBezTo>
                  <a:cubicBezTo>
                    <a:pt x="7740" y="1435"/>
                    <a:pt x="9407" y="1068"/>
                    <a:pt x="10908" y="1068"/>
                  </a:cubicBezTo>
                  <a:cubicBezTo>
                    <a:pt x="11576" y="1068"/>
                    <a:pt x="11576" y="1"/>
                    <a:pt x="10908"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4" name="Google Shape;8054;p35"/>
            <p:cNvSpPr/>
            <p:nvPr/>
          </p:nvSpPr>
          <p:spPr>
            <a:xfrm>
              <a:off x="2446731" y="735656"/>
              <a:ext cx="195918" cy="784951"/>
            </a:xfrm>
            <a:custGeom>
              <a:avLst/>
              <a:gdLst/>
              <a:ahLst/>
              <a:cxnLst/>
              <a:rect l="l" t="t" r="r" b="b"/>
              <a:pathLst>
                <a:path w="5481" h="22485" extrusionOk="0">
                  <a:moveTo>
                    <a:pt x="806" y="0"/>
                  </a:moveTo>
                  <a:cubicBezTo>
                    <a:pt x="323" y="0"/>
                    <a:pt x="0" y="703"/>
                    <a:pt x="517" y="961"/>
                  </a:cubicBezTo>
                  <a:cubicBezTo>
                    <a:pt x="3786" y="2562"/>
                    <a:pt x="3786" y="6999"/>
                    <a:pt x="3852" y="10168"/>
                  </a:cubicBezTo>
                  <a:cubicBezTo>
                    <a:pt x="3886" y="12036"/>
                    <a:pt x="3952" y="13870"/>
                    <a:pt x="4019" y="15738"/>
                  </a:cubicBezTo>
                  <a:cubicBezTo>
                    <a:pt x="4119" y="17840"/>
                    <a:pt x="4119" y="19975"/>
                    <a:pt x="4419" y="22110"/>
                  </a:cubicBezTo>
                  <a:cubicBezTo>
                    <a:pt x="4459" y="22372"/>
                    <a:pt x="4637" y="22484"/>
                    <a:pt x="4833" y="22484"/>
                  </a:cubicBezTo>
                  <a:cubicBezTo>
                    <a:pt x="5136" y="22484"/>
                    <a:pt x="5481" y="22215"/>
                    <a:pt x="5420" y="21809"/>
                  </a:cubicBezTo>
                  <a:cubicBezTo>
                    <a:pt x="5187" y="20075"/>
                    <a:pt x="5153" y="18307"/>
                    <a:pt x="5087" y="16539"/>
                  </a:cubicBezTo>
                  <a:cubicBezTo>
                    <a:pt x="5053" y="14971"/>
                    <a:pt x="4953" y="13403"/>
                    <a:pt x="4920" y="11836"/>
                  </a:cubicBezTo>
                  <a:cubicBezTo>
                    <a:pt x="4886" y="8934"/>
                    <a:pt x="4953" y="5898"/>
                    <a:pt x="3886" y="3163"/>
                  </a:cubicBezTo>
                  <a:cubicBezTo>
                    <a:pt x="3352" y="1795"/>
                    <a:pt x="2351" y="694"/>
                    <a:pt x="1050" y="61"/>
                  </a:cubicBezTo>
                  <a:cubicBezTo>
                    <a:pt x="967" y="19"/>
                    <a:pt x="884" y="0"/>
                    <a:pt x="806"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5" name="Google Shape;8055;p35"/>
            <p:cNvSpPr/>
            <p:nvPr/>
          </p:nvSpPr>
          <p:spPr>
            <a:xfrm>
              <a:off x="2285090" y="1107825"/>
              <a:ext cx="335860" cy="88183"/>
            </a:xfrm>
            <a:custGeom>
              <a:avLst/>
              <a:gdLst/>
              <a:ahLst/>
              <a:cxnLst/>
              <a:rect l="l" t="t" r="r" b="b"/>
              <a:pathLst>
                <a:path w="9396" h="2526" extrusionOk="0">
                  <a:moveTo>
                    <a:pt x="4657" y="0"/>
                  </a:moveTo>
                  <a:cubicBezTo>
                    <a:pt x="3236" y="0"/>
                    <a:pt x="1874" y="408"/>
                    <a:pt x="569" y="874"/>
                  </a:cubicBezTo>
                  <a:cubicBezTo>
                    <a:pt x="0" y="1084"/>
                    <a:pt x="156" y="1910"/>
                    <a:pt x="652" y="1910"/>
                  </a:cubicBezTo>
                  <a:cubicBezTo>
                    <a:pt x="709" y="1910"/>
                    <a:pt x="770" y="1899"/>
                    <a:pt x="836" y="1875"/>
                  </a:cubicBezTo>
                  <a:cubicBezTo>
                    <a:pt x="2091" y="1434"/>
                    <a:pt x="3451" y="1062"/>
                    <a:pt x="4760" y="1062"/>
                  </a:cubicBezTo>
                  <a:cubicBezTo>
                    <a:pt x="6024" y="1062"/>
                    <a:pt x="7242" y="1409"/>
                    <a:pt x="8274" y="2376"/>
                  </a:cubicBezTo>
                  <a:cubicBezTo>
                    <a:pt x="8380" y="2481"/>
                    <a:pt x="8500" y="2525"/>
                    <a:pt x="8618" y="2525"/>
                  </a:cubicBezTo>
                  <a:cubicBezTo>
                    <a:pt x="9023" y="2525"/>
                    <a:pt x="9396" y="2003"/>
                    <a:pt x="9008" y="1642"/>
                  </a:cubicBezTo>
                  <a:cubicBezTo>
                    <a:pt x="7874" y="608"/>
                    <a:pt x="6473" y="41"/>
                    <a:pt x="4972" y="7"/>
                  </a:cubicBezTo>
                  <a:cubicBezTo>
                    <a:pt x="4866" y="3"/>
                    <a:pt x="4761" y="0"/>
                    <a:pt x="4657"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6" name="Google Shape;8056;p35"/>
            <p:cNvSpPr/>
            <p:nvPr/>
          </p:nvSpPr>
          <p:spPr>
            <a:xfrm>
              <a:off x="2506926" y="889711"/>
              <a:ext cx="149057" cy="94397"/>
            </a:xfrm>
            <a:custGeom>
              <a:avLst/>
              <a:gdLst/>
              <a:ahLst/>
              <a:cxnLst/>
              <a:rect l="l" t="t" r="r" b="b"/>
              <a:pathLst>
                <a:path w="4170" h="2704" extrusionOk="0">
                  <a:moveTo>
                    <a:pt x="3557" y="1"/>
                  </a:moveTo>
                  <a:cubicBezTo>
                    <a:pt x="3327" y="1"/>
                    <a:pt x="3152" y="135"/>
                    <a:pt x="3069" y="384"/>
                  </a:cubicBezTo>
                  <a:cubicBezTo>
                    <a:pt x="3069" y="381"/>
                    <a:pt x="3068" y="379"/>
                    <a:pt x="3067" y="379"/>
                  </a:cubicBezTo>
                  <a:cubicBezTo>
                    <a:pt x="3060" y="379"/>
                    <a:pt x="3043" y="410"/>
                    <a:pt x="3033" y="433"/>
                  </a:cubicBezTo>
                  <a:lnTo>
                    <a:pt x="3033" y="433"/>
                  </a:lnTo>
                  <a:cubicBezTo>
                    <a:pt x="3033" y="432"/>
                    <a:pt x="3032" y="432"/>
                    <a:pt x="3032" y="432"/>
                  </a:cubicBezTo>
                  <a:cubicBezTo>
                    <a:pt x="3024" y="432"/>
                    <a:pt x="3002" y="518"/>
                    <a:pt x="3002" y="518"/>
                  </a:cubicBezTo>
                  <a:cubicBezTo>
                    <a:pt x="2969" y="584"/>
                    <a:pt x="2902" y="651"/>
                    <a:pt x="2869" y="718"/>
                  </a:cubicBezTo>
                  <a:cubicBezTo>
                    <a:pt x="2802" y="851"/>
                    <a:pt x="2702" y="985"/>
                    <a:pt x="2602" y="1118"/>
                  </a:cubicBezTo>
                  <a:cubicBezTo>
                    <a:pt x="2512" y="1262"/>
                    <a:pt x="2413" y="1395"/>
                    <a:pt x="2315" y="1535"/>
                  </a:cubicBezTo>
                  <a:lnTo>
                    <a:pt x="2315" y="1535"/>
                  </a:lnTo>
                  <a:cubicBezTo>
                    <a:pt x="2288" y="1517"/>
                    <a:pt x="2262" y="1512"/>
                    <a:pt x="2235" y="1485"/>
                  </a:cubicBezTo>
                  <a:cubicBezTo>
                    <a:pt x="2068" y="1418"/>
                    <a:pt x="1901" y="1352"/>
                    <a:pt x="1768" y="1285"/>
                  </a:cubicBezTo>
                  <a:cubicBezTo>
                    <a:pt x="1434" y="1118"/>
                    <a:pt x="1134" y="951"/>
                    <a:pt x="834" y="751"/>
                  </a:cubicBezTo>
                  <a:cubicBezTo>
                    <a:pt x="766" y="694"/>
                    <a:pt x="678" y="668"/>
                    <a:pt x="586" y="668"/>
                  </a:cubicBezTo>
                  <a:cubicBezTo>
                    <a:pt x="410" y="668"/>
                    <a:pt x="221" y="764"/>
                    <a:pt x="134" y="918"/>
                  </a:cubicBezTo>
                  <a:cubicBezTo>
                    <a:pt x="0" y="1185"/>
                    <a:pt x="67" y="1485"/>
                    <a:pt x="334" y="1652"/>
                  </a:cubicBezTo>
                  <a:cubicBezTo>
                    <a:pt x="967" y="2086"/>
                    <a:pt x="1668" y="2386"/>
                    <a:pt x="2368" y="2686"/>
                  </a:cubicBezTo>
                  <a:cubicBezTo>
                    <a:pt x="2411" y="2698"/>
                    <a:pt x="2454" y="2703"/>
                    <a:pt x="2497" y="2703"/>
                  </a:cubicBezTo>
                  <a:cubicBezTo>
                    <a:pt x="2693" y="2703"/>
                    <a:pt x="2887" y="2589"/>
                    <a:pt x="2969" y="2452"/>
                  </a:cubicBezTo>
                  <a:cubicBezTo>
                    <a:pt x="3136" y="2152"/>
                    <a:pt x="3336" y="1885"/>
                    <a:pt x="3536" y="1619"/>
                  </a:cubicBezTo>
                  <a:cubicBezTo>
                    <a:pt x="3769" y="1318"/>
                    <a:pt x="3936" y="985"/>
                    <a:pt x="4070" y="651"/>
                  </a:cubicBezTo>
                  <a:cubicBezTo>
                    <a:pt x="4170" y="384"/>
                    <a:pt x="3970" y="51"/>
                    <a:pt x="3703" y="17"/>
                  </a:cubicBezTo>
                  <a:cubicBezTo>
                    <a:pt x="3652" y="6"/>
                    <a:pt x="3603" y="1"/>
                    <a:pt x="3557"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7" name="Google Shape;8057;p35"/>
            <p:cNvSpPr/>
            <p:nvPr/>
          </p:nvSpPr>
          <p:spPr>
            <a:xfrm>
              <a:off x="2821700" y="812841"/>
              <a:ext cx="88254" cy="117996"/>
            </a:xfrm>
            <a:custGeom>
              <a:avLst/>
              <a:gdLst/>
              <a:ahLst/>
              <a:cxnLst/>
              <a:rect l="l" t="t" r="r" b="b"/>
              <a:pathLst>
                <a:path w="2469" h="3380" extrusionOk="0">
                  <a:moveTo>
                    <a:pt x="1429" y="1"/>
                  </a:moveTo>
                  <a:cubicBezTo>
                    <a:pt x="1205" y="1"/>
                    <a:pt x="990" y="130"/>
                    <a:pt x="934" y="351"/>
                  </a:cubicBezTo>
                  <a:cubicBezTo>
                    <a:pt x="901" y="451"/>
                    <a:pt x="868" y="518"/>
                    <a:pt x="868" y="585"/>
                  </a:cubicBezTo>
                  <a:cubicBezTo>
                    <a:pt x="834" y="618"/>
                    <a:pt x="834" y="652"/>
                    <a:pt x="801" y="685"/>
                  </a:cubicBezTo>
                  <a:cubicBezTo>
                    <a:pt x="801" y="708"/>
                    <a:pt x="785" y="762"/>
                    <a:pt x="786" y="762"/>
                  </a:cubicBezTo>
                  <a:cubicBezTo>
                    <a:pt x="787" y="762"/>
                    <a:pt x="790" y="750"/>
                    <a:pt x="801" y="718"/>
                  </a:cubicBezTo>
                  <a:lnTo>
                    <a:pt x="801" y="718"/>
                  </a:lnTo>
                  <a:cubicBezTo>
                    <a:pt x="801" y="785"/>
                    <a:pt x="734" y="852"/>
                    <a:pt x="701" y="918"/>
                  </a:cubicBezTo>
                  <a:cubicBezTo>
                    <a:pt x="668" y="985"/>
                    <a:pt x="634" y="1052"/>
                    <a:pt x="601" y="1119"/>
                  </a:cubicBezTo>
                  <a:cubicBezTo>
                    <a:pt x="567" y="1185"/>
                    <a:pt x="534" y="1219"/>
                    <a:pt x="501" y="1285"/>
                  </a:cubicBezTo>
                  <a:cubicBezTo>
                    <a:pt x="467" y="1319"/>
                    <a:pt x="434" y="1352"/>
                    <a:pt x="401" y="1385"/>
                  </a:cubicBezTo>
                  <a:cubicBezTo>
                    <a:pt x="392" y="1410"/>
                    <a:pt x="392" y="1419"/>
                    <a:pt x="396" y="1419"/>
                  </a:cubicBezTo>
                  <a:cubicBezTo>
                    <a:pt x="398" y="1419"/>
                    <a:pt x="402" y="1416"/>
                    <a:pt x="406" y="1411"/>
                  </a:cubicBezTo>
                  <a:lnTo>
                    <a:pt x="406" y="1411"/>
                  </a:lnTo>
                  <a:cubicBezTo>
                    <a:pt x="404" y="1414"/>
                    <a:pt x="402" y="1416"/>
                    <a:pt x="401" y="1419"/>
                  </a:cubicBezTo>
                  <a:cubicBezTo>
                    <a:pt x="334" y="1486"/>
                    <a:pt x="267" y="1552"/>
                    <a:pt x="234" y="1619"/>
                  </a:cubicBezTo>
                  <a:cubicBezTo>
                    <a:pt x="201" y="1686"/>
                    <a:pt x="167" y="1752"/>
                    <a:pt x="167" y="1786"/>
                  </a:cubicBezTo>
                  <a:cubicBezTo>
                    <a:pt x="0" y="1986"/>
                    <a:pt x="134" y="2386"/>
                    <a:pt x="334" y="2486"/>
                  </a:cubicBezTo>
                  <a:cubicBezTo>
                    <a:pt x="801" y="2720"/>
                    <a:pt x="1201" y="3020"/>
                    <a:pt x="1602" y="3320"/>
                  </a:cubicBezTo>
                  <a:cubicBezTo>
                    <a:pt x="1673" y="3361"/>
                    <a:pt x="1757" y="3380"/>
                    <a:pt x="1843" y="3380"/>
                  </a:cubicBezTo>
                  <a:cubicBezTo>
                    <a:pt x="2038" y="3380"/>
                    <a:pt x="2243" y="3282"/>
                    <a:pt x="2335" y="3120"/>
                  </a:cubicBezTo>
                  <a:cubicBezTo>
                    <a:pt x="2469" y="2853"/>
                    <a:pt x="2369" y="2553"/>
                    <a:pt x="2135" y="2420"/>
                  </a:cubicBezTo>
                  <a:cubicBezTo>
                    <a:pt x="1860" y="2229"/>
                    <a:pt x="1612" y="2039"/>
                    <a:pt x="1348" y="1865"/>
                  </a:cubicBezTo>
                  <a:lnTo>
                    <a:pt x="1348" y="1865"/>
                  </a:lnTo>
                  <a:cubicBezTo>
                    <a:pt x="1407" y="1783"/>
                    <a:pt x="1460" y="1701"/>
                    <a:pt x="1501" y="1619"/>
                  </a:cubicBezTo>
                  <a:cubicBezTo>
                    <a:pt x="1702" y="1319"/>
                    <a:pt x="1835" y="985"/>
                    <a:pt x="1935" y="652"/>
                  </a:cubicBezTo>
                  <a:cubicBezTo>
                    <a:pt x="2002" y="385"/>
                    <a:pt x="1835" y="85"/>
                    <a:pt x="1568" y="18"/>
                  </a:cubicBezTo>
                  <a:cubicBezTo>
                    <a:pt x="1522" y="6"/>
                    <a:pt x="1476" y="1"/>
                    <a:pt x="1429"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8" name="Google Shape;8058;p35"/>
            <p:cNvSpPr/>
            <p:nvPr/>
          </p:nvSpPr>
          <p:spPr>
            <a:xfrm>
              <a:off x="2336421" y="1087752"/>
              <a:ext cx="107342" cy="111747"/>
            </a:xfrm>
            <a:custGeom>
              <a:avLst/>
              <a:gdLst/>
              <a:ahLst/>
              <a:cxnLst/>
              <a:rect l="l" t="t" r="r" b="b"/>
              <a:pathLst>
                <a:path w="3003" h="3201" extrusionOk="0">
                  <a:moveTo>
                    <a:pt x="580" y="0"/>
                  </a:moveTo>
                  <a:cubicBezTo>
                    <a:pt x="349" y="0"/>
                    <a:pt x="124" y="155"/>
                    <a:pt x="67" y="382"/>
                  </a:cubicBezTo>
                  <a:cubicBezTo>
                    <a:pt x="0" y="649"/>
                    <a:pt x="167" y="949"/>
                    <a:pt x="434" y="1016"/>
                  </a:cubicBezTo>
                  <a:cubicBezTo>
                    <a:pt x="806" y="1119"/>
                    <a:pt x="1165" y="1235"/>
                    <a:pt x="1527" y="1348"/>
                  </a:cubicBezTo>
                  <a:lnTo>
                    <a:pt x="1527" y="1348"/>
                  </a:lnTo>
                  <a:cubicBezTo>
                    <a:pt x="1325" y="1716"/>
                    <a:pt x="1142" y="2088"/>
                    <a:pt x="901" y="2417"/>
                  </a:cubicBezTo>
                  <a:cubicBezTo>
                    <a:pt x="734" y="2650"/>
                    <a:pt x="834" y="3017"/>
                    <a:pt x="1067" y="3117"/>
                  </a:cubicBezTo>
                  <a:cubicBezTo>
                    <a:pt x="1159" y="3174"/>
                    <a:pt x="1254" y="3200"/>
                    <a:pt x="1346" y="3200"/>
                  </a:cubicBezTo>
                  <a:cubicBezTo>
                    <a:pt x="1524" y="3200"/>
                    <a:pt x="1692" y="3104"/>
                    <a:pt x="1801" y="2951"/>
                  </a:cubicBezTo>
                  <a:cubicBezTo>
                    <a:pt x="2168" y="2417"/>
                    <a:pt x="2402" y="1850"/>
                    <a:pt x="2769" y="1316"/>
                  </a:cubicBezTo>
                  <a:cubicBezTo>
                    <a:pt x="3002" y="1049"/>
                    <a:pt x="2769" y="649"/>
                    <a:pt x="2468" y="549"/>
                  </a:cubicBezTo>
                  <a:cubicBezTo>
                    <a:pt x="1868" y="382"/>
                    <a:pt x="1301" y="182"/>
                    <a:pt x="701" y="15"/>
                  </a:cubicBezTo>
                  <a:cubicBezTo>
                    <a:pt x="661" y="5"/>
                    <a:pt x="620" y="0"/>
                    <a:pt x="580"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59" name="Google Shape;8059;p35"/>
            <p:cNvSpPr/>
            <p:nvPr/>
          </p:nvSpPr>
          <p:spPr>
            <a:xfrm>
              <a:off x="1265669" y="1416006"/>
              <a:ext cx="2829467" cy="2551362"/>
            </a:xfrm>
            <a:custGeom>
              <a:avLst/>
              <a:gdLst/>
              <a:ahLst/>
              <a:cxnLst/>
              <a:rect l="l" t="t" r="r" b="b"/>
              <a:pathLst>
                <a:path w="79157" h="73084" extrusionOk="0">
                  <a:moveTo>
                    <a:pt x="43606" y="1"/>
                  </a:moveTo>
                  <a:cubicBezTo>
                    <a:pt x="42968" y="1"/>
                    <a:pt x="42320" y="18"/>
                    <a:pt x="41663" y="52"/>
                  </a:cubicBezTo>
                  <a:cubicBezTo>
                    <a:pt x="41048" y="30"/>
                    <a:pt x="40443" y="19"/>
                    <a:pt x="39848" y="19"/>
                  </a:cubicBezTo>
                  <a:cubicBezTo>
                    <a:pt x="29793" y="19"/>
                    <a:pt x="22523" y="3133"/>
                    <a:pt x="15878" y="6724"/>
                  </a:cubicBezTo>
                  <a:cubicBezTo>
                    <a:pt x="8139" y="10860"/>
                    <a:pt x="3069" y="18799"/>
                    <a:pt x="1435" y="27272"/>
                  </a:cubicBezTo>
                  <a:cubicBezTo>
                    <a:pt x="0" y="35011"/>
                    <a:pt x="934" y="44284"/>
                    <a:pt x="2702" y="51789"/>
                  </a:cubicBezTo>
                  <a:cubicBezTo>
                    <a:pt x="6251" y="66717"/>
                    <a:pt x="23161" y="73083"/>
                    <a:pt x="39525" y="73083"/>
                  </a:cubicBezTo>
                  <a:cubicBezTo>
                    <a:pt x="52232" y="73083"/>
                    <a:pt x="64610" y="69245"/>
                    <a:pt x="70150" y="62597"/>
                  </a:cubicBezTo>
                  <a:cubicBezTo>
                    <a:pt x="79157" y="51789"/>
                    <a:pt x="79157" y="24737"/>
                    <a:pt x="72319" y="14296"/>
                  </a:cubicBezTo>
                  <a:cubicBezTo>
                    <a:pt x="69849" y="10511"/>
                    <a:pt x="59605" y="1"/>
                    <a:pt x="43606" y="1"/>
                  </a:cubicBezTo>
                  <a:close/>
                </a:path>
              </a:pathLst>
            </a:custGeom>
            <a:solidFill>
              <a:schemeClr val="dk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0" name="Google Shape;8060;p35"/>
            <p:cNvSpPr/>
            <p:nvPr/>
          </p:nvSpPr>
          <p:spPr>
            <a:xfrm>
              <a:off x="1265669" y="1640683"/>
              <a:ext cx="1114887" cy="2224954"/>
            </a:xfrm>
            <a:custGeom>
              <a:avLst/>
              <a:gdLst/>
              <a:ahLst/>
              <a:cxnLst/>
              <a:rect l="l" t="t" r="r" b="b"/>
              <a:pathLst>
                <a:path w="31190" h="63734" extrusionOk="0">
                  <a:moveTo>
                    <a:pt x="17648" y="1"/>
                  </a:moveTo>
                  <a:cubicBezTo>
                    <a:pt x="17172" y="1"/>
                    <a:pt x="16692" y="31"/>
                    <a:pt x="16212" y="87"/>
                  </a:cubicBezTo>
                  <a:cubicBezTo>
                    <a:pt x="16078" y="154"/>
                    <a:pt x="15978" y="221"/>
                    <a:pt x="15878" y="254"/>
                  </a:cubicBezTo>
                  <a:cubicBezTo>
                    <a:pt x="8139" y="4424"/>
                    <a:pt x="3069" y="12363"/>
                    <a:pt x="1468" y="20836"/>
                  </a:cubicBezTo>
                  <a:cubicBezTo>
                    <a:pt x="0" y="28575"/>
                    <a:pt x="934" y="37848"/>
                    <a:pt x="2702" y="45353"/>
                  </a:cubicBezTo>
                  <a:cubicBezTo>
                    <a:pt x="4904" y="54593"/>
                    <a:pt x="12242" y="60531"/>
                    <a:pt x="21349" y="63733"/>
                  </a:cubicBezTo>
                  <a:cubicBezTo>
                    <a:pt x="21416" y="63566"/>
                    <a:pt x="21449" y="63399"/>
                    <a:pt x="21482" y="63199"/>
                  </a:cubicBezTo>
                  <a:cubicBezTo>
                    <a:pt x="21749" y="61898"/>
                    <a:pt x="21549" y="60531"/>
                    <a:pt x="21249" y="59230"/>
                  </a:cubicBezTo>
                  <a:cubicBezTo>
                    <a:pt x="20582" y="56328"/>
                    <a:pt x="19381" y="53192"/>
                    <a:pt x="19948" y="50190"/>
                  </a:cubicBezTo>
                  <a:cubicBezTo>
                    <a:pt x="20949" y="45120"/>
                    <a:pt x="25952" y="43085"/>
                    <a:pt x="29121" y="39616"/>
                  </a:cubicBezTo>
                  <a:cubicBezTo>
                    <a:pt x="30389" y="38215"/>
                    <a:pt x="31189" y="36480"/>
                    <a:pt x="30756" y="34579"/>
                  </a:cubicBezTo>
                  <a:cubicBezTo>
                    <a:pt x="30222" y="32344"/>
                    <a:pt x="28587" y="31176"/>
                    <a:pt x="26519" y="30443"/>
                  </a:cubicBezTo>
                  <a:cubicBezTo>
                    <a:pt x="22383" y="28941"/>
                    <a:pt x="16746" y="27941"/>
                    <a:pt x="16045" y="22670"/>
                  </a:cubicBezTo>
                  <a:cubicBezTo>
                    <a:pt x="15345" y="17266"/>
                    <a:pt x="21382" y="13931"/>
                    <a:pt x="24284" y="10362"/>
                  </a:cubicBezTo>
                  <a:cubicBezTo>
                    <a:pt x="26419" y="7693"/>
                    <a:pt x="26052" y="4357"/>
                    <a:pt x="23484" y="2122"/>
                  </a:cubicBezTo>
                  <a:cubicBezTo>
                    <a:pt x="21721" y="577"/>
                    <a:pt x="19716" y="1"/>
                    <a:pt x="17648"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1" name="Google Shape;8061;p35"/>
            <p:cNvSpPr/>
            <p:nvPr/>
          </p:nvSpPr>
          <p:spPr>
            <a:xfrm>
              <a:off x="2583207" y="1515637"/>
              <a:ext cx="1488100" cy="1598180"/>
            </a:xfrm>
            <a:custGeom>
              <a:avLst/>
              <a:gdLst/>
              <a:ahLst/>
              <a:cxnLst/>
              <a:rect l="l" t="t" r="r" b="b"/>
              <a:pathLst>
                <a:path w="41631" h="45780" extrusionOk="0">
                  <a:moveTo>
                    <a:pt x="20682" y="0"/>
                  </a:moveTo>
                  <a:cubicBezTo>
                    <a:pt x="13110" y="767"/>
                    <a:pt x="4904" y="4270"/>
                    <a:pt x="1802" y="11508"/>
                  </a:cubicBezTo>
                  <a:cubicBezTo>
                    <a:pt x="1102" y="13143"/>
                    <a:pt x="1" y="15645"/>
                    <a:pt x="668" y="17446"/>
                  </a:cubicBezTo>
                  <a:cubicBezTo>
                    <a:pt x="930" y="18137"/>
                    <a:pt x="1486" y="18368"/>
                    <a:pt x="2151" y="18368"/>
                  </a:cubicBezTo>
                  <a:cubicBezTo>
                    <a:pt x="3349" y="18368"/>
                    <a:pt x="4902" y="17618"/>
                    <a:pt x="5738" y="17446"/>
                  </a:cubicBezTo>
                  <a:cubicBezTo>
                    <a:pt x="6133" y="17370"/>
                    <a:pt x="6542" y="17333"/>
                    <a:pt x="6954" y="17333"/>
                  </a:cubicBezTo>
                  <a:cubicBezTo>
                    <a:pt x="10170" y="17333"/>
                    <a:pt x="13626" y="19584"/>
                    <a:pt x="12443" y="23250"/>
                  </a:cubicBezTo>
                  <a:cubicBezTo>
                    <a:pt x="11576" y="25985"/>
                    <a:pt x="9474" y="27920"/>
                    <a:pt x="7940" y="30289"/>
                  </a:cubicBezTo>
                  <a:cubicBezTo>
                    <a:pt x="6606" y="32423"/>
                    <a:pt x="6239" y="35025"/>
                    <a:pt x="8274" y="36927"/>
                  </a:cubicBezTo>
                  <a:cubicBezTo>
                    <a:pt x="9222" y="37808"/>
                    <a:pt x="10451" y="38126"/>
                    <a:pt x="11778" y="38126"/>
                  </a:cubicBezTo>
                  <a:cubicBezTo>
                    <a:pt x="14370" y="38126"/>
                    <a:pt x="17341" y="36911"/>
                    <a:pt x="19348" y="36293"/>
                  </a:cubicBezTo>
                  <a:cubicBezTo>
                    <a:pt x="21788" y="35537"/>
                    <a:pt x="24730" y="34558"/>
                    <a:pt x="27516" y="34558"/>
                  </a:cubicBezTo>
                  <a:cubicBezTo>
                    <a:pt x="29034" y="34558"/>
                    <a:pt x="30506" y="34849"/>
                    <a:pt x="31824" y="35626"/>
                  </a:cubicBezTo>
                  <a:cubicBezTo>
                    <a:pt x="34426" y="37193"/>
                    <a:pt x="34792" y="39528"/>
                    <a:pt x="35426" y="42330"/>
                  </a:cubicBezTo>
                  <a:cubicBezTo>
                    <a:pt x="35760" y="43865"/>
                    <a:pt x="36394" y="45399"/>
                    <a:pt x="38128" y="45700"/>
                  </a:cubicBezTo>
                  <a:cubicBezTo>
                    <a:pt x="38372" y="45748"/>
                    <a:pt x="38634" y="45779"/>
                    <a:pt x="38901" y="45779"/>
                  </a:cubicBezTo>
                  <a:cubicBezTo>
                    <a:pt x="38999" y="45779"/>
                    <a:pt x="39097" y="45775"/>
                    <a:pt x="39196" y="45766"/>
                  </a:cubicBezTo>
                  <a:cubicBezTo>
                    <a:pt x="41631" y="33558"/>
                    <a:pt x="40130" y="18614"/>
                    <a:pt x="35460" y="11442"/>
                  </a:cubicBezTo>
                  <a:cubicBezTo>
                    <a:pt x="33792" y="8907"/>
                    <a:pt x="28688" y="3369"/>
                    <a:pt x="20682"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2" name="Google Shape;8062;p35"/>
            <p:cNvSpPr/>
            <p:nvPr/>
          </p:nvSpPr>
          <p:spPr>
            <a:xfrm>
              <a:off x="2428215" y="3168598"/>
              <a:ext cx="1158996" cy="798287"/>
            </a:xfrm>
            <a:custGeom>
              <a:avLst/>
              <a:gdLst/>
              <a:ahLst/>
              <a:cxnLst/>
              <a:rect l="l" t="t" r="r" b="b"/>
              <a:pathLst>
                <a:path w="32424" h="22867" extrusionOk="0">
                  <a:moveTo>
                    <a:pt x="24342" y="1"/>
                  </a:moveTo>
                  <a:cubicBezTo>
                    <a:pt x="23133" y="1"/>
                    <a:pt x="21933" y="219"/>
                    <a:pt x="20882" y="651"/>
                  </a:cubicBezTo>
                  <a:cubicBezTo>
                    <a:pt x="19281" y="1318"/>
                    <a:pt x="17847" y="2486"/>
                    <a:pt x="17146" y="4054"/>
                  </a:cubicBezTo>
                  <a:cubicBezTo>
                    <a:pt x="16646" y="5188"/>
                    <a:pt x="16412" y="6422"/>
                    <a:pt x="15845" y="7523"/>
                  </a:cubicBezTo>
                  <a:cubicBezTo>
                    <a:pt x="15227" y="8775"/>
                    <a:pt x="14189" y="9258"/>
                    <a:pt x="13059" y="9258"/>
                  </a:cubicBezTo>
                  <a:cubicBezTo>
                    <a:pt x="11871" y="9258"/>
                    <a:pt x="10583" y="8725"/>
                    <a:pt x="9574" y="7990"/>
                  </a:cubicBezTo>
                  <a:cubicBezTo>
                    <a:pt x="8100" y="6930"/>
                    <a:pt x="6482" y="5187"/>
                    <a:pt x="4832" y="5187"/>
                  </a:cubicBezTo>
                  <a:cubicBezTo>
                    <a:pt x="4092" y="5187"/>
                    <a:pt x="3346" y="5537"/>
                    <a:pt x="2602" y="6455"/>
                  </a:cubicBezTo>
                  <a:cubicBezTo>
                    <a:pt x="1" y="9658"/>
                    <a:pt x="2769" y="12493"/>
                    <a:pt x="3603" y="15729"/>
                  </a:cubicBezTo>
                  <a:cubicBezTo>
                    <a:pt x="4237" y="18264"/>
                    <a:pt x="3770" y="20499"/>
                    <a:pt x="2969" y="22734"/>
                  </a:cubicBezTo>
                  <a:cubicBezTo>
                    <a:pt x="4324" y="22823"/>
                    <a:pt x="5683" y="22867"/>
                    <a:pt x="7039" y="22867"/>
                  </a:cubicBezTo>
                  <a:cubicBezTo>
                    <a:pt x="15834" y="22867"/>
                    <a:pt x="24489" y="21020"/>
                    <a:pt x="30789" y="17697"/>
                  </a:cubicBezTo>
                  <a:cubicBezTo>
                    <a:pt x="31523" y="15462"/>
                    <a:pt x="31990" y="13160"/>
                    <a:pt x="32157" y="10892"/>
                  </a:cubicBezTo>
                  <a:cubicBezTo>
                    <a:pt x="32424" y="7289"/>
                    <a:pt x="32023" y="2686"/>
                    <a:pt x="28354" y="885"/>
                  </a:cubicBezTo>
                  <a:cubicBezTo>
                    <a:pt x="27154" y="294"/>
                    <a:pt x="25743" y="1"/>
                    <a:pt x="24342"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3" name="Google Shape;8063;p35"/>
            <p:cNvSpPr/>
            <p:nvPr/>
          </p:nvSpPr>
          <p:spPr>
            <a:xfrm>
              <a:off x="1484359" y="2842928"/>
              <a:ext cx="270196" cy="174864"/>
            </a:xfrm>
            <a:custGeom>
              <a:avLst/>
              <a:gdLst/>
              <a:ahLst/>
              <a:cxnLst/>
              <a:rect l="l" t="t" r="r" b="b"/>
              <a:pathLst>
                <a:path w="7559" h="5009" extrusionOk="0">
                  <a:moveTo>
                    <a:pt x="3625" y="0"/>
                  </a:moveTo>
                  <a:cubicBezTo>
                    <a:pt x="3592" y="0"/>
                    <a:pt x="3558" y="2"/>
                    <a:pt x="3523" y="6"/>
                  </a:cubicBezTo>
                  <a:cubicBezTo>
                    <a:pt x="2288" y="207"/>
                    <a:pt x="2655" y="2041"/>
                    <a:pt x="2622" y="2842"/>
                  </a:cubicBezTo>
                  <a:cubicBezTo>
                    <a:pt x="2188" y="2375"/>
                    <a:pt x="1588" y="1741"/>
                    <a:pt x="954" y="1674"/>
                  </a:cubicBezTo>
                  <a:cubicBezTo>
                    <a:pt x="913" y="1671"/>
                    <a:pt x="874" y="1669"/>
                    <a:pt x="836" y="1669"/>
                  </a:cubicBezTo>
                  <a:cubicBezTo>
                    <a:pt x="138" y="1669"/>
                    <a:pt x="0" y="2242"/>
                    <a:pt x="254" y="2875"/>
                  </a:cubicBezTo>
                  <a:cubicBezTo>
                    <a:pt x="620" y="3776"/>
                    <a:pt x="1554" y="4309"/>
                    <a:pt x="2288" y="4877"/>
                  </a:cubicBezTo>
                  <a:cubicBezTo>
                    <a:pt x="2656" y="4954"/>
                    <a:pt x="3416" y="5009"/>
                    <a:pt x="4107" y="5009"/>
                  </a:cubicBezTo>
                  <a:cubicBezTo>
                    <a:pt x="4607" y="5009"/>
                    <a:pt x="5072" y="4980"/>
                    <a:pt x="5324" y="4910"/>
                  </a:cubicBezTo>
                  <a:cubicBezTo>
                    <a:pt x="6391" y="3809"/>
                    <a:pt x="6958" y="3476"/>
                    <a:pt x="7259" y="2875"/>
                  </a:cubicBezTo>
                  <a:cubicBezTo>
                    <a:pt x="7559" y="2175"/>
                    <a:pt x="7492" y="1341"/>
                    <a:pt x="6591" y="1307"/>
                  </a:cubicBezTo>
                  <a:cubicBezTo>
                    <a:pt x="6561" y="1305"/>
                    <a:pt x="6531" y="1303"/>
                    <a:pt x="6500" y="1303"/>
                  </a:cubicBezTo>
                  <a:cubicBezTo>
                    <a:pt x="5762" y="1303"/>
                    <a:pt x="5006" y="2062"/>
                    <a:pt x="4590" y="2575"/>
                  </a:cubicBezTo>
                  <a:cubicBezTo>
                    <a:pt x="4590" y="1897"/>
                    <a:pt x="4621" y="0"/>
                    <a:pt x="3625" y="0"/>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4" name="Google Shape;8064;p35"/>
            <p:cNvSpPr/>
            <p:nvPr/>
          </p:nvSpPr>
          <p:spPr>
            <a:xfrm>
              <a:off x="2624242" y="3650037"/>
              <a:ext cx="198671" cy="128574"/>
            </a:xfrm>
            <a:custGeom>
              <a:avLst/>
              <a:gdLst/>
              <a:ahLst/>
              <a:cxnLst/>
              <a:rect l="l" t="t" r="r" b="b"/>
              <a:pathLst>
                <a:path w="5558" h="3683" extrusionOk="0">
                  <a:moveTo>
                    <a:pt x="2665" y="0"/>
                  </a:moveTo>
                  <a:cubicBezTo>
                    <a:pt x="2641" y="0"/>
                    <a:pt x="2615" y="2"/>
                    <a:pt x="2589" y="5"/>
                  </a:cubicBezTo>
                  <a:cubicBezTo>
                    <a:pt x="1688" y="139"/>
                    <a:pt x="1955" y="1473"/>
                    <a:pt x="1922" y="2073"/>
                  </a:cubicBezTo>
                  <a:cubicBezTo>
                    <a:pt x="1588" y="1740"/>
                    <a:pt x="1155" y="1273"/>
                    <a:pt x="688" y="1239"/>
                  </a:cubicBezTo>
                  <a:cubicBezTo>
                    <a:pt x="649" y="1235"/>
                    <a:pt x="612" y="1233"/>
                    <a:pt x="577" y="1233"/>
                  </a:cubicBezTo>
                  <a:cubicBezTo>
                    <a:pt x="104" y="1233"/>
                    <a:pt x="1" y="1641"/>
                    <a:pt x="187" y="2107"/>
                  </a:cubicBezTo>
                  <a:cubicBezTo>
                    <a:pt x="454" y="2774"/>
                    <a:pt x="1155" y="3174"/>
                    <a:pt x="1688" y="3574"/>
                  </a:cubicBezTo>
                  <a:cubicBezTo>
                    <a:pt x="1969" y="3634"/>
                    <a:pt x="2549" y="3682"/>
                    <a:pt x="3062" y="3682"/>
                  </a:cubicBezTo>
                  <a:cubicBezTo>
                    <a:pt x="3404" y="3682"/>
                    <a:pt x="3716" y="3661"/>
                    <a:pt x="3890" y="3608"/>
                  </a:cubicBezTo>
                  <a:cubicBezTo>
                    <a:pt x="4657" y="2774"/>
                    <a:pt x="5091" y="2540"/>
                    <a:pt x="5324" y="2107"/>
                  </a:cubicBezTo>
                  <a:cubicBezTo>
                    <a:pt x="5558" y="1573"/>
                    <a:pt x="5491" y="973"/>
                    <a:pt x="4824" y="939"/>
                  </a:cubicBezTo>
                  <a:cubicBezTo>
                    <a:pt x="4808" y="938"/>
                    <a:pt x="4792" y="938"/>
                    <a:pt x="4776" y="938"/>
                  </a:cubicBezTo>
                  <a:cubicBezTo>
                    <a:pt x="4225" y="938"/>
                    <a:pt x="3680" y="1484"/>
                    <a:pt x="3356" y="1873"/>
                  </a:cubicBezTo>
                  <a:cubicBezTo>
                    <a:pt x="3356" y="1389"/>
                    <a:pt x="3387" y="0"/>
                    <a:pt x="266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5" name="Google Shape;8065;p35"/>
            <p:cNvSpPr/>
            <p:nvPr/>
          </p:nvSpPr>
          <p:spPr>
            <a:xfrm>
              <a:off x="3213290" y="3356589"/>
              <a:ext cx="198671" cy="128574"/>
            </a:xfrm>
            <a:custGeom>
              <a:avLst/>
              <a:gdLst/>
              <a:ahLst/>
              <a:cxnLst/>
              <a:rect l="l" t="t" r="r" b="b"/>
              <a:pathLst>
                <a:path w="5558" h="3683" extrusionOk="0">
                  <a:moveTo>
                    <a:pt x="2664" y="0"/>
                  </a:moveTo>
                  <a:cubicBezTo>
                    <a:pt x="2640" y="0"/>
                    <a:pt x="2615" y="2"/>
                    <a:pt x="2588" y="5"/>
                  </a:cubicBezTo>
                  <a:cubicBezTo>
                    <a:pt x="1688" y="139"/>
                    <a:pt x="1955" y="1506"/>
                    <a:pt x="1921" y="2073"/>
                  </a:cubicBezTo>
                  <a:cubicBezTo>
                    <a:pt x="1588" y="1740"/>
                    <a:pt x="1187" y="1273"/>
                    <a:pt x="687" y="1239"/>
                  </a:cubicBezTo>
                  <a:cubicBezTo>
                    <a:pt x="648" y="1235"/>
                    <a:pt x="611" y="1233"/>
                    <a:pt x="576" y="1233"/>
                  </a:cubicBezTo>
                  <a:cubicBezTo>
                    <a:pt x="103" y="1233"/>
                    <a:pt x="0" y="1641"/>
                    <a:pt x="187" y="2107"/>
                  </a:cubicBezTo>
                  <a:cubicBezTo>
                    <a:pt x="487" y="2774"/>
                    <a:pt x="1154" y="3174"/>
                    <a:pt x="1688" y="3574"/>
                  </a:cubicBezTo>
                  <a:cubicBezTo>
                    <a:pt x="1968" y="3634"/>
                    <a:pt x="2548" y="3682"/>
                    <a:pt x="3069" y="3682"/>
                  </a:cubicBezTo>
                  <a:cubicBezTo>
                    <a:pt x="3416" y="3682"/>
                    <a:pt x="3736" y="3661"/>
                    <a:pt x="3923" y="3608"/>
                  </a:cubicBezTo>
                  <a:cubicBezTo>
                    <a:pt x="4690" y="2774"/>
                    <a:pt x="5090" y="2540"/>
                    <a:pt x="5324" y="2107"/>
                  </a:cubicBezTo>
                  <a:cubicBezTo>
                    <a:pt x="5557" y="1573"/>
                    <a:pt x="5490" y="973"/>
                    <a:pt x="4857" y="939"/>
                  </a:cubicBezTo>
                  <a:cubicBezTo>
                    <a:pt x="4841" y="938"/>
                    <a:pt x="4825" y="938"/>
                    <a:pt x="4808" y="938"/>
                  </a:cubicBezTo>
                  <a:cubicBezTo>
                    <a:pt x="4226" y="938"/>
                    <a:pt x="3680" y="1516"/>
                    <a:pt x="3356" y="1873"/>
                  </a:cubicBezTo>
                  <a:cubicBezTo>
                    <a:pt x="3356" y="1389"/>
                    <a:pt x="3387" y="0"/>
                    <a:pt x="266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6" name="Google Shape;8066;p35"/>
            <p:cNvSpPr/>
            <p:nvPr/>
          </p:nvSpPr>
          <p:spPr>
            <a:xfrm>
              <a:off x="3766520" y="2550667"/>
              <a:ext cx="198671" cy="128085"/>
            </a:xfrm>
            <a:custGeom>
              <a:avLst/>
              <a:gdLst/>
              <a:ahLst/>
              <a:cxnLst/>
              <a:rect l="l" t="t" r="r" b="b"/>
              <a:pathLst>
                <a:path w="5558" h="3669" extrusionOk="0">
                  <a:moveTo>
                    <a:pt x="2667" y="1"/>
                  </a:moveTo>
                  <a:cubicBezTo>
                    <a:pt x="2642" y="1"/>
                    <a:pt x="2616" y="2"/>
                    <a:pt x="2589" y="6"/>
                  </a:cubicBezTo>
                  <a:cubicBezTo>
                    <a:pt x="1688" y="139"/>
                    <a:pt x="1955" y="1473"/>
                    <a:pt x="1922" y="2074"/>
                  </a:cubicBezTo>
                  <a:cubicBezTo>
                    <a:pt x="1588" y="1740"/>
                    <a:pt x="1188" y="1240"/>
                    <a:pt x="688" y="1207"/>
                  </a:cubicBezTo>
                  <a:cubicBezTo>
                    <a:pt x="651" y="1202"/>
                    <a:pt x="616" y="1200"/>
                    <a:pt x="583" y="1200"/>
                  </a:cubicBezTo>
                  <a:cubicBezTo>
                    <a:pt x="105" y="1200"/>
                    <a:pt x="0" y="1637"/>
                    <a:pt x="187" y="2074"/>
                  </a:cubicBezTo>
                  <a:cubicBezTo>
                    <a:pt x="454" y="2774"/>
                    <a:pt x="1155" y="3141"/>
                    <a:pt x="1688" y="3575"/>
                  </a:cubicBezTo>
                  <a:cubicBezTo>
                    <a:pt x="1960" y="3633"/>
                    <a:pt x="2513" y="3669"/>
                    <a:pt x="3014" y="3669"/>
                  </a:cubicBezTo>
                  <a:cubicBezTo>
                    <a:pt x="3375" y="3669"/>
                    <a:pt x="3708" y="3650"/>
                    <a:pt x="3890" y="3608"/>
                  </a:cubicBezTo>
                  <a:cubicBezTo>
                    <a:pt x="4691" y="2774"/>
                    <a:pt x="5091" y="2541"/>
                    <a:pt x="5324" y="2107"/>
                  </a:cubicBezTo>
                  <a:cubicBezTo>
                    <a:pt x="5558" y="1574"/>
                    <a:pt x="5491" y="973"/>
                    <a:pt x="4824" y="940"/>
                  </a:cubicBezTo>
                  <a:cubicBezTo>
                    <a:pt x="4808" y="939"/>
                    <a:pt x="4792" y="938"/>
                    <a:pt x="4776" y="938"/>
                  </a:cubicBezTo>
                  <a:cubicBezTo>
                    <a:pt x="4225" y="938"/>
                    <a:pt x="3680" y="1485"/>
                    <a:pt x="3356" y="1874"/>
                  </a:cubicBezTo>
                  <a:cubicBezTo>
                    <a:pt x="3356" y="1358"/>
                    <a:pt x="3388" y="1"/>
                    <a:pt x="2667"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7" name="Google Shape;8067;p35"/>
            <p:cNvSpPr/>
            <p:nvPr/>
          </p:nvSpPr>
          <p:spPr>
            <a:xfrm>
              <a:off x="3166749" y="2038406"/>
              <a:ext cx="198706" cy="128469"/>
            </a:xfrm>
            <a:custGeom>
              <a:avLst/>
              <a:gdLst/>
              <a:ahLst/>
              <a:cxnLst/>
              <a:rect l="l" t="t" r="r" b="b"/>
              <a:pathLst>
                <a:path w="5559" h="3680" extrusionOk="0">
                  <a:moveTo>
                    <a:pt x="2645" y="0"/>
                  </a:moveTo>
                  <a:cubicBezTo>
                    <a:pt x="2627" y="0"/>
                    <a:pt x="2608" y="1"/>
                    <a:pt x="2589" y="3"/>
                  </a:cubicBezTo>
                  <a:cubicBezTo>
                    <a:pt x="1689" y="136"/>
                    <a:pt x="1956" y="1504"/>
                    <a:pt x="1922" y="2071"/>
                  </a:cubicBezTo>
                  <a:cubicBezTo>
                    <a:pt x="1622" y="1771"/>
                    <a:pt x="1188" y="1270"/>
                    <a:pt x="721" y="1237"/>
                  </a:cubicBezTo>
                  <a:cubicBezTo>
                    <a:pt x="683" y="1232"/>
                    <a:pt x="646" y="1230"/>
                    <a:pt x="611" y="1230"/>
                  </a:cubicBezTo>
                  <a:cubicBezTo>
                    <a:pt x="105" y="1230"/>
                    <a:pt x="1" y="1667"/>
                    <a:pt x="188" y="2104"/>
                  </a:cubicBezTo>
                  <a:cubicBezTo>
                    <a:pt x="488" y="2771"/>
                    <a:pt x="1155" y="3172"/>
                    <a:pt x="1722" y="3572"/>
                  </a:cubicBezTo>
                  <a:cubicBezTo>
                    <a:pt x="1982" y="3632"/>
                    <a:pt x="2567" y="3680"/>
                    <a:pt x="3086" y="3680"/>
                  </a:cubicBezTo>
                  <a:cubicBezTo>
                    <a:pt x="3433" y="3680"/>
                    <a:pt x="3750" y="3659"/>
                    <a:pt x="3924" y="3605"/>
                  </a:cubicBezTo>
                  <a:cubicBezTo>
                    <a:pt x="4691" y="2771"/>
                    <a:pt x="5125" y="2571"/>
                    <a:pt x="5325" y="2104"/>
                  </a:cubicBezTo>
                  <a:cubicBezTo>
                    <a:pt x="5558" y="1604"/>
                    <a:pt x="5492" y="970"/>
                    <a:pt x="4858" y="937"/>
                  </a:cubicBezTo>
                  <a:cubicBezTo>
                    <a:pt x="4843" y="936"/>
                    <a:pt x="4827" y="935"/>
                    <a:pt x="4812" y="935"/>
                  </a:cubicBezTo>
                  <a:cubicBezTo>
                    <a:pt x="4259" y="935"/>
                    <a:pt x="3682" y="1513"/>
                    <a:pt x="3390" y="1871"/>
                  </a:cubicBezTo>
                  <a:cubicBezTo>
                    <a:pt x="3390" y="1382"/>
                    <a:pt x="3422" y="0"/>
                    <a:pt x="2645" y="0"/>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8" name="Google Shape;8068;p35"/>
            <p:cNvSpPr/>
            <p:nvPr/>
          </p:nvSpPr>
          <p:spPr>
            <a:xfrm>
              <a:off x="3241886" y="1663339"/>
              <a:ext cx="198671" cy="128574"/>
            </a:xfrm>
            <a:custGeom>
              <a:avLst/>
              <a:gdLst/>
              <a:ahLst/>
              <a:cxnLst/>
              <a:rect l="l" t="t" r="r" b="b"/>
              <a:pathLst>
                <a:path w="5558" h="3683" extrusionOk="0">
                  <a:moveTo>
                    <a:pt x="2665" y="1"/>
                  </a:moveTo>
                  <a:cubicBezTo>
                    <a:pt x="2641" y="1"/>
                    <a:pt x="2615" y="2"/>
                    <a:pt x="2589" y="6"/>
                  </a:cubicBezTo>
                  <a:cubicBezTo>
                    <a:pt x="1688" y="139"/>
                    <a:pt x="1955" y="1507"/>
                    <a:pt x="1922" y="2074"/>
                  </a:cubicBezTo>
                  <a:cubicBezTo>
                    <a:pt x="1588" y="1740"/>
                    <a:pt x="1155" y="1273"/>
                    <a:pt x="688" y="1240"/>
                  </a:cubicBezTo>
                  <a:cubicBezTo>
                    <a:pt x="649" y="1235"/>
                    <a:pt x="612" y="1233"/>
                    <a:pt x="577" y="1233"/>
                  </a:cubicBezTo>
                  <a:cubicBezTo>
                    <a:pt x="104" y="1233"/>
                    <a:pt x="1" y="1641"/>
                    <a:pt x="187" y="2107"/>
                  </a:cubicBezTo>
                  <a:cubicBezTo>
                    <a:pt x="454" y="2774"/>
                    <a:pt x="1155" y="3174"/>
                    <a:pt x="1688" y="3575"/>
                  </a:cubicBezTo>
                  <a:cubicBezTo>
                    <a:pt x="1949" y="3635"/>
                    <a:pt x="2533" y="3683"/>
                    <a:pt x="3053" y="3683"/>
                  </a:cubicBezTo>
                  <a:cubicBezTo>
                    <a:pt x="3399" y="3683"/>
                    <a:pt x="3716" y="3662"/>
                    <a:pt x="3890" y="3608"/>
                  </a:cubicBezTo>
                  <a:cubicBezTo>
                    <a:pt x="4690" y="2774"/>
                    <a:pt x="5091" y="2541"/>
                    <a:pt x="5324" y="2107"/>
                  </a:cubicBezTo>
                  <a:cubicBezTo>
                    <a:pt x="5558" y="1573"/>
                    <a:pt x="5491" y="973"/>
                    <a:pt x="4824" y="940"/>
                  </a:cubicBezTo>
                  <a:cubicBezTo>
                    <a:pt x="4809" y="939"/>
                    <a:pt x="4794" y="938"/>
                    <a:pt x="4778" y="938"/>
                  </a:cubicBezTo>
                  <a:cubicBezTo>
                    <a:pt x="4227" y="938"/>
                    <a:pt x="3681" y="1516"/>
                    <a:pt x="3356" y="1874"/>
                  </a:cubicBezTo>
                  <a:cubicBezTo>
                    <a:pt x="3356" y="1390"/>
                    <a:pt x="3387" y="1"/>
                    <a:pt x="2665"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69" name="Google Shape;8069;p35"/>
            <p:cNvSpPr/>
            <p:nvPr/>
          </p:nvSpPr>
          <p:spPr>
            <a:xfrm>
              <a:off x="1643211" y="1882221"/>
              <a:ext cx="309301" cy="199825"/>
            </a:xfrm>
            <a:custGeom>
              <a:avLst/>
              <a:gdLst/>
              <a:ahLst/>
              <a:cxnLst/>
              <a:rect l="l" t="t" r="r" b="b"/>
              <a:pathLst>
                <a:path w="8653" h="5724" extrusionOk="0">
                  <a:moveTo>
                    <a:pt x="4155" y="1"/>
                  </a:moveTo>
                  <a:cubicBezTo>
                    <a:pt x="4121" y="1"/>
                    <a:pt x="4085" y="3"/>
                    <a:pt x="4049" y="7"/>
                  </a:cubicBezTo>
                  <a:cubicBezTo>
                    <a:pt x="2648" y="207"/>
                    <a:pt x="3048" y="2308"/>
                    <a:pt x="3015" y="3209"/>
                  </a:cubicBezTo>
                  <a:cubicBezTo>
                    <a:pt x="2514" y="2709"/>
                    <a:pt x="1847" y="1975"/>
                    <a:pt x="1113" y="1908"/>
                  </a:cubicBezTo>
                  <a:cubicBezTo>
                    <a:pt x="1053" y="1902"/>
                    <a:pt x="996" y="1899"/>
                    <a:pt x="942" y="1899"/>
                  </a:cubicBezTo>
                  <a:cubicBezTo>
                    <a:pt x="156" y="1899"/>
                    <a:pt x="1" y="2558"/>
                    <a:pt x="313" y="3276"/>
                  </a:cubicBezTo>
                  <a:cubicBezTo>
                    <a:pt x="746" y="4310"/>
                    <a:pt x="1780" y="4910"/>
                    <a:pt x="2648" y="5577"/>
                  </a:cubicBezTo>
                  <a:cubicBezTo>
                    <a:pt x="3063" y="5656"/>
                    <a:pt x="3948" y="5724"/>
                    <a:pt x="4745" y="5724"/>
                  </a:cubicBezTo>
                  <a:cubicBezTo>
                    <a:pt x="5292" y="5724"/>
                    <a:pt x="5798" y="5692"/>
                    <a:pt x="6084" y="5611"/>
                  </a:cubicBezTo>
                  <a:cubicBezTo>
                    <a:pt x="7284" y="4310"/>
                    <a:pt x="7952" y="3976"/>
                    <a:pt x="8285" y="3276"/>
                  </a:cubicBezTo>
                  <a:cubicBezTo>
                    <a:pt x="8652" y="2475"/>
                    <a:pt x="8552" y="1508"/>
                    <a:pt x="7551" y="1474"/>
                  </a:cubicBezTo>
                  <a:cubicBezTo>
                    <a:pt x="7519" y="1472"/>
                    <a:pt x="7488" y="1471"/>
                    <a:pt x="7456" y="1471"/>
                  </a:cubicBezTo>
                  <a:cubicBezTo>
                    <a:pt x="6588" y="1471"/>
                    <a:pt x="5732" y="2330"/>
                    <a:pt x="5250" y="2909"/>
                  </a:cubicBezTo>
                  <a:cubicBezTo>
                    <a:pt x="5250" y="2131"/>
                    <a:pt x="5313" y="1"/>
                    <a:pt x="4155"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0" name="Google Shape;8070;p35"/>
            <p:cNvSpPr/>
            <p:nvPr/>
          </p:nvSpPr>
          <p:spPr>
            <a:xfrm>
              <a:off x="2044739" y="2930377"/>
              <a:ext cx="154561" cy="100157"/>
            </a:xfrm>
            <a:custGeom>
              <a:avLst/>
              <a:gdLst/>
              <a:ahLst/>
              <a:cxnLst/>
              <a:rect l="l" t="t" r="r" b="b"/>
              <a:pathLst>
                <a:path w="4324" h="2869" extrusionOk="0">
                  <a:moveTo>
                    <a:pt x="2072" y="0"/>
                  </a:moveTo>
                  <a:cubicBezTo>
                    <a:pt x="2056" y="0"/>
                    <a:pt x="2039" y="1"/>
                    <a:pt x="2022" y="3"/>
                  </a:cubicBezTo>
                  <a:cubicBezTo>
                    <a:pt x="1322" y="103"/>
                    <a:pt x="1522" y="1171"/>
                    <a:pt x="1489" y="1604"/>
                  </a:cubicBezTo>
                  <a:cubicBezTo>
                    <a:pt x="1222" y="1371"/>
                    <a:pt x="922" y="1004"/>
                    <a:pt x="521" y="971"/>
                  </a:cubicBezTo>
                  <a:cubicBezTo>
                    <a:pt x="487" y="965"/>
                    <a:pt x="454" y="963"/>
                    <a:pt x="423" y="963"/>
                  </a:cubicBezTo>
                  <a:cubicBezTo>
                    <a:pt x="73" y="963"/>
                    <a:pt x="1" y="1300"/>
                    <a:pt x="154" y="1638"/>
                  </a:cubicBezTo>
                  <a:cubicBezTo>
                    <a:pt x="354" y="2171"/>
                    <a:pt x="888" y="2472"/>
                    <a:pt x="1322" y="2805"/>
                  </a:cubicBezTo>
                  <a:cubicBezTo>
                    <a:pt x="1505" y="2842"/>
                    <a:pt x="1899" y="2868"/>
                    <a:pt x="2272" y="2868"/>
                  </a:cubicBezTo>
                  <a:cubicBezTo>
                    <a:pt x="2579" y="2868"/>
                    <a:pt x="2872" y="2850"/>
                    <a:pt x="3023" y="2805"/>
                  </a:cubicBezTo>
                  <a:cubicBezTo>
                    <a:pt x="3623" y="2171"/>
                    <a:pt x="3957" y="2005"/>
                    <a:pt x="4124" y="1638"/>
                  </a:cubicBezTo>
                  <a:cubicBezTo>
                    <a:pt x="4324" y="1237"/>
                    <a:pt x="4257" y="770"/>
                    <a:pt x="3757" y="737"/>
                  </a:cubicBezTo>
                  <a:cubicBezTo>
                    <a:pt x="3742" y="736"/>
                    <a:pt x="3727" y="735"/>
                    <a:pt x="3712" y="735"/>
                  </a:cubicBezTo>
                  <a:cubicBezTo>
                    <a:pt x="3292" y="735"/>
                    <a:pt x="2848" y="1181"/>
                    <a:pt x="2623" y="1471"/>
                  </a:cubicBezTo>
                  <a:cubicBezTo>
                    <a:pt x="2623" y="1082"/>
                    <a:pt x="2623" y="0"/>
                    <a:pt x="2072"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1" name="Google Shape;8071;p35"/>
            <p:cNvSpPr/>
            <p:nvPr/>
          </p:nvSpPr>
          <p:spPr>
            <a:xfrm>
              <a:off x="1679779" y="3445081"/>
              <a:ext cx="153489" cy="100157"/>
            </a:xfrm>
            <a:custGeom>
              <a:avLst/>
              <a:gdLst/>
              <a:ahLst/>
              <a:cxnLst/>
              <a:rect l="l" t="t" r="r" b="b"/>
              <a:pathLst>
                <a:path w="4294" h="2869" extrusionOk="0">
                  <a:moveTo>
                    <a:pt x="2044" y="0"/>
                  </a:moveTo>
                  <a:cubicBezTo>
                    <a:pt x="2027" y="0"/>
                    <a:pt x="2010" y="1"/>
                    <a:pt x="1992" y="3"/>
                  </a:cubicBezTo>
                  <a:cubicBezTo>
                    <a:pt x="1291" y="103"/>
                    <a:pt x="1491" y="1171"/>
                    <a:pt x="1458" y="1604"/>
                  </a:cubicBezTo>
                  <a:cubicBezTo>
                    <a:pt x="1224" y="1371"/>
                    <a:pt x="891" y="1004"/>
                    <a:pt x="524" y="970"/>
                  </a:cubicBezTo>
                  <a:cubicBezTo>
                    <a:pt x="489" y="965"/>
                    <a:pt x="457" y="963"/>
                    <a:pt x="426" y="963"/>
                  </a:cubicBezTo>
                  <a:cubicBezTo>
                    <a:pt x="76" y="963"/>
                    <a:pt x="1" y="1300"/>
                    <a:pt x="124" y="1638"/>
                  </a:cubicBezTo>
                  <a:cubicBezTo>
                    <a:pt x="357" y="2171"/>
                    <a:pt x="891" y="2472"/>
                    <a:pt x="1291" y="2805"/>
                  </a:cubicBezTo>
                  <a:cubicBezTo>
                    <a:pt x="1492" y="2842"/>
                    <a:pt x="1895" y="2868"/>
                    <a:pt x="2272" y="2868"/>
                  </a:cubicBezTo>
                  <a:cubicBezTo>
                    <a:pt x="2582" y="2868"/>
                    <a:pt x="2875" y="2850"/>
                    <a:pt x="3026" y="2805"/>
                  </a:cubicBezTo>
                  <a:cubicBezTo>
                    <a:pt x="3626" y="2171"/>
                    <a:pt x="3960" y="2005"/>
                    <a:pt x="4127" y="1638"/>
                  </a:cubicBezTo>
                  <a:cubicBezTo>
                    <a:pt x="4293" y="1237"/>
                    <a:pt x="4260" y="770"/>
                    <a:pt x="3760" y="737"/>
                  </a:cubicBezTo>
                  <a:cubicBezTo>
                    <a:pt x="3744" y="736"/>
                    <a:pt x="3728" y="735"/>
                    <a:pt x="3712" y="735"/>
                  </a:cubicBezTo>
                  <a:cubicBezTo>
                    <a:pt x="3263" y="735"/>
                    <a:pt x="2850" y="1181"/>
                    <a:pt x="2592" y="1471"/>
                  </a:cubicBezTo>
                  <a:cubicBezTo>
                    <a:pt x="2592" y="1082"/>
                    <a:pt x="2624" y="0"/>
                    <a:pt x="204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2" name="Google Shape;8072;p35"/>
            <p:cNvSpPr/>
            <p:nvPr/>
          </p:nvSpPr>
          <p:spPr>
            <a:xfrm>
              <a:off x="3018907" y="3724531"/>
              <a:ext cx="154561" cy="100087"/>
            </a:xfrm>
            <a:custGeom>
              <a:avLst/>
              <a:gdLst/>
              <a:ahLst/>
              <a:cxnLst/>
              <a:rect l="l" t="t" r="r" b="b"/>
              <a:pathLst>
                <a:path w="4324" h="2867" extrusionOk="0">
                  <a:moveTo>
                    <a:pt x="2076" y="1"/>
                  </a:moveTo>
                  <a:cubicBezTo>
                    <a:pt x="2059" y="1"/>
                    <a:pt x="2041" y="2"/>
                    <a:pt x="2022" y="4"/>
                  </a:cubicBezTo>
                  <a:cubicBezTo>
                    <a:pt x="1322" y="104"/>
                    <a:pt x="1522" y="1171"/>
                    <a:pt x="1488" y="1605"/>
                  </a:cubicBezTo>
                  <a:cubicBezTo>
                    <a:pt x="1255" y="1371"/>
                    <a:pt x="921" y="971"/>
                    <a:pt x="554" y="971"/>
                  </a:cubicBezTo>
                  <a:cubicBezTo>
                    <a:pt x="517" y="966"/>
                    <a:pt x="482" y="963"/>
                    <a:pt x="449" y="963"/>
                  </a:cubicBezTo>
                  <a:cubicBezTo>
                    <a:pt x="73" y="963"/>
                    <a:pt x="1" y="1301"/>
                    <a:pt x="154" y="1638"/>
                  </a:cubicBezTo>
                  <a:cubicBezTo>
                    <a:pt x="388" y="2172"/>
                    <a:pt x="888" y="2472"/>
                    <a:pt x="1322" y="2772"/>
                  </a:cubicBezTo>
                  <a:cubicBezTo>
                    <a:pt x="1535" y="2831"/>
                    <a:pt x="1962" y="2866"/>
                    <a:pt x="2355" y="2866"/>
                  </a:cubicBezTo>
                  <a:cubicBezTo>
                    <a:pt x="2638" y="2866"/>
                    <a:pt x="2903" y="2848"/>
                    <a:pt x="3056" y="2806"/>
                  </a:cubicBezTo>
                  <a:cubicBezTo>
                    <a:pt x="3657" y="2172"/>
                    <a:pt x="3957" y="1972"/>
                    <a:pt x="4157" y="1638"/>
                  </a:cubicBezTo>
                  <a:cubicBezTo>
                    <a:pt x="4324" y="1238"/>
                    <a:pt x="4257" y="771"/>
                    <a:pt x="3757" y="738"/>
                  </a:cubicBezTo>
                  <a:cubicBezTo>
                    <a:pt x="3742" y="737"/>
                    <a:pt x="3727" y="736"/>
                    <a:pt x="3712" y="736"/>
                  </a:cubicBezTo>
                  <a:cubicBezTo>
                    <a:pt x="3291" y="736"/>
                    <a:pt x="2848" y="1182"/>
                    <a:pt x="2623" y="1472"/>
                  </a:cubicBezTo>
                  <a:cubicBezTo>
                    <a:pt x="2623" y="1051"/>
                    <a:pt x="2654" y="1"/>
                    <a:pt x="2076" y="1"/>
                  </a:cubicBezTo>
                  <a:close/>
                </a:path>
              </a:pathLst>
            </a:custGeom>
            <a:solidFill>
              <a:schemeClr val="accent3"/>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3" name="Google Shape;8073;p35"/>
            <p:cNvSpPr/>
            <p:nvPr/>
          </p:nvSpPr>
          <p:spPr>
            <a:xfrm>
              <a:off x="2897480" y="3462396"/>
              <a:ext cx="243817" cy="157444"/>
            </a:xfrm>
            <a:custGeom>
              <a:avLst/>
              <a:gdLst/>
              <a:ahLst/>
              <a:cxnLst/>
              <a:rect l="l" t="t" r="r" b="b"/>
              <a:pathLst>
                <a:path w="6821" h="4510" extrusionOk="0">
                  <a:moveTo>
                    <a:pt x="3287" y="0"/>
                  </a:moveTo>
                  <a:cubicBezTo>
                    <a:pt x="3254" y="0"/>
                    <a:pt x="3220" y="3"/>
                    <a:pt x="3184" y="7"/>
                  </a:cubicBezTo>
                  <a:cubicBezTo>
                    <a:pt x="2083" y="174"/>
                    <a:pt x="2384" y="1809"/>
                    <a:pt x="2350" y="2543"/>
                  </a:cubicBezTo>
                  <a:cubicBezTo>
                    <a:pt x="1950" y="2142"/>
                    <a:pt x="1450" y="1542"/>
                    <a:pt x="849" y="1509"/>
                  </a:cubicBezTo>
                  <a:cubicBezTo>
                    <a:pt x="795" y="1501"/>
                    <a:pt x="743" y="1497"/>
                    <a:pt x="695" y="1497"/>
                  </a:cubicBezTo>
                  <a:cubicBezTo>
                    <a:pt x="125" y="1497"/>
                    <a:pt x="0" y="2022"/>
                    <a:pt x="215" y="2576"/>
                  </a:cubicBezTo>
                  <a:cubicBezTo>
                    <a:pt x="582" y="3410"/>
                    <a:pt x="1416" y="3877"/>
                    <a:pt x="2083" y="4377"/>
                  </a:cubicBezTo>
                  <a:cubicBezTo>
                    <a:pt x="2393" y="4455"/>
                    <a:pt x="3072" y="4510"/>
                    <a:pt x="3693" y="4510"/>
                  </a:cubicBezTo>
                  <a:cubicBezTo>
                    <a:pt x="4142" y="4510"/>
                    <a:pt x="4561" y="4481"/>
                    <a:pt x="4785" y="4411"/>
                  </a:cubicBezTo>
                  <a:cubicBezTo>
                    <a:pt x="5753" y="3377"/>
                    <a:pt x="6253" y="3110"/>
                    <a:pt x="6520" y="2576"/>
                  </a:cubicBezTo>
                  <a:cubicBezTo>
                    <a:pt x="6820" y="1942"/>
                    <a:pt x="6720" y="1175"/>
                    <a:pt x="5953" y="1142"/>
                  </a:cubicBezTo>
                  <a:cubicBezTo>
                    <a:pt x="5936" y="1141"/>
                    <a:pt x="5919" y="1140"/>
                    <a:pt x="5902" y="1140"/>
                  </a:cubicBezTo>
                  <a:cubicBezTo>
                    <a:pt x="5187" y="1140"/>
                    <a:pt x="4509" y="1820"/>
                    <a:pt x="4118" y="2276"/>
                  </a:cubicBezTo>
                  <a:cubicBezTo>
                    <a:pt x="4118" y="1697"/>
                    <a:pt x="4180" y="0"/>
                    <a:pt x="3287"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4" name="Google Shape;8074;p35"/>
            <p:cNvSpPr/>
            <p:nvPr/>
          </p:nvSpPr>
          <p:spPr>
            <a:xfrm>
              <a:off x="1443788" y="2471527"/>
              <a:ext cx="242816" cy="157339"/>
            </a:xfrm>
            <a:custGeom>
              <a:avLst/>
              <a:gdLst/>
              <a:ahLst/>
              <a:cxnLst/>
              <a:rect l="l" t="t" r="r" b="b"/>
              <a:pathLst>
                <a:path w="6793" h="4507" extrusionOk="0">
                  <a:moveTo>
                    <a:pt x="3236" y="0"/>
                  </a:moveTo>
                  <a:cubicBezTo>
                    <a:pt x="3211" y="0"/>
                    <a:pt x="3184" y="2"/>
                    <a:pt x="3156" y="4"/>
                  </a:cubicBezTo>
                  <a:cubicBezTo>
                    <a:pt x="2056" y="171"/>
                    <a:pt x="2389" y="1839"/>
                    <a:pt x="2356" y="2540"/>
                  </a:cubicBezTo>
                  <a:cubicBezTo>
                    <a:pt x="1956" y="2139"/>
                    <a:pt x="1455" y="1539"/>
                    <a:pt x="855" y="1506"/>
                  </a:cubicBezTo>
                  <a:cubicBezTo>
                    <a:pt x="815" y="1502"/>
                    <a:pt x="777" y="1500"/>
                    <a:pt x="740" y="1500"/>
                  </a:cubicBezTo>
                  <a:cubicBezTo>
                    <a:pt x="137" y="1500"/>
                    <a:pt x="1" y="2007"/>
                    <a:pt x="221" y="2573"/>
                  </a:cubicBezTo>
                  <a:cubicBezTo>
                    <a:pt x="588" y="3407"/>
                    <a:pt x="1389" y="3874"/>
                    <a:pt x="2056" y="4374"/>
                  </a:cubicBezTo>
                  <a:cubicBezTo>
                    <a:pt x="2384" y="4452"/>
                    <a:pt x="3061" y="4507"/>
                    <a:pt x="3682" y="4507"/>
                  </a:cubicBezTo>
                  <a:cubicBezTo>
                    <a:pt x="4132" y="4507"/>
                    <a:pt x="4553" y="4478"/>
                    <a:pt x="4791" y="4408"/>
                  </a:cubicBezTo>
                  <a:cubicBezTo>
                    <a:pt x="5725" y="3407"/>
                    <a:pt x="6259" y="3107"/>
                    <a:pt x="6526" y="2573"/>
                  </a:cubicBezTo>
                  <a:cubicBezTo>
                    <a:pt x="6792" y="1939"/>
                    <a:pt x="6726" y="1205"/>
                    <a:pt x="5925" y="1139"/>
                  </a:cubicBezTo>
                  <a:cubicBezTo>
                    <a:pt x="5910" y="1138"/>
                    <a:pt x="5894" y="1138"/>
                    <a:pt x="5879" y="1138"/>
                  </a:cubicBezTo>
                  <a:cubicBezTo>
                    <a:pt x="5194" y="1138"/>
                    <a:pt x="4515" y="1849"/>
                    <a:pt x="4124" y="2306"/>
                  </a:cubicBezTo>
                  <a:cubicBezTo>
                    <a:pt x="4124" y="1690"/>
                    <a:pt x="4155" y="0"/>
                    <a:pt x="3236"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5" name="Google Shape;8075;p35"/>
            <p:cNvSpPr/>
            <p:nvPr/>
          </p:nvSpPr>
          <p:spPr>
            <a:xfrm>
              <a:off x="3638016" y="2101103"/>
              <a:ext cx="243709" cy="157444"/>
            </a:xfrm>
            <a:custGeom>
              <a:avLst/>
              <a:gdLst/>
              <a:ahLst/>
              <a:cxnLst/>
              <a:rect l="l" t="t" r="r" b="b"/>
              <a:pathLst>
                <a:path w="6818" h="4510" extrusionOk="0">
                  <a:moveTo>
                    <a:pt x="3285" y="1"/>
                  </a:moveTo>
                  <a:cubicBezTo>
                    <a:pt x="3252" y="1"/>
                    <a:pt x="3218" y="3"/>
                    <a:pt x="3182" y="8"/>
                  </a:cubicBezTo>
                  <a:cubicBezTo>
                    <a:pt x="2081" y="175"/>
                    <a:pt x="2415" y="1809"/>
                    <a:pt x="2348" y="2543"/>
                  </a:cubicBezTo>
                  <a:cubicBezTo>
                    <a:pt x="1948" y="2143"/>
                    <a:pt x="1447" y="1542"/>
                    <a:pt x="847" y="1509"/>
                  </a:cubicBezTo>
                  <a:cubicBezTo>
                    <a:pt x="792" y="1501"/>
                    <a:pt x="741" y="1497"/>
                    <a:pt x="693" y="1497"/>
                  </a:cubicBezTo>
                  <a:cubicBezTo>
                    <a:pt x="123" y="1497"/>
                    <a:pt x="0" y="2023"/>
                    <a:pt x="247" y="2576"/>
                  </a:cubicBezTo>
                  <a:cubicBezTo>
                    <a:pt x="580" y="3410"/>
                    <a:pt x="1414" y="3877"/>
                    <a:pt x="2081" y="4378"/>
                  </a:cubicBezTo>
                  <a:cubicBezTo>
                    <a:pt x="2410" y="4455"/>
                    <a:pt x="3086" y="4510"/>
                    <a:pt x="3707" y="4510"/>
                  </a:cubicBezTo>
                  <a:cubicBezTo>
                    <a:pt x="4157" y="4510"/>
                    <a:pt x="4578" y="4481"/>
                    <a:pt x="4816" y="4411"/>
                  </a:cubicBezTo>
                  <a:cubicBezTo>
                    <a:pt x="5750" y="3377"/>
                    <a:pt x="6251" y="3110"/>
                    <a:pt x="6551" y="2576"/>
                  </a:cubicBezTo>
                  <a:cubicBezTo>
                    <a:pt x="6818" y="1943"/>
                    <a:pt x="6718" y="1175"/>
                    <a:pt x="5951" y="1142"/>
                  </a:cubicBezTo>
                  <a:cubicBezTo>
                    <a:pt x="5934" y="1141"/>
                    <a:pt x="5917" y="1141"/>
                    <a:pt x="5900" y="1141"/>
                  </a:cubicBezTo>
                  <a:cubicBezTo>
                    <a:pt x="5185" y="1141"/>
                    <a:pt x="4507" y="1820"/>
                    <a:pt x="4116" y="2276"/>
                  </a:cubicBezTo>
                  <a:cubicBezTo>
                    <a:pt x="4116" y="1697"/>
                    <a:pt x="4178" y="1"/>
                    <a:pt x="3285"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6" name="Google Shape;8076;p35"/>
            <p:cNvSpPr/>
            <p:nvPr/>
          </p:nvSpPr>
          <p:spPr>
            <a:xfrm>
              <a:off x="3145052" y="2506367"/>
              <a:ext cx="153632" cy="99354"/>
            </a:xfrm>
            <a:custGeom>
              <a:avLst/>
              <a:gdLst/>
              <a:ahLst/>
              <a:cxnLst/>
              <a:rect l="l" t="t" r="r" b="b"/>
              <a:pathLst>
                <a:path w="4298" h="2846" extrusionOk="0">
                  <a:moveTo>
                    <a:pt x="2072" y="1"/>
                  </a:moveTo>
                  <a:cubicBezTo>
                    <a:pt x="2048" y="1"/>
                    <a:pt x="2022" y="3"/>
                    <a:pt x="1996" y="7"/>
                  </a:cubicBezTo>
                  <a:cubicBezTo>
                    <a:pt x="1295" y="107"/>
                    <a:pt x="1495" y="1141"/>
                    <a:pt x="1462" y="1608"/>
                  </a:cubicBezTo>
                  <a:cubicBezTo>
                    <a:pt x="1228" y="1341"/>
                    <a:pt x="895" y="975"/>
                    <a:pt x="528" y="941"/>
                  </a:cubicBezTo>
                  <a:cubicBezTo>
                    <a:pt x="508" y="940"/>
                    <a:pt x="488" y="939"/>
                    <a:pt x="470" y="939"/>
                  </a:cubicBezTo>
                  <a:cubicBezTo>
                    <a:pt x="86" y="939"/>
                    <a:pt x="0" y="1260"/>
                    <a:pt x="128" y="1642"/>
                  </a:cubicBezTo>
                  <a:cubicBezTo>
                    <a:pt x="361" y="2142"/>
                    <a:pt x="895" y="2442"/>
                    <a:pt x="1295" y="2776"/>
                  </a:cubicBezTo>
                  <a:cubicBezTo>
                    <a:pt x="1522" y="2817"/>
                    <a:pt x="2004" y="2846"/>
                    <a:pt x="2417" y="2846"/>
                  </a:cubicBezTo>
                  <a:cubicBezTo>
                    <a:pt x="2673" y="2846"/>
                    <a:pt x="2902" y="2835"/>
                    <a:pt x="3030" y="2809"/>
                  </a:cubicBezTo>
                  <a:cubicBezTo>
                    <a:pt x="3630" y="2142"/>
                    <a:pt x="3964" y="1975"/>
                    <a:pt x="4130" y="1642"/>
                  </a:cubicBezTo>
                  <a:cubicBezTo>
                    <a:pt x="4297" y="1208"/>
                    <a:pt x="4264" y="741"/>
                    <a:pt x="3764" y="741"/>
                  </a:cubicBezTo>
                  <a:cubicBezTo>
                    <a:pt x="3746" y="740"/>
                    <a:pt x="3729" y="739"/>
                    <a:pt x="3712" y="739"/>
                  </a:cubicBezTo>
                  <a:cubicBezTo>
                    <a:pt x="3265" y="739"/>
                    <a:pt x="2853" y="1152"/>
                    <a:pt x="2596" y="1442"/>
                  </a:cubicBezTo>
                  <a:cubicBezTo>
                    <a:pt x="2596" y="1058"/>
                    <a:pt x="2627" y="1"/>
                    <a:pt x="2072"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7" name="Google Shape;8077;p35"/>
            <p:cNvSpPr/>
            <p:nvPr/>
          </p:nvSpPr>
          <p:spPr>
            <a:xfrm>
              <a:off x="2764936" y="1861380"/>
              <a:ext cx="154561" cy="100157"/>
            </a:xfrm>
            <a:custGeom>
              <a:avLst/>
              <a:gdLst/>
              <a:ahLst/>
              <a:cxnLst/>
              <a:rect l="l" t="t" r="r" b="b"/>
              <a:pathLst>
                <a:path w="4324" h="2869" extrusionOk="0">
                  <a:moveTo>
                    <a:pt x="2075" y="0"/>
                  </a:moveTo>
                  <a:cubicBezTo>
                    <a:pt x="2058" y="0"/>
                    <a:pt x="2040" y="1"/>
                    <a:pt x="2022" y="3"/>
                  </a:cubicBezTo>
                  <a:cubicBezTo>
                    <a:pt x="1322" y="103"/>
                    <a:pt x="1522" y="1171"/>
                    <a:pt x="1488" y="1604"/>
                  </a:cubicBezTo>
                  <a:cubicBezTo>
                    <a:pt x="1255" y="1371"/>
                    <a:pt x="921" y="1004"/>
                    <a:pt x="554" y="971"/>
                  </a:cubicBezTo>
                  <a:cubicBezTo>
                    <a:pt x="517" y="965"/>
                    <a:pt x="482" y="963"/>
                    <a:pt x="449" y="963"/>
                  </a:cubicBezTo>
                  <a:cubicBezTo>
                    <a:pt x="73" y="963"/>
                    <a:pt x="1" y="1300"/>
                    <a:pt x="154" y="1638"/>
                  </a:cubicBezTo>
                  <a:cubicBezTo>
                    <a:pt x="388" y="2172"/>
                    <a:pt x="921" y="2472"/>
                    <a:pt x="1322" y="2805"/>
                  </a:cubicBezTo>
                  <a:cubicBezTo>
                    <a:pt x="1523" y="2842"/>
                    <a:pt x="1925" y="2868"/>
                    <a:pt x="2302" y="2868"/>
                  </a:cubicBezTo>
                  <a:cubicBezTo>
                    <a:pt x="2612" y="2868"/>
                    <a:pt x="2906" y="2850"/>
                    <a:pt x="3056" y="2805"/>
                  </a:cubicBezTo>
                  <a:cubicBezTo>
                    <a:pt x="3657" y="2172"/>
                    <a:pt x="3990" y="2005"/>
                    <a:pt x="4157" y="1638"/>
                  </a:cubicBezTo>
                  <a:cubicBezTo>
                    <a:pt x="4324" y="1237"/>
                    <a:pt x="4290" y="770"/>
                    <a:pt x="3790" y="737"/>
                  </a:cubicBezTo>
                  <a:cubicBezTo>
                    <a:pt x="3774" y="736"/>
                    <a:pt x="3758" y="735"/>
                    <a:pt x="3742" y="735"/>
                  </a:cubicBezTo>
                  <a:cubicBezTo>
                    <a:pt x="3294" y="735"/>
                    <a:pt x="2880" y="1181"/>
                    <a:pt x="2622" y="1471"/>
                  </a:cubicBezTo>
                  <a:cubicBezTo>
                    <a:pt x="2622" y="1082"/>
                    <a:pt x="2654" y="0"/>
                    <a:pt x="2075"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8" name="Google Shape;8078;p35"/>
            <p:cNvSpPr/>
            <p:nvPr/>
          </p:nvSpPr>
          <p:spPr>
            <a:xfrm>
              <a:off x="2019395" y="2303264"/>
              <a:ext cx="545361" cy="140024"/>
            </a:xfrm>
            <a:custGeom>
              <a:avLst/>
              <a:gdLst/>
              <a:ahLst/>
              <a:cxnLst/>
              <a:rect l="l" t="t" r="r" b="b"/>
              <a:pathLst>
                <a:path w="15257" h="4011" extrusionOk="0">
                  <a:moveTo>
                    <a:pt x="5577" y="0"/>
                  </a:moveTo>
                  <a:cubicBezTo>
                    <a:pt x="5365" y="0"/>
                    <a:pt x="5151" y="134"/>
                    <a:pt x="5066" y="388"/>
                  </a:cubicBezTo>
                  <a:cubicBezTo>
                    <a:pt x="4766" y="1189"/>
                    <a:pt x="4433" y="2156"/>
                    <a:pt x="3732" y="2690"/>
                  </a:cubicBezTo>
                  <a:cubicBezTo>
                    <a:pt x="3474" y="2891"/>
                    <a:pt x="3217" y="2976"/>
                    <a:pt x="2970" y="2976"/>
                  </a:cubicBezTo>
                  <a:cubicBezTo>
                    <a:pt x="2195" y="2976"/>
                    <a:pt x="1509" y="2146"/>
                    <a:pt x="1130" y="1489"/>
                  </a:cubicBezTo>
                  <a:cubicBezTo>
                    <a:pt x="1026" y="1301"/>
                    <a:pt x="867" y="1225"/>
                    <a:pt x="707" y="1225"/>
                  </a:cubicBezTo>
                  <a:cubicBezTo>
                    <a:pt x="355" y="1225"/>
                    <a:pt x="0" y="1599"/>
                    <a:pt x="230" y="1989"/>
                  </a:cubicBezTo>
                  <a:cubicBezTo>
                    <a:pt x="802" y="3030"/>
                    <a:pt x="1801" y="4011"/>
                    <a:pt x="2974" y="4011"/>
                  </a:cubicBezTo>
                  <a:cubicBezTo>
                    <a:pt x="3304" y="4011"/>
                    <a:pt x="3647" y="3933"/>
                    <a:pt x="3999" y="3757"/>
                  </a:cubicBezTo>
                  <a:cubicBezTo>
                    <a:pt x="4742" y="3364"/>
                    <a:pt x="5213" y="2641"/>
                    <a:pt x="5571" y="1871"/>
                  </a:cubicBezTo>
                  <a:lnTo>
                    <a:pt x="5571" y="1871"/>
                  </a:lnTo>
                  <a:cubicBezTo>
                    <a:pt x="6115" y="2904"/>
                    <a:pt x="6950" y="3790"/>
                    <a:pt x="8202" y="3790"/>
                  </a:cubicBezTo>
                  <a:cubicBezTo>
                    <a:pt x="9359" y="3790"/>
                    <a:pt x="10098" y="2954"/>
                    <a:pt x="10574" y="1992"/>
                  </a:cubicBezTo>
                  <a:lnTo>
                    <a:pt x="10574" y="1992"/>
                  </a:lnTo>
                  <a:cubicBezTo>
                    <a:pt x="11085" y="2754"/>
                    <a:pt x="11867" y="3367"/>
                    <a:pt x="12738" y="3590"/>
                  </a:cubicBezTo>
                  <a:cubicBezTo>
                    <a:pt x="12918" y="3632"/>
                    <a:pt x="13101" y="3655"/>
                    <a:pt x="13283" y="3655"/>
                  </a:cubicBezTo>
                  <a:cubicBezTo>
                    <a:pt x="13676" y="3655"/>
                    <a:pt x="14064" y="3551"/>
                    <a:pt x="14406" y="3323"/>
                  </a:cubicBezTo>
                  <a:cubicBezTo>
                    <a:pt x="15007" y="2856"/>
                    <a:pt x="15174" y="2089"/>
                    <a:pt x="15240" y="1389"/>
                  </a:cubicBezTo>
                  <a:cubicBezTo>
                    <a:pt x="15257" y="1043"/>
                    <a:pt x="15013" y="876"/>
                    <a:pt x="14754" y="876"/>
                  </a:cubicBezTo>
                  <a:cubicBezTo>
                    <a:pt x="14488" y="876"/>
                    <a:pt x="14207" y="1051"/>
                    <a:pt x="14173" y="1389"/>
                  </a:cubicBezTo>
                  <a:cubicBezTo>
                    <a:pt x="14146" y="2078"/>
                    <a:pt x="13846" y="2599"/>
                    <a:pt x="13271" y="2599"/>
                  </a:cubicBezTo>
                  <a:cubicBezTo>
                    <a:pt x="13123" y="2599"/>
                    <a:pt x="12956" y="2565"/>
                    <a:pt x="12772" y="2489"/>
                  </a:cubicBezTo>
                  <a:cubicBezTo>
                    <a:pt x="11938" y="2156"/>
                    <a:pt x="11237" y="1389"/>
                    <a:pt x="11037" y="521"/>
                  </a:cubicBezTo>
                  <a:cubicBezTo>
                    <a:pt x="10972" y="276"/>
                    <a:pt x="10761" y="159"/>
                    <a:pt x="10548" y="159"/>
                  </a:cubicBezTo>
                  <a:cubicBezTo>
                    <a:pt x="10328" y="159"/>
                    <a:pt x="10104" y="284"/>
                    <a:pt x="10037" y="521"/>
                  </a:cubicBezTo>
                  <a:cubicBezTo>
                    <a:pt x="9770" y="1355"/>
                    <a:pt x="9303" y="2756"/>
                    <a:pt x="8202" y="2756"/>
                  </a:cubicBezTo>
                  <a:cubicBezTo>
                    <a:pt x="6968" y="2756"/>
                    <a:pt x="6367" y="1355"/>
                    <a:pt x="6067" y="388"/>
                  </a:cubicBezTo>
                  <a:cubicBezTo>
                    <a:pt x="5985" y="125"/>
                    <a:pt x="5782" y="0"/>
                    <a:pt x="5577"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79" name="Google Shape;8079;p35"/>
            <p:cNvSpPr/>
            <p:nvPr/>
          </p:nvSpPr>
          <p:spPr>
            <a:xfrm>
              <a:off x="2270971" y="1537909"/>
              <a:ext cx="545397" cy="139151"/>
            </a:xfrm>
            <a:custGeom>
              <a:avLst/>
              <a:gdLst/>
              <a:ahLst/>
              <a:cxnLst/>
              <a:rect l="l" t="t" r="r" b="b"/>
              <a:pathLst>
                <a:path w="15258" h="3986" extrusionOk="0">
                  <a:moveTo>
                    <a:pt x="5578" y="0"/>
                  </a:moveTo>
                  <a:cubicBezTo>
                    <a:pt x="5366" y="0"/>
                    <a:pt x="5152" y="125"/>
                    <a:pt x="5067" y="363"/>
                  </a:cubicBezTo>
                  <a:cubicBezTo>
                    <a:pt x="4766" y="1163"/>
                    <a:pt x="4433" y="2131"/>
                    <a:pt x="3732" y="2665"/>
                  </a:cubicBezTo>
                  <a:cubicBezTo>
                    <a:pt x="3474" y="2866"/>
                    <a:pt x="3218" y="2951"/>
                    <a:pt x="2970" y="2951"/>
                  </a:cubicBezTo>
                  <a:cubicBezTo>
                    <a:pt x="2196" y="2951"/>
                    <a:pt x="1510" y="2121"/>
                    <a:pt x="1131" y="1464"/>
                  </a:cubicBezTo>
                  <a:cubicBezTo>
                    <a:pt x="1027" y="1276"/>
                    <a:pt x="867" y="1199"/>
                    <a:pt x="708" y="1199"/>
                  </a:cubicBezTo>
                  <a:cubicBezTo>
                    <a:pt x="355" y="1199"/>
                    <a:pt x="0" y="1574"/>
                    <a:pt x="230" y="1964"/>
                  </a:cubicBezTo>
                  <a:cubicBezTo>
                    <a:pt x="803" y="3005"/>
                    <a:pt x="1802" y="3986"/>
                    <a:pt x="2974" y="3986"/>
                  </a:cubicBezTo>
                  <a:cubicBezTo>
                    <a:pt x="3304" y="3986"/>
                    <a:pt x="3648" y="3908"/>
                    <a:pt x="3999" y="3732"/>
                  </a:cubicBezTo>
                  <a:cubicBezTo>
                    <a:pt x="4744" y="3360"/>
                    <a:pt x="5215" y="2629"/>
                    <a:pt x="5574" y="1849"/>
                  </a:cubicBezTo>
                  <a:lnTo>
                    <a:pt x="5574" y="1849"/>
                  </a:lnTo>
                  <a:cubicBezTo>
                    <a:pt x="6117" y="2881"/>
                    <a:pt x="6951" y="3765"/>
                    <a:pt x="8202" y="3765"/>
                  </a:cubicBezTo>
                  <a:cubicBezTo>
                    <a:pt x="9360" y="3765"/>
                    <a:pt x="10099" y="2929"/>
                    <a:pt x="10574" y="1967"/>
                  </a:cubicBezTo>
                  <a:lnTo>
                    <a:pt x="10574" y="1967"/>
                  </a:lnTo>
                  <a:cubicBezTo>
                    <a:pt x="11085" y="2729"/>
                    <a:pt x="11867" y="3342"/>
                    <a:pt x="12739" y="3565"/>
                  </a:cubicBezTo>
                  <a:cubicBezTo>
                    <a:pt x="12918" y="3607"/>
                    <a:pt x="13101" y="3630"/>
                    <a:pt x="13283" y="3630"/>
                  </a:cubicBezTo>
                  <a:cubicBezTo>
                    <a:pt x="13676" y="3630"/>
                    <a:pt x="14065" y="3526"/>
                    <a:pt x="14407" y="3298"/>
                  </a:cubicBezTo>
                  <a:cubicBezTo>
                    <a:pt x="15007" y="2831"/>
                    <a:pt x="15174" y="2064"/>
                    <a:pt x="15241" y="1364"/>
                  </a:cubicBezTo>
                  <a:cubicBezTo>
                    <a:pt x="15257" y="1030"/>
                    <a:pt x="15007" y="863"/>
                    <a:pt x="14744" y="863"/>
                  </a:cubicBezTo>
                  <a:cubicBezTo>
                    <a:pt x="14482" y="863"/>
                    <a:pt x="14207" y="1030"/>
                    <a:pt x="14173" y="1364"/>
                  </a:cubicBezTo>
                  <a:cubicBezTo>
                    <a:pt x="14147" y="2053"/>
                    <a:pt x="13846" y="2574"/>
                    <a:pt x="13271" y="2574"/>
                  </a:cubicBezTo>
                  <a:cubicBezTo>
                    <a:pt x="13123" y="2574"/>
                    <a:pt x="12957" y="2540"/>
                    <a:pt x="12772" y="2464"/>
                  </a:cubicBezTo>
                  <a:cubicBezTo>
                    <a:pt x="11938" y="2164"/>
                    <a:pt x="11238" y="1364"/>
                    <a:pt x="11038" y="496"/>
                  </a:cubicBezTo>
                  <a:cubicBezTo>
                    <a:pt x="10972" y="250"/>
                    <a:pt x="10762" y="133"/>
                    <a:pt x="10548" y="133"/>
                  </a:cubicBezTo>
                  <a:cubicBezTo>
                    <a:pt x="10328" y="133"/>
                    <a:pt x="10105" y="259"/>
                    <a:pt x="10037" y="496"/>
                  </a:cubicBezTo>
                  <a:cubicBezTo>
                    <a:pt x="9770" y="1364"/>
                    <a:pt x="9303" y="2731"/>
                    <a:pt x="8202" y="2731"/>
                  </a:cubicBezTo>
                  <a:cubicBezTo>
                    <a:pt x="6968" y="2731"/>
                    <a:pt x="6368" y="1330"/>
                    <a:pt x="6067" y="363"/>
                  </a:cubicBezTo>
                  <a:cubicBezTo>
                    <a:pt x="5985" y="117"/>
                    <a:pt x="5783" y="0"/>
                    <a:pt x="5578"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0" name="Google Shape;8080;p35"/>
            <p:cNvSpPr/>
            <p:nvPr/>
          </p:nvSpPr>
          <p:spPr>
            <a:xfrm>
              <a:off x="2492735" y="2978342"/>
              <a:ext cx="545397" cy="139745"/>
            </a:xfrm>
            <a:custGeom>
              <a:avLst/>
              <a:gdLst/>
              <a:ahLst/>
              <a:cxnLst/>
              <a:rect l="l" t="t" r="r" b="b"/>
              <a:pathLst>
                <a:path w="15258" h="4003" extrusionOk="0">
                  <a:moveTo>
                    <a:pt x="5603" y="1"/>
                  </a:moveTo>
                  <a:cubicBezTo>
                    <a:pt x="5392" y="1"/>
                    <a:pt x="5169" y="126"/>
                    <a:pt x="5067" y="364"/>
                  </a:cubicBezTo>
                  <a:cubicBezTo>
                    <a:pt x="4767" y="1164"/>
                    <a:pt x="4467" y="2165"/>
                    <a:pt x="3766" y="2699"/>
                  </a:cubicBezTo>
                  <a:cubicBezTo>
                    <a:pt x="3511" y="2890"/>
                    <a:pt x="3256" y="2971"/>
                    <a:pt x="3009" y="2971"/>
                  </a:cubicBezTo>
                  <a:cubicBezTo>
                    <a:pt x="2221" y="2971"/>
                    <a:pt x="1512" y="2150"/>
                    <a:pt x="1131" y="1465"/>
                  </a:cubicBezTo>
                  <a:cubicBezTo>
                    <a:pt x="1028" y="1278"/>
                    <a:pt x="870" y="1201"/>
                    <a:pt x="711" y="1201"/>
                  </a:cubicBezTo>
                  <a:cubicBezTo>
                    <a:pt x="358" y="1201"/>
                    <a:pt x="0" y="1584"/>
                    <a:pt x="230" y="1998"/>
                  </a:cubicBezTo>
                  <a:cubicBezTo>
                    <a:pt x="834" y="3021"/>
                    <a:pt x="1849" y="4003"/>
                    <a:pt x="3018" y="4003"/>
                  </a:cubicBezTo>
                  <a:cubicBezTo>
                    <a:pt x="3336" y="4003"/>
                    <a:pt x="3665" y="3930"/>
                    <a:pt x="4000" y="3766"/>
                  </a:cubicBezTo>
                  <a:cubicBezTo>
                    <a:pt x="4755" y="3378"/>
                    <a:pt x="5231" y="2654"/>
                    <a:pt x="5582" y="1884"/>
                  </a:cubicBezTo>
                  <a:lnTo>
                    <a:pt x="5582" y="1884"/>
                  </a:lnTo>
                  <a:cubicBezTo>
                    <a:pt x="6120" y="2906"/>
                    <a:pt x="6944" y="3767"/>
                    <a:pt x="8185" y="3767"/>
                  </a:cubicBezTo>
                  <a:cubicBezTo>
                    <a:pt x="8202" y="3767"/>
                    <a:pt x="8219" y="3767"/>
                    <a:pt x="8236" y="3766"/>
                  </a:cubicBezTo>
                  <a:cubicBezTo>
                    <a:pt x="9397" y="3766"/>
                    <a:pt x="10121" y="2941"/>
                    <a:pt x="10586" y="1985"/>
                  </a:cubicBezTo>
                  <a:lnTo>
                    <a:pt x="10586" y="1985"/>
                  </a:lnTo>
                  <a:cubicBezTo>
                    <a:pt x="11105" y="2751"/>
                    <a:pt x="11884" y="3364"/>
                    <a:pt x="12739" y="3566"/>
                  </a:cubicBezTo>
                  <a:cubicBezTo>
                    <a:pt x="12933" y="3612"/>
                    <a:pt x="13135" y="3638"/>
                    <a:pt x="13335" y="3638"/>
                  </a:cubicBezTo>
                  <a:cubicBezTo>
                    <a:pt x="13720" y="3638"/>
                    <a:pt x="14100" y="3541"/>
                    <a:pt x="14407" y="3299"/>
                  </a:cubicBezTo>
                  <a:cubicBezTo>
                    <a:pt x="15008" y="2866"/>
                    <a:pt x="15208" y="2098"/>
                    <a:pt x="15241" y="1364"/>
                  </a:cubicBezTo>
                  <a:cubicBezTo>
                    <a:pt x="15258" y="1031"/>
                    <a:pt x="15008" y="864"/>
                    <a:pt x="14749" y="864"/>
                  </a:cubicBezTo>
                  <a:cubicBezTo>
                    <a:pt x="14491" y="864"/>
                    <a:pt x="14224" y="1031"/>
                    <a:pt x="14207" y="1364"/>
                  </a:cubicBezTo>
                  <a:cubicBezTo>
                    <a:pt x="14153" y="2087"/>
                    <a:pt x="13864" y="2595"/>
                    <a:pt x="13268" y="2595"/>
                  </a:cubicBezTo>
                  <a:cubicBezTo>
                    <a:pt x="13122" y="2595"/>
                    <a:pt x="12957" y="2565"/>
                    <a:pt x="12773" y="2499"/>
                  </a:cubicBezTo>
                  <a:cubicBezTo>
                    <a:pt x="11939" y="2165"/>
                    <a:pt x="11272" y="1398"/>
                    <a:pt x="11038" y="531"/>
                  </a:cubicBezTo>
                  <a:cubicBezTo>
                    <a:pt x="10989" y="268"/>
                    <a:pt x="10778" y="143"/>
                    <a:pt x="10561" y="143"/>
                  </a:cubicBezTo>
                  <a:cubicBezTo>
                    <a:pt x="10337" y="143"/>
                    <a:pt x="10105" y="276"/>
                    <a:pt x="10037" y="531"/>
                  </a:cubicBezTo>
                  <a:cubicBezTo>
                    <a:pt x="9804" y="1364"/>
                    <a:pt x="9303" y="2732"/>
                    <a:pt x="8236" y="2732"/>
                  </a:cubicBezTo>
                  <a:cubicBezTo>
                    <a:pt x="8222" y="2733"/>
                    <a:pt x="8207" y="2733"/>
                    <a:pt x="8193" y="2733"/>
                  </a:cubicBezTo>
                  <a:cubicBezTo>
                    <a:pt x="6988" y="2733"/>
                    <a:pt x="6398" y="1353"/>
                    <a:pt x="6068" y="364"/>
                  </a:cubicBezTo>
                  <a:cubicBezTo>
                    <a:pt x="6002" y="118"/>
                    <a:pt x="5808" y="1"/>
                    <a:pt x="5603" y="1"/>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1" name="Google Shape;8081;p35"/>
            <p:cNvSpPr/>
            <p:nvPr/>
          </p:nvSpPr>
          <p:spPr>
            <a:xfrm>
              <a:off x="2027724" y="3535287"/>
              <a:ext cx="387655" cy="140303"/>
            </a:xfrm>
            <a:custGeom>
              <a:avLst/>
              <a:gdLst/>
              <a:ahLst/>
              <a:cxnLst/>
              <a:rect l="l" t="t" r="r" b="b"/>
              <a:pathLst>
                <a:path w="10845" h="4019" extrusionOk="0">
                  <a:moveTo>
                    <a:pt x="5577" y="0"/>
                  </a:moveTo>
                  <a:cubicBezTo>
                    <a:pt x="5365" y="0"/>
                    <a:pt x="5152" y="134"/>
                    <a:pt x="5067" y="388"/>
                  </a:cubicBezTo>
                  <a:cubicBezTo>
                    <a:pt x="4767" y="1222"/>
                    <a:pt x="4433" y="2323"/>
                    <a:pt x="3599" y="2790"/>
                  </a:cubicBezTo>
                  <a:cubicBezTo>
                    <a:pt x="3382" y="2912"/>
                    <a:pt x="3170" y="2965"/>
                    <a:pt x="2966" y="2965"/>
                  </a:cubicBezTo>
                  <a:cubicBezTo>
                    <a:pt x="2171" y="2965"/>
                    <a:pt x="1503" y="2153"/>
                    <a:pt x="1131" y="1489"/>
                  </a:cubicBezTo>
                  <a:cubicBezTo>
                    <a:pt x="1027" y="1301"/>
                    <a:pt x="867" y="1224"/>
                    <a:pt x="708" y="1224"/>
                  </a:cubicBezTo>
                  <a:cubicBezTo>
                    <a:pt x="355" y="1224"/>
                    <a:pt x="1" y="1599"/>
                    <a:pt x="230" y="1989"/>
                  </a:cubicBezTo>
                  <a:cubicBezTo>
                    <a:pt x="787" y="2992"/>
                    <a:pt x="1810" y="4018"/>
                    <a:pt x="3006" y="4018"/>
                  </a:cubicBezTo>
                  <a:cubicBezTo>
                    <a:pt x="3242" y="4018"/>
                    <a:pt x="3485" y="3978"/>
                    <a:pt x="3733" y="3890"/>
                  </a:cubicBezTo>
                  <a:cubicBezTo>
                    <a:pt x="4632" y="3531"/>
                    <a:pt x="5168" y="2746"/>
                    <a:pt x="5565" y="1895"/>
                  </a:cubicBezTo>
                  <a:lnTo>
                    <a:pt x="5565" y="1895"/>
                  </a:lnTo>
                  <a:cubicBezTo>
                    <a:pt x="5972" y="2694"/>
                    <a:pt x="6558" y="3390"/>
                    <a:pt x="7469" y="3657"/>
                  </a:cubicBezTo>
                  <a:cubicBezTo>
                    <a:pt x="7709" y="3735"/>
                    <a:pt x="7942" y="3771"/>
                    <a:pt x="8166" y="3771"/>
                  </a:cubicBezTo>
                  <a:cubicBezTo>
                    <a:pt x="9278" y="3771"/>
                    <a:pt x="10166" y="2883"/>
                    <a:pt x="10637" y="1856"/>
                  </a:cubicBezTo>
                  <a:cubicBezTo>
                    <a:pt x="10845" y="1441"/>
                    <a:pt x="10480" y="1059"/>
                    <a:pt x="10135" y="1059"/>
                  </a:cubicBezTo>
                  <a:cubicBezTo>
                    <a:pt x="9981" y="1059"/>
                    <a:pt x="9830" y="1136"/>
                    <a:pt x="9737" y="1322"/>
                  </a:cubicBezTo>
                  <a:cubicBezTo>
                    <a:pt x="9436" y="2006"/>
                    <a:pt x="8910" y="2735"/>
                    <a:pt x="8160" y="2735"/>
                  </a:cubicBezTo>
                  <a:cubicBezTo>
                    <a:pt x="7996" y="2735"/>
                    <a:pt x="7821" y="2701"/>
                    <a:pt x="7635" y="2623"/>
                  </a:cubicBezTo>
                  <a:cubicBezTo>
                    <a:pt x="6735" y="2256"/>
                    <a:pt x="6334" y="1222"/>
                    <a:pt x="6068" y="388"/>
                  </a:cubicBezTo>
                  <a:cubicBezTo>
                    <a:pt x="5986" y="125"/>
                    <a:pt x="5782" y="0"/>
                    <a:pt x="5577" y="0"/>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2" name="Google Shape;8082;p35"/>
            <p:cNvSpPr/>
            <p:nvPr/>
          </p:nvSpPr>
          <p:spPr>
            <a:xfrm>
              <a:off x="3412034" y="2978342"/>
              <a:ext cx="388048" cy="139535"/>
            </a:xfrm>
            <a:custGeom>
              <a:avLst/>
              <a:gdLst/>
              <a:ahLst/>
              <a:cxnLst/>
              <a:rect l="l" t="t" r="r" b="b"/>
              <a:pathLst>
                <a:path w="10856" h="3997" extrusionOk="0">
                  <a:moveTo>
                    <a:pt x="5579" y="1"/>
                  </a:moveTo>
                  <a:cubicBezTo>
                    <a:pt x="5367" y="1"/>
                    <a:pt x="5152" y="126"/>
                    <a:pt x="5067" y="364"/>
                  </a:cubicBezTo>
                  <a:cubicBezTo>
                    <a:pt x="4767" y="1198"/>
                    <a:pt x="4434" y="2298"/>
                    <a:pt x="3600" y="2799"/>
                  </a:cubicBezTo>
                  <a:cubicBezTo>
                    <a:pt x="3391" y="2910"/>
                    <a:pt x="3188" y="2958"/>
                    <a:pt x="2992" y="2958"/>
                  </a:cubicBezTo>
                  <a:cubicBezTo>
                    <a:pt x="2185" y="2958"/>
                    <a:pt x="1507" y="2136"/>
                    <a:pt x="1131" y="1465"/>
                  </a:cubicBezTo>
                  <a:cubicBezTo>
                    <a:pt x="1028" y="1278"/>
                    <a:pt x="870" y="1201"/>
                    <a:pt x="711" y="1201"/>
                  </a:cubicBezTo>
                  <a:cubicBezTo>
                    <a:pt x="358" y="1201"/>
                    <a:pt x="1" y="1584"/>
                    <a:pt x="231" y="1998"/>
                  </a:cubicBezTo>
                  <a:cubicBezTo>
                    <a:pt x="814" y="2997"/>
                    <a:pt x="1812" y="3997"/>
                    <a:pt x="2996" y="3997"/>
                  </a:cubicBezTo>
                  <a:cubicBezTo>
                    <a:pt x="3235" y="3997"/>
                    <a:pt x="3481" y="3956"/>
                    <a:pt x="3733" y="3866"/>
                  </a:cubicBezTo>
                  <a:cubicBezTo>
                    <a:pt x="4651" y="3530"/>
                    <a:pt x="5193" y="2759"/>
                    <a:pt x="5582" y="1904"/>
                  </a:cubicBezTo>
                  <a:lnTo>
                    <a:pt x="5582" y="1904"/>
                  </a:lnTo>
                  <a:cubicBezTo>
                    <a:pt x="5996" y="2699"/>
                    <a:pt x="6587" y="3379"/>
                    <a:pt x="7469" y="3666"/>
                  </a:cubicBezTo>
                  <a:cubicBezTo>
                    <a:pt x="7710" y="3743"/>
                    <a:pt x="7943" y="3778"/>
                    <a:pt x="8167" y="3778"/>
                  </a:cubicBezTo>
                  <a:cubicBezTo>
                    <a:pt x="9304" y="3778"/>
                    <a:pt x="10198" y="2863"/>
                    <a:pt x="10671" y="1831"/>
                  </a:cubicBezTo>
                  <a:cubicBezTo>
                    <a:pt x="10856" y="1417"/>
                    <a:pt x="10484" y="1035"/>
                    <a:pt x="10148" y="1035"/>
                  </a:cubicBezTo>
                  <a:cubicBezTo>
                    <a:pt x="9997" y="1035"/>
                    <a:pt x="9854" y="1112"/>
                    <a:pt x="9771" y="1298"/>
                  </a:cubicBezTo>
                  <a:cubicBezTo>
                    <a:pt x="9442" y="1982"/>
                    <a:pt x="8912" y="2711"/>
                    <a:pt x="8161" y="2711"/>
                  </a:cubicBezTo>
                  <a:cubicBezTo>
                    <a:pt x="7996" y="2711"/>
                    <a:pt x="7822" y="2677"/>
                    <a:pt x="7636" y="2599"/>
                  </a:cubicBezTo>
                  <a:cubicBezTo>
                    <a:pt x="6735" y="2232"/>
                    <a:pt x="6335" y="1198"/>
                    <a:pt x="6068" y="364"/>
                  </a:cubicBezTo>
                  <a:cubicBezTo>
                    <a:pt x="5986" y="118"/>
                    <a:pt x="5783" y="1"/>
                    <a:pt x="5579" y="1"/>
                  </a:cubicBezTo>
                  <a:close/>
                </a:path>
              </a:pathLst>
            </a:custGeom>
            <a:solidFill>
              <a:schemeClr val="l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3" name="Google Shape;8083;p35"/>
            <p:cNvSpPr/>
            <p:nvPr/>
          </p:nvSpPr>
          <p:spPr>
            <a:xfrm>
              <a:off x="1562570" y="2154413"/>
              <a:ext cx="113312" cy="101344"/>
            </a:xfrm>
            <a:custGeom>
              <a:avLst/>
              <a:gdLst/>
              <a:ahLst/>
              <a:cxnLst/>
              <a:rect l="l" t="t" r="r" b="b"/>
              <a:pathLst>
                <a:path w="3170" h="2903" extrusionOk="0">
                  <a:moveTo>
                    <a:pt x="2597" y="1"/>
                  </a:moveTo>
                  <a:cubicBezTo>
                    <a:pt x="2373" y="1"/>
                    <a:pt x="2157" y="130"/>
                    <a:pt x="2102" y="351"/>
                  </a:cubicBezTo>
                  <a:cubicBezTo>
                    <a:pt x="2068" y="451"/>
                    <a:pt x="2035" y="518"/>
                    <a:pt x="2035" y="585"/>
                  </a:cubicBezTo>
                  <a:cubicBezTo>
                    <a:pt x="2008" y="639"/>
                    <a:pt x="1958" y="716"/>
                    <a:pt x="1941" y="779"/>
                  </a:cubicBezTo>
                  <a:lnTo>
                    <a:pt x="1941" y="779"/>
                  </a:lnTo>
                  <a:cubicBezTo>
                    <a:pt x="1939" y="781"/>
                    <a:pt x="1937" y="783"/>
                    <a:pt x="1935" y="785"/>
                  </a:cubicBezTo>
                  <a:lnTo>
                    <a:pt x="1902" y="851"/>
                  </a:lnTo>
                  <a:cubicBezTo>
                    <a:pt x="1902" y="885"/>
                    <a:pt x="1902" y="918"/>
                    <a:pt x="1868" y="952"/>
                  </a:cubicBezTo>
                  <a:cubicBezTo>
                    <a:pt x="1835" y="1018"/>
                    <a:pt x="1802" y="1118"/>
                    <a:pt x="1768" y="1185"/>
                  </a:cubicBezTo>
                  <a:cubicBezTo>
                    <a:pt x="1739" y="1243"/>
                    <a:pt x="1710" y="1300"/>
                    <a:pt x="1681" y="1357"/>
                  </a:cubicBezTo>
                  <a:lnTo>
                    <a:pt x="1681" y="1357"/>
                  </a:lnTo>
                  <a:cubicBezTo>
                    <a:pt x="1447" y="1046"/>
                    <a:pt x="1204" y="742"/>
                    <a:pt x="1034" y="384"/>
                  </a:cubicBezTo>
                  <a:cubicBezTo>
                    <a:pt x="946" y="231"/>
                    <a:pt x="757" y="135"/>
                    <a:pt x="572" y="135"/>
                  </a:cubicBezTo>
                  <a:cubicBezTo>
                    <a:pt x="476" y="135"/>
                    <a:pt x="380" y="161"/>
                    <a:pt x="300" y="218"/>
                  </a:cubicBezTo>
                  <a:cubicBezTo>
                    <a:pt x="67" y="351"/>
                    <a:pt x="0" y="651"/>
                    <a:pt x="134" y="918"/>
                  </a:cubicBezTo>
                  <a:cubicBezTo>
                    <a:pt x="434" y="1552"/>
                    <a:pt x="968" y="2019"/>
                    <a:pt x="1268" y="2653"/>
                  </a:cubicBezTo>
                  <a:cubicBezTo>
                    <a:pt x="1351" y="2820"/>
                    <a:pt x="1535" y="2903"/>
                    <a:pt x="1718" y="2903"/>
                  </a:cubicBezTo>
                  <a:cubicBezTo>
                    <a:pt x="1902" y="2903"/>
                    <a:pt x="2085" y="2820"/>
                    <a:pt x="2168" y="2653"/>
                  </a:cubicBezTo>
                  <a:cubicBezTo>
                    <a:pt x="2502" y="1986"/>
                    <a:pt x="2902" y="1352"/>
                    <a:pt x="3102" y="651"/>
                  </a:cubicBezTo>
                  <a:cubicBezTo>
                    <a:pt x="3169" y="384"/>
                    <a:pt x="3002" y="51"/>
                    <a:pt x="2736" y="18"/>
                  </a:cubicBezTo>
                  <a:cubicBezTo>
                    <a:pt x="2690" y="6"/>
                    <a:pt x="2643" y="1"/>
                    <a:pt x="259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4" name="Google Shape;8084;p35"/>
            <p:cNvSpPr/>
            <p:nvPr/>
          </p:nvSpPr>
          <p:spPr>
            <a:xfrm>
              <a:off x="1787909" y="2617870"/>
              <a:ext cx="113312" cy="101379"/>
            </a:xfrm>
            <a:custGeom>
              <a:avLst/>
              <a:gdLst/>
              <a:ahLst/>
              <a:cxnLst/>
              <a:rect l="l" t="t" r="r" b="b"/>
              <a:pathLst>
                <a:path w="3170" h="2904" extrusionOk="0">
                  <a:moveTo>
                    <a:pt x="2597" y="1"/>
                  </a:moveTo>
                  <a:cubicBezTo>
                    <a:pt x="2373" y="1"/>
                    <a:pt x="2158" y="130"/>
                    <a:pt x="2102" y="351"/>
                  </a:cubicBezTo>
                  <a:cubicBezTo>
                    <a:pt x="2102" y="451"/>
                    <a:pt x="2069" y="518"/>
                    <a:pt x="2036" y="585"/>
                  </a:cubicBezTo>
                  <a:cubicBezTo>
                    <a:pt x="2002" y="685"/>
                    <a:pt x="1969" y="752"/>
                    <a:pt x="1935" y="818"/>
                  </a:cubicBezTo>
                  <a:cubicBezTo>
                    <a:pt x="1955" y="779"/>
                    <a:pt x="1963" y="763"/>
                    <a:pt x="1966" y="763"/>
                  </a:cubicBezTo>
                  <a:cubicBezTo>
                    <a:pt x="1969" y="763"/>
                    <a:pt x="1969" y="771"/>
                    <a:pt x="1969" y="785"/>
                  </a:cubicBezTo>
                  <a:lnTo>
                    <a:pt x="1935" y="852"/>
                  </a:lnTo>
                  <a:cubicBezTo>
                    <a:pt x="1935" y="885"/>
                    <a:pt x="1902" y="918"/>
                    <a:pt x="1902" y="952"/>
                  </a:cubicBezTo>
                  <a:cubicBezTo>
                    <a:pt x="1869" y="1052"/>
                    <a:pt x="1802" y="1118"/>
                    <a:pt x="1769" y="1185"/>
                  </a:cubicBezTo>
                  <a:cubicBezTo>
                    <a:pt x="1742" y="1239"/>
                    <a:pt x="1715" y="1292"/>
                    <a:pt x="1688" y="1344"/>
                  </a:cubicBezTo>
                  <a:lnTo>
                    <a:pt x="1688" y="1344"/>
                  </a:lnTo>
                  <a:cubicBezTo>
                    <a:pt x="1457" y="1038"/>
                    <a:pt x="1220" y="737"/>
                    <a:pt x="1035" y="385"/>
                  </a:cubicBezTo>
                  <a:cubicBezTo>
                    <a:pt x="947" y="231"/>
                    <a:pt x="772" y="135"/>
                    <a:pt x="597" y="135"/>
                  </a:cubicBezTo>
                  <a:cubicBezTo>
                    <a:pt x="506" y="135"/>
                    <a:pt x="414" y="161"/>
                    <a:pt x="334" y="218"/>
                  </a:cubicBezTo>
                  <a:cubicBezTo>
                    <a:pt x="67" y="385"/>
                    <a:pt x="1" y="651"/>
                    <a:pt x="134" y="918"/>
                  </a:cubicBezTo>
                  <a:cubicBezTo>
                    <a:pt x="468" y="1552"/>
                    <a:pt x="968" y="2019"/>
                    <a:pt x="1302" y="2653"/>
                  </a:cubicBezTo>
                  <a:cubicBezTo>
                    <a:pt x="1385" y="2820"/>
                    <a:pt x="1569" y="2903"/>
                    <a:pt x="1752" y="2903"/>
                  </a:cubicBezTo>
                  <a:cubicBezTo>
                    <a:pt x="1935" y="2903"/>
                    <a:pt x="2119" y="2820"/>
                    <a:pt x="2202" y="2653"/>
                  </a:cubicBezTo>
                  <a:cubicBezTo>
                    <a:pt x="2536" y="1986"/>
                    <a:pt x="2936" y="1352"/>
                    <a:pt x="3103" y="651"/>
                  </a:cubicBezTo>
                  <a:cubicBezTo>
                    <a:pt x="3170" y="385"/>
                    <a:pt x="3036" y="84"/>
                    <a:pt x="2736" y="18"/>
                  </a:cubicBezTo>
                  <a:cubicBezTo>
                    <a:pt x="2690" y="6"/>
                    <a:pt x="2643" y="1"/>
                    <a:pt x="259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5" name="Google Shape;8085;p35"/>
            <p:cNvSpPr/>
            <p:nvPr/>
          </p:nvSpPr>
          <p:spPr>
            <a:xfrm>
              <a:off x="3043464" y="1808984"/>
              <a:ext cx="113312" cy="102112"/>
            </a:xfrm>
            <a:custGeom>
              <a:avLst/>
              <a:gdLst/>
              <a:ahLst/>
              <a:cxnLst/>
              <a:rect l="l" t="t" r="r" b="b"/>
              <a:pathLst>
                <a:path w="3170" h="2925" extrusionOk="0">
                  <a:moveTo>
                    <a:pt x="2655" y="0"/>
                  </a:moveTo>
                  <a:cubicBezTo>
                    <a:pt x="2411" y="0"/>
                    <a:pt x="2162" y="132"/>
                    <a:pt x="2102" y="372"/>
                  </a:cubicBezTo>
                  <a:cubicBezTo>
                    <a:pt x="2102" y="472"/>
                    <a:pt x="2069" y="539"/>
                    <a:pt x="2036" y="606"/>
                  </a:cubicBezTo>
                  <a:cubicBezTo>
                    <a:pt x="2002" y="673"/>
                    <a:pt x="1969" y="773"/>
                    <a:pt x="1936" y="839"/>
                  </a:cubicBezTo>
                  <a:cubicBezTo>
                    <a:pt x="1955" y="800"/>
                    <a:pt x="1963" y="784"/>
                    <a:pt x="1967" y="784"/>
                  </a:cubicBezTo>
                  <a:cubicBezTo>
                    <a:pt x="1969" y="784"/>
                    <a:pt x="1969" y="792"/>
                    <a:pt x="1969" y="806"/>
                  </a:cubicBezTo>
                  <a:lnTo>
                    <a:pt x="1936" y="873"/>
                  </a:lnTo>
                  <a:cubicBezTo>
                    <a:pt x="1936" y="906"/>
                    <a:pt x="1902" y="939"/>
                    <a:pt x="1902" y="973"/>
                  </a:cubicBezTo>
                  <a:cubicBezTo>
                    <a:pt x="1869" y="1039"/>
                    <a:pt x="1802" y="1140"/>
                    <a:pt x="1769" y="1206"/>
                  </a:cubicBezTo>
                  <a:cubicBezTo>
                    <a:pt x="1741" y="1257"/>
                    <a:pt x="1713" y="1308"/>
                    <a:pt x="1685" y="1360"/>
                  </a:cubicBezTo>
                  <a:lnTo>
                    <a:pt x="1685" y="1360"/>
                  </a:lnTo>
                  <a:cubicBezTo>
                    <a:pt x="1455" y="1056"/>
                    <a:pt x="1219" y="756"/>
                    <a:pt x="1035" y="406"/>
                  </a:cubicBezTo>
                  <a:cubicBezTo>
                    <a:pt x="942" y="244"/>
                    <a:pt x="753" y="146"/>
                    <a:pt x="568" y="146"/>
                  </a:cubicBezTo>
                  <a:cubicBezTo>
                    <a:pt x="487" y="146"/>
                    <a:pt x="406" y="165"/>
                    <a:pt x="334" y="206"/>
                  </a:cubicBezTo>
                  <a:cubicBezTo>
                    <a:pt x="68" y="372"/>
                    <a:pt x="1" y="673"/>
                    <a:pt x="134" y="939"/>
                  </a:cubicBezTo>
                  <a:cubicBezTo>
                    <a:pt x="468" y="1540"/>
                    <a:pt x="968" y="2040"/>
                    <a:pt x="1302" y="2674"/>
                  </a:cubicBezTo>
                  <a:cubicBezTo>
                    <a:pt x="1385" y="2841"/>
                    <a:pt x="1569" y="2924"/>
                    <a:pt x="1752" y="2924"/>
                  </a:cubicBezTo>
                  <a:cubicBezTo>
                    <a:pt x="1936" y="2924"/>
                    <a:pt x="2119" y="2841"/>
                    <a:pt x="2202" y="2674"/>
                  </a:cubicBezTo>
                  <a:cubicBezTo>
                    <a:pt x="2536" y="2007"/>
                    <a:pt x="2936" y="1373"/>
                    <a:pt x="3103" y="673"/>
                  </a:cubicBezTo>
                  <a:cubicBezTo>
                    <a:pt x="3170" y="406"/>
                    <a:pt x="3036" y="72"/>
                    <a:pt x="2736" y="5"/>
                  </a:cubicBezTo>
                  <a:cubicBezTo>
                    <a:pt x="2709" y="2"/>
                    <a:pt x="2682" y="0"/>
                    <a:pt x="265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6" name="Google Shape;8086;p35"/>
            <p:cNvSpPr/>
            <p:nvPr/>
          </p:nvSpPr>
          <p:spPr>
            <a:xfrm>
              <a:off x="3482273" y="1912630"/>
              <a:ext cx="113312" cy="102077"/>
            </a:xfrm>
            <a:custGeom>
              <a:avLst/>
              <a:gdLst/>
              <a:ahLst/>
              <a:cxnLst/>
              <a:rect l="l" t="t" r="r" b="b"/>
              <a:pathLst>
                <a:path w="3170" h="2924" extrusionOk="0">
                  <a:moveTo>
                    <a:pt x="2654" y="0"/>
                  </a:moveTo>
                  <a:cubicBezTo>
                    <a:pt x="2410" y="0"/>
                    <a:pt x="2162" y="132"/>
                    <a:pt x="2102" y="372"/>
                  </a:cubicBezTo>
                  <a:cubicBezTo>
                    <a:pt x="2068" y="472"/>
                    <a:pt x="2035" y="539"/>
                    <a:pt x="2035" y="606"/>
                  </a:cubicBezTo>
                  <a:cubicBezTo>
                    <a:pt x="2008" y="660"/>
                    <a:pt x="1958" y="737"/>
                    <a:pt x="1941" y="800"/>
                  </a:cubicBezTo>
                  <a:lnTo>
                    <a:pt x="1941" y="800"/>
                  </a:lnTo>
                  <a:cubicBezTo>
                    <a:pt x="1939" y="802"/>
                    <a:pt x="1937" y="804"/>
                    <a:pt x="1935" y="806"/>
                  </a:cubicBezTo>
                  <a:lnTo>
                    <a:pt x="1935" y="873"/>
                  </a:lnTo>
                  <a:cubicBezTo>
                    <a:pt x="1902" y="906"/>
                    <a:pt x="1902" y="939"/>
                    <a:pt x="1868" y="973"/>
                  </a:cubicBezTo>
                  <a:cubicBezTo>
                    <a:pt x="1835" y="1039"/>
                    <a:pt x="1802" y="1139"/>
                    <a:pt x="1768" y="1206"/>
                  </a:cubicBezTo>
                  <a:cubicBezTo>
                    <a:pt x="1738" y="1261"/>
                    <a:pt x="1707" y="1316"/>
                    <a:pt x="1677" y="1373"/>
                  </a:cubicBezTo>
                  <a:lnTo>
                    <a:pt x="1677" y="1373"/>
                  </a:lnTo>
                  <a:cubicBezTo>
                    <a:pt x="1444" y="1064"/>
                    <a:pt x="1203" y="761"/>
                    <a:pt x="1034" y="406"/>
                  </a:cubicBezTo>
                  <a:cubicBezTo>
                    <a:pt x="942" y="243"/>
                    <a:pt x="737" y="146"/>
                    <a:pt x="542" y="146"/>
                  </a:cubicBezTo>
                  <a:cubicBezTo>
                    <a:pt x="456" y="146"/>
                    <a:pt x="372" y="165"/>
                    <a:pt x="300" y="205"/>
                  </a:cubicBezTo>
                  <a:cubicBezTo>
                    <a:pt x="67" y="372"/>
                    <a:pt x="0" y="672"/>
                    <a:pt x="134" y="939"/>
                  </a:cubicBezTo>
                  <a:cubicBezTo>
                    <a:pt x="434" y="1540"/>
                    <a:pt x="968" y="2040"/>
                    <a:pt x="1268" y="2674"/>
                  </a:cubicBezTo>
                  <a:cubicBezTo>
                    <a:pt x="1368" y="2841"/>
                    <a:pt x="1551" y="2924"/>
                    <a:pt x="1731" y="2924"/>
                  </a:cubicBezTo>
                  <a:cubicBezTo>
                    <a:pt x="1910" y="2924"/>
                    <a:pt x="2085" y="2841"/>
                    <a:pt x="2168" y="2674"/>
                  </a:cubicBezTo>
                  <a:cubicBezTo>
                    <a:pt x="2502" y="2007"/>
                    <a:pt x="2902" y="1373"/>
                    <a:pt x="3102" y="672"/>
                  </a:cubicBezTo>
                  <a:cubicBezTo>
                    <a:pt x="3169" y="406"/>
                    <a:pt x="3002" y="72"/>
                    <a:pt x="2736" y="5"/>
                  </a:cubicBezTo>
                  <a:cubicBezTo>
                    <a:pt x="2709" y="2"/>
                    <a:pt x="2681" y="0"/>
                    <a:pt x="265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7" name="Google Shape;8087;p35"/>
            <p:cNvSpPr/>
            <p:nvPr/>
          </p:nvSpPr>
          <p:spPr>
            <a:xfrm>
              <a:off x="3466760" y="2374587"/>
              <a:ext cx="113312" cy="102147"/>
            </a:xfrm>
            <a:custGeom>
              <a:avLst/>
              <a:gdLst/>
              <a:ahLst/>
              <a:cxnLst/>
              <a:rect l="l" t="t" r="r" b="b"/>
              <a:pathLst>
                <a:path w="3170" h="2926" extrusionOk="0">
                  <a:moveTo>
                    <a:pt x="2615" y="0"/>
                  </a:moveTo>
                  <a:cubicBezTo>
                    <a:pt x="2385" y="0"/>
                    <a:pt x="2159" y="155"/>
                    <a:pt x="2102" y="382"/>
                  </a:cubicBezTo>
                  <a:cubicBezTo>
                    <a:pt x="2069" y="449"/>
                    <a:pt x="2035" y="549"/>
                    <a:pt x="2035" y="615"/>
                  </a:cubicBezTo>
                  <a:cubicBezTo>
                    <a:pt x="2010" y="666"/>
                    <a:pt x="1965" y="737"/>
                    <a:pt x="1945" y="797"/>
                  </a:cubicBezTo>
                  <a:lnTo>
                    <a:pt x="1945" y="797"/>
                  </a:lnTo>
                  <a:cubicBezTo>
                    <a:pt x="1942" y="802"/>
                    <a:pt x="1939" y="808"/>
                    <a:pt x="1935" y="816"/>
                  </a:cubicBezTo>
                  <a:lnTo>
                    <a:pt x="1902" y="882"/>
                  </a:lnTo>
                  <a:cubicBezTo>
                    <a:pt x="1902" y="916"/>
                    <a:pt x="1902" y="949"/>
                    <a:pt x="1869" y="982"/>
                  </a:cubicBezTo>
                  <a:cubicBezTo>
                    <a:pt x="1835" y="1049"/>
                    <a:pt x="1802" y="1149"/>
                    <a:pt x="1769" y="1216"/>
                  </a:cubicBezTo>
                  <a:cubicBezTo>
                    <a:pt x="1739" y="1269"/>
                    <a:pt x="1710" y="1322"/>
                    <a:pt x="1680" y="1375"/>
                  </a:cubicBezTo>
                  <a:lnTo>
                    <a:pt x="1680" y="1375"/>
                  </a:lnTo>
                  <a:cubicBezTo>
                    <a:pt x="1446" y="1059"/>
                    <a:pt x="1204" y="753"/>
                    <a:pt x="1035" y="415"/>
                  </a:cubicBezTo>
                  <a:cubicBezTo>
                    <a:pt x="942" y="253"/>
                    <a:pt x="737" y="155"/>
                    <a:pt x="542" y="155"/>
                  </a:cubicBezTo>
                  <a:cubicBezTo>
                    <a:pt x="456" y="155"/>
                    <a:pt x="372" y="174"/>
                    <a:pt x="301" y="215"/>
                  </a:cubicBezTo>
                  <a:cubicBezTo>
                    <a:pt x="67" y="382"/>
                    <a:pt x="1" y="682"/>
                    <a:pt x="134" y="949"/>
                  </a:cubicBezTo>
                  <a:cubicBezTo>
                    <a:pt x="434" y="1549"/>
                    <a:pt x="968" y="2050"/>
                    <a:pt x="1268" y="2650"/>
                  </a:cubicBezTo>
                  <a:cubicBezTo>
                    <a:pt x="1352" y="2834"/>
                    <a:pt x="1535" y="2925"/>
                    <a:pt x="1719" y="2925"/>
                  </a:cubicBezTo>
                  <a:cubicBezTo>
                    <a:pt x="1902" y="2925"/>
                    <a:pt x="2085" y="2834"/>
                    <a:pt x="2169" y="2650"/>
                  </a:cubicBezTo>
                  <a:cubicBezTo>
                    <a:pt x="2502" y="2016"/>
                    <a:pt x="2903" y="1383"/>
                    <a:pt x="3103" y="649"/>
                  </a:cubicBezTo>
                  <a:cubicBezTo>
                    <a:pt x="3170" y="415"/>
                    <a:pt x="3003" y="82"/>
                    <a:pt x="2736" y="15"/>
                  </a:cubicBezTo>
                  <a:cubicBezTo>
                    <a:pt x="2696" y="5"/>
                    <a:pt x="2656" y="0"/>
                    <a:pt x="261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8" name="Google Shape;8088;p35"/>
            <p:cNvSpPr/>
            <p:nvPr/>
          </p:nvSpPr>
          <p:spPr>
            <a:xfrm>
              <a:off x="1735470" y="3119030"/>
              <a:ext cx="113276" cy="102112"/>
            </a:xfrm>
            <a:custGeom>
              <a:avLst/>
              <a:gdLst/>
              <a:ahLst/>
              <a:cxnLst/>
              <a:rect l="l" t="t" r="r" b="b"/>
              <a:pathLst>
                <a:path w="3169" h="2925" extrusionOk="0">
                  <a:moveTo>
                    <a:pt x="2654" y="0"/>
                  </a:moveTo>
                  <a:cubicBezTo>
                    <a:pt x="2410" y="0"/>
                    <a:pt x="2162" y="132"/>
                    <a:pt x="2102" y="372"/>
                  </a:cubicBezTo>
                  <a:cubicBezTo>
                    <a:pt x="2068" y="439"/>
                    <a:pt x="2068" y="539"/>
                    <a:pt x="2035" y="606"/>
                  </a:cubicBezTo>
                  <a:cubicBezTo>
                    <a:pt x="2001" y="672"/>
                    <a:pt x="1968" y="773"/>
                    <a:pt x="1935" y="839"/>
                  </a:cubicBezTo>
                  <a:cubicBezTo>
                    <a:pt x="1954" y="800"/>
                    <a:pt x="1962" y="784"/>
                    <a:pt x="1966" y="784"/>
                  </a:cubicBezTo>
                  <a:cubicBezTo>
                    <a:pt x="1968" y="784"/>
                    <a:pt x="1968" y="792"/>
                    <a:pt x="1968" y="806"/>
                  </a:cubicBezTo>
                  <a:lnTo>
                    <a:pt x="1935" y="873"/>
                  </a:lnTo>
                  <a:cubicBezTo>
                    <a:pt x="1901" y="906"/>
                    <a:pt x="1901" y="939"/>
                    <a:pt x="1901" y="973"/>
                  </a:cubicBezTo>
                  <a:cubicBezTo>
                    <a:pt x="1835" y="1039"/>
                    <a:pt x="1801" y="1139"/>
                    <a:pt x="1768" y="1206"/>
                  </a:cubicBezTo>
                  <a:cubicBezTo>
                    <a:pt x="1740" y="1257"/>
                    <a:pt x="1711" y="1309"/>
                    <a:pt x="1683" y="1362"/>
                  </a:cubicBezTo>
                  <a:lnTo>
                    <a:pt x="1683" y="1362"/>
                  </a:lnTo>
                  <a:cubicBezTo>
                    <a:pt x="1444" y="1047"/>
                    <a:pt x="1202" y="742"/>
                    <a:pt x="1034" y="406"/>
                  </a:cubicBezTo>
                  <a:cubicBezTo>
                    <a:pt x="941" y="243"/>
                    <a:pt x="736" y="146"/>
                    <a:pt x="553" y="146"/>
                  </a:cubicBezTo>
                  <a:cubicBezTo>
                    <a:pt x="472" y="146"/>
                    <a:pt x="395" y="165"/>
                    <a:pt x="334" y="205"/>
                  </a:cubicBezTo>
                  <a:cubicBezTo>
                    <a:pt x="67" y="372"/>
                    <a:pt x="0" y="672"/>
                    <a:pt x="133" y="939"/>
                  </a:cubicBezTo>
                  <a:cubicBezTo>
                    <a:pt x="467" y="1540"/>
                    <a:pt x="967" y="2040"/>
                    <a:pt x="1301" y="2674"/>
                  </a:cubicBezTo>
                  <a:cubicBezTo>
                    <a:pt x="1384" y="2841"/>
                    <a:pt x="1559" y="2924"/>
                    <a:pt x="1739" y="2924"/>
                  </a:cubicBezTo>
                  <a:cubicBezTo>
                    <a:pt x="1918" y="2924"/>
                    <a:pt x="2102" y="2841"/>
                    <a:pt x="2202" y="2674"/>
                  </a:cubicBezTo>
                  <a:cubicBezTo>
                    <a:pt x="2502" y="2007"/>
                    <a:pt x="2935" y="1373"/>
                    <a:pt x="3102" y="672"/>
                  </a:cubicBezTo>
                  <a:cubicBezTo>
                    <a:pt x="3169" y="406"/>
                    <a:pt x="3036" y="72"/>
                    <a:pt x="2735" y="5"/>
                  </a:cubicBezTo>
                  <a:cubicBezTo>
                    <a:pt x="2708" y="2"/>
                    <a:pt x="2681" y="0"/>
                    <a:pt x="265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89" name="Google Shape;8089;p35"/>
            <p:cNvSpPr/>
            <p:nvPr/>
          </p:nvSpPr>
          <p:spPr>
            <a:xfrm>
              <a:off x="1728285" y="2210370"/>
              <a:ext cx="115707" cy="85948"/>
            </a:xfrm>
            <a:custGeom>
              <a:avLst/>
              <a:gdLst/>
              <a:ahLst/>
              <a:cxnLst/>
              <a:rect l="l" t="t" r="r" b="b"/>
              <a:pathLst>
                <a:path w="3237" h="2462" extrusionOk="0">
                  <a:moveTo>
                    <a:pt x="1572" y="1"/>
                  </a:moveTo>
                  <a:cubicBezTo>
                    <a:pt x="1493" y="1"/>
                    <a:pt x="1416" y="35"/>
                    <a:pt x="1369" y="114"/>
                  </a:cubicBezTo>
                  <a:cubicBezTo>
                    <a:pt x="1202" y="480"/>
                    <a:pt x="1235" y="814"/>
                    <a:pt x="1302" y="1148"/>
                  </a:cubicBezTo>
                  <a:cubicBezTo>
                    <a:pt x="1002" y="914"/>
                    <a:pt x="668" y="714"/>
                    <a:pt x="301" y="681"/>
                  </a:cubicBezTo>
                  <a:cubicBezTo>
                    <a:pt x="68" y="681"/>
                    <a:pt x="1" y="914"/>
                    <a:pt x="68" y="1081"/>
                  </a:cubicBezTo>
                  <a:cubicBezTo>
                    <a:pt x="401" y="1715"/>
                    <a:pt x="1035" y="2148"/>
                    <a:pt x="1669" y="2449"/>
                  </a:cubicBezTo>
                  <a:cubicBezTo>
                    <a:pt x="1705" y="2457"/>
                    <a:pt x="1738" y="2462"/>
                    <a:pt x="1769" y="2462"/>
                  </a:cubicBezTo>
                  <a:cubicBezTo>
                    <a:pt x="1853" y="2462"/>
                    <a:pt x="1920" y="2431"/>
                    <a:pt x="1969" y="2382"/>
                  </a:cubicBezTo>
                  <a:cubicBezTo>
                    <a:pt x="2002" y="2382"/>
                    <a:pt x="2036" y="2348"/>
                    <a:pt x="2036" y="2315"/>
                  </a:cubicBezTo>
                  <a:cubicBezTo>
                    <a:pt x="2503" y="1881"/>
                    <a:pt x="3203" y="1314"/>
                    <a:pt x="3237" y="614"/>
                  </a:cubicBezTo>
                  <a:cubicBezTo>
                    <a:pt x="3237" y="469"/>
                    <a:pt x="3110" y="374"/>
                    <a:pt x="2967" y="374"/>
                  </a:cubicBezTo>
                  <a:cubicBezTo>
                    <a:pt x="2946" y="374"/>
                    <a:pt x="2925" y="376"/>
                    <a:pt x="2903" y="380"/>
                  </a:cubicBezTo>
                  <a:cubicBezTo>
                    <a:pt x="2536" y="480"/>
                    <a:pt x="2269" y="714"/>
                    <a:pt x="2102" y="1014"/>
                  </a:cubicBezTo>
                  <a:cubicBezTo>
                    <a:pt x="2069" y="714"/>
                    <a:pt x="2002" y="414"/>
                    <a:pt x="1802" y="114"/>
                  </a:cubicBezTo>
                  <a:cubicBezTo>
                    <a:pt x="1749" y="43"/>
                    <a:pt x="1659" y="1"/>
                    <a:pt x="1572"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0" name="Google Shape;8090;p35"/>
            <p:cNvSpPr/>
            <p:nvPr/>
          </p:nvSpPr>
          <p:spPr>
            <a:xfrm>
              <a:off x="1464949" y="3165247"/>
              <a:ext cx="115528" cy="86472"/>
            </a:xfrm>
            <a:custGeom>
              <a:avLst/>
              <a:gdLst/>
              <a:ahLst/>
              <a:cxnLst/>
              <a:rect l="l" t="t" r="r" b="b"/>
              <a:pathLst>
                <a:path w="3232" h="2477" extrusionOk="0">
                  <a:moveTo>
                    <a:pt x="1582" y="1"/>
                  </a:moveTo>
                  <a:cubicBezTo>
                    <a:pt x="1495" y="1"/>
                    <a:pt x="1411" y="35"/>
                    <a:pt x="1364" y="113"/>
                  </a:cubicBezTo>
                  <a:cubicBezTo>
                    <a:pt x="1197" y="480"/>
                    <a:pt x="1230" y="814"/>
                    <a:pt x="1297" y="1181"/>
                  </a:cubicBezTo>
                  <a:cubicBezTo>
                    <a:pt x="997" y="914"/>
                    <a:pt x="696" y="714"/>
                    <a:pt x="296" y="714"/>
                  </a:cubicBezTo>
                  <a:cubicBezTo>
                    <a:pt x="283" y="712"/>
                    <a:pt x="271" y="711"/>
                    <a:pt x="258" y="711"/>
                  </a:cubicBezTo>
                  <a:cubicBezTo>
                    <a:pt x="84" y="711"/>
                    <a:pt x="0" y="925"/>
                    <a:pt x="63" y="1081"/>
                  </a:cubicBezTo>
                  <a:cubicBezTo>
                    <a:pt x="396" y="1715"/>
                    <a:pt x="1030" y="2148"/>
                    <a:pt x="1664" y="2448"/>
                  </a:cubicBezTo>
                  <a:cubicBezTo>
                    <a:pt x="1703" y="2468"/>
                    <a:pt x="1739" y="2476"/>
                    <a:pt x="1772" y="2476"/>
                  </a:cubicBezTo>
                  <a:cubicBezTo>
                    <a:pt x="1853" y="2476"/>
                    <a:pt x="1917" y="2429"/>
                    <a:pt x="1964" y="2382"/>
                  </a:cubicBezTo>
                  <a:cubicBezTo>
                    <a:pt x="1997" y="2382"/>
                    <a:pt x="2031" y="2348"/>
                    <a:pt x="2031" y="2348"/>
                  </a:cubicBezTo>
                  <a:cubicBezTo>
                    <a:pt x="2531" y="1881"/>
                    <a:pt x="3198" y="1314"/>
                    <a:pt x="3232" y="614"/>
                  </a:cubicBezTo>
                  <a:cubicBezTo>
                    <a:pt x="3232" y="469"/>
                    <a:pt x="3105" y="374"/>
                    <a:pt x="2962" y="374"/>
                  </a:cubicBezTo>
                  <a:cubicBezTo>
                    <a:pt x="2941" y="374"/>
                    <a:pt x="2920" y="376"/>
                    <a:pt x="2898" y="380"/>
                  </a:cubicBezTo>
                  <a:cubicBezTo>
                    <a:pt x="2531" y="480"/>
                    <a:pt x="2298" y="714"/>
                    <a:pt x="2097" y="1047"/>
                  </a:cubicBezTo>
                  <a:cubicBezTo>
                    <a:pt x="2064" y="714"/>
                    <a:pt x="1997" y="414"/>
                    <a:pt x="1831" y="113"/>
                  </a:cubicBezTo>
                  <a:cubicBezTo>
                    <a:pt x="1778" y="43"/>
                    <a:pt x="1679" y="1"/>
                    <a:pt x="1582"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1" name="Google Shape;8091;p35"/>
            <p:cNvSpPr/>
            <p:nvPr/>
          </p:nvSpPr>
          <p:spPr>
            <a:xfrm>
              <a:off x="3341580" y="3575154"/>
              <a:ext cx="115671" cy="85948"/>
            </a:xfrm>
            <a:custGeom>
              <a:avLst/>
              <a:gdLst/>
              <a:ahLst/>
              <a:cxnLst/>
              <a:rect l="l" t="t" r="r" b="b"/>
              <a:pathLst>
                <a:path w="3236" h="2462" extrusionOk="0">
                  <a:moveTo>
                    <a:pt x="1591" y="0"/>
                  </a:moveTo>
                  <a:cubicBezTo>
                    <a:pt x="1509" y="0"/>
                    <a:pt x="1433" y="34"/>
                    <a:pt x="1401" y="113"/>
                  </a:cubicBezTo>
                  <a:cubicBezTo>
                    <a:pt x="1201" y="480"/>
                    <a:pt x="1234" y="814"/>
                    <a:pt x="1334" y="1147"/>
                  </a:cubicBezTo>
                  <a:cubicBezTo>
                    <a:pt x="1034" y="914"/>
                    <a:pt x="701" y="714"/>
                    <a:pt x="300" y="680"/>
                  </a:cubicBezTo>
                  <a:cubicBezTo>
                    <a:pt x="100" y="680"/>
                    <a:pt x="0" y="914"/>
                    <a:pt x="100" y="1081"/>
                  </a:cubicBezTo>
                  <a:cubicBezTo>
                    <a:pt x="400" y="1714"/>
                    <a:pt x="1034" y="2148"/>
                    <a:pt x="1668" y="2448"/>
                  </a:cubicBezTo>
                  <a:cubicBezTo>
                    <a:pt x="1704" y="2457"/>
                    <a:pt x="1737" y="2461"/>
                    <a:pt x="1769" y="2461"/>
                  </a:cubicBezTo>
                  <a:cubicBezTo>
                    <a:pt x="1855" y="2461"/>
                    <a:pt x="1928" y="2430"/>
                    <a:pt x="2002" y="2381"/>
                  </a:cubicBezTo>
                  <a:cubicBezTo>
                    <a:pt x="2002" y="2381"/>
                    <a:pt x="2035" y="2348"/>
                    <a:pt x="2068" y="2315"/>
                  </a:cubicBezTo>
                  <a:cubicBezTo>
                    <a:pt x="2535" y="1881"/>
                    <a:pt x="3202" y="1314"/>
                    <a:pt x="3236" y="614"/>
                  </a:cubicBezTo>
                  <a:cubicBezTo>
                    <a:pt x="3236" y="477"/>
                    <a:pt x="3124" y="362"/>
                    <a:pt x="3010" y="362"/>
                  </a:cubicBezTo>
                  <a:cubicBezTo>
                    <a:pt x="2985" y="362"/>
                    <a:pt x="2960" y="368"/>
                    <a:pt x="2936" y="380"/>
                  </a:cubicBezTo>
                  <a:cubicBezTo>
                    <a:pt x="2535" y="480"/>
                    <a:pt x="2302" y="714"/>
                    <a:pt x="2102" y="1014"/>
                  </a:cubicBezTo>
                  <a:cubicBezTo>
                    <a:pt x="2068" y="714"/>
                    <a:pt x="2035" y="413"/>
                    <a:pt x="1835" y="113"/>
                  </a:cubicBezTo>
                  <a:cubicBezTo>
                    <a:pt x="1782" y="43"/>
                    <a:pt x="1683" y="0"/>
                    <a:pt x="1591" y="0"/>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2" name="Google Shape;8092;p35"/>
            <p:cNvSpPr/>
            <p:nvPr/>
          </p:nvSpPr>
          <p:spPr>
            <a:xfrm>
              <a:off x="3590760" y="2535551"/>
              <a:ext cx="115707" cy="86472"/>
            </a:xfrm>
            <a:custGeom>
              <a:avLst/>
              <a:gdLst/>
              <a:ahLst/>
              <a:cxnLst/>
              <a:rect l="l" t="t" r="r" b="b"/>
              <a:pathLst>
                <a:path w="3237" h="2477" extrusionOk="0">
                  <a:moveTo>
                    <a:pt x="1594" y="1"/>
                  </a:moveTo>
                  <a:cubicBezTo>
                    <a:pt x="1511" y="1"/>
                    <a:pt x="1434" y="43"/>
                    <a:pt x="1402" y="139"/>
                  </a:cubicBezTo>
                  <a:cubicBezTo>
                    <a:pt x="1202" y="505"/>
                    <a:pt x="1235" y="839"/>
                    <a:pt x="1335" y="1173"/>
                  </a:cubicBezTo>
                  <a:cubicBezTo>
                    <a:pt x="1035" y="906"/>
                    <a:pt x="701" y="739"/>
                    <a:pt x="301" y="706"/>
                  </a:cubicBezTo>
                  <a:cubicBezTo>
                    <a:pt x="101" y="706"/>
                    <a:pt x="1" y="939"/>
                    <a:pt x="101" y="1106"/>
                  </a:cubicBezTo>
                  <a:cubicBezTo>
                    <a:pt x="401" y="1740"/>
                    <a:pt x="1035" y="2173"/>
                    <a:pt x="1702" y="2440"/>
                  </a:cubicBezTo>
                  <a:cubicBezTo>
                    <a:pt x="1740" y="2466"/>
                    <a:pt x="1778" y="2477"/>
                    <a:pt x="1817" y="2477"/>
                  </a:cubicBezTo>
                  <a:cubicBezTo>
                    <a:pt x="1879" y="2477"/>
                    <a:pt x="1940" y="2448"/>
                    <a:pt x="2002" y="2407"/>
                  </a:cubicBezTo>
                  <a:cubicBezTo>
                    <a:pt x="2002" y="2373"/>
                    <a:pt x="2036" y="2373"/>
                    <a:pt x="2069" y="2340"/>
                  </a:cubicBezTo>
                  <a:cubicBezTo>
                    <a:pt x="2536" y="1873"/>
                    <a:pt x="3203" y="1339"/>
                    <a:pt x="3236" y="606"/>
                  </a:cubicBezTo>
                  <a:cubicBezTo>
                    <a:pt x="3236" y="486"/>
                    <a:pt x="3103" y="367"/>
                    <a:pt x="2979" y="367"/>
                  </a:cubicBezTo>
                  <a:cubicBezTo>
                    <a:pt x="2965" y="367"/>
                    <a:pt x="2950" y="369"/>
                    <a:pt x="2936" y="372"/>
                  </a:cubicBezTo>
                  <a:cubicBezTo>
                    <a:pt x="2536" y="472"/>
                    <a:pt x="2302" y="739"/>
                    <a:pt x="2102" y="1039"/>
                  </a:cubicBezTo>
                  <a:cubicBezTo>
                    <a:pt x="2069" y="739"/>
                    <a:pt x="2036" y="405"/>
                    <a:pt x="1835" y="139"/>
                  </a:cubicBezTo>
                  <a:cubicBezTo>
                    <a:pt x="1783" y="51"/>
                    <a:pt x="1685" y="1"/>
                    <a:pt x="1594"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3" name="Google Shape;8093;p35"/>
            <p:cNvSpPr/>
            <p:nvPr/>
          </p:nvSpPr>
          <p:spPr>
            <a:xfrm>
              <a:off x="3060407" y="1657230"/>
              <a:ext cx="115456" cy="86716"/>
            </a:xfrm>
            <a:custGeom>
              <a:avLst/>
              <a:gdLst/>
              <a:ahLst/>
              <a:cxnLst/>
              <a:rect l="l" t="t" r="r" b="b"/>
              <a:pathLst>
                <a:path w="3230" h="2484" extrusionOk="0">
                  <a:moveTo>
                    <a:pt x="1585" y="1"/>
                  </a:moveTo>
                  <a:cubicBezTo>
                    <a:pt x="1503" y="1"/>
                    <a:pt x="1426" y="35"/>
                    <a:pt x="1395" y="114"/>
                  </a:cubicBezTo>
                  <a:cubicBezTo>
                    <a:pt x="1195" y="481"/>
                    <a:pt x="1228" y="814"/>
                    <a:pt x="1328" y="1181"/>
                  </a:cubicBezTo>
                  <a:cubicBezTo>
                    <a:pt x="1028" y="914"/>
                    <a:pt x="694" y="714"/>
                    <a:pt x="294" y="714"/>
                  </a:cubicBezTo>
                  <a:cubicBezTo>
                    <a:pt x="281" y="712"/>
                    <a:pt x="268" y="711"/>
                    <a:pt x="256" y="711"/>
                  </a:cubicBezTo>
                  <a:cubicBezTo>
                    <a:pt x="82" y="711"/>
                    <a:pt x="0" y="925"/>
                    <a:pt x="94" y="1081"/>
                  </a:cubicBezTo>
                  <a:cubicBezTo>
                    <a:pt x="394" y="1748"/>
                    <a:pt x="1028" y="2149"/>
                    <a:pt x="1695" y="2449"/>
                  </a:cubicBezTo>
                  <a:cubicBezTo>
                    <a:pt x="1731" y="2472"/>
                    <a:pt x="1766" y="2484"/>
                    <a:pt x="1801" y="2484"/>
                  </a:cubicBezTo>
                  <a:cubicBezTo>
                    <a:pt x="1866" y="2484"/>
                    <a:pt x="1931" y="2447"/>
                    <a:pt x="1995" y="2382"/>
                  </a:cubicBezTo>
                  <a:cubicBezTo>
                    <a:pt x="1995" y="2382"/>
                    <a:pt x="2029" y="2349"/>
                    <a:pt x="2062" y="2349"/>
                  </a:cubicBezTo>
                  <a:cubicBezTo>
                    <a:pt x="2529" y="1882"/>
                    <a:pt x="3196" y="1348"/>
                    <a:pt x="3229" y="614"/>
                  </a:cubicBezTo>
                  <a:cubicBezTo>
                    <a:pt x="3229" y="469"/>
                    <a:pt x="3103" y="374"/>
                    <a:pt x="2982" y="374"/>
                  </a:cubicBezTo>
                  <a:cubicBezTo>
                    <a:pt x="2964" y="374"/>
                    <a:pt x="2947" y="376"/>
                    <a:pt x="2929" y="381"/>
                  </a:cubicBezTo>
                  <a:cubicBezTo>
                    <a:pt x="2529" y="481"/>
                    <a:pt x="2295" y="748"/>
                    <a:pt x="2095" y="1048"/>
                  </a:cubicBezTo>
                  <a:cubicBezTo>
                    <a:pt x="2062" y="714"/>
                    <a:pt x="2029" y="414"/>
                    <a:pt x="1828" y="114"/>
                  </a:cubicBezTo>
                  <a:cubicBezTo>
                    <a:pt x="1776" y="43"/>
                    <a:pt x="1676" y="1"/>
                    <a:pt x="1585"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4" name="Google Shape;8094;p35"/>
            <p:cNvSpPr/>
            <p:nvPr/>
          </p:nvSpPr>
          <p:spPr>
            <a:xfrm>
              <a:off x="2701273" y="4056415"/>
              <a:ext cx="698743" cy="531854"/>
            </a:xfrm>
            <a:custGeom>
              <a:avLst/>
              <a:gdLst/>
              <a:ahLst/>
              <a:cxnLst/>
              <a:rect l="l" t="t" r="r" b="b"/>
              <a:pathLst>
                <a:path w="19548" h="15235" extrusionOk="0">
                  <a:moveTo>
                    <a:pt x="18971" y="1"/>
                  </a:moveTo>
                  <a:cubicBezTo>
                    <a:pt x="18953" y="1"/>
                    <a:pt x="18934" y="2"/>
                    <a:pt x="18914" y="4"/>
                  </a:cubicBezTo>
                  <a:cubicBezTo>
                    <a:pt x="15578" y="437"/>
                    <a:pt x="12076" y="371"/>
                    <a:pt x="8907" y="1671"/>
                  </a:cubicBezTo>
                  <a:cubicBezTo>
                    <a:pt x="7272" y="2339"/>
                    <a:pt x="5871" y="3339"/>
                    <a:pt x="4737" y="4707"/>
                  </a:cubicBezTo>
                  <a:cubicBezTo>
                    <a:pt x="3503" y="6141"/>
                    <a:pt x="2736" y="7809"/>
                    <a:pt x="2068" y="9577"/>
                  </a:cubicBezTo>
                  <a:cubicBezTo>
                    <a:pt x="1401" y="11245"/>
                    <a:pt x="0" y="12946"/>
                    <a:pt x="401" y="14848"/>
                  </a:cubicBezTo>
                  <a:cubicBezTo>
                    <a:pt x="454" y="15117"/>
                    <a:pt x="650" y="15234"/>
                    <a:pt x="855" y="15234"/>
                  </a:cubicBezTo>
                  <a:cubicBezTo>
                    <a:pt x="1157" y="15234"/>
                    <a:pt x="1481" y="14979"/>
                    <a:pt x="1401" y="14581"/>
                  </a:cubicBezTo>
                  <a:cubicBezTo>
                    <a:pt x="1101" y="13113"/>
                    <a:pt x="2335" y="11612"/>
                    <a:pt x="2902" y="10311"/>
                  </a:cubicBezTo>
                  <a:cubicBezTo>
                    <a:pt x="3570" y="8677"/>
                    <a:pt x="4170" y="7042"/>
                    <a:pt x="5271" y="5641"/>
                  </a:cubicBezTo>
                  <a:cubicBezTo>
                    <a:pt x="6305" y="4373"/>
                    <a:pt x="7572" y="3373"/>
                    <a:pt x="9040" y="2739"/>
                  </a:cubicBezTo>
                  <a:cubicBezTo>
                    <a:pt x="10441" y="2105"/>
                    <a:pt x="12009" y="1805"/>
                    <a:pt x="13510" y="1605"/>
                  </a:cubicBezTo>
                  <a:cubicBezTo>
                    <a:pt x="15311" y="1371"/>
                    <a:pt x="17113" y="1271"/>
                    <a:pt x="18914" y="1071"/>
                  </a:cubicBezTo>
                  <a:cubicBezTo>
                    <a:pt x="19528" y="974"/>
                    <a:pt x="19547" y="1"/>
                    <a:pt x="1897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5" name="Google Shape;8095;p35"/>
            <p:cNvSpPr/>
            <p:nvPr/>
          </p:nvSpPr>
          <p:spPr>
            <a:xfrm>
              <a:off x="2183788" y="4119391"/>
              <a:ext cx="529419" cy="491463"/>
            </a:xfrm>
            <a:custGeom>
              <a:avLst/>
              <a:gdLst/>
              <a:ahLst/>
              <a:cxnLst/>
              <a:rect l="l" t="t" r="r" b="b"/>
              <a:pathLst>
                <a:path w="14811" h="14078" extrusionOk="0">
                  <a:moveTo>
                    <a:pt x="701" y="1"/>
                  </a:moveTo>
                  <a:cubicBezTo>
                    <a:pt x="0" y="1"/>
                    <a:pt x="0" y="1068"/>
                    <a:pt x="701" y="1068"/>
                  </a:cubicBezTo>
                  <a:cubicBezTo>
                    <a:pt x="3269" y="1068"/>
                    <a:pt x="5938" y="1302"/>
                    <a:pt x="8273" y="2469"/>
                  </a:cubicBezTo>
                  <a:cubicBezTo>
                    <a:pt x="10741" y="3704"/>
                    <a:pt x="12809" y="5939"/>
                    <a:pt x="13410" y="8674"/>
                  </a:cubicBezTo>
                  <a:cubicBezTo>
                    <a:pt x="13777" y="10275"/>
                    <a:pt x="13710" y="11943"/>
                    <a:pt x="13710" y="13577"/>
                  </a:cubicBezTo>
                  <a:cubicBezTo>
                    <a:pt x="13710" y="13911"/>
                    <a:pt x="13969" y="14078"/>
                    <a:pt x="14227" y="14078"/>
                  </a:cubicBezTo>
                  <a:cubicBezTo>
                    <a:pt x="14486" y="14078"/>
                    <a:pt x="14744" y="13911"/>
                    <a:pt x="14744" y="13577"/>
                  </a:cubicBezTo>
                  <a:cubicBezTo>
                    <a:pt x="14744" y="12010"/>
                    <a:pt x="14811" y="10442"/>
                    <a:pt x="14511" y="8874"/>
                  </a:cubicBezTo>
                  <a:cubicBezTo>
                    <a:pt x="14244" y="7306"/>
                    <a:pt x="13577" y="5905"/>
                    <a:pt x="12609" y="4671"/>
                  </a:cubicBezTo>
                  <a:cubicBezTo>
                    <a:pt x="10841" y="2436"/>
                    <a:pt x="8340" y="1068"/>
                    <a:pt x="5571" y="468"/>
                  </a:cubicBezTo>
                  <a:cubicBezTo>
                    <a:pt x="3970" y="134"/>
                    <a:pt x="2335" y="1"/>
                    <a:pt x="70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6" name="Google Shape;8096;p35"/>
            <p:cNvSpPr/>
            <p:nvPr/>
          </p:nvSpPr>
          <p:spPr>
            <a:xfrm>
              <a:off x="2654161" y="4454312"/>
              <a:ext cx="717331" cy="350880"/>
            </a:xfrm>
            <a:custGeom>
              <a:avLst/>
              <a:gdLst/>
              <a:ahLst/>
              <a:cxnLst/>
              <a:rect l="l" t="t" r="r" b="b"/>
              <a:pathLst>
                <a:path w="20068" h="10051" extrusionOk="0">
                  <a:moveTo>
                    <a:pt x="14849" y="1"/>
                  </a:moveTo>
                  <a:cubicBezTo>
                    <a:pt x="13445" y="1"/>
                    <a:pt x="12053" y="147"/>
                    <a:pt x="10692" y="548"/>
                  </a:cubicBezTo>
                  <a:cubicBezTo>
                    <a:pt x="7856" y="1381"/>
                    <a:pt x="5188" y="3149"/>
                    <a:pt x="3120" y="5218"/>
                  </a:cubicBezTo>
                  <a:cubicBezTo>
                    <a:pt x="1919" y="6385"/>
                    <a:pt x="885" y="7719"/>
                    <a:pt x="184" y="9254"/>
                  </a:cubicBezTo>
                  <a:cubicBezTo>
                    <a:pt x="0" y="9668"/>
                    <a:pt x="372" y="10051"/>
                    <a:pt x="708" y="10051"/>
                  </a:cubicBezTo>
                  <a:cubicBezTo>
                    <a:pt x="859" y="10051"/>
                    <a:pt x="1002" y="9974"/>
                    <a:pt x="1085" y="9787"/>
                  </a:cubicBezTo>
                  <a:cubicBezTo>
                    <a:pt x="2586" y="6552"/>
                    <a:pt x="5521" y="4117"/>
                    <a:pt x="8624" y="2516"/>
                  </a:cubicBezTo>
                  <a:cubicBezTo>
                    <a:pt x="10690" y="1430"/>
                    <a:pt x="12875" y="1063"/>
                    <a:pt x="15103" y="1063"/>
                  </a:cubicBezTo>
                  <a:cubicBezTo>
                    <a:pt x="16435" y="1063"/>
                    <a:pt x="17783" y="1194"/>
                    <a:pt x="19131" y="1381"/>
                  </a:cubicBezTo>
                  <a:cubicBezTo>
                    <a:pt x="19162" y="1386"/>
                    <a:pt x="19192" y="1388"/>
                    <a:pt x="19221" y="1388"/>
                  </a:cubicBezTo>
                  <a:cubicBezTo>
                    <a:pt x="19824" y="1388"/>
                    <a:pt x="20068" y="444"/>
                    <a:pt x="19431" y="381"/>
                  </a:cubicBezTo>
                  <a:cubicBezTo>
                    <a:pt x="17905" y="173"/>
                    <a:pt x="16370" y="1"/>
                    <a:pt x="14849"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7" name="Google Shape;8097;p35"/>
            <p:cNvSpPr/>
            <p:nvPr/>
          </p:nvSpPr>
          <p:spPr>
            <a:xfrm>
              <a:off x="2171849" y="4540958"/>
              <a:ext cx="468402" cy="351230"/>
            </a:xfrm>
            <a:custGeom>
              <a:avLst/>
              <a:gdLst/>
              <a:ahLst/>
              <a:cxnLst/>
              <a:rect l="l" t="t" r="r" b="b"/>
              <a:pathLst>
                <a:path w="13104" h="10061" extrusionOk="0">
                  <a:moveTo>
                    <a:pt x="668" y="34"/>
                  </a:moveTo>
                  <a:cubicBezTo>
                    <a:pt x="1" y="34"/>
                    <a:pt x="1" y="1068"/>
                    <a:pt x="668" y="1068"/>
                  </a:cubicBezTo>
                  <a:cubicBezTo>
                    <a:pt x="3437" y="1134"/>
                    <a:pt x="6439" y="1001"/>
                    <a:pt x="8874" y="2569"/>
                  </a:cubicBezTo>
                  <a:cubicBezTo>
                    <a:pt x="10075" y="3303"/>
                    <a:pt x="11209" y="4437"/>
                    <a:pt x="11609" y="5838"/>
                  </a:cubicBezTo>
                  <a:cubicBezTo>
                    <a:pt x="11943" y="7072"/>
                    <a:pt x="11876" y="8406"/>
                    <a:pt x="12043" y="9674"/>
                  </a:cubicBezTo>
                  <a:cubicBezTo>
                    <a:pt x="12083" y="9943"/>
                    <a:pt x="12270" y="10060"/>
                    <a:pt x="12473" y="10060"/>
                  </a:cubicBezTo>
                  <a:cubicBezTo>
                    <a:pt x="12771" y="10060"/>
                    <a:pt x="13103" y="9805"/>
                    <a:pt x="13043" y="9407"/>
                  </a:cubicBezTo>
                  <a:cubicBezTo>
                    <a:pt x="12843" y="8039"/>
                    <a:pt x="12977" y="6572"/>
                    <a:pt x="12510" y="5237"/>
                  </a:cubicBezTo>
                  <a:cubicBezTo>
                    <a:pt x="11976" y="3770"/>
                    <a:pt x="10808" y="2602"/>
                    <a:pt x="9541" y="1735"/>
                  </a:cubicBezTo>
                  <a:cubicBezTo>
                    <a:pt x="6939" y="0"/>
                    <a:pt x="3670" y="100"/>
                    <a:pt x="668" y="34"/>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8" name="Google Shape;8098;p35"/>
            <p:cNvSpPr/>
            <p:nvPr/>
          </p:nvSpPr>
          <p:spPr>
            <a:xfrm>
              <a:off x="2272008" y="4077186"/>
              <a:ext cx="130005" cy="139116"/>
            </a:xfrm>
            <a:custGeom>
              <a:avLst/>
              <a:gdLst/>
              <a:ahLst/>
              <a:cxnLst/>
              <a:rect l="l" t="t" r="r" b="b"/>
              <a:pathLst>
                <a:path w="3637" h="3985" extrusionOk="0">
                  <a:moveTo>
                    <a:pt x="2171" y="0"/>
                  </a:moveTo>
                  <a:cubicBezTo>
                    <a:pt x="2090" y="0"/>
                    <a:pt x="2009" y="23"/>
                    <a:pt x="1935" y="76"/>
                  </a:cubicBezTo>
                  <a:cubicBezTo>
                    <a:pt x="1702" y="209"/>
                    <a:pt x="1569" y="543"/>
                    <a:pt x="1735" y="776"/>
                  </a:cubicBezTo>
                  <a:cubicBezTo>
                    <a:pt x="2036" y="1202"/>
                    <a:pt x="2205" y="1685"/>
                    <a:pt x="2426" y="2139"/>
                  </a:cubicBezTo>
                  <a:lnTo>
                    <a:pt x="2426" y="2139"/>
                  </a:lnTo>
                  <a:cubicBezTo>
                    <a:pt x="2156" y="2270"/>
                    <a:pt x="1896" y="2414"/>
                    <a:pt x="1635" y="2544"/>
                  </a:cubicBezTo>
                  <a:cubicBezTo>
                    <a:pt x="1535" y="2611"/>
                    <a:pt x="1468" y="2644"/>
                    <a:pt x="1368" y="2678"/>
                  </a:cubicBezTo>
                  <a:cubicBezTo>
                    <a:pt x="1344" y="2678"/>
                    <a:pt x="1249" y="2731"/>
                    <a:pt x="1238" y="2747"/>
                  </a:cubicBezTo>
                  <a:lnTo>
                    <a:pt x="1238" y="2747"/>
                  </a:lnTo>
                  <a:cubicBezTo>
                    <a:pt x="1191" y="2754"/>
                    <a:pt x="1163" y="2778"/>
                    <a:pt x="1135" y="2778"/>
                  </a:cubicBezTo>
                  <a:cubicBezTo>
                    <a:pt x="901" y="2878"/>
                    <a:pt x="701" y="2911"/>
                    <a:pt x="468" y="2978"/>
                  </a:cubicBezTo>
                  <a:cubicBezTo>
                    <a:pt x="201" y="3011"/>
                    <a:pt x="1" y="3345"/>
                    <a:pt x="101" y="3612"/>
                  </a:cubicBezTo>
                  <a:cubicBezTo>
                    <a:pt x="189" y="3875"/>
                    <a:pt x="380" y="3985"/>
                    <a:pt x="628" y="3985"/>
                  </a:cubicBezTo>
                  <a:cubicBezTo>
                    <a:pt x="663" y="3985"/>
                    <a:pt x="698" y="3983"/>
                    <a:pt x="735" y="3979"/>
                  </a:cubicBezTo>
                  <a:cubicBezTo>
                    <a:pt x="1702" y="3812"/>
                    <a:pt x="2503" y="3211"/>
                    <a:pt x="3370" y="2844"/>
                  </a:cubicBezTo>
                  <a:cubicBezTo>
                    <a:pt x="3537" y="2778"/>
                    <a:pt x="3637" y="2544"/>
                    <a:pt x="3637" y="2377"/>
                  </a:cubicBezTo>
                  <a:cubicBezTo>
                    <a:pt x="3637" y="2277"/>
                    <a:pt x="3637" y="2144"/>
                    <a:pt x="3570" y="2044"/>
                  </a:cubicBezTo>
                  <a:cubicBezTo>
                    <a:pt x="3537" y="1977"/>
                    <a:pt x="3470" y="1877"/>
                    <a:pt x="3403" y="1777"/>
                  </a:cubicBezTo>
                  <a:cubicBezTo>
                    <a:pt x="3336" y="1610"/>
                    <a:pt x="3236" y="1443"/>
                    <a:pt x="3170" y="1277"/>
                  </a:cubicBezTo>
                  <a:cubicBezTo>
                    <a:pt x="3003" y="910"/>
                    <a:pt x="2836" y="576"/>
                    <a:pt x="2636" y="243"/>
                  </a:cubicBezTo>
                  <a:cubicBezTo>
                    <a:pt x="2522" y="106"/>
                    <a:pt x="2346" y="0"/>
                    <a:pt x="2171"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099" name="Google Shape;8099;p35"/>
            <p:cNvSpPr/>
            <p:nvPr/>
          </p:nvSpPr>
          <p:spPr>
            <a:xfrm>
              <a:off x="2380531" y="4107208"/>
              <a:ext cx="149057" cy="146727"/>
            </a:xfrm>
            <a:custGeom>
              <a:avLst/>
              <a:gdLst/>
              <a:ahLst/>
              <a:cxnLst/>
              <a:rect l="l" t="t" r="r" b="b"/>
              <a:pathLst>
                <a:path w="4170" h="4203" extrusionOk="0">
                  <a:moveTo>
                    <a:pt x="2824" y="0"/>
                  </a:moveTo>
                  <a:cubicBezTo>
                    <a:pt x="2736" y="0"/>
                    <a:pt x="2649" y="26"/>
                    <a:pt x="2569" y="83"/>
                  </a:cubicBezTo>
                  <a:cubicBezTo>
                    <a:pt x="2335" y="216"/>
                    <a:pt x="2202" y="550"/>
                    <a:pt x="2369" y="784"/>
                  </a:cubicBezTo>
                  <a:cubicBezTo>
                    <a:pt x="2435" y="850"/>
                    <a:pt x="2469" y="950"/>
                    <a:pt x="2502" y="1050"/>
                  </a:cubicBezTo>
                  <a:cubicBezTo>
                    <a:pt x="2535" y="1084"/>
                    <a:pt x="2569" y="1117"/>
                    <a:pt x="2569" y="1184"/>
                  </a:cubicBezTo>
                  <a:cubicBezTo>
                    <a:pt x="2585" y="1216"/>
                    <a:pt x="2591" y="1227"/>
                    <a:pt x="2593" y="1227"/>
                  </a:cubicBezTo>
                  <a:cubicBezTo>
                    <a:pt x="2596" y="1227"/>
                    <a:pt x="2575" y="1174"/>
                    <a:pt x="2578" y="1174"/>
                  </a:cubicBezTo>
                  <a:lnTo>
                    <a:pt x="2578" y="1174"/>
                  </a:lnTo>
                  <a:cubicBezTo>
                    <a:pt x="2580" y="1174"/>
                    <a:pt x="2586" y="1185"/>
                    <a:pt x="2602" y="1217"/>
                  </a:cubicBezTo>
                  <a:cubicBezTo>
                    <a:pt x="2669" y="1417"/>
                    <a:pt x="2736" y="1617"/>
                    <a:pt x="2802" y="1818"/>
                  </a:cubicBezTo>
                  <a:cubicBezTo>
                    <a:pt x="2864" y="2045"/>
                    <a:pt x="2926" y="2285"/>
                    <a:pt x="2988" y="2522"/>
                  </a:cubicBezTo>
                  <a:lnTo>
                    <a:pt x="2988" y="2522"/>
                  </a:lnTo>
                  <a:cubicBezTo>
                    <a:pt x="2883" y="2565"/>
                    <a:pt x="2782" y="2592"/>
                    <a:pt x="2702" y="2618"/>
                  </a:cubicBezTo>
                  <a:cubicBezTo>
                    <a:pt x="2435" y="2718"/>
                    <a:pt x="2202" y="2785"/>
                    <a:pt x="1968" y="2852"/>
                  </a:cubicBezTo>
                  <a:cubicBezTo>
                    <a:pt x="1468" y="2985"/>
                    <a:pt x="968" y="3085"/>
                    <a:pt x="434" y="3185"/>
                  </a:cubicBezTo>
                  <a:cubicBezTo>
                    <a:pt x="167" y="3252"/>
                    <a:pt x="0" y="3586"/>
                    <a:pt x="100" y="3819"/>
                  </a:cubicBezTo>
                  <a:cubicBezTo>
                    <a:pt x="156" y="4069"/>
                    <a:pt x="349" y="4203"/>
                    <a:pt x="586" y="4203"/>
                  </a:cubicBezTo>
                  <a:cubicBezTo>
                    <a:pt x="634" y="4203"/>
                    <a:pt x="683" y="4197"/>
                    <a:pt x="734" y="4186"/>
                  </a:cubicBezTo>
                  <a:cubicBezTo>
                    <a:pt x="1802" y="3952"/>
                    <a:pt x="2869" y="3719"/>
                    <a:pt x="3870" y="3285"/>
                  </a:cubicBezTo>
                  <a:cubicBezTo>
                    <a:pt x="4070" y="3185"/>
                    <a:pt x="4170" y="2885"/>
                    <a:pt x="4103" y="2685"/>
                  </a:cubicBezTo>
                  <a:cubicBezTo>
                    <a:pt x="3870" y="1884"/>
                    <a:pt x="3736" y="984"/>
                    <a:pt x="3269" y="250"/>
                  </a:cubicBezTo>
                  <a:cubicBezTo>
                    <a:pt x="3159" y="96"/>
                    <a:pt x="2992" y="0"/>
                    <a:pt x="282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0" name="Google Shape;8100;p35"/>
            <p:cNvSpPr/>
            <p:nvPr/>
          </p:nvSpPr>
          <p:spPr>
            <a:xfrm>
              <a:off x="2220749" y="4484474"/>
              <a:ext cx="127610" cy="151754"/>
            </a:xfrm>
            <a:custGeom>
              <a:avLst/>
              <a:gdLst/>
              <a:ahLst/>
              <a:cxnLst/>
              <a:rect l="l" t="t" r="r" b="b"/>
              <a:pathLst>
                <a:path w="3570" h="4347" extrusionOk="0">
                  <a:moveTo>
                    <a:pt x="1020" y="1"/>
                  </a:moveTo>
                  <a:cubicBezTo>
                    <a:pt x="844" y="1"/>
                    <a:pt x="655" y="97"/>
                    <a:pt x="567" y="251"/>
                  </a:cubicBezTo>
                  <a:cubicBezTo>
                    <a:pt x="434" y="517"/>
                    <a:pt x="534" y="818"/>
                    <a:pt x="768" y="951"/>
                  </a:cubicBezTo>
                  <a:cubicBezTo>
                    <a:pt x="1135" y="1218"/>
                    <a:pt x="1368" y="1385"/>
                    <a:pt x="1702" y="1685"/>
                  </a:cubicBezTo>
                  <a:cubicBezTo>
                    <a:pt x="1880" y="1845"/>
                    <a:pt x="2048" y="2005"/>
                    <a:pt x="2207" y="2171"/>
                  </a:cubicBezTo>
                  <a:lnTo>
                    <a:pt x="2207" y="2171"/>
                  </a:lnTo>
                  <a:cubicBezTo>
                    <a:pt x="2171" y="2198"/>
                    <a:pt x="2136" y="2225"/>
                    <a:pt x="2102" y="2252"/>
                  </a:cubicBezTo>
                  <a:cubicBezTo>
                    <a:pt x="1902" y="2385"/>
                    <a:pt x="1702" y="2519"/>
                    <a:pt x="1501" y="2619"/>
                  </a:cubicBezTo>
                  <a:cubicBezTo>
                    <a:pt x="1135" y="2886"/>
                    <a:pt x="734" y="3119"/>
                    <a:pt x="334" y="3386"/>
                  </a:cubicBezTo>
                  <a:cubicBezTo>
                    <a:pt x="100" y="3520"/>
                    <a:pt x="0" y="3853"/>
                    <a:pt x="134" y="4087"/>
                  </a:cubicBezTo>
                  <a:cubicBezTo>
                    <a:pt x="250" y="4249"/>
                    <a:pt x="430" y="4347"/>
                    <a:pt x="618" y="4347"/>
                  </a:cubicBezTo>
                  <a:cubicBezTo>
                    <a:pt x="701" y="4347"/>
                    <a:pt x="786" y="4328"/>
                    <a:pt x="868" y="4287"/>
                  </a:cubicBezTo>
                  <a:cubicBezTo>
                    <a:pt x="1702" y="3753"/>
                    <a:pt x="2536" y="3253"/>
                    <a:pt x="3336" y="2619"/>
                  </a:cubicBezTo>
                  <a:cubicBezTo>
                    <a:pt x="3570" y="2419"/>
                    <a:pt x="3503" y="2085"/>
                    <a:pt x="3336" y="1885"/>
                  </a:cubicBezTo>
                  <a:cubicBezTo>
                    <a:pt x="2769" y="1151"/>
                    <a:pt x="2035" y="584"/>
                    <a:pt x="1268" y="84"/>
                  </a:cubicBezTo>
                  <a:cubicBezTo>
                    <a:pt x="1200" y="27"/>
                    <a:pt x="1112" y="1"/>
                    <a:pt x="1020"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1" name="Google Shape;8101;p35"/>
            <p:cNvSpPr/>
            <p:nvPr/>
          </p:nvSpPr>
          <p:spPr>
            <a:xfrm>
              <a:off x="2316117" y="4489431"/>
              <a:ext cx="138369" cy="171548"/>
            </a:xfrm>
            <a:custGeom>
              <a:avLst/>
              <a:gdLst/>
              <a:ahLst/>
              <a:cxnLst/>
              <a:rect l="l" t="t" r="r" b="b"/>
              <a:pathLst>
                <a:path w="3871" h="4914" extrusionOk="0">
                  <a:moveTo>
                    <a:pt x="1862" y="0"/>
                  </a:moveTo>
                  <a:cubicBezTo>
                    <a:pt x="1505" y="0"/>
                    <a:pt x="1136" y="380"/>
                    <a:pt x="1369" y="776"/>
                  </a:cubicBezTo>
                  <a:cubicBezTo>
                    <a:pt x="1723" y="1358"/>
                    <a:pt x="2001" y="2036"/>
                    <a:pt x="2420" y="2577"/>
                  </a:cubicBezTo>
                  <a:lnTo>
                    <a:pt x="2420" y="2577"/>
                  </a:lnTo>
                  <a:cubicBezTo>
                    <a:pt x="1731" y="3026"/>
                    <a:pt x="1075" y="3548"/>
                    <a:pt x="335" y="3945"/>
                  </a:cubicBezTo>
                  <a:cubicBezTo>
                    <a:pt x="68" y="4078"/>
                    <a:pt x="1" y="4445"/>
                    <a:pt x="134" y="4679"/>
                  </a:cubicBezTo>
                  <a:cubicBezTo>
                    <a:pt x="244" y="4832"/>
                    <a:pt x="411" y="4913"/>
                    <a:pt x="589" y="4913"/>
                  </a:cubicBezTo>
                  <a:cubicBezTo>
                    <a:pt x="681" y="4913"/>
                    <a:pt x="777" y="4891"/>
                    <a:pt x="868" y="4845"/>
                  </a:cubicBezTo>
                  <a:cubicBezTo>
                    <a:pt x="1769" y="4345"/>
                    <a:pt x="2569" y="3644"/>
                    <a:pt x="3503" y="3144"/>
                  </a:cubicBezTo>
                  <a:cubicBezTo>
                    <a:pt x="3804" y="2977"/>
                    <a:pt x="3870" y="2510"/>
                    <a:pt x="3637" y="2310"/>
                  </a:cubicBezTo>
                  <a:cubicBezTo>
                    <a:pt x="2970" y="1810"/>
                    <a:pt x="2703" y="976"/>
                    <a:pt x="2269" y="242"/>
                  </a:cubicBezTo>
                  <a:cubicBezTo>
                    <a:pt x="2169" y="71"/>
                    <a:pt x="2016" y="0"/>
                    <a:pt x="1862"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2" name="Google Shape;8102;p35"/>
            <p:cNvSpPr/>
            <p:nvPr/>
          </p:nvSpPr>
          <p:spPr>
            <a:xfrm>
              <a:off x="3025591" y="4411653"/>
              <a:ext cx="127610" cy="141525"/>
            </a:xfrm>
            <a:custGeom>
              <a:avLst/>
              <a:gdLst/>
              <a:ahLst/>
              <a:cxnLst/>
              <a:rect l="l" t="t" r="r" b="b"/>
              <a:pathLst>
                <a:path w="3570" h="4054" extrusionOk="0">
                  <a:moveTo>
                    <a:pt x="2189" y="0"/>
                  </a:moveTo>
                  <a:cubicBezTo>
                    <a:pt x="2012" y="0"/>
                    <a:pt x="1845" y="82"/>
                    <a:pt x="1735" y="235"/>
                  </a:cubicBezTo>
                  <a:cubicBezTo>
                    <a:pt x="1668" y="402"/>
                    <a:pt x="1535" y="569"/>
                    <a:pt x="1435" y="735"/>
                  </a:cubicBezTo>
                  <a:cubicBezTo>
                    <a:pt x="1435" y="735"/>
                    <a:pt x="1401" y="735"/>
                    <a:pt x="1401" y="769"/>
                  </a:cubicBezTo>
                  <a:cubicBezTo>
                    <a:pt x="1368" y="802"/>
                    <a:pt x="1368" y="836"/>
                    <a:pt x="1335" y="869"/>
                  </a:cubicBezTo>
                  <a:cubicBezTo>
                    <a:pt x="1268" y="936"/>
                    <a:pt x="1201" y="1002"/>
                    <a:pt x="1135" y="1069"/>
                  </a:cubicBezTo>
                  <a:cubicBezTo>
                    <a:pt x="868" y="1369"/>
                    <a:pt x="601" y="1603"/>
                    <a:pt x="301" y="1870"/>
                  </a:cubicBezTo>
                  <a:cubicBezTo>
                    <a:pt x="0" y="2136"/>
                    <a:pt x="201" y="2637"/>
                    <a:pt x="534" y="2737"/>
                  </a:cubicBezTo>
                  <a:cubicBezTo>
                    <a:pt x="601" y="2770"/>
                    <a:pt x="668" y="2770"/>
                    <a:pt x="701" y="2804"/>
                  </a:cubicBezTo>
                  <a:cubicBezTo>
                    <a:pt x="734" y="2804"/>
                    <a:pt x="768" y="2804"/>
                    <a:pt x="801" y="2837"/>
                  </a:cubicBezTo>
                  <a:cubicBezTo>
                    <a:pt x="768" y="2820"/>
                    <a:pt x="751" y="2812"/>
                    <a:pt x="747" y="2812"/>
                  </a:cubicBezTo>
                  <a:cubicBezTo>
                    <a:pt x="743" y="2812"/>
                    <a:pt x="751" y="2820"/>
                    <a:pt x="768" y="2837"/>
                  </a:cubicBezTo>
                  <a:cubicBezTo>
                    <a:pt x="901" y="2870"/>
                    <a:pt x="1001" y="2937"/>
                    <a:pt x="1101" y="2970"/>
                  </a:cubicBezTo>
                  <a:cubicBezTo>
                    <a:pt x="1268" y="3070"/>
                    <a:pt x="1468" y="3171"/>
                    <a:pt x="1635" y="3304"/>
                  </a:cubicBezTo>
                  <a:cubicBezTo>
                    <a:pt x="2002" y="3504"/>
                    <a:pt x="2369" y="3771"/>
                    <a:pt x="2736" y="3971"/>
                  </a:cubicBezTo>
                  <a:cubicBezTo>
                    <a:pt x="2816" y="4028"/>
                    <a:pt x="2907" y="4054"/>
                    <a:pt x="2998" y="4054"/>
                  </a:cubicBezTo>
                  <a:cubicBezTo>
                    <a:pt x="3174" y="4054"/>
                    <a:pt x="3348" y="3958"/>
                    <a:pt x="3436" y="3804"/>
                  </a:cubicBezTo>
                  <a:cubicBezTo>
                    <a:pt x="3570" y="3537"/>
                    <a:pt x="3503" y="3237"/>
                    <a:pt x="3236" y="3070"/>
                  </a:cubicBezTo>
                  <a:cubicBezTo>
                    <a:pt x="2683" y="2748"/>
                    <a:pt x="2163" y="2378"/>
                    <a:pt x="1608" y="2081"/>
                  </a:cubicBezTo>
                  <a:lnTo>
                    <a:pt x="1608" y="2081"/>
                  </a:lnTo>
                  <a:cubicBezTo>
                    <a:pt x="2007" y="1684"/>
                    <a:pt x="2361" y="1250"/>
                    <a:pt x="2636" y="769"/>
                  </a:cubicBezTo>
                  <a:cubicBezTo>
                    <a:pt x="2769" y="535"/>
                    <a:pt x="2702" y="202"/>
                    <a:pt x="2469" y="68"/>
                  </a:cubicBezTo>
                  <a:cubicBezTo>
                    <a:pt x="2377" y="23"/>
                    <a:pt x="2282" y="0"/>
                    <a:pt x="2189"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3" name="Google Shape;8103;p35"/>
            <p:cNvSpPr/>
            <p:nvPr/>
          </p:nvSpPr>
          <p:spPr>
            <a:xfrm>
              <a:off x="3162710" y="4411374"/>
              <a:ext cx="116886" cy="139081"/>
            </a:xfrm>
            <a:custGeom>
              <a:avLst/>
              <a:gdLst/>
              <a:ahLst/>
              <a:cxnLst/>
              <a:rect l="l" t="t" r="r" b="b"/>
              <a:pathLst>
                <a:path w="3270" h="3984" extrusionOk="0">
                  <a:moveTo>
                    <a:pt x="2311" y="1"/>
                  </a:moveTo>
                  <a:cubicBezTo>
                    <a:pt x="2227" y="1"/>
                    <a:pt x="2143" y="23"/>
                    <a:pt x="2069" y="76"/>
                  </a:cubicBezTo>
                  <a:cubicBezTo>
                    <a:pt x="1468" y="510"/>
                    <a:pt x="834" y="877"/>
                    <a:pt x="267" y="1311"/>
                  </a:cubicBezTo>
                  <a:cubicBezTo>
                    <a:pt x="101" y="1411"/>
                    <a:pt x="1" y="1544"/>
                    <a:pt x="1" y="1744"/>
                  </a:cubicBezTo>
                  <a:cubicBezTo>
                    <a:pt x="1" y="1944"/>
                    <a:pt x="101" y="2078"/>
                    <a:pt x="267" y="2211"/>
                  </a:cubicBezTo>
                  <a:cubicBezTo>
                    <a:pt x="468" y="2311"/>
                    <a:pt x="634" y="2445"/>
                    <a:pt x="834" y="2578"/>
                  </a:cubicBezTo>
                  <a:lnTo>
                    <a:pt x="901" y="2645"/>
                  </a:lnTo>
                  <a:lnTo>
                    <a:pt x="1001" y="2745"/>
                  </a:lnTo>
                  <a:cubicBezTo>
                    <a:pt x="1101" y="2812"/>
                    <a:pt x="1201" y="2878"/>
                    <a:pt x="1268" y="2978"/>
                  </a:cubicBezTo>
                  <a:cubicBezTo>
                    <a:pt x="1635" y="3245"/>
                    <a:pt x="1969" y="3545"/>
                    <a:pt x="2302" y="3846"/>
                  </a:cubicBezTo>
                  <a:cubicBezTo>
                    <a:pt x="2424" y="3933"/>
                    <a:pt x="2564" y="3984"/>
                    <a:pt x="2704" y="3984"/>
                  </a:cubicBezTo>
                  <a:cubicBezTo>
                    <a:pt x="2831" y="3984"/>
                    <a:pt x="2958" y="3941"/>
                    <a:pt x="3069" y="3846"/>
                  </a:cubicBezTo>
                  <a:cubicBezTo>
                    <a:pt x="3236" y="3646"/>
                    <a:pt x="3270" y="3279"/>
                    <a:pt x="3069" y="3112"/>
                  </a:cubicBezTo>
                  <a:cubicBezTo>
                    <a:pt x="2512" y="2676"/>
                    <a:pt x="1990" y="2187"/>
                    <a:pt x="1439" y="1760"/>
                  </a:cubicBezTo>
                  <a:lnTo>
                    <a:pt x="1439" y="1760"/>
                  </a:lnTo>
                  <a:cubicBezTo>
                    <a:pt x="1823" y="1503"/>
                    <a:pt x="2220" y="1253"/>
                    <a:pt x="2602" y="977"/>
                  </a:cubicBezTo>
                  <a:cubicBezTo>
                    <a:pt x="2803" y="810"/>
                    <a:pt x="2936" y="510"/>
                    <a:pt x="2769" y="243"/>
                  </a:cubicBezTo>
                  <a:cubicBezTo>
                    <a:pt x="2678" y="106"/>
                    <a:pt x="2493" y="1"/>
                    <a:pt x="2311"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4" name="Google Shape;8104;p35"/>
            <p:cNvSpPr/>
            <p:nvPr/>
          </p:nvSpPr>
          <p:spPr>
            <a:xfrm>
              <a:off x="3002928" y="4039309"/>
              <a:ext cx="140728" cy="144458"/>
            </a:xfrm>
            <a:custGeom>
              <a:avLst/>
              <a:gdLst/>
              <a:ahLst/>
              <a:cxnLst/>
              <a:rect l="l" t="t" r="r" b="b"/>
              <a:pathLst>
                <a:path w="3937" h="4138" extrusionOk="0">
                  <a:moveTo>
                    <a:pt x="2054" y="0"/>
                  </a:moveTo>
                  <a:cubicBezTo>
                    <a:pt x="1868" y="0"/>
                    <a:pt x="1694" y="98"/>
                    <a:pt x="1602" y="260"/>
                  </a:cubicBezTo>
                  <a:cubicBezTo>
                    <a:pt x="1168" y="994"/>
                    <a:pt x="568" y="1528"/>
                    <a:pt x="167" y="2262"/>
                  </a:cubicBezTo>
                  <a:cubicBezTo>
                    <a:pt x="1" y="2528"/>
                    <a:pt x="101" y="2862"/>
                    <a:pt x="334" y="2995"/>
                  </a:cubicBezTo>
                  <a:cubicBezTo>
                    <a:pt x="801" y="3262"/>
                    <a:pt x="1302" y="3396"/>
                    <a:pt x="1802" y="3529"/>
                  </a:cubicBezTo>
                  <a:cubicBezTo>
                    <a:pt x="2035" y="3596"/>
                    <a:pt x="2302" y="3663"/>
                    <a:pt x="2502" y="3763"/>
                  </a:cubicBezTo>
                  <a:cubicBezTo>
                    <a:pt x="2525" y="3763"/>
                    <a:pt x="2591" y="3792"/>
                    <a:pt x="2604" y="3792"/>
                  </a:cubicBezTo>
                  <a:cubicBezTo>
                    <a:pt x="2610" y="3792"/>
                    <a:pt x="2603" y="3785"/>
                    <a:pt x="2569" y="3763"/>
                  </a:cubicBezTo>
                  <a:lnTo>
                    <a:pt x="2569" y="3763"/>
                  </a:lnTo>
                  <a:cubicBezTo>
                    <a:pt x="2636" y="3796"/>
                    <a:pt x="2703" y="3829"/>
                    <a:pt x="2736" y="3863"/>
                  </a:cubicBezTo>
                  <a:cubicBezTo>
                    <a:pt x="2869" y="3929"/>
                    <a:pt x="2969" y="3996"/>
                    <a:pt x="3070" y="4063"/>
                  </a:cubicBezTo>
                  <a:cubicBezTo>
                    <a:pt x="3142" y="4115"/>
                    <a:pt x="3227" y="4137"/>
                    <a:pt x="3314" y="4137"/>
                  </a:cubicBezTo>
                  <a:cubicBezTo>
                    <a:pt x="3508" y="4137"/>
                    <a:pt x="3711" y="4024"/>
                    <a:pt x="3803" y="3863"/>
                  </a:cubicBezTo>
                  <a:cubicBezTo>
                    <a:pt x="3937" y="3596"/>
                    <a:pt x="3837" y="3329"/>
                    <a:pt x="3603" y="3162"/>
                  </a:cubicBezTo>
                  <a:cubicBezTo>
                    <a:pt x="3170" y="2862"/>
                    <a:pt x="2669" y="2695"/>
                    <a:pt x="2169" y="2562"/>
                  </a:cubicBezTo>
                  <a:cubicBezTo>
                    <a:pt x="1935" y="2495"/>
                    <a:pt x="1702" y="2428"/>
                    <a:pt x="1468" y="2362"/>
                  </a:cubicBezTo>
                  <a:cubicBezTo>
                    <a:pt x="1434" y="2350"/>
                    <a:pt x="1395" y="2334"/>
                    <a:pt x="1355" y="2318"/>
                  </a:cubicBezTo>
                  <a:lnTo>
                    <a:pt x="1355" y="2318"/>
                  </a:lnTo>
                  <a:cubicBezTo>
                    <a:pt x="1359" y="2310"/>
                    <a:pt x="1364" y="2302"/>
                    <a:pt x="1368" y="2295"/>
                  </a:cubicBezTo>
                  <a:cubicBezTo>
                    <a:pt x="1535" y="2095"/>
                    <a:pt x="1568" y="2061"/>
                    <a:pt x="1702" y="1861"/>
                  </a:cubicBezTo>
                  <a:cubicBezTo>
                    <a:pt x="1969" y="1528"/>
                    <a:pt x="2269" y="1161"/>
                    <a:pt x="2502" y="794"/>
                  </a:cubicBezTo>
                  <a:cubicBezTo>
                    <a:pt x="2636" y="560"/>
                    <a:pt x="2569" y="193"/>
                    <a:pt x="2302" y="60"/>
                  </a:cubicBezTo>
                  <a:cubicBezTo>
                    <a:pt x="2221" y="19"/>
                    <a:pt x="2136" y="0"/>
                    <a:pt x="2054"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5" name="Google Shape;8105;p35"/>
            <p:cNvSpPr/>
            <p:nvPr/>
          </p:nvSpPr>
          <p:spPr>
            <a:xfrm>
              <a:off x="3149592" y="4016793"/>
              <a:ext cx="126430" cy="133635"/>
            </a:xfrm>
            <a:custGeom>
              <a:avLst/>
              <a:gdLst/>
              <a:ahLst/>
              <a:cxnLst/>
              <a:rect l="l" t="t" r="r" b="b"/>
              <a:pathLst>
                <a:path w="3537" h="3828" extrusionOk="0">
                  <a:moveTo>
                    <a:pt x="2530" y="0"/>
                  </a:moveTo>
                  <a:cubicBezTo>
                    <a:pt x="2398" y="0"/>
                    <a:pt x="2264" y="42"/>
                    <a:pt x="2169" y="138"/>
                  </a:cubicBezTo>
                  <a:cubicBezTo>
                    <a:pt x="1602" y="838"/>
                    <a:pt x="835" y="1305"/>
                    <a:pt x="234" y="1939"/>
                  </a:cubicBezTo>
                  <a:cubicBezTo>
                    <a:pt x="34" y="2173"/>
                    <a:pt x="1" y="2640"/>
                    <a:pt x="334" y="2773"/>
                  </a:cubicBezTo>
                  <a:cubicBezTo>
                    <a:pt x="734" y="2940"/>
                    <a:pt x="1168" y="3140"/>
                    <a:pt x="1602" y="3307"/>
                  </a:cubicBezTo>
                  <a:cubicBezTo>
                    <a:pt x="1802" y="3374"/>
                    <a:pt x="1969" y="3474"/>
                    <a:pt x="2169" y="3540"/>
                  </a:cubicBezTo>
                  <a:cubicBezTo>
                    <a:pt x="2215" y="3559"/>
                    <a:pt x="2230" y="3564"/>
                    <a:pt x="2232" y="3564"/>
                  </a:cubicBezTo>
                  <a:cubicBezTo>
                    <a:pt x="2235" y="3564"/>
                    <a:pt x="2202" y="3550"/>
                    <a:pt x="2205" y="3550"/>
                  </a:cubicBezTo>
                  <a:lnTo>
                    <a:pt x="2205" y="3550"/>
                  </a:lnTo>
                  <a:cubicBezTo>
                    <a:pt x="2207" y="3550"/>
                    <a:pt x="2223" y="3555"/>
                    <a:pt x="2269" y="3574"/>
                  </a:cubicBezTo>
                  <a:cubicBezTo>
                    <a:pt x="2302" y="3607"/>
                    <a:pt x="2369" y="3607"/>
                    <a:pt x="2402" y="3640"/>
                  </a:cubicBezTo>
                  <a:cubicBezTo>
                    <a:pt x="2502" y="3707"/>
                    <a:pt x="2602" y="3740"/>
                    <a:pt x="2703" y="3774"/>
                  </a:cubicBezTo>
                  <a:cubicBezTo>
                    <a:pt x="2795" y="3808"/>
                    <a:pt x="2891" y="3827"/>
                    <a:pt x="2984" y="3827"/>
                  </a:cubicBezTo>
                  <a:cubicBezTo>
                    <a:pt x="3161" y="3827"/>
                    <a:pt x="3327" y="3760"/>
                    <a:pt x="3436" y="3607"/>
                  </a:cubicBezTo>
                  <a:cubicBezTo>
                    <a:pt x="3536" y="3374"/>
                    <a:pt x="3503" y="3007"/>
                    <a:pt x="3236" y="2873"/>
                  </a:cubicBezTo>
                  <a:cubicBezTo>
                    <a:pt x="2803" y="2706"/>
                    <a:pt x="2402" y="2506"/>
                    <a:pt x="1969" y="2339"/>
                  </a:cubicBezTo>
                  <a:cubicBezTo>
                    <a:pt x="1814" y="2288"/>
                    <a:pt x="1660" y="2217"/>
                    <a:pt x="1521" y="2156"/>
                  </a:cubicBezTo>
                  <a:lnTo>
                    <a:pt x="1521" y="2156"/>
                  </a:lnTo>
                  <a:cubicBezTo>
                    <a:pt x="1995" y="1750"/>
                    <a:pt x="2499" y="1370"/>
                    <a:pt x="2903" y="872"/>
                  </a:cubicBezTo>
                  <a:cubicBezTo>
                    <a:pt x="3069" y="672"/>
                    <a:pt x="3136" y="338"/>
                    <a:pt x="2903" y="138"/>
                  </a:cubicBezTo>
                  <a:cubicBezTo>
                    <a:pt x="2816" y="51"/>
                    <a:pt x="2674" y="0"/>
                    <a:pt x="2530" y="0"/>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6" name="Google Shape;8106;p35"/>
            <p:cNvSpPr/>
            <p:nvPr/>
          </p:nvSpPr>
          <p:spPr>
            <a:xfrm>
              <a:off x="1940541" y="2257393"/>
              <a:ext cx="708287" cy="471669"/>
            </a:xfrm>
            <a:custGeom>
              <a:avLst/>
              <a:gdLst/>
              <a:ahLst/>
              <a:cxnLst/>
              <a:rect l="l" t="t" r="r" b="b"/>
              <a:pathLst>
                <a:path w="19815" h="13511" extrusionOk="0">
                  <a:moveTo>
                    <a:pt x="0" y="1"/>
                  </a:moveTo>
                  <a:lnTo>
                    <a:pt x="0" y="101"/>
                  </a:lnTo>
                  <a:cubicBezTo>
                    <a:pt x="2202" y="3803"/>
                    <a:pt x="6605" y="6605"/>
                    <a:pt x="10308" y="8607"/>
                  </a:cubicBezTo>
                  <a:cubicBezTo>
                    <a:pt x="13268" y="10186"/>
                    <a:pt x="16618" y="12348"/>
                    <a:pt x="19685" y="13272"/>
                  </a:cubicBezTo>
                  <a:lnTo>
                    <a:pt x="19685" y="13272"/>
                  </a:lnTo>
                  <a:cubicBezTo>
                    <a:pt x="17697" y="9641"/>
                    <a:pt x="15028" y="5864"/>
                    <a:pt x="11208" y="4004"/>
                  </a:cubicBezTo>
                  <a:cubicBezTo>
                    <a:pt x="7706" y="2302"/>
                    <a:pt x="3403" y="1902"/>
                    <a:pt x="0" y="1"/>
                  </a:cubicBezTo>
                  <a:close/>
                  <a:moveTo>
                    <a:pt x="19685" y="13272"/>
                  </a:moveTo>
                  <a:cubicBezTo>
                    <a:pt x="19728" y="13351"/>
                    <a:pt x="19772" y="13431"/>
                    <a:pt x="19815" y="13510"/>
                  </a:cubicBezTo>
                  <a:lnTo>
                    <a:pt x="19815" y="13310"/>
                  </a:lnTo>
                  <a:cubicBezTo>
                    <a:pt x="19771" y="13298"/>
                    <a:pt x="19728" y="13285"/>
                    <a:pt x="19685" y="13272"/>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7" name="Google Shape;8107;p35"/>
            <p:cNvSpPr/>
            <p:nvPr/>
          </p:nvSpPr>
          <p:spPr>
            <a:xfrm>
              <a:off x="1982256" y="2336446"/>
              <a:ext cx="51330" cy="64095"/>
            </a:xfrm>
            <a:custGeom>
              <a:avLst/>
              <a:gdLst/>
              <a:ahLst/>
              <a:cxnLst/>
              <a:rect l="l" t="t" r="r" b="b"/>
              <a:pathLst>
                <a:path w="1436" h="1836" extrusionOk="0">
                  <a:moveTo>
                    <a:pt x="318" y="655"/>
                  </a:moveTo>
                  <a:cubicBezTo>
                    <a:pt x="300" y="683"/>
                    <a:pt x="294" y="715"/>
                    <a:pt x="268" y="768"/>
                  </a:cubicBezTo>
                  <a:cubicBezTo>
                    <a:pt x="287" y="730"/>
                    <a:pt x="303" y="693"/>
                    <a:pt x="318" y="655"/>
                  </a:cubicBezTo>
                  <a:close/>
                  <a:moveTo>
                    <a:pt x="1068" y="1"/>
                  </a:moveTo>
                  <a:cubicBezTo>
                    <a:pt x="935" y="1"/>
                    <a:pt x="768" y="1"/>
                    <a:pt x="668" y="67"/>
                  </a:cubicBezTo>
                  <a:cubicBezTo>
                    <a:pt x="535" y="134"/>
                    <a:pt x="468" y="234"/>
                    <a:pt x="435" y="367"/>
                  </a:cubicBezTo>
                  <a:cubicBezTo>
                    <a:pt x="387" y="463"/>
                    <a:pt x="356" y="559"/>
                    <a:pt x="318" y="655"/>
                  </a:cubicBezTo>
                  <a:lnTo>
                    <a:pt x="318" y="655"/>
                  </a:lnTo>
                  <a:cubicBezTo>
                    <a:pt x="322" y="648"/>
                    <a:pt x="328" y="641"/>
                    <a:pt x="335" y="634"/>
                  </a:cubicBezTo>
                  <a:lnTo>
                    <a:pt x="335" y="634"/>
                  </a:lnTo>
                  <a:cubicBezTo>
                    <a:pt x="301" y="768"/>
                    <a:pt x="234" y="868"/>
                    <a:pt x="134" y="968"/>
                  </a:cubicBezTo>
                  <a:cubicBezTo>
                    <a:pt x="167" y="935"/>
                    <a:pt x="201" y="902"/>
                    <a:pt x="234" y="869"/>
                  </a:cubicBezTo>
                  <a:lnTo>
                    <a:pt x="234" y="869"/>
                  </a:lnTo>
                  <a:cubicBezTo>
                    <a:pt x="201" y="902"/>
                    <a:pt x="168" y="935"/>
                    <a:pt x="168" y="968"/>
                  </a:cubicBezTo>
                  <a:cubicBezTo>
                    <a:pt x="68" y="1035"/>
                    <a:pt x="1" y="1201"/>
                    <a:pt x="1" y="1335"/>
                  </a:cubicBezTo>
                  <a:cubicBezTo>
                    <a:pt x="1" y="1435"/>
                    <a:pt x="68" y="1602"/>
                    <a:pt x="168" y="1702"/>
                  </a:cubicBezTo>
                  <a:cubicBezTo>
                    <a:pt x="268" y="1768"/>
                    <a:pt x="368" y="1835"/>
                    <a:pt x="535" y="1835"/>
                  </a:cubicBezTo>
                  <a:cubicBezTo>
                    <a:pt x="668" y="1835"/>
                    <a:pt x="802" y="1802"/>
                    <a:pt x="902" y="1668"/>
                  </a:cubicBezTo>
                  <a:cubicBezTo>
                    <a:pt x="1168" y="1402"/>
                    <a:pt x="1302" y="1035"/>
                    <a:pt x="1435" y="668"/>
                  </a:cubicBezTo>
                  <a:cubicBezTo>
                    <a:pt x="1435" y="568"/>
                    <a:pt x="1435" y="501"/>
                    <a:pt x="1435" y="434"/>
                  </a:cubicBezTo>
                  <a:cubicBezTo>
                    <a:pt x="1435" y="367"/>
                    <a:pt x="1402" y="301"/>
                    <a:pt x="1369" y="267"/>
                  </a:cubicBezTo>
                  <a:cubicBezTo>
                    <a:pt x="1302" y="134"/>
                    <a:pt x="1168" y="34"/>
                    <a:pt x="10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8" name="Google Shape;8108;p35"/>
            <p:cNvSpPr/>
            <p:nvPr/>
          </p:nvSpPr>
          <p:spPr>
            <a:xfrm>
              <a:off x="2060967" y="2287538"/>
              <a:ext cx="47720" cy="60604"/>
            </a:xfrm>
            <a:custGeom>
              <a:avLst/>
              <a:gdLst/>
              <a:ahLst/>
              <a:cxnLst/>
              <a:rect l="l" t="t" r="r" b="b"/>
              <a:pathLst>
                <a:path w="1335" h="1736" extrusionOk="0">
                  <a:moveTo>
                    <a:pt x="208" y="794"/>
                  </a:moveTo>
                  <a:cubicBezTo>
                    <a:pt x="186" y="819"/>
                    <a:pt x="167" y="843"/>
                    <a:pt x="167" y="868"/>
                  </a:cubicBezTo>
                  <a:cubicBezTo>
                    <a:pt x="178" y="846"/>
                    <a:pt x="193" y="821"/>
                    <a:pt x="208" y="794"/>
                  </a:cubicBezTo>
                  <a:close/>
                  <a:moveTo>
                    <a:pt x="834" y="1"/>
                  </a:moveTo>
                  <a:cubicBezTo>
                    <a:pt x="701" y="1"/>
                    <a:pt x="534" y="34"/>
                    <a:pt x="468" y="167"/>
                  </a:cubicBezTo>
                  <a:cubicBezTo>
                    <a:pt x="367" y="267"/>
                    <a:pt x="301" y="367"/>
                    <a:pt x="301" y="501"/>
                  </a:cubicBezTo>
                  <a:cubicBezTo>
                    <a:pt x="301" y="491"/>
                    <a:pt x="301" y="480"/>
                    <a:pt x="301" y="468"/>
                  </a:cubicBezTo>
                  <a:cubicBezTo>
                    <a:pt x="301" y="568"/>
                    <a:pt x="267" y="668"/>
                    <a:pt x="234" y="734"/>
                  </a:cubicBezTo>
                  <a:cubicBezTo>
                    <a:pt x="267" y="701"/>
                    <a:pt x="267" y="668"/>
                    <a:pt x="301" y="634"/>
                  </a:cubicBezTo>
                  <a:lnTo>
                    <a:pt x="301" y="634"/>
                  </a:lnTo>
                  <a:cubicBezTo>
                    <a:pt x="278" y="679"/>
                    <a:pt x="241" y="739"/>
                    <a:pt x="208" y="794"/>
                  </a:cubicBezTo>
                  <a:lnTo>
                    <a:pt x="208" y="794"/>
                  </a:lnTo>
                  <a:cubicBezTo>
                    <a:pt x="217" y="785"/>
                    <a:pt x="225" y="776"/>
                    <a:pt x="234" y="768"/>
                  </a:cubicBezTo>
                  <a:lnTo>
                    <a:pt x="234" y="768"/>
                  </a:lnTo>
                  <a:cubicBezTo>
                    <a:pt x="201" y="801"/>
                    <a:pt x="201" y="834"/>
                    <a:pt x="167" y="868"/>
                  </a:cubicBezTo>
                  <a:cubicBezTo>
                    <a:pt x="67" y="935"/>
                    <a:pt x="1" y="1101"/>
                    <a:pt x="1" y="1235"/>
                  </a:cubicBezTo>
                  <a:cubicBezTo>
                    <a:pt x="1" y="1301"/>
                    <a:pt x="1" y="1368"/>
                    <a:pt x="34" y="1435"/>
                  </a:cubicBezTo>
                  <a:cubicBezTo>
                    <a:pt x="67" y="1468"/>
                    <a:pt x="101" y="1535"/>
                    <a:pt x="167" y="1602"/>
                  </a:cubicBezTo>
                  <a:cubicBezTo>
                    <a:pt x="267" y="1668"/>
                    <a:pt x="401" y="1735"/>
                    <a:pt x="534" y="1735"/>
                  </a:cubicBezTo>
                  <a:cubicBezTo>
                    <a:pt x="668" y="1735"/>
                    <a:pt x="801" y="1702"/>
                    <a:pt x="901" y="1602"/>
                  </a:cubicBezTo>
                  <a:cubicBezTo>
                    <a:pt x="968" y="1502"/>
                    <a:pt x="1035" y="1402"/>
                    <a:pt x="1101" y="1335"/>
                  </a:cubicBezTo>
                  <a:cubicBezTo>
                    <a:pt x="1168" y="1235"/>
                    <a:pt x="1201" y="1101"/>
                    <a:pt x="1235" y="1001"/>
                  </a:cubicBezTo>
                  <a:cubicBezTo>
                    <a:pt x="1268" y="935"/>
                    <a:pt x="1301" y="901"/>
                    <a:pt x="1301" y="834"/>
                  </a:cubicBezTo>
                  <a:cubicBezTo>
                    <a:pt x="1335" y="734"/>
                    <a:pt x="1335" y="634"/>
                    <a:pt x="1335" y="534"/>
                  </a:cubicBezTo>
                  <a:cubicBezTo>
                    <a:pt x="1335" y="401"/>
                    <a:pt x="1268" y="234"/>
                    <a:pt x="1201" y="167"/>
                  </a:cubicBezTo>
                  <a:cubicBezTo>
                    <a:pt x="1135" y="101"/>
                    <a:pt x="1068" y="67"/>
                    <a:pt x="1035" y="34"/>
                  </a:cubicBezTo>
                  <a:cubicBezTo>
                    <a:pt x="968" y="1"/>
                    <a:pt x="901" y="1"/>
                    <a:pt x="83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09" name="Google Shape;8109;p35"/>
            <p:cNvSpPr/>
            <p:nvPr/>
          </p:nvSpPr>
          <p:spPr>
            <a:xfrm>
              <a:off x="2045454" y="2385354"/>
              <a:ext cx="59658" cy="67167"/>
            </a:xfrm>
            <a:custGeom>
              <a:avLst/>
              <a:gdLst/>
              <a:ahLst/>
              <a:cxnLst/>
              <a:rect l="l" t="t" r="r" b="b"/>
              <a:pathLst>
                <a:path w="1669" h="1924" extrusionOk="0">
                  <a:moveTo>
                    <a:pt x="1073" y="1503"/>
                  </a:moveTo>
                  <a:cubicBezTo>
                    <a:pt x="1063" y="1529"/>
                    <a:pt x="1054" y="1549"/>
                    <a:pt x="1035" y="1568"/>
                  </a:cubicBezTo>
                  <a:cubicBezTo>
                    <a:pt x="1048" y="1547"/>
                    <a:pt x="1060" y="1525"/>
                    <a:pt x="1073" y="1503"/>
                  </a:cubicBezTo>
                  <a:close/>
                  <a:moveTo>
                    <a:pt x="1168" y="1"/>
                  </a:moveTo>
                  <a:cubicBezTo>
                    <a:pt x="1002" y="1"/>
                    <a:pt x="868" y="34"/>
                    <a:pt x="801" y="134"/>
                  </a:cubicBezTo>
                  <a:cubicBezTo>
                    <a:pt x="468" y="468"/>
                    <a:pt x="201" y="834"/>
                    <a:pt x="68" y="1268"/>
                  </a:cubicBezTo>
                  <a:cubicBezTo>
                    <a:pt x="1" y="1402"/>
                    <a:pt x="34" y="1568"/>
                    <a:pt x="101" y="1668"/>
                  </a:cubicBezTo>
                  <a:cubicBezTo>
                    <a:pt x="168" y="1802"/>
                    <a:pt x="301" y="1902"/>
                    <a:pt x="435" y="1902"/>
                  </a:cubicBezTo>
                  <a:cubicBezTo>
                    <a:pt x="490" y="1916"/>
                    <a:pt x="545" y="1924"/>
                    <a:pt x="600" y="1924"/>
                  </a:cubicBezTo>
                  <a:cubicBezTo>
                    <a:pt x="679" y="1924"/>
                    <a:pt x="757" y="1908"/>
                    <a:pt x="835" y="1869"/>
                  </a:cubicBezTo>
                  <a:cubicBezTo>
                    <a:pt x="935" y="1802"/>
                    <a:pt x="1002" y="1702"/>
                    <a:pt x="1068" y="1568"/>
                  </a:cubicBezTo>
                  <a:cubicBezTo>
                    <a:pt x="1068" y="1541"/>
                    <a:pt x="1091" y="1491"/>
                    <a:pt x="1099" y="1456"/>
                  </a:cubicBezTo>
                  <a:lnTo>
                    <a:pt x="1099" y="1456"/>
                  </a:lnTo>
                  <a:cubicBezTo>
                    <a:pt x="1169" y="1328"/>
                    <a:pt x="1232" y="1205"/>
                    <a:pt x="1335" y="1101"/>
                  </a:cubicBezTo>
                  <a:cubicBezTo>
                    <a:pt x="1302" y="1101"/>
                    <a:pt x="1268" y="1168"/>
                    <a:pt x="1235" y="1201"/>
                  </a:cubicBezTo>
                  <a:cubicBezTo>
                    <a:pt x="1335" y="1068"/>
                    <a:pt x="1435" y="968"/>
                    <a:pt x="1535" y="868"/>
                  </a:cubicBezTo>
                  <a:cubicBezTo>
                    <a:pt x="1602" y="801"/>
                    <a:pt x="1669" y="634"/>
                    <a:pt x="1669" y="501"/>
                  </a:cubicBezTo>
                  <a:cubicBezTo>
                    <a:pt x="1669" y="401"/>
                    <a:pt x="1602" y="234"/>
                    <a:pt x="1535" y="134"/>
                  </a:cubicBezTo>
                  <a:cubicBezTo>
                    <a:pt x="1435" y="67"/>
                    <a:pt x="1302" y="1"/>
                    <a:pt x="11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0" name="Google Shape;8110;p35"/>
            <p:cNvSpPr/>
            <p:nvPr/>
          </p:nvSpPr>
          <p:spPr>
            <a:xfrm>
              <a:off x="2128919" y="2357287"/>
              <a:ext cx="47755" cy="61162"/>
            </a:xfrm>
            <a:custGeom>
              <a:avLst/>
              <a:gdLst/>
              <a:ahLst/>
              <a:cxnLst/>
              <a:rect l="l" t="t" r="r" b="b"/>
              <a:pathLst>
                <a:path w="1336" h="1752" extrusionOk="0">
                  <a:moveTo>
                    <a:pt x="1235" y="838"/>
                  </a:moveTo>
                  <a:cubicBezTo>
                    <a:pt x="1235" y="856"/>
                    <a:pt x="1226" y="873"/>
                    <a:pt x="1217" y="891"/>
                  </a:cubicBezTo>
                  <a:lnTo>
                    <a:pt x="1217" y="891"/>
                  </a:lnTo>
                  <a:cubicBezTo>
                    <a:pt x="1223" y="873"/>
                    <a:pt x="1229" y="855"/>
                    <a:pt x="1235" y="838"/>
                  </a:cubicBezTo>
                  <a:close/>
                  <a:moveTo>
                    <a:pt x="134" y="805"/>
                  </a:moveTo>
                  <a:lnTo>
                    <a:pt x="134" y="805"/>
                  </a:lnTo>
                  <a:cubicBezTo>
                    <a:pt x="134" y="838"/>
                    <a:pt x="102" y="870"/>
                    <a:pt x="101" y="903"/>
                  </a:cubicBezTo>
                  <a:lnTo>
                    <a:pt x="101" y="903"/>
                  </a:lnTo>
                  <a:cubicBezTo>
                    <a:pt x="120" y="863"/>
                    <a:pt x="134" y="827"/>
                    <a:pt x="134" y="805"/>
                  </a:cubicBezTo>
                  <a:close/>
                  <a:moveTo>
                    <a:pt x="854" y="1"/>
                  </a:moveTo>
                  <a:cubicBezTo>
                    <a:pt x="803" y="1"/>
                    <a:pt x="752" y="12"/>
                    <a:pt x="701" y="37"/>
                  </a:cubicBezTo>
                  <a:cubicBezTo>
                    <a:pt x="568" y="71"/>
                    <a:pt x="435" y="137"/>
                    <a:pt x="368" y="271"/>
                  </a:cubicBezTo>
                  <a:cubicBezTo>
                    <a:pt x="268" y="471"/>
                    <a:pt x="201" y="704"/>
                    <a:pt x="101" y="905"/>
                  </a:cubicBezTo>
                  <a:cubicBezTo>
                    <a:pt x="101" y="904"/>
                    <a:pt x="101" y="904"/>
                    <a:pt x="101" y="903"/>
                  </a:cubicBezTo>
                  <a:lnTo>
                    <a:pt x="101" y="903"/>
                  </a:lnTo>
                  <a:cubicBezTo>
                    <a:pt x="91" y="925"/>
                    <a:pt x="79" y="948"/>
                    <a:pt x="68" y="971"/>
                  </a:cubicBezTo>
                  <a:cubicBezTo>
                    <a:pt x="34" y="1005"/>
                    <a:pt x="1" y="1071"/>
                    <a:pt x="1" y="1138"/>
                  </a:cubicBezTo>
                  <a:cubicBezTo>
                    <a:pt x="1" y="1205"/>
                    <a:pt x="1" y="1272"/>
                    <a:pt x="34" y="1372"/>
                  </a:cubicBezTo>
                  <a:cubicBezTo>
                    <a:pt x="34" y="1438"/>
                    <a:pt x="68" y="1472"/>
                    <a:pt x="101" y="1538"/>
                  </a:cubicBezTo>
                  <a:cubicBezTo>
                    <a:pt x="134" y="1605"/>
                    <a:pt x="201" y="1638"/>
                    <a:pt x="268" y="1672"/>
                  </a:cubicBezTo>
                  <a:cubicBezTo>
                    <a:pt x="341" y="1721"/>
                    <a:pt x="450" y="1752"/>
                    <a:pt x="556" y="1752"/>
                  </a:cubicBezTo>
                  <a:cubicBezTo>
                    <a:pt x="594" y="1752"/>
                    <a:pt x="632" y="1747"/>
                    <a:pt x="668" y="1739"/>
                  </a:cubicBezTo>
                  <a:cubicBezTo>
                    <a:pt x="768" y="1672"/>
                    <a:pt x="902" y="1605"/>
                    <a:pt x="968" y="1472"/>
                  </a:cubicBezTo>
                  <a:cubicBezTo>
                    <a:pt x="1053" y="1302"/>
                    <a:pt x="1138" y="1109"/>
                    <a:pt x="1202" y="932"/>
                  </a:cubicBezTo>
                  <a:lnTo>
                    <a:pt x="1202" y="932"/>
                  </a:lnTo>
                  <a:cubicBezTo>
                    <a:pt x="1202" y="934"/>
                    <a:pt x="1202" y="936"/>
                    <a:pt x="1202" y="938"/>
                  </a:cubicBezTo>
                  <a:cubicBezTo>
                    <a:pt x="1235" y="905"/>
                    <a:pt x="1235" y="838"/>
                    <a:pt x="1268" y="805"/>
                  </a:cubicBezTo>
                  <a:cubicBezTo>
                    <a:pt x="1302" y="738"/>
                    <a:pt x="1335" y="671"/>
                    <a:pt x="1335" y="604"/>
                  </a:cubicBezTo>
                  <a:cubicBezTo>
                    <a:pt x="1335" y="538"/>
                    <a:pt x="1335" y="471"/>
                    <a:pt x="1335" y="404"/>
                  </a:cubicBezTo>
                  <a:cubicBezTo>
                    <a:pt x="1302" y="338"/>
                    <a:pt x="1268" y="271"/>
                    <a:pt x="1235" y="204"/>
                  </a:cubicBezTo>
                  <a:cubicBezTo>
                    <a:pt x="1202" y="137"/>
                    <a:pt x="1135" y="104"/>
                    <a:pt x="1102" y="71"/>
                  </a:cubicBezTo>
                  <a:cubicBezTo>
                    <a:pt x="1019" y="29"/>
                    <a:pt x="937" y="1"/>
                    <a:pt x="85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1" name="Google Shape;8111;p35"/>
            <p:cNvSpPr/>
            <p:nvPr/>
          </p:nvSpPr>
          <p:spPr>
            <a:xfrm>
              <a:off x="2189757" y="2410264"/>
              <a:ext cx="53689" cy="67586"/>
            </a:xfrm>
            <a:custGeom>
              <a:avLst/>
              <a:gdLst/>
              <a:ahLst/>
              <a:cxnLst/>
              <a:rect l="l" t="t" r="r" b="b"/>
              <a:pathLst>
                <a:path w="1502" h="1936" extrusionOk="0">
                  <a:moveTo>
                    <a:pt x="438" y="438"/>
                  </a:moveTo>
                  <a:lnTo>
                    <a:pt x="438" y="438"/>
                  </a:lnTo>
                  <a:cubicBezTo>
                    <a:pt x="417" y="471"/>
                    <a:pt x="401" y="511"/>
                    <a:pt x="401" y="534"/>
                  </a:cubicBezTo>
                  <a:cubicBezTo>
                    <a:pt x="420" y="495"/>
                    <a:pt x="428" y="468"/>
                    <a:pt x="438" y="438"/>
                  </a:cubicBezTo>
                  <a:close/>
                  <a:moveTo>
                    <a:pt x="1101" y="1"/>
                  </a:moveTo>
                  <a:cubicBezTo>
                    <a:pt x="968" y="1"/>
                    <a:pt x="801" y="1"/>
                    <a:pt x="701" y="67"/>
                  </a:cubicBezTo>
                  <a:cubicBezTo>
                    <a:pt x="568" y="134"/>
                    <a:pt x="501" y="234"/>
                    <a:pt x="467" y="368"/>
                  </a:cubicBezTo>
                  <a:cubicBezTo>
                    <a:pt x="454" y="395"/>
                    <a:pt x="446" y="417"/>
                    <a:pt x="438" y="438"/>
                  </a:cubicBezTo>
                  <a:lnTo>
                    <a:pt x="438" y="438"/>
                  </a:lnTo>
                  <a:cubicBezTo>
                    <a:pt x="448" y="424"/>
                    <a:pt x="458" y="411"/>
                    <a:pt x="467" y="401"/>
                  </a:cubicBezTo>
                  <a:lnTo>
                    <a:pt x="467" y="401"/>
                  </a:lnTo>
                  <a:cubicBezTo>
                    <a:pt x="334" y="701"/>
                    <a:pt x="167" y="968"/>
                    <a:pt x="67" y="1268"/>
                  </a:cubicBezTo>
                  <a:cubicBezTo>
                    <a:pt x="0" y="1402"/>
                    <a:pt x="34" y="1569"/>
                    <a:pt x="101" y="1669"/>
                  </a:cubicBezTo>
                  <a:cubicBezTo>
                    <a:pt x="167" y="1802"/>
                    <a:pt x="301" y="1902"/>
                    <a:pt x="434" y="1935"/>
                  </a:cubicBezTo>
                  <a:cubicBezTo>
                    <a:pt x="568" y="1935"/>
                    <a:pt x="701" y="1935"/>
                    <a:pt x="834" y="1869"/>
                  </a:cubicBezTo>
                  <a:cubicBezTo>
                    <a:pt x="934" y="1802"/>
                    <a:pt x="1035" y="1702"/>
                    <a:pt x="1068" y="1569"/>
                  </a:cubicBezTo>
                  <a:cubicBezTo>
                    <a:pt x="1068" y="1552"/>
                    <a:pt x="1070" y="1537"/>
                    <a:pt x="1073" y="1523"/>
                  </a:cubicBezTo>
                  <a:lnTo>
                    <a:pt x="1073" y="1523"/>
                  </a:lnTo>
                  <a:cubicBezTo>
                    <a:pt x="1206" y="1228"/>
                    <a:pt x="1369" y="964"/>
                    <a:pt x="1468" y="668"/>
                  </a:cubicBezTo>
                  <a:cubicBezTo>
                    <a:pt x="1502" y="534"/>
                    <a:pt x="1468" y="368"/>
                    <a:pt x="1401" y="268"/>
                  </a:cubicBezTo>
                  <a:cubicBezTo>
                    <a:pt x="1335" y="134"/>
                    <a:pt x="1201" y="34"/>
                    <a:pt x="1101"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2" name="Google Shape;8112;p35"/>
            <p:cNvSpPr/>
            <p:nvPr/>
          </p:nvSpPr>
          <p:spPr>
            <a:xfrm>
              <a:off x="2256530" y="2335834"/>
              <a:ext cx="53689" cy="74254"/>
            </a:xfrm>
            <a:custGeom>
              <a:avLst/>
              <a:gdLst/>
              <a:ahLst/>
              <a:cxnLst/>
              <a:rect l="l" t="t" r="r" b="b"/>
              <a:pathLst>
                <a:path w="1502" h="2127" extrusionOk="0">
                  <a:moveTo>
                    <a:pt x="267" y="1023"/>
                  </a:moveTo>
                  <a:lnTo>
                    <a:pt x="267" y="1023"/>
                  </a:lnTo>
                  <a:cubicBezTo>
                    <a:pt x="255" y="1041"/>
                    <a:pt x="244" y="1059"/>
                    <a:pt x="233" y="1077"/>
                  </a:cubicBezTo>
                  <a:lnTo>
                    <a:pt x="233" y="1077"/>
                  </a:lnTo>
                  <a:cubicBezTo>
                    <a:pt x="242" y="1056"/>
                    <a:pt x="250" y="1040"/>
                    <a:pt x="267" y="1023"/>
                  </a:cubicBezTo>
                  <a:close/>
                  <a:moveTo>
                    <a:pt x="925" y="0"/>
                  </a:moveTo>
                  <a:cubicBezTo>
                    <a:pt x="841" y="0"/>
                    <a:pt x="759" y="16"/>
                    <a:pt x="701" y="55"/>
                  </a:cubicBezTo>
                  <a:cubicBezTo>
                    <a:pt x="601" y="122"/>
                    <a:pt x="500" y="222"/>
                    <a:pt x="467" y="356"/>
                  </a:cubicBezTo>
                  <a:cubicBezTo>
                    <a:pt x="405" y="603"/>
                    <a:pt x="315" y="850"/>
                    <a:pt x="222" y="1098"/>
                  </a:cubicBezTo>
                  <a:lnTo>
                    <a:pt x="222" y="1098"/>
                  </a:lnTo>
                  <a:cubicBezTo>
                    <a:pt x="181" y="1173"/>
                    <a:pt x="150" y="1248"/>
                    <a:pt x="100" y="1323"/>
                  </a:cubicBezTo>
                  <a:cubicBezTo>
                    <a:pt x="33" y="1456"/>
                    <a:pt x="0" y="1590"/>
                    <a:pt x="67" y="1723"/>
                  </a:cubicBezTo>
                  <a:cubicBezTo>
                    <a:pt x="100" y="1857"/>
                    <a:pt x="167" y="1990"/>
                    <a:pt x="300" y="2057"/>
                  </a:cubicBezTo>
                  <a:cubicBezTo>
                    <a:pt x="362" y="2098"/>
                    <a:pt x="450" y="2127"/>
                    <a:pt x="539" y="2127"/>
                  </a:cubicBezTo>
                  <a:cubicBezTo>
                    <a:pt x="594" y="2127"/>
                    <a:pt x="650" y="2116"/>
                    <a:pt x="701" y="2090"/>
                  </a:cubicBezTo>
                  <a:cubicBezTo>
                    <a:pt x="801" y="2057"/>
                    <a:pt x="934" y="1990"/>
                    <a:pt x="1001" y="1857"/>
                  </a:cubicBezTo>
                  <a:cubicBezTo>
                    <a:pt x="1201" y="1490"/>
                    <a:pt x="1334" y="1056"/>
                    <a:pt x="1468" y="656"/>
                  </a:cubicBezTo>
                  <a:cubicBezTo>
                    <a:pt x="1501" y="522"/>
                    <a:pt x="1468" y="356"/>
                    <a:pt x="1401" y="256"/>
                  </a:cubicBezTo>
                  <a:cubicBezTo>
                    <a:pt x="1334" y="122"/>
                    <a:pt x="1201" y="22"/>
                    <a:pt x="1101" y="22"/>
                  </a:cubicBezTo>
                  <a:cubicBezTo>
                    <a:pt x="1046" y="8"/>
                    <a:pt x="985" y="0"/>
                    <a:pt x="925"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3" name="Google Shape;8113;p35"/>
            <p:cNvSpPr/>
            <p:nvPr/>
          </p:nvSpPr>
          <p:spPr>
            <a:xfrm>
              <a:off x="2204056" y="2464580"/>
              <a:ext cx="59658" cy="75126"/>
            </a:xfrm>
            <a:custGeom>
              <a:avLst/>
              <a:gdLst/>
              <a:ahLst/>
              <a:cxnLst/>
              <a:rect l="l" t="t" r="r" b="b"/>
              <a:pathLst>
                <a:path w="1669" h="2152" extrusionOk="0">
                  <a:moveTo>
                    <a:pt x="1154" y="0"/>
                  </a:moveTo>
                  <a:cubicBezTo>
                    <a:pt x="1103" y="0"/>
                    <a:pt x="1052" y="11"/>
                    <a:pt x="1001" y="37"/>
                  </a:cubicBezTo>
                  <a:cubicBezTo>
                    <a:pt x="868" y="70"/>
                    <a:pt x="734" y="137"/>
                    <a:pt x="668" y="270"/>
                  </a:cubicBezTo>
                  <a:cubicBezTo>
                    <a:pt x="501" y="637"/>
                    <a:pt x="267" y="971"/>
                    <a:pt x="67" y="1371"/>
                  </a:cubicBezTo>
                  <a:cubicBezTo>
                    <a:pt x="0" y="1471"/>
                    <a:pt x="0" y="1604"/>
                    <a:pt x="34" y="1771"/>
                  </a:cubicBezTo>
                  <a:cubicBezTo>
                    <a:pt x="67" y="1871"/>
                    <a:pt x="134" y="2005"/>
                    <a:pt x="267" y="2071"/>
                  </a:cubicBezTo>
                  <a:cubicBezTo>
                    <a:pt x="341" y="2120"/>
                    <a:pt x="450" y="2151"/>
                    <a:pt x="555" y="2151"/>
                  </a:cubicBezTo>
                  <a:cubicBezTo>
                    <a:pt x="594" y="2151"/>
                    <a:pt x="632" y="2147"/>
                    <a:pt x="668" y="2138"/>
                  </a:cubicBezTo>
                  <a:cubicBezTo>
                    <a:pt x="801" y="2071"/>
                    <a:pt x="901" y="2005"/>
                    <a:pt x="968" y="1871"/>
                  </a:cubicBezTo>
                  <a:cubicBezTo>
                    <a:pt x="1168" y="1504"/>
                    <a:pt x="1401" y="1171"/>
                    <a:pt x="1568" y="771"/>
                  </a:cubicBezTo>
                  <a:cubicBezTo>
                    <a:pt x="1635" y="670"/>
                    <a:pt x="1668" y="537"/>
                    <a:pt x="1635" y="404"/>
                  </a:cubicBezTo>
                  <a:cubicBezTo>
                    <a:pt x="1602" y="270"/>
                    <a:pt x="1501" y="137"/>
                    <a:pt x="1401" y="70"/>
                  </a:cubicBezTo>
                  <a:cubicBezTo>
                    <a:pt x="1319" y="29"/>
                    <a:pt x="1236" y="0"/>
                    <a:pt x="1154"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4" name="Google Shape;8114;p35"/>
            <p:cNvSpPr/>
            <p:nvPr/>
          </p:nvSpPr>
          <p:spPr>
            <a:xfrm>
              <a:off x="2288701" y="2433231"/>
              <a:ext cx="50114" cy="70693"/>
            </a:xfrm>
            <a:custGeom>
              <a:avLst/>
              <a:gdLst/>
              <a:ahLst/>
              <a:cxnLst/>
              <a:rect l="l" t="t" r="r" b="b"/>
              <a:pathLst>
                <a:path w="1402" h="2025" extrusionOk="0">
                  <a:moveTo>
                    <a:pt x="1001" y="1"/>
                  </a:moveTo>
                  <a:cubicBezTo>
                    <a:pt x="868" y="1"/>
                    <a:pt x="701" y="1"/>
                    <a:pt x="601" y="67"/>
                  </a:cubicBezTo>
                  <a:cubicBezTo>
                    <a:pt x="468" y="134"/>
                    <a:pt x="401" y="234"/>
                    <a:pt x="368" y="368"/>
                  </a:cubicBezTo>
                  <a:cubicBezTo>
                    <a:pt x="268" y="701"/>
                    <a:pt x="168" y="1068"/>
                    <a:pt x="67" y="1368"/>
                  </a:cubicBezTo>
                  <a:cubicBezTo>
                    <a:pt x="1" y="1502"/>
                    <a:pt x="34" y="1669"/>
                    <a:pt x="101" y="1769"/>
                  </a:cubicBezTo>
                  <a:cubicBezTo>
                    <a:pt x="168" y="1902"/>
                    <a:pt x="301" y="2002"/>
                    <a:pt x="434" y="2002"/>
                  </a:cubicBezTo>
                  <a:cubicBezTo>
                    <a:pt x="490" y="2016"/>
                    <a:pt x="545" y="2024"/>
                    <a:pt x="600" y="2024"/>
                  </a:cubicBezTo>
                  <a:cubicBezTo>
                    <a:pt x="678" y="2024"/>
                    <a:pt x="757" y="2008"/>
                    <a:pt x="835" y="1969"/>
                  </a:cubicBezTo>
                  <a:cubicBezTo>
                    <a:pt x="935" y="1902"/>
                    <a:pt x="1035" y="1769"/>
                    <a:pt x="1068" y="1635"/>
                  </a:cubicBezTo>
                  <a:cubicBezTo>
                    <a:pt x="1168" y="1335"/>
                    <a:pt x="1268" y="968"/>
                    <a:pt x="1368" y="668"/>
                  </a:cubicBezTo>
                  <a:cubicBezTo>
                    <a:pt x="1402" y="534"/>
                    <a:pt x="1368" y="368"/>
                    <a:pt x="1302" y="268"/>
                  </a:cubicBezTo>
                  <a:cubicBezTo>
                    <a:pt x="1235" y="134"/>
                    <a:pt x="1135" y="34"/>
                    <a:pt x="1001"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5" name="Google Shape;8115;p35"/>
            <p:cNvSpPr/>
            <p:nvPr/>
          </p:nvSpPr>
          <p:spPr>
            <a:xfrm>
              <a:off x="2314938" y="2530594"/>
              <a:ext cx="52509" cy="85495"/>
            </a:xfrm>
            <a:custGeom>
              <a:avLst/>
              <a:gdLst/>
              <a:ahLst/>
              <a:cxnLst/>
              <a:rect l="l" t="t" r="r" b="b"/>
              <a:pathLst>
                <a:path w="1469" h="2449" extrusionOk="0">
                  <a:moveTo>
                    <a:pt x="1329" y="897"/>
                  </a:moveTo>
                  <a:cubicBezTo>
                    <a:pt x="1323" y="916"/>
                    <a:pt x="1315" y="935"/>
                    <a:pt x="1302" y="948"/>
                  </a:cubicBezTo>
                  <a:cubicBezTo>
                    <a:pt x="1311" y="929"/>
                    <a:pt x="1321" y="912"/>
                    <a:pt x="1329" y="897"/>
                  </a:cubicBezTo>
                  <a:close/>
                  <a:moveTo>
                    <a:pt x="908" y="1"/>
                  </a:moveTo>
                  <a:cubicBezTo>
                    <a:pt x="873" y="1"/>
                    <a:pt x="837" y="5"/>
                    <a:pt x="801" y="14"/>
                  </a:cubicBezTo>
                  <a:cubicBezTo>
                    <a:pt x="668" y="80"/>
                    <a:pt x="534" y="147"/>
                    <a:pt x="468" y="281"/>
                  </a:cubicBezTo>
                  <a:cubicBezTo>
                    <a:pt x="234" y="748"/>
                    <a:pt x="134" y="1281"/>
                    <a:pt x="34" y="1815"/>
                  </a:cubicBezTo>
                  <a:cubicBezTo>
                    <a:pt x="1" y="1948"/>
                    <a:pt x="1" y="2082"/>
                    <a:pt x="67" y="2182"/>
                  </a:cubicBezTo>
                  <a:cubicBezTo>
                    <a:pt x="134" y="2315"/>
                    <a:pt x="267" y="2415"/>
                    <a:pt x="401" y="2449"/>
                  </a:cubicBezTo>
                  <a:cubicBezTo>
                    <a:pt x="534" y="2449"/>
                    <a:pt x="668" y="2449"/>
                    <a:pt x="801" y="2382"/>
                  </a:cubicBezTo>
                  <a:cubicBezTo>
                    <a:pt x="901" y="2315"/>
                    <a:pt x="1001" y="2215"/>
                    <a:pt x="1035" y="2082"/>
                  </a:cubicBezTo>
                  <a:cubicBezTo>
                    <a:pt x="1099" y="1665"/>
                    <a:pt x="1194" y="1247"/>
                    <a:pt x="1350" y="860"/>
                  </a:cubicBezTo>
                  <a:lnTo>
                    <a:pt x="1350" y="860"/>
                  </a:lnTo>
                  <a:cubicBezTo>
                    <a:pt x="1354" y="851"/>
                    <a:pt x="1357" y="843"/>
                    <a:pt x="1360" y="834"/>
                  </a:cubicBezTo>
                  <a:lnTo>
                    <a:pt x="1360" y="834"/>
                  </a:lnTo>
                  <a:cubicBezTo>
                    <a:pt x="1363" y="828"/>
                    <a:pt x="1365" y="821"/>
                    <a:pt x="1368" y="814"/>
                  </a:cubicBezTo>
                  <a:lnTo>
                    <a:pt x="1368" y="814"/>
                  </a:lnTo>
                  <a:cubicBezTo>
                    <a:pt x="1367" y="816"/>
                    <a:pt x="1366" y="817"/>
                    <a:pt x="1364" y="819"/>
                  </a:cubicBezTo>
                  <a:lnTo>
                    <a:pt x="1364" y="819"/>
                  </a:lnTo>
                  <a:cubicBezTo>
                    <a:pt x="1367" y="807"/>
                    <a:pt x="1368" y="795"/>
                    <a:pt x="1368" y="781"/>
                  </a:cubicBezTo>
                  <a:cubicBezTo>
                    <a:pt x="1435" y="681"/>
                    <a:pt x="1468" y="514"/>
                    <a:pt x="1435" y="381"/>
                  </a:cubicBezTo>
                  <a:cubicBezTo>
                    <a:pt x="1402" y="281"/>
                    <a:pt x="1302" y="147"/>
                    <a:pt x="1201" y="80"/>
                  </a:cubicBezTo>
                  <a:cubicBezTo>
                    <a:pt x="1104" y="32"/>
                    <a:pt x="1006" y="1"/>
                    <a:pt x="908"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6" name="Google Shape;8116;p35"/>
            <p:cNvSpPr/>
            <p:nvPr/>
          </p:nvSpPr>
          <p:spPr>
            <a:xfrm>
              <a:off x="2378136" y="2411832"/>
              <a:ext cx="57263" cy="82004"/>
            </a:xfrm>
            <a:custGeom>
              <a:avLst/>
              <a:gdLst/>
              <a:ahLst/>
              <a:cxnLst/>
              <a:rect l="l" t="t" r="r" b="b"/>
              <a:pathLst>
                <a:path w="1602" h="2349" extrusionOk="0">
                  <a:moveTo>
                    <a:pt x="1468" y="881"/>
                  </a:moveTo>
                  <a:cubicBezTo>
                    <a:pt x="1460" y="897"/>
                    <a:pt x="1454" y="912"/>
                    <a:pt x="1449" y="924"/>
                  </a:cubicBezTo>
                  <a:lnTo>
                    <a:pt x="1449" y="924"/>
                  </a:lnTo>
                  <a:cubicBezTo>
                    <a:pt x="1455" y="910"/>
                    <a:pt x="1462" y="895"/>
                    <a:pt x="1468" y="881"/>
                  </a:cubicBezTo>
                  <a:close/>
                  <a:moveTo>
                    <a:pt x="1449" y="924"/>
                  </a:moveTo>
                  <a:lnTo>
                    <a:pt x="1449" y="924"/>
                  </a:lnTo>
                  <a:cubicBezTo>
                    <a:pt x="1439" y="946"/>
                    <a:pt x="1430" y="968"/>
                    <a:pt x="1420" y="990"/>
                  </a:cubicBezTo>
                  <a:lnTo>
                    <a:pt x="1420" y="990"/>
                  </a:lnTo>
                  <a:cubicBezTo>
                    <a:pt x="1431" y="972"/>
                    <a:pt x="1438" y="952"/>
                    <a:pt x="1449" y="924"/>
                  </a:cubicBezTo>
                  <a:close/>
                  <a:moveTo>
                    <a:pt x="1042" y="0"/>
                  </a:moveTo>
                  <a:cubicBezTo>
                    <a:pt x="1006" y="0"/>
                    <a:pt x="970" y="4"/>
                    <a:pt x="935" y="13"/>
                  </a:cubicBezTo>
                  <a:cubicBezTo>
                    <a:pt x="801" y="80"/>
                    <a:pt x="668" y="147"/>
                    <a:pt x="601" y="280"/>
                  </a:cubicBezTo>
                  <a:cubicBezTo>
                    <a:pt x="367" y="714"/>
                    <a:pt x="234" y="1214"/>
                    <a:pt x="67" y="1681"/>
                  </a:cubicBezTo>
                  <a:cubicBezTo>
                    <a:pt x="1" y="1815"/>
                    <a:pt x="67" y="1981"/>
                    <a:pt x="101" y="2081"/>
                  </a:cubicBezTo>
                  <a:cubicBezTo>
                    <a:pt x="167" y="2215"/>
                    <a:pt x="301" y="2315"/>
                    <a:pt x="434" y="2348"/>
                  </a:cubicBezTo>
                  <a:cubicBezTo>
                    <a:pt x="568" y="2348"/>
                    <a:pt x="701" y="2348"/>
                    <a:pt x="834" y="2282"/>
                  </a:cubicBezTo>
                  <a:cubicBezTo>
                    <a:pt x="868" y="2248"/>
                    <a:pt x="901" y="2215"/>
                    <a:pt x="935" y="2181"/>
                  </a:cubicBezTo>
                  <a:cubicBezTo>
                    <a:pt x="1001" y="2115"/>
                    <a:pt x="1035" y="2048"/>
                    <a:pt x="1068" y="1981"/>
                  </a:cubicBezTo>
                  <a:cubicBezTo>
                    <a:pt x="1188" y="1651"/>
                    <a:pt x="1281" y="1321"/>
                    <a:pt x="1420" y="990"/>
                  </a:cubicBezTo>
                  <a:lnTo>
                    <a:pt x="1420" y="990"/>
                  </a:lnTo>
                  <a:cubicBezTo>
                    <a:pt x="1415" y="998"/>
                    <a:pt x="1409" y="1006"/>
                    <a:pt x="1402" y="1014"/>
                  </a:cubicBezTo>
                  <a:cubicBezTo>
                    <a:pt x="1435" y="947"/>
                    <a:pt x="1468" y="881"/>
                    <a:pt x="1502" y="780"/>
                  </a:cubicBezTo>
                  <a:cubicBezTo>
                    <a:pt x="1568" y="680"/>
                    <a:pt x="1602" y="514"/>
                    <a:pt x="1568" y="380"/>
                  </a:cubicBezTo>
                  <a:cubicBezTo>
                    <a:pt x="1535" y="280"/>
                    <a:pt x="1435" y="147"/>
                    <a:pt x="1335" y="80"/>
                  </a:cubicBezTo>
                  <a:cubicBezTo>
                    <a:pt x="1237" y="31"/>
                    <a:pt x="1139" y="0"/>
                    <a:pt x="1042"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7" name="Google Shape;8117;p35"/>
            <p:cNvSpPr/>
            <p:nvPr/>
          </p:nvSpPr>
          <p:spPr>
            <a:xfrm>
              <a:off x="2415096" y="2520959"/>
              <a:ext cx="52509" cy="67656"/>
            </a:xfrm>
            <a:custGeom>
              <a:avLst/>
              <a:gdLst/>
              <a:ahLst/>
              <a:cxnLst/>
              <a:rect l="l" t="t" r="r" b="b"/>
              <a:pathLst>
                <a:path w="1469" h="1938" extrusionOk="0">
                  <a:moveTo>
                    <a:pt x="892" y="1"/>
                  </a:moveTo>
                  <a:cubicBezTo>
                    <a:pt x="808" y="1"/>
                    <a:pt x="726" y="17"/>
                    <a:pt x="668" y="56"/>
                  </a:cubicBezTo>
                  <a:cubicBezTo>
                    <a:pt x="534" y="123"/>
                    <a:pt x="468" y="223"/>
                    <a:pt x="434" y="356"/>
                  </a:cubicBezTo>
                  <a:cubicBezTo>
                    <a:pt x="368" y="523"/>
                    <a:pt x="334" y="690"/>
                    <a:pt x="267" y="823"/>
                  </a:cubicBezTo>
                  <a:cubicBezTo>
                    <a:pt x="267" y="790"/>
                    <a:pt x="301" y="757"/>
                    <a:pt x="301" y="690"/>
                  </a:cubicBezTo>
                  <a:lnTo>
                    <a:pt x="301" y="690"/>
                  </a:lnTo>
                  <a:cubicBezTo>
                    <a:pt x="234" y="857"/>
                    <a:pt x="167" y="1024"/>
                    <a:pt x="67" y="1157"/>
                  </a:cubicBezTo>
                  <a:cubicBezTo>
                    <a:pt x="1" y="1257"/>
                    <a:pt x="1" y="1424"/>
                    <a:pt x="34" y="1557"/>
                  </a:cubicBezTo>
                  <a:cubicBezTo>
                    <a:pt x="67" y="1657"/>
                    <a:pt x="167" y="1791"/>
                    <a:pt x="267" y="1857"/>
                  </a:cubicBezTo>
                  <a:cubicBezTo>
                    <a:pt x="365" y="1906"/>
                    <a:pt x="463" y="1937"/>
                    <a:pt x="561" y="1937"/>
                  </a:cubicBezTo>
                  <a:cubicBezTo>
                    <a:pt x="596" y="1937"/>
                    <a:pt x="632" y="1933"/>
                    <a:pt x="668" y="1924"/>
                  </a:cubicBezTo>
                  <a:cubicBezTo>
                    <a:pt x="801" y="1857"/>
                    <a:pt x="901" y="1791"/>
                    <a:pt x="968" y="1691"/>
                  </a:cubicBezTo>
                  <a:cubicBezTo>
                    <a:pt x="1201" y="1357"/>
                    <a:pt x="1302" y="990"/>
                    <a:pt x="1435" y="657"/>
                  </a:cubicBezTo>
                  <a:cubicBezTo>
                    <a:pt x="1468" y="523"/>
                    <a:pt x="1435" y="356"/>
                    <a:pt x="1368" y="256"/>
                  </a:cubicBezTo>
                  <a:cubicBezTo>
                    <a:pt x="1302" y="156"/>
                    <a:pt x="1201" y="23"/>
                    <a:pt x="1068" y="23"/>
                  </a:cubicBezTo>
                  <a:cubicBezTo>
                    <a:pt x="1013" y="9"/>
                    <a:pt x="952" y="1"/>
                    <a:pt x="892"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8" name="Google Shape;8118;p35"/>
            <p:cNvSpPr/>
            <p:nvPr/>
          </p:nvSpPr>
          <p:spPr>
            <a:xfrm>
              <a:off x="2465176" y="2601320"/>
              <a:ext cx="52509" cy="74149"/>
            </a:xfrm>
            <a:custGeom>
              <a:avLst/>
              <a:gdLst/>
              <a:ahLst/>
              <a:cxnLst/>
              <a:rect l="l" t="t" r="r" b="b"/>
              <a:pathLst>
                <a:path w="1469" h="2124" extrusionOk="0">
                  <a:moveTo>
                    <a:pt x="892" y="1"/>
                  </a:moveTo>
                  <a:cubicBezTo>
                    <a:pt x="808" y="1"/>
                    <a:pt x="726" y="17"/>
                    <a:pt x="668" y="56"/>
                  </a:cubicBezTo>
                  <a:cubicBezTo>
                    <a:pt x="568" y="123"/>
                    <a:pt x="468" y="256"/>
                    <a:pt x="434" y="389"/>
                  </a:cubicBezTo>
                  <a:cubicBezTo>
                    <a:pt x="401" y="523"/>
                    <a:pt x="334" y="690"/>
                    <a:pt x="267" y="823"/>
                  </a:cubicBezTo>
                  <a:cubicBezTo>
                    <a:pt x="269" y="822"/>
                    <a:pt x="270" y="821"/>
                    <a:pt x="271" y="820"/>
                  </a:cubicBezTo>
                  <a:lnTo>
                    <a:pt x="271" y="820"/>
                  </a:lnTo>
                  <a:cubicBezTo>
                    <a:pt x="169" y="1035"/>
                    <a:pt x="90" y="1240"/>
                    <a:pt x="34" y="1490"/>
                  </a:cubicBezTo>
                  <a:cubicBezTo>
                    <a:pt x="1" y="1590"/>
                    <a:pt x="1" y="1757"/>
                    <a:pt x="101" y="1857"/>
                  </a:cubicBezTo>
                  <a:cubicBezTo>
                    <a:pt x="134" y="1991"/>
                    <a:pt x="267" y="2091"/>
                    <a:pt x="401" y="2124"/>
                  </a:cubicBezTo>
                  <a:cubicBezTo>
                    <a:pt x="534" y="2124"/>
                    <a:pt x="668" y="2124"/>
                    <a:pt x="801" y="2057"/>
                  </a:cubicBezTo>
                  <a:cubicBezTo>
                    <a:pt x="901" y="1991"/>
                    <a:pt x="1001" y="1890"/>
                    <a:pt x="1035" y="1757"/>
                  </a:cubicBezTo>
                  <a:cubicBezTo>
                    <a:pt x="1068" y="1590"/>
                    <a:pt x="1135" y="1423"/>
                    <a:pt x="1201" y="1290"/>
                  </a:cubicBezTo>
                  <a:lnTo>
                    <a:pt x="1201" y="1290"/>
                  </a:lnTo>
                  <a:cubicBezTo>
                    <a:pt x="1168" y="1323"/>
                    <a:pt x="1168" y="1357"/>
                    <a:pt x="1135" y="1423"/>
                  </a:cubicBezTo>
                  <a:cubicBezTo>
                    <a:pt x="1235" y="1157"/>
                    <a:pt x="1368" y="923"/>
                    <a:pt x="1435" y="656"/>
                  </a:cubicBezTo>
                  <a:cubicBezTo>
                    <a:pt x="1468" y="523"/>
                    <a:pt x="1435" y="356"/>
                    <a:pt x="1368" y="256"/>
                  </a:cubicBezTo>
                  <a:cubicBezTo>
                    <a:pt x="1302" y="123"/>
                    <a:pt x="1201" y="22"/>
                    <a:pt x="1068" y="22"/>
                  </a:cubicBezTo>
                  <a:cubicBezTo>
                    <a:pt x="1013" y="9"/>
                    <a:pt x="952" y="1"/>
                    <a:pt x="892"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19" name="Google Shape;8119;p35"/>
            <p:cNvSpPr/>
            <p:nvPr/>
          </p:nvSpPr>
          <p:spPr>
            <a:xfrm>
              <a:off x="2508106" y="2527557"/>
              <a:ext cx="47720" cy="68040"/>
            </a:xfrm>
            <a:custGeom>
              <a:avLst/>
              <a:gdLst/>
              <a:ahLst/>
              <a:cxnLst/>
              <a:rect l="l" t="t" r="r" b="b"/>
              <a:pathLst>
                <a:path w="1335" h="1949" extrusionOk="0">
                  <a:moveTo>
                    <a:pt x="267" y="835"/>
                  </a:moveTo>
                  <a:lnTo>
                    <a:pt x="267" y="835"/>
                  </a:lnTo>
                  <a:cubicBezTo>
                    <a:pt x="257" y="855"/>
                    <a:pt x="247" y="875"/>
                    <a:pt x="236" y="894"/>
                  </a:cubicBezTo>
                  <a:lnTo>
                    <a:pt x="236" y="894"/>
                  </a:lnTo>
                  <a:cubicBezTo>
                    <a:pt x="244" y="872"/>
                    <a:pt x="252" y="850"/>
                    <a:pt x="267" y="835"/>
                  </a:cubicBezTo>
                  <a:close/>
                  <a:moveTo>
                    <a:pt x="834" y="1"/>
                  </a:moveTo>
                  <a:cubicBezTo>
                    <a:pt x="701" y="1"/>
                    <a:pt x="534" y="67"/>
                    <a:pt x="467" y="167"/>
                  </a:cubicBezTo>
                  <a:cubicBezTo>
                    <a:pt x="367" y="267"/>
                    <a:pt x="301" y="368"/>
                    <a:pt x="301" y="534"/>
                  </a:cubicBezTo>
                  <a:cubicBezTo>
                    <a:pt x="301" y="543"/>
                    <a:pt x="301" y="555"/>
                    <a:pt x="301" y="568"/>
                  </a:cubicBezTo>
                  <a:cubicBezTo>
                    <a:pt x="301" y="683"/>
                    <a:pt x="276" y="797"/>
                    <a:pt x="227" y="912"/>
                  </a:cubicBezTo>
                  <a:lnTo>
                    <a:pt x="227" y="912"/>
                  </a:lnTo>
                  <a:cubicBezTo>
                    <a:pt x="173" y="1009"/>
                    <a:pt x="120" y="1088"/>
                    <a:pt x="67" y="1168"/>
                  </a:cubicBezTo>
                  <a:cubicBezTo>
                    <a:pt x="0" y="1268"/>
                    <a:pt x="0" y="1435"/>
                    <a:pt x="34" y="1568"/>
                  </a:cubicBezTo>
                  <a:cubicBezTo>
                    <a:pt x="67" y="1668"/>
                    <a:pt x="134" y="1802"/>
                    <a:pt x="267" y="1869"/>
                  </a:cubicBezTo>
                  <a:cubicBezTo>
                    <a:pt x="341" y="1917"/>
                    <a:pt x="450" y="1948"/>
                    <a:pt x="555" y="1948"/>
                  </a:cubicBezTo>
                  <a:cubicBezTo>
                    <a:pt x="594" y="1948"/>
                    <a:pt x="632" y="1944"/>
                    <a:pt x="668" y="1935"/>
                  </a:cubicBezTo>
                  <a:cubicBezTo>
                    <a:pt x="801" y="1902"/>
                    <a:pt x="901" y="1802"/>
                    <a:pt x="968" y="1702"/>
                  </a:cubicBezTo>
                  <a:cubicBezTo>
                    <a:pt x="1201" y="1335"/>
                    <a:pt x="1335" y="935"/>
                    <a:pt x="1335" y="534"/>
                  </a:cubicBezTo>
                  <a:cubicBezTo>
                    <a:pt x="1335" y="401"/>
                    <a:pt x="1301" y="267"/>
                    <a:pt x="1201" y="167"/>
                  </a:cubicBezTo>
                  <a:cubicBezTo>
                    <a:pt x="1101" y="67"/>
                    <a:pt x="968" y="1"/>
                    <a:pt x="834" y="1"/>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0" name="Google Shape;8120;p35"/>
            <p:cNvSpPr/>
            <p:nvPr/>
          </p:nvSpPr>
          <p:spPr>
            <a:xfrm>
              <a:off x="2657164" y="1918527"/>
              <a:ext cx="243245" cy="807049"/>
            </a:xfrm>
            <a:custGeom>
              <a:avLst/>
              <a:gdLst/>
              <a:ahLst/>
              <a:cxnLst/>
              <a:rect l="l" t="t" r="r" b="b"/>
              <a:pathLst>
                <a:path w="6805" h="23118" extrusionOk="0">
                  <a:moveTo>
                    <a:pt x="6505" y="1"/>
                  </a:moveTo>
                  <a:lnTo>
                    <a:pt x="6438" y="34"/>
                  </a:lnTo>
                  <a:cubicBezTo>
                    <a:pt x="3603" y="3303"/>
                    <a:pt x="2368" y="8373"/>
                    <a:pt x="1635" y="12543"/>
                  </a:cubicBezTo>
                  <a:cubicBezTo>
                    <a:pt x="1076" y="15830"/>
                    <a:pt x="96" y="19700"/>
                    <a:pt x="195" y="22908"/>
                  </a:cubicBezTo>
                  <a:lnTo>
                    <a:pt x="195" y="22908"/>
                  </a:lnTo>
                  <a:cubicBezTo>
                    <a:pt x="3028" y="19844"/>
                    <a:pt x="5750" y="16116"/>
                    <a:pt x="6305" y="11909"/>
                  </a:cubicBezTo>
                  <a:cubicBezTo>
                    <a:pt x="6805" y="8040"/>
                    <a:pt x="5804" y="3837"/>
                    <a:pt x="6505" y="1"/>
                  </a:cubicBezTo>
                  <a:close/>
                  <a:moveTo>
                    <a:pt x="195" y="22908"/>
                  </a:moveTo>
                  <a:cubicBezTo>
                    <a:pt x="130" y="22978"/>
                    <a:pt x="65" y="23048"/>
                    <a:pt x="0" y="23117"/>
                  </a:cubicBezTo>
                  <a:lnTo>
                    <a:pt x="200" y="23051"/>
                  </a:lnTo>
                  <a:cubicBezTo>
                    <a:pt x="198" y="23003"/>
                    <a:pt x="197" y="22955"/>
                    <a:pt x="195" y="22908"/>
                  </a:cubicBezTo>
                  <a:close/>
                </a:path>
              </a:pathLst>
            </a:custGeom>
            <a:solidFill>
              <a:schemeClr val="accent5"/>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1" name="Google Shape;8121;p35"/>
            <p:cNvSpPr/>
            <p:nvPr/>
          </p:nvSpPr>
          <p:spPr>
            <a:xfrm>
              <a:off x="2776374" y="1994106"/>
              <a:ext cx="70382" cy="40915"/>
            </a:xfrm>
            <a:custGeom>
              <a:avLst/>
              <a:gdLst/>
              <a:ahLst/>
              <a:cxnLst/>
              <a:rect l="l" t="t" r="r" b="b"/>
              <a:pathLst>
                <a:path w="1969" h="1172" extrusionOk="0">
                  <a:moveTo>
                    <a:pt x="837" y="90"/>
                  </a:moveTo>
                  <a:lnTo>
                    <a:pt x="837" y="90"/>
                  </a:lnTo>
                  <a:cubicBezTo>
                    <a:pt x="847" y="94"/>
                    <a:pt x="857" y="98"/>
                    <a:pt x="868" y="104"/>
                  </a:cubicBezTo>
                  <a:cubicBezTo>
                    <a:pt x="853" y="104"/>
                    <a:pt x="845" y="97"/>
                    <a:pt x="837" y="90"/>
                  </a:cubicBezTo>
                  <a:close/>
                  <a:moveTo>
                    <a:pt x="554" y="1"/>
                  </a:moveTo>
                  <a:cubicBezTo>
                    <a:pt x="503" y="1"/>
                    <a:pt x="452" y="12"/>
                    <a:pt x="401" y="37"/>
                  </a:cubicBezTo>
                  <a:cubicBezTo>
                    <a:pt x="301" y="71"/>
                    <a:pt x="168" y="137"/>
                    <a:pt x="101" y="271"/>
                  </a:cubicBezTo>
                  <a:cubicBezTo>
                    <a:pt x="34" y="371"/>
                    <a:pt x="1" y="538"/>
                    <a:pt x="34" y="671"/>
                  </a:cubicBezTo>
                  <a:cubicBezTo>
                    <a:pt x="101" y="805"/>
                    <a:pt x="168" y="905"/>
                    <a:pt x="268" y="971"/>
                  </a:cubicBezTo>
                  <a:cubicBezTo>
                    <a:pt x="368" y="1038"/>
                    <a:pt x="501" y="1071"/>
                    <a:pt x="601" y="1105"/>
                  </a:cubicBezTo>
                  <a:cubicBezTo>
                    <a:pt x="701" y="1138"/>
                    <a:pt x="835" y="1138"/>
                    <a:pt x="935" y="1172"/>
                  </a:cubicBezTo>
                  <a:lnTo>
                    <a:pt x="1435" y="1172"/>
                  </a:lnTo>
                  <a:cubicBezTo>
                    <a:pt x="1569" y="1172"/>
                    <a:pt x="1702" y="1105"/>
                    <a:pt x="1802" y="1005"/>
                  </a:cubicBezTo>
                  <a:cubicBezTo>
                    <a:pt x="1902" y="938"/>
                    <a:pt x="1969" y="771"/>
                    <a:pt x="1969" y="638"/>
                  </a:cubicBezTo>
                  <a:cubicBezTo>
                    <a:pt x="1936" y="504"/>
                    <a:pt x="1902" y="371"/>
                    <a:pt x="1802" y="271"/>
                  </a:cubicBezTo>
                  <a:cubicBezTo>
                    <a:pt x="1702" y="204"/>
                    <a:pt x="1569" y="137"/>
                    <a:pt x="1435" y="137"/>
                  </a:cubicBezTo>
                  <a:cubicBezTo>
                    <a:pt x="1280" y="137"/>
                    <a:pt x="1095" y="137"/>
                    <a:pt x="936" y="110"/>
                  </a:cubicBezTo>
                  <a:lnTo>
                    <a:pt x="936" y="110"/>
                  </a:lnTo>
                  <a:cubicBezTo>
                    <a:pt x="941" y="112"/>
                    <a:pt x="946" y="113"/>
                    <a:pt x="951" y="115"/>
                  </a:cubicBezTo>
                  <a:lnTo>
                    <a:pt x="951" y="115"/>
                  </a:lnTo>
                  <a:cubicBezTo>
                    <a:pt x="936" y="112"/>
                    <a:pt x="921" y="108"/>
                    <a:pt x="905" y="105"/>
                  </a:cubicBezTo>
                  <a:lnTo>
                    <a:pt x="905" y="105"/>
                  </a:lnTo>
                  <a:cubicBezTo>
                    <a:pt x="915" y="107"/>
                    <a:pt x="925" y="109"/>
                    <a:pt x="936" y="110"/>
                  </a:cubicBezTo>
                  <a:lnTo>
                    <a:pt x="936" y="110"/>
                  </a:lnTo>
                  <a:cubicBezTo>
                    <a:pt x="923" y="107"/>
                    <a:pt x="911" y="104"/>
                    <a:pt x="902" y="104"/>
                  </a:cubicBezTo>
                  <a:lnTo>
                    <a:pt x="902" y="104"/>
                  </a:lnTo>
                  <a:cubicBezTo>
                    <a:pt x="903" y="104"/>
                    <a:pt x="904" y="105"/>
                    <a:pt x="905" y="105"/>
                  </a:cubicBezTo>
                  <a:lnTo>
                    <a:pt x="905" y="105"/>
                  </a:lnTo>
                  <a:cubicBezTo>
                    <a:pt x="904" y="105"/>
                    <a:pt x="903" y="104"/>
                    <a:pt x="901" y="104"/>
                  </a:cubicBezTo>
                  <a:cubicBezTo>
                    <a:pt x="902" y="104"/>
                    <a:pt x="902" y="104"/>
                    <a:pt x="902" y="104"/>
                  </a:cubicBezTo>
                  <a:lnTo>
                    <a:pt x="902" y="104"/>
                  </a:lnTo>
                  <a:cubicBezTo>
                    <a:pt x="879" y="99"/>
                    <a:pt x="855" y="93"/>
                    <a:pt x="832" y="85"/>
                  </a:cubicBezTo>
                  <a:lnTo>
                    <a:pt x="832" y="85"/>
                  </a:lnTo>
                  <a:cubicBezTo>
                    <a:pt x="824" y="77"/>
                    <a:pt x="816" y="71"/>
                    <a:pt x="801" y="71"/>
                  </a:cubicBezTo>
                  <a:cubicBezTo>
                    <a:pt x="784" y="62"/>
                    <a:pt x="766" y="54"/>
                    <a:pt x="749" y="46"/>
                  </a:cubicBezTo>
                  <a:lnTo>
                    <a:pt x="749" y="46"/>
                  </a:lnTo>
                  <a:cubicBezTo>
                    <a:pt x="744" y="43"/>
                    <a:pt x="739" y="40"/>
                    <a:pt x="735" y="37"/>
                  </a:cubicBezTo>
                  <a:lnTo>
                    <a:pt x="735" y="37"/>
                  </a:lnTo>
                  <a:cubicBezTo>
                    <a:pt x="737" y="39"/>
                    <a:pt x="739" y="41"/>
                    <a:pt x="740" y="43"/>
                  </a:cubicBezTo>
                  <a:lnTo>
                    <a:pt x="740" y="43"/>
                  </a:lnTo>
                  <a:cubicBezTo>
                    <a:pt x="678" y="17"/>
                    <a:pt x="616" y="1"/>
                    <a:pt x="554"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2" name="Google Shape;8122;p35"/>
            <p:cNvSpPr/>
            <p:nvPr/>
          </p:nvSpPr>
          <p:spPr>
            <a:xfrm>
              <a:off x="2852691" y="2050415"/>
              <a:ext cx="65628" cy="40216"/>
            </a:xfrm>
            <a:custGeom>
              <a:avLst/>
              <a:gdLst/>
              <a:ahLst/>
              <a:cxnLst/>
              <a:rect l="l" t="t" r="r" b="b"/>
              <a:pathLst>
                <a:path w="1836" h="1152" extrusionOk="0">
                  <a:moveTo>
                    <a:pt x="735" y="26"/>
                  </a:moveTo>
                  <a:cubicBezTo>
                    <a:pt x="740" y="30"/>
                    <a:pt x="745" y="35"/>
                    <a:pt x="750" y="39"/>
                  </a:cubicBezTo>
                  <a:lnTo>
                    <a:pt x="750" y="39"/>
                  </a:lnTo>
                  <a:cubicBezTo>
                    <a:pt x="750" y="39"/>
                    <a:pt x="751" y="39"/>
                    <a:pt x="751" y="39"/>
                  </a:cubicBezTo>
                  <a:lnTo>
                    <a:pt x="751" y="39"/>
                  </a:lnTo>
                  <a:cubicBezTo>
                    <a:pt x="746" y="36"/>
                    <a:pt x="740" y="31"/>
                    <a:pt x="735" y="26"/>
                  </a:cubicBezTo>
                  <a:close/>
                  <a:moveTo>
                    <a:pt x="751" y="39"/>
                  </a:moveTo>
                  <a:lnTo>
                    <a:pt x="751" y="39"/>
                  </a:lnTo>
                  <a:cubicBezTo>
                    <a:pt x="768" y="52"/>
                    <a:pt x="785" y="58"/>
                    <a:pt x="802" y="68"/>
                  </a:cubicBezTo>
                  <a:lnTo>
                    <a:pt x="802" y="68"/>
                  </a:lnTo>
                  <a:cubicBezTo>
                    <a:pt x="802" y="65"/>
                    <a:pt x="801" y="62"/>
                    <a:pt x="801" y="59"/>
                  </a:cubicBezTo>
                  <a:cubicBezTo>
                    <a:pt x="784" y="50"/>
                    <a:pt x="768" y="44"/>
                    <a:pt x="751" y="39"/>
                  </a:cubicBezTo>
                  <a:close/>
                  <a:moveTo>
                    <a:pt x="872" y="92"/>
                  </a:moveTo>
                  <a:lnTo>
                    <a:pt x="872" y="92"/>
                  </a:lnTo>
                  <a:cubicBezTo>
                    <a:pt x="879" y="94"/>
                    <a:pt x="887" y="96"/>
                    <a:pt x="894" y="98"/>
                  </a:cubicBezTo>
                  <a:lnTo>
                    <a:pt x="894" y="98"/>
                  </a:lnTo>
                  <a:cubicBezTo>
                    <a:pt x="887" y="95"/>
                    <a:pt x="879" y="93"/>
                    <a:pt x="872" y="92"/>
                  </a:cubicBezTo>
                  <a:close/>
                  <a:moveTo>
                    <a:pt x="501" y="0"/>
                  </a:moveTo>
                  <a:cubicBezTo>
                    <a:pt x="468" y="0"/>
                    <a:pt x="434" y="9"/>
                    <a:pt x="401" y="26"/>
                  </a:cubicBezTo>
                  <a:cubicBezTo>
                    <a:pt x="268" y="59"/>
                    <a:pt x="134" y="159"/>
                    <a:pt x="101" y="259"/>
                  </a:cubicBezTo>
                  <a:cubicBezTo>
                    <a:pt x="34" y="392"/>
                    <a:pt x="1" y="526"/>
                    <a:pt x="34" y="659"/>
                  </a:cubicBezTo>
                  <a:cubicBezTo>
                    <a:pt x="67" y="793"/>
                    <a:pt x="134" y="926"/>
                    <a:pt x="268" y="960"/>
                  </a:cubicBezTo>
                  <a:cubicBezTo>
                    <a:pt x="368" y="1026"/>
                    <a:pt x="468" y="1060"/>
                    <a:pt x="601" y="1093"/>
                  </a:cubicBezTo>
                  <a:cubicBezTo>
                    <a:pt x="701" y="1126"/>
                    <a:pt x="801" y="1126"/>
                    <a:pt x="935" y="1126"/>
                  </a:cubicBezTo>
                  <a:cubicBezTo>
                    <a:pt x="968" y="1143"/>
                    <a:pt x="1001" y="1151"/>
                    <a:pt x="1035" y="1151"/>
                  </a:cubicBezTo>
                  <a:cubicBezTo>
                    <a:pt x="1068" y="1151"/>
                    <a:pt x="1101" y="1143"/>
                    <a:pt x="1135" y="1126"/>
                  </a:cubicBezTo>
                  <a:cubicBezTo>
                    <a:pt x="1235" y="1126"/>
                    <a:pt x="1335" y="1126"/>
                    <a:pt x="1435" y="1093"/>
                  </a:cubicBezTo>
                  <a:cubicBezTo>
                    <a:pt x="1568" y="1026"/>
                    <a:pt x="1669" y="960"/>
                    <a:pt x="1735" y="859"/>
                  </a:cubicBezTo>
                  <a:cubicBezTo>
                    <a:pt x="1769" y="793"/>
                    <a:pt x="1802" y="726"/>
                    <a:pt x="1802" y="659"/>
                  </a:cubicBezTo>
                  <a:cubicBezTo>
                    <a:pt x="1835" y="593"/>
                    <a:pt x="1802" y="526"/>
                    <a:pt x="1802" y="459"/>
                  </a:cubicBezTo>
                  <a:cubicBezTo>
                    <a:pt x="1769" y="326"/>
                    <a:pt x="1669" y="192"/>
                    <a:pt x="1568" y="126"/>
                  </a:cubicBezTo>
                  <a:cubicBezTo>
                    <a:pt x="1486" y="84"/>
                    <a:pt x="1404" y="56"/>
                    <a:pt x="1321" y="56"/>
                  </a:cubicBezTo>
                  <a:cubicBezTo>
                    <a:pt x="1270" y="56"/>
                    <a:pt x="1219" y="67"/>
                    <a:pt x="1168" y="92"/>
                  </a:cubicBezTo>
                  <a:cubicBezTo>
                    <a:pt x="1135" y="103"/>
                    <a:pt x="1101" y="111"/>
                    <a:pt x="1068" y="115"/>
                  </a:cubicBezTo>
                  <a:lnTo>
                    <a:pt x="1068" y="115"/>
                  </a:lnTo>
                  <a:cubicBezTo>
                    <a:pt x="1099" y="105"/>
                    <a:pt x="1127" y="92"/>
                    <a:pt x="1168" y="92"/>
                  </a:cubicBezTo>
                  <a:cubicBezTo>
                    <a:pt x="1108" y="92"/>
                    <a:pt x="1075" y="92"/>
                    <a:pt x="1019" y="117"/>
                  </a:cubicBezTo>
                  <a:lnTo>
                    <a:pt x="1019" y="117"/>
                  </a:lnTo>
                  <a:cubicBezTo>
                    <a:pt x="1019" y="117"/>
                    <a:pt x="1018" y="117"/>
                    <a:pt x="1018" y="117"/>
                  </a:cubicBezTo>
                  <a:cubicBezTo>
                    <a:pt x="999" y="117"/>
                    <a:pt x="980" y="116"/>
                    <a:pt x="961" y="114"/>
                  </a:cubicBezTo>
                  <a:lnTo>
                    <a:pt x="961" y="114"/>
                  </a:lnTo>
                  <a:cubicBezTo>
                    <a:pt x="938" y="108"/>
                    <a:pt x="916" y="103"/>
                    <a:pt x="894" y="98"/>
                  </a:cubicBezTo>
                  <a:lnTo>
                    <a:pt x="894" y="98"/>
                  </a:lnTo>
                  <a:cubicBezTo>
                    <a:pt x="900" y="100"/>
                    <a:pt x="906" y="102"/>
                    <a:pt x="912" y="105"/>
                  </a:cubicBezTo>
                  <a:lnTo>
                    <a:pt x="912" y="105"/>
                  </a:lnTo>
                  <a:cubicBezTo>
                    <a:pt x="897" y="101"/>
                    <a:pt x="883" y="97"/>
                    <a:pt x="868" y="92"/>
                  </a:cubicBezTo>
                  <a:cubicBezTo>
                    <a:pt x="869" y="92"/>
                    <a:pt x="871" y="92"/>
                    <a:pt x="872" y="92"/>
                  </a:cubicBezTo>
                  <a:lnTo>
                    <a:pt x="872" y="92"/>
                  </a:lnTo>
                  <a:cubicBezTo>
                    <a:pt x="851" y="87"/>
                    <a:pt x="831" y="81"/>
                    <a:pt x="812" y="74"/>
                  </a:cubicBezTo>
                  <a:lnTo>
                    <a:pt x="812" y="74"/>
                  </a:lnTo>
                  <a:cubicBezTo>
                    <a:pt x="820" y="79"/>
                    <a:pt x="827" y="85"/>
                    <a:pt x="835" y="92"/>
                  </a:cubicBezTo>
                  <a:cubicBezTo>
                    <a:pt x="835" y="92"/>
                    <a:pt x="809" y="92"/>
                    <a:pt x="803" y="70"/>
                  </a:cubicBezTo>
                  <a:lnTo>
                    <a:pt x="803" y="70"/>
                  </a:lnTo>
                  <a:cubicBezTo>
                    <a:pt x="806" y="72"/>
                    <a:pt x="809" y="73"/>
                    <a:pt x="812" y="74"/>
                  </a:cubicBezTo>
                  <a:lnTo>
                    <a:pt x="812" y="74"/>
                  </a:lnTo>
                  <a:cubicBezTo>
                    <a:pt x="809" y="72"/>
                    <a:pt x="806" y="70"/>
                    <a:pt x="802" y="68"/>
                  </a:cubicBezTo>
                  <a:lnTo>
                    <a:pt x="802" y="68"/>
                  </a:lnTo>
                  <a:cubicBezTo>
                    <a:pt x="802" y="69"/>
                    <a:pt x="803" y="70"/>
                    <a:pt x="803" y="70"/>
                  </a:cubicBezTo>
                  <a:lnTo>
                    <a:pt x="803" y="70"/>
                  </a:lnTo>
                  <a:cubicBezTo>
                    <a:pt x="784" y="62"/>
                    <a:pt x="766" y="52"/>
                    <a:pt x="750" y="39"/>
                  </a:cubicBezTo>
                  <a:lnTo>
                    <a:pt x="750" y="39"/>
                  </a:lnTo>
                  <a:cubicBezTo>
                    <a:pt x="700" y="26"/>
                    <a:pt x="651" y="26"/>
                    <a:pt x="601" y="26"/>
                  </a:cubicBezTo>
                  <a:cubicBezTo>
                    <a:pt x="568" y="9"/>
                    <a:pt x="534" y="0"/>
                    <a:pt x="501"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3" name="Google Shape;8123;p35"/>
            <p:cNvSpPr/>
            <p:nvPr/>
          </p:nvSpPr>
          <p:spPr>
            <a:xfrm>
              <a:off x="2746563" y="2071081"/>
              <a:ext cx="76351" cy="45907"/>
            </a:xfrm>
            <a:custGeom>
              <a:avLst/>
              <a:gdLst/>
              <a:ahLst/>
              <a:cxnLst/>
              <a:rect l="l" t="t" r="r" b="b"/>
              <a:pathLst>
                <a:path w="2136" h="1315" extrusionOk="0">
                  <a:moveTo>
                    <a:pt x="535" y="1"/>
                  </a:moveTo>
                  <a:cubicBezTo>
                    <a:pt x="401" y="1"/>
                    <a:pt x="268" y="34"/>
                    <a:pt x="168" y="134"/>
                  </a:cubicBezTo>
                  <a:cubicBezTo>
                    <a:pt x="68" y="234"/>
                    <a:pt x="1" y="368"/>
                    <a:pt x="1" y="501"/>
                  </a:cubicBezTo>
                  <a:cubicBezTo>
                    <a:pt x="34" y="801"/>
                    <a:pt x="234" y="1035"/>
                    <a:pt x="535" y="1035"/>
                  </a:cubicBezTo>
                  <a:lnTo>
                    <a:pt x="635" y="1035"/>
                  </a:lnTo>
                  <a:cubicBezTo>
                    <a:pt x="835" y="1068"/>
                    <a:pt x="1035" y="1135"/>
                    <a:pt x="1235" y="1201"/>
                  </a:cubicBezTo>
                  <a:lnTo>
                    <a:pt x="1235" y="1201"/>
                  </a:lnTo>
                  <a:cubicBezTo>
                    <a:pt x="1257" y="1213"/>
                    <a:pt x="1280" y="1224"/>
                    <a:pt x="1302" y="1235"/>
                  </a:cubicBezTo>
                  <a:cubicBezTo>
                    <a:pt x="1400" y="1284"/>
                    <a:pt x="1497" y="1315"/>
                    <a:pt x="1595" y="1315"/>
                  </a:cubicBezTo>
                  <a:cubicBezTo>
                    <a:pt x="1631" y="1315"/>
                    <a:pt x="1666" y="1310"/>
                    <a:pt x="1702" y="1302"/>
                  </a:cubicBezTo>
                  <a:cubicBezTo>
                    <a:pt x="1836" y="1268"/>
                    <a:pt x="1969" y="1168"/>
                    <a:pt x="2036" y="1068"/>
                  </a:cubicBezTo>
                  <a:cubicBezTo>
                    <a:pt x="2102" y="935"/>
                    <a:pt x="2136" y="801"/>
                    <a:pt x="2069" y="668"/>
                  </a:cubicBezTo>
                  <a:cubicBezTo>
                    <a:pt x="2036" y="534"/>
                    <a:pt x="1969" y="401"/>
                    <a:pt x="1836" y="334"/>
                  </a:cubicBezTo>
                  <a:cubicBezTo>
                    <a:pt x="1435" y="134"/>
                    <a:pt x="1002" y="1"/>
                    <a:pt x="535"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4" name="Google Shape;8124;p35"/>
            <p:cNvSpPr/>
            <p:nvPr/>
          </p:nvSpPr>
          <p:spPr>
            <a:xfrm>
              <a:off x="2806186" y="2135419"/>
              <a:ext cx="65628" cy="39344"/>
            </a:xfrm>
            <a:custGeom>
              <a:avLst/>
              <a:gdLst/>
              <a:ahLst/>
              <a:cxnLst/>
              <a:rect l="l" t="t" r="r" b="b"/>
              <a:pathLst>
                <a:path w="1836" h="1127" extrusionOk="0">
                  <a:moveTo>
                    <a:pt x="568" y="1"/>
                  </a:moveTo>
                  <a:cubicBezTo>
                    <a:pt x="534" y="1"/>
                    <a:pt x="501" y="9"/>
                    <a:pt x="468" y="26"/>
                  </a:cubicBezTo>
                  <a:cubicBezTo>
                    <a:pt x="401" y="26"/>
                    <a:pt x="334" y="59"/>
                    <a:pt x="268" y="92"/>
                  </a:cubicBezTo>
                  <a:cubicBezTo>
                    <a:pt x="168" y="159"/>
                    <a:pt x="67" y="259"/>
                    <a:pt x="34" y="393"/>
                  </a:cubicBezTo>
                  <a:cubicBezTo>
                    <a:pt x="1" y="526"/>
                    <a:pt x="1" y="693"/>
                    <a:pt x="101" y="793"/>
                  </a:cubicBezTo>
                  <a:cubicBezTo>
                    <a:pt x="134" y="826"/>
                    <a:pt x="134" y="860"/>
                    <a:pt x="168" y="893"/>
                  </a:cubicBezTo>
                  <a:cubicBezTo>
                    <a:pt x="234" y="960"/>
                    <a:pt x="334" y="993"/>
                    <a:pt x="401" y="1026"/>
                  </a:cubicBezTo>
                  <a:cubicBezTo>
                    <a:pt x="568" y="1060"/>
                    <a:pt x="735" y="1060"/>
                    <a:pt x="901" y="1093"/>
                  </a:cubicBezTo>
                  <a:cubicBezTo>
                    <a:pt x="1002" y="1093"/>
                    <a:pt x="1102" y="1093"/>
                    <a:pt x="1203" y="1107"/>
                  </a:cubicBezTo>
                  <a:lnTo>
                    <a:pt x="1203" y="1107"/>
                  </a:lnTo>
                  <a:cubicBezTo>
                    <a:pt x="1223" y="1114"/>
                    <a:pt x="1244" y="1118"/>
                    <a:pt x="1265" y="1118"/>
                  </a:cubicBezTo>
                  <a:lnTo>
                    <a:pt x="1265" y="1118"/>
                  </a:lnTo>
                  <a:cubicBezTo>
                    <a:pt x="1277" y="1121"/>
                    <a:pt x="1289" y="1123"/>
                    <a:pt x="1302" y="1126"/>
                  </a:cubicBezTo>
                  <a:cubicBezTo>
                    <a:pt x="1295" y="1123"/>
                    <a:pt x="1289" y="1120"/>
                    <a:pt x="1283" y="1117"/>
                  </a:cubicBezTo>
                  <a:lnTo>
                    <a:pt x="1283" y="1117"/>
                  </a:lnTo>
                  <a:cubicBezTo>
                    <a:pt x="1311" y="1115"/>
                    <a:pt x="1340" y="1107"/>
                    <a:pt x="1368" y="1093"/>
                  </a:cubicBezTo>
                  <a:cubicBezTo>
                    <a:pt x="1435" y="1093"/>
                    <a:pt x="1502" y="1060"/>
                    <a:pt x="1569" y="1026"/>
                  </a:cubicBezTo>
                  <a:cubicBezTo>
                    <a:pt x="1669" y="993"/>
                    <a:pt x="1769" y="860"/>
                    <a:pt x="1802" y="726"/>
                  </a:cubicBezTo>
                  <a:cubicBezTo>
                    <a:pt x="1835" y="593"/>
                    <a:pt x="1835" y="426"/>
                    <a:pt x="1769" y="326"/>
                  </a:cubicBezTo>
                  <a:cubicBezTo>
                    <a:pt x="1735" y="292"/>
                    <a:pt x="1702" y="259"/>
                    <a:pt x="1669" y="226"/>
                  </a:cubicBezTo>
                  <a:cubicBezTo>
                    <a:pt x="1602" y="159"/>
                    <a:pt x="1535" y="126"/>
                    <a:pt x="1435" y="92"/>
                  </a:cubicBezTo>
                  <a:cubicBezTo>
                    <a:pt x="1268" y="59"/>
                    <a:pt x="1102" y="59"/>
                    <a:pt x="935" y="26"/>
                  </a:cubicBezTo>
                  <a:lnTo>
                    <a:pt x="668" y="26"/>
                  </a:lnTo>
                  <a:cubicBezTo>
                    <a:pt x="635" y="9"/>
                    <a:pt x="601" y="1"/>
                    <a:pt x="568"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5" name="Google Shape;8125;p35"/>
            <p:cNvSpPr/>
            <p:nvPr/>
          </p:nvSpPr>
          <p:spPr>
            <a:xfrm>
              <a:off x="2777590" y="2193369"/>
              <a:ext cx="72741" cy="39623"/>
            </a:xfrm>
            <a:custGeom>
              <a:avLst/>
              <a:gdLst/>
              <a:ahLst/>
              <a:cxnLst/>
              <a:rect l="l" t="t" r="r" b="b"/>
              <a:pathLst>
                <a:path w="2035" h="1135" extrusionOk="0">
                  <a:moveTo>
                    <a:pt x="534" y="0"/>
                  </a:moveTo>
                  <a:cubicBezTo>
                    <a:pt x="400" y="0"/>
                    <a:pt x="234" y="67"/>
                    <a:pt x="167" y="134"/>
                  </a:cubicBezTo>
                  <a:cubicBezTo>
                    <a:pt x="67" y="234"/>
                    <a:pt x="0" y="400"/>
                    <a:pt x="0" y="500"/>
                  </a:cubicBezTo>
                  <a:cubicBezTo>
                    <a:pt x="0" y="634"/>
                    <a:pt x="67" y="801"/>
                    <a:pt x="167" y="867"/>
                  </a:cubicBezTo>
                  <a:cubicBezTo>
                    <a:pt x="267" y="967"/>
                    <a:pt x="367" y="1034"/>
                    <a:pt x="534" y="1034"/>
                  </a:cubicBezTo>
                  <a:cubicBezTo>
                    <a:pt x="667" y="1034"/>
                    <a:pt x="767" y="1068"/>
                    <a:pt x="901" y="1068"/>
                  </a:cubicBezTo>
                  <a:lnTo>
                    <a:pt x="767" y="1068"/>
                  </a:lnTo>
                  <a:cubicBezTo>
                    <a:pt x="1001" y="1101"/>
                    <a:pt x="1268" y="1134"/>
                    <a:pt x="1501" y="1134"/>
                  </a:cubicBezTo>
                  <a:cubicBezTo>
                    <a:pt x="1635" y="1134"/>
                    <a:pt x="1768" y="1068"/>
                    <a:pt x="1868" y="967"/>
                  </a:cubicBezTo>
                  <a:cubicBezTo>
                    <a:pt x="1968" y="901"/>
                    <a:pt x="2035" y="734"/>
                    <a:pt x="2035" y="601"/>
                  </a:cubicBezTo>
                  <a:cubicBezTo>
                    <a:pt x="2035" y="467"/>
                    <a:pt x="1968" y="334"/>
                    <a:pt x="1868" y="234"/>
                  </a:cubicBezTo>
                  <a:cubicBezTo>
                    <a:pt x="1768" y="134"/>
                    <a:pt x="1635" y="100"/>
                    <a:pt x="1501" y="100"/>
                  </a:cubicBezTo>
                  <a:cubicBezTo>
                    <a:pt x="1368" y="100"/>
                    <a:pt x="1234" y="67"/>
                    <a:pt x="1134" y="67"/>
                  </a:cubicBezTo>
                  <a:lnTo>
                    <a:pt x="1268" y="67"/>
                  </a:lnTo>
                  <a:cubicBezTo>
                    <a:pt x="1001" y="33"/>
                    <a:pt x="767" y="0"/>
                    <a:pt x="534"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6" name="Google Shape;8126;p35"/>
            <p:cNvSpPr/>
            <p:nvPr/>
          </p:nvSpPr>
          <p:spPr>
            <a:xfrm>
              <a:off x="2847937" y="2255089"/>
              <a:ext cx="79926" cy="38436"/>
            </a:xfrm>
            <a:custGeom>
              <a:avLst/>
              <a:gdLst/>
              <a:ahLst/>
              <a:cxnLst/>
              <a:rect l="l" t="t" r="r" b="b"/>
              <a:pathLst>
                <a:path w="2236" h="1101" extrusionOk="0">
                  <a:moveTo>
                    <a:pt x="467" y="0"/>
                  </a:moveTo>
                  <a:cubicBezTo>
                    <a:pt x="367" y="0"/>
                    <a:pt x="334" y="33"/>
                    <a:pt x="267" y="67"/>
                  </a:cubicBezTo>
                  <a:cubicBezTo>
                    <a:pt x="167" y="133"/>
                    <a:pt x="34" y="267"/>
                    <a:pt x="34" y="367"/>
                  </a:cubicBezTo>
                  <a:cubicBezTo>
                    <a:pt x="0" y="500"/>
                    <a:pt x="0" y="667"/>
                    <a:pt x="67" y="767"/>
                  </a:cubicBezTo>
                  <a:cubicBezTo>
                    <a:pt x="134" y="901"/>
                    <a:pt x="267" y="1001"/>
                    <a:pt x="401" y="1034"/>
                  </a:cubicBezTo>
                  <a:cubicBezTo>
                    <a:pt x="634" y="1034"/>
                    <a:pt x="868" y="1067"/>
                    <a:pt x="1101" y="1101"/>
                  </a:cubicBezTo>
                  <a:cubicBezTo>
                    <a:pt x="1301" y="1101"/>
                    <a:pt x="1501" y="1067"/>
                    <a:pt x="1701" y="1067"/>
                  </a:cubicBezTo>
                  <a:cubicBezTo>
                    <a:pt x="1835" y="1067"/>
                    <a:pt x="1968" y="1001"/>
                    <a:pt x="2068" y="901"/>
                  </a:cubicBezTo>
                  <a:cubicBezTo>
                    <a:pt x="2168" y="801"/>
                    <a:pt x="2235" y="667"/>
                    <a:pt x="2235" y="534"/>
                  </a:cubicBezTo>
                  <a:cubicBezTo>
                    <a:pt x="2202" y="400"/>
                    <a:pt x="2168" y="267"/>
                    <a:pt x="2068" y="167"/>
                  </a:cubicBezTo>
                  <a:cubicBezTo>
                    <a:pt x="1968" y="100"/>
                    <a:pt x="1835" y="33"/>
                    <a:pt x="1701" y="33"/>
                  </a:cubicBezTo>
                  <a:cubicBezTo>
                    <a:pt x="1550" y="47"/>
                    <a:pt x="1392" y="55"/>
                    <a:pt x="1233" y="55"/>
                  </a:cubicBezTo>
                  <a:cubicBezTo>
                    <a:pt x="1050" y="55"/>
                    <a:pt x="865" y="44"/>
                    <a:pt x="687" y="19"/>
                  </a:cubicBezTo>
                  <a:lnTo>
                    <a:pt x="687" y="19"/>
                  </a:lnTo>
                  <a:cubicBezTo>
                    <a:pt x="678" y="10"/>
                    <a:pt x="667" y="0"/>
                    <a:pt x="667" y="0"/>
                  </a:cubicBezTo>
                  <a:lnTo>
                    <a:pt x="567" y="0"/>
                  </a:lnTo>
                  <a:cubicBezTo>
                    <a:pt x="595" y="0"/>
                    <a:pt x="644" y="0"/>
                    <a:pt x="680" y="18"/>
                  </a:cubicBezTo>
                  <a:lnTo>
                    <a:pt x="680" y="18"/>
                  </a:lnTo>
                  <a:cubicBezTo>
                    <a:pt x="642" y="13"/>
                    <a:pt x="604" y="7"/>
                    <a:pt x="567"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7" name="Google Shape;8127;p35"/>
            <p:cNvSpPr/>
            <p:nvPr/>
          </p:nvSpPr>
          <p:spPr>
            <a:xfrm>
              <a:off x="2704848" y="2246047"/>
              <a:ext cx="82321" cy="44510"/>
            </a:xfrm>
            <a:custGeom>
              <a:avLst/>
              <a:gdLst/>
              <a:ahLst/>
              <a:cxnLst/>
              <a:rect l="l" t="t" r="r" b="b"/>
              <a:pathLst>
                <a:path w="2303" h="1275" extrusionOk="0">
                  <a:moveTo>
                    <a:pt x="567" y="1"/>
                  </a:moveTo>
                  <a:cubicBezTo>
                    <a:pt x="534" y="1"/>
                    <a:pt x="501" y="9"/>
                    <a:pt x="467" y="26"/>
                  </a:cubicBezTo>
                  <a:cubicBezTo>
                    <a:pt x="401" y="26"/>
                    <a:pt x="334" y="59"/>
                    <a:pt x="267" y="92"/>
                  </a:cubicBezTo>
                  <a:cubicBezTo>
                    <a:pt x="167" y="159"/>
                    <a:pt x="67" y="259"/>
                    <a:pt x="34" y="392"/>
                  </a:cubicBezTo>
                  <a:cubicBezTo>
                    <a:pt x="0" y="526"/>
                    <a:pt x="0" y="693"/>
                    <a:pt x="100" y="793"/>
                  </a:cubicBezTo>
                  <a:cubicBezTo>
                    <a:pt x="167" y="893"/>
                    <a:pt x="267" y="1026"/>
                    <a:pt x="401" y="1026"/>
                  </a:cubicBezTo>
                  <a:cubicBezTo>
                    <a:pt x="801" y="1093"/>
                    <a:pt x="1235" y="1193"/>
                    <a:pt x="1635" y="1260"/>
                  </a:cubicBezTo>
                  <a:cubicBezTo>
                    <a:pt x="1679" y="1260"/>
                    <a:pt x="1724" y="1275"/>
                    <a:pt x="1768" y="1275"/>
                  </a:cubicBezTo>
                  <a:cubicBezTo>
                    <a:pt x="1791" y="1275"/>
                    <a:pt x="1813" y="1271"/>
                    <a:pt x="1835" y="1260"/>
                  </a:cubicBezTo>
                  <a:cubicBezTo>
                    <a:pt x="1902" y="1260"/>
                    <a:pt x="1968" y="1226"/>
                    <a:pt x="2035" y="1193"/>
                  </a:cubicBezTo>
                  <a:cubicBezTo>
                    <a:pt x="2135" y="1126"/>
                    <a:pt x="2235" y="1026"/>
                    <a:pt x="2269" y="893"/>
                  </a:cubicBezTo>
                  <a:cubicBezTo>
                    <a:pt x="2302" y="759"/>
                    <a:pt x="2302" y="593"/>
                    <a:pt x="2235" y="493"/>
                  </a:cubicBezTo>
                  <a:cubicBezTo>
                    <a:pt x="2169" y="392"/>
                    <a:pt x="2035" y="259"/>
                    <a:pt x="1902" y="259"/>
                  </a:cubicBezTo>
                  <a:cubicBezTo>
                    <a:pt x="1501" y="192"/>
                    <a:pt x="1101" y="92"/>
                    <a:pt x="668" y="26"/>
                  </a:cubicBezTo>
                  <a:cubicBezTo>
                    <a:pt x="634" y="9"/>
                    <a:pt x="601" y="1"/>
                    <a:pt x="567"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8" name="Google Shape;8128;p35"/>
            <p:cNvSpPr/>
            <p:nvPr/>
          </p:nvSpPr>
          <p:spPr>
            <a:xfrm>
              <a:off x="2766830" y="2313283"/>
              <a:ext cx="73992" cy="38471"/>
            </a:xfrm>
            <a:custGeom>
              <a:avLst/>
              <a:gdLst/>
              <a:ahLst/>
              <a:cxnLst/>
              <a:rect l="l" t="t" r="r" b="b"/>
              <a:pathLst>
                <a:path w="2070" h="1102" extrusionOk="0">
                  <a:moveTo>
                    <a:pt x="1569" y="1"/>
                  </a:moveTo>
                  <a:cubicBezTo>
                    <a:pt x="1202" y="1"/>
                    <a:pt x="868" y="34"/>
                    <a:pt x="501" y="34"/>
                  </a:cubicBezTo>
                  <a:cubicBezTo>
                    <a:pt x="368" y="34"/>
                    <a:pt x="234" y="101"/>
                    <a:pt x="134" y="201"/>
                  </a:cubicBezTo>
                  <a:cubicBezTo>
                    <a:pt x="68" y="301"/>
                    <a:pt x="1" y="435"/>
                    <a:pt x="1" y="568"/>
                  </a:cubicBezTo>
                  <a:cubicBezTo>
                    <a:pt x="1" y="701"/>
                    <a:pt x="34" y="835"/>
                    <a:pt x="134" y="935"/>
                  </a:cubicBezTo>
                  <a:cubicBezTo>
                    <a:pt x="234" y="1035"/>
                    <a:pt x="368" y="1102"/>
                    <a:pt x="501" y="1102"/>
                  </a:cubicBezTo>
                  <a:cubicBezTo>
                    <a:pt x="868" y="1102"/>
                    <a:pt x="1202" y="1068"/>
                    <a:pt x="1569" y="1068"/>
                  </a:cubicBezTo>
                  <a:cubicBezTo>
                    <a:pt x="1702" y="1068"/>
                    <a:pt x="1836" y="1002"/>
                    <a:pt x="1936" y="902"/>
                  </a:cubicBezTo>
                  <a:cubicBezTo>
                    <a:pt x="2002" y="801"/>
                    <a:pt x="2069" y="668"/>
                    <a:pt x="2069" y="535"/>
                  </a:cubicBezTo>
                  <a:cubicBezTo>
                    <a:pt x="2069" y="401"/>
                    <a:pt x="2036" y="268"/>
                    <a:pt x="1936" y="168"/>
                  </a:cubicBezTo>
                  <a:cubicBezTo>
                    <a:pt x="1836" y="68"/>
                    <a:pt x="1702" y="1"/>
                    <a:pt x="1569" y="1"/>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29" name="Google Shape;8129;p35"/>
            <p:cNvSpPr/>
            <p:nvPr/>
          </p:nvSpPr>
          <p:spPr>
            <a:xfrm>
              <a:off x="2665492" y="2370360"/>
              <a:ext cx="89470" cy="39867"/>
            </a:xfrm>
            <a:custGeom>
              <a:avLst/>
              <a:gdLst/>
              <a:ahLst/>
              <a:cxnLst/>
              <a:rect l="l" t="t" r="r" b="b"/>
              <a:pathLst>
                <a:path w="2503" h="1142" extrusionOk="0">
                  <a:moveTo>
                    <a:pt x="1960" y="1067"/>
                  </a:moveTo>
                  <a:lnTo>
                    <a:pt x="1960" y="1067"/>
                  </a:lnTo>
                  <a:cubicBezTo>
                    <a:pt x="1921" y="1068"/>
                    <a:pt x="1879" y="1068"/>
                    <a:pt x="1835" y="1068"/>
                  </a:cubicBezTo>
                  <a:lnTo>
                    <a:pt x="1969" y="1068"/>
                  </a:lnTo>
                  <a:cubicBezTo>
                    <a:pt x="1966" y="1067"/>
                    <a:pt x="1963" y="1067"/>
                    <a:pt x="1960" y="1067"/>
                  </a:cubicBezTo>
                  <a:close/>
                  <a:moveTo>
                    <a:pt x="1302" y="0"/>
                  </a:moveTo>
                  <a:cubicBezTo>
                    <a:pt x="1035" y="34"/>
                    <a:pt x="801" y="67"/>
                    <a:pt x="534" y="100"/>
                  </a:cubicBezTo>
                  <a:cubicBezTo>
                    <a:pt x="401" y="100"/>
                    <a:pt x="267" y="134"/>
                    <a:pt x="167" y="267"/>
                  </a:cubicBezTo>
                  <a:cubicBezTo>
                    <a:pt x="67" y="334"/>
                    <a:pt x="1" y="501"/>
                    <a:pt x="1" y="634"/>
                  </a:cubicBezTo>
                  <a:cubicBezTo>
                    <a:pt x="1" y="768"/>
                    <a:pt x="67" y="901"/>
                    <a:pt x="167" y="1001"/>
                  </a:cubicBezTo>
                  <a:cubicBezTo>
                    <a:pt x="254" y="1059"/>
                    <a:pt x="365" y="1141"/>
                    <a:pt x="480" y="1141"/>
                  </a:cubicBezTo>
                  <a:cubicBezTo>
                    <a:pt x="498" y="1141"/>
                    <a:pt x="516" y="1139"/>
                    <a:pt x="534" y="1135"/>
                  </a:cubicBezTo>
                  <a:cubicBezTo>
                    <a:pt x="865" y="1087"/>
                    <a:pt x="1211" y="1040"/>
                    <a:pt x="1551" y="1040"/>
                  </a:cubicBezTo>
                  <a:cubicBezTo>
                    <a:pt x="1689" y="1040"/>
                    <a:pt x="1826" y="1048"/>
                    <a:pt x="1960" y="1067"/>
                  </a:cubicBezTo>
                  <a:lnTo>
                    <a:pt x="1960" y="1067"/>
                  </a:lnTo>
                  <a:cubicBezTo>
                    <a:pt x="2070" y="1063"/>
                    <a:pt x="2162" y="1050"/>
                    <a:pt x="2236" y="1001"/>
                  </a:cubicBezTo>
                  <a:cubicBezTo>
                    <a:pt x="2369" y="934"/>
                    <a:pt x="2469" y="801"/>
                    <a:pt x="2502" y="701"/>
                  </a:cubicBezTo>
                  <a:cubicBezTo>
                    <a:pt x="2502" y="567"/>
                    <a:pt x="2502" y="401"/>
                    <a:pt x="2436" y="301"/>
                  </a:cubicBezTo>
                  <a:cubicBezTo>
                    <a:pt x="2369" y="167"/>
                    <a:pt x="2269" y="67"/>
                    <a:pt x="2135" y="34"/>
                  </a:cubicBezTo>
                  <a:cubicBezTo>
                    <a:pt x="1835" y="0"/>
                    <a:pt x="1568" y="0"/>
                    <a:pt x="1302" y="0"/>
                  </a:cubicBezTo>
                  <a:close/>
                </a:path>
              </a:pathLst>
            </a:custGeom>
            <a:solidFill>
              <a:schemeClr val="accent4"/>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0" name="Google Shape;8130;p35"/>
            <p:cNvSpPr/>
            <p:nvPr/>
          </p:nvSpPr>
          <p:spPr>
            <a:xfrm>
              <a:off x="2805006" y="2394726"/>
              <a:ext cx="88254" cy="38541"/>
            </a:xfrm>
            <a:custGeom>
              <a:avLst/>
              <a:gdLst/>
              <a:ahLst/>
              <a:cxnLst/>
              <a:rect l="l" t="t" r="r" b="b"/>
              <a:pathLst>
                <a:path w="2469" h="1104" extrusionOk="0">
                  <a:moveTo>
                    <a:pt x="1802" y="1070"/>
                  </a:moveTo>
                  <a:cubicBezTo>
                    <a:pt x="1803" y="1071"/>
                    <a:pt x="1804" y="1071"/>
                    <a:pt x="1805" y="1071"/>
                  </a:cubicBezTo>
                  <a:lnTo>
                    <a:pt x="1805" y="1071"/>
                  </a:lnTo>
                  <a:cubicBezTo>
                    <a:pt x="1791" y="1070"/>
                    <a:pt x="1778" y="1070"/>
                    <a:pt x="1768" y="1070"/>
                  </a:cubicBezTo>
                  <a:close/>
                  <a:moveTo>
                    <a:pt x="488" y="0"/>
                  </a:moveTo>
                  <a:cubicBezTo>
                    <a:pt x="238" y="0"/>
                    <a:pt x="0" y="252"/>
                    <a:pt x="0" y="503"/>
                  </a:cubicBezTo>
                  <a:cubicBezTo>
                    <a:pt x="34" y="803"/>
                    <a:pt x="234" y="1004"/>
                    <a:pt x="534" y="1037"/>
                  </a:cubicBezTo>
                  <a:cubicBezTo>
                    <a:pt x="1001" y="1070"/>
                    <a:pt x="1435" y="1037"/>
                    <a:pt x="1902" y="1104"/>
                  </a:cubicBezTo>
                  <a:cubicBezTo>
                    <a:pt x="1894" y="1095"/>
                    <a:pt x="1883" y="1089"/>
                    <a:pt x="1872" y="1085"/>
                  </a:cubicBezTo>
                  <a:lnTo>
                    <a:pt x="1872" y="1085"/>
                  </a:lnTo>
                  <a:cubicBezTo>
                    <a:pt x="1904" y="1090"/>
                    <a:pt x="1936" y="1092"/>
                    <a:pt x="1968" y="1092"/>
                  </a:cubicBezTo>
                  <a:cubicBezTo>
                    <a:pt x="2046" y="1092"/>
                    <a:pt x="2124" y="1076"/>
                    <a:pt x="2202" y="1037"/>
                  </a:cubicBezTo>
                  <a:cubicBezTo>
                    <a:pt x="2302" y="970"/>
                    <a:pt x="2402" y="837"/>
                    <a:pt x="2435" y="703"/>
                  </a:cubicBezTo>
                  <a:cubicBezTo>
                    <a:pt x="2469" y="570"/>
                    <a:pt x="2435" y="437"/>
                    <a:pt x="2369" y="303"/>
                  </a:cubicBezTo>
                  <a:cubicBezTo>
                    <a:pt x="2302" y="203"/>
                    <a:pt x="2202" y="103"/>
                    <a:pt x="2069" y="70"/>
                  </a:cubicBezTo>
                  <a:cubicBezTo>
                    <a:pt x="1802" y="36"/>
                    <a:pt x="1535" y="3"/>
                    <a:pt x="1268" y="3"/>
                  </a:cubicBezTo>
                  <a:lnTo>
                    <a:pt x="534" y="3"/>
                  </a:lnTo>
                  <a:cubicBezTo>
                    <a:pt x="519" y="1"/>
                    <a:pt x="504" y="0"/>
                    <a:pt x="488"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1" name="Google Shape;8131;p35"/>
            <p:cNvSpPr/>
            <p:nvPr/>
          </p:nvSpPr>
          <p:spPr>
            <a:xfrm>
              <a:off x="2725116" y="2457249"/>
              <a:ext cx="72777" cy="40077"/>
            </a:xfrm>
            <a:custGeom>
              <a:avLst/>
              <a:gdLst/>
              <a:ahLst/>
              <a:cxnLst/>
              <a:rect l="l" t="t" r="r" b="b"/>
              <a:pathLst>
                <a:path w="2036" h="1148" extrusionOk="0">
                  <a:moveTo>
                    <a:pt x="555" y="0"/>
                  </a:moveTo>
                  <a:cubicBezTo>
                    <a:pt x="450" y="0"/>
                    <a:pt x="341" y="31"/>
                    <a:pt x="267" y="80"/>
                  </a:cubicBezTo>
                  <a:cubicBezTo>
                    <a:pt x="134" y="147"/>
                    <a:pt x="34" y="280"/>
                    <a:pt x="34" y="380"/>
                  </a:cubicBezTo>
                  <a:cubicBezTo>
                    <a:pt x="0" y="514"/>
                    <a:pt x="0" y="680"/>
                    <a:pt x="67" y="780"/>
                  </a:cubicBezTo>
                  <a:cubicBezTo>
                    <a:pt x="134" y="914"/>
                    <a:pt x="267" y="1014"/>
                    <a:pt x="401" y="1047"/>
                  </a:cubicBezTo>
                  <a:cubicBezTo>
                    <a:pt x="768" y="1114"/>
                    <a:pt x="1135" y="1147"/>
                    <a:pt x="1502" y="1147"/>
                  </a:cubicBezTo>
                  <a:cubicBezTo>
                    <a:pt x="1635" y="1147"/>
                    <a:pt x="1768" y="1081"/>
                    <a:pt x="1868" y="981"/>
                  </a:cubicBezTo>
                  <a:cubicBezTo>
                    <a:pt x="1969" y="880"/>
                    <a:pt x="2035" y="747"/>
                    <a:pt x="2035" y="614"/>
                  </a:cubicBezTo>
                  <a:cubicBezTo>
                    <a:pt x="2035" y="480"/>
                    <a:pt x="1969" y="347"/>
                    <a:pt x="1868" y="247"/>
                  </a:cubicBezTo>
                  <a:cubicBezTo>
                    <a:pt x="1768" y="147"/>
                    <a:pt x="1635" y="113"/>
                    <a:pt x="1502" y="113"/>
                  </a:cubicBezTo>
                  <a:cubicBezTo>
                    <a:pt x="1268" y="113"/>
                    <a:pt x="1035" y="113"/>
                    <a:pt x="834" y="80"/>
                  </a:cubicBezTo>
                  <a:lnTo>
                    <a:pt x="968" y="80"/>
                  </a:lnTo>
                  <a:cubicBezTo>
                    <a:pt x="868" y="80"/>
                    <a:pt x="768" y="47"/>
                    <a:pt x="668" y="13"/>
                  </a:cubicBezTo>
                  <a:cubicBezTo>
                    <a:pt x="632" y="4"/>
                    <a:pt x="594" y="0"/>
                    <a:pt x="555"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2" name="Google Shape;8132;p35"/>
            <p:cNvSpPr/>
            <p:nvPr/>
          </p:nvSpPr>
          <p:spPr>
            <a:xfrm>
              <a:off x="2655948" y="2531885"/>
              <a:ext cx="79926" cy="37633"/>
            </a:xfrm>
            <a:custGeom>
              <a:avLst/>
              <a:gdLst/>
              <a:ahLst/>
              <a:cxnLst/>
              <a:rect l="l" t="t" r="r" b="b"/>
              <a:pathLst>
                <a:path w="2236" h="1078" extrusionOk="0">
                  <a:moveTo>
                    <a:pt x="784" y="0"/>
                  </a:moveTo>
                  <a:cubicBezTo>
                    <a:pt x="702" y="0"/>
                    <a:pt x="619" y="3"/>
                    <a:pt x="534" y="10"/>
                  </a:cubicBezTo>
                  <a:cubicBezTo>
                    <a:pt x="401" y="10"/>
                    <a:pt x="268" y="43"/>
                    <a:pt x="168" y="143"/>
                  </a:cubicBezTo>
                  <a:cubicBezTo>
                    <a:pt x="67" y="244"/>
                    <a:pt x="1" y="377"/>
                    <a:pt x="1" y="510"/>
                  </a:cubicBezTo>
                  <a:cubicBezTo>
                    <a:pt x="1" y="644"/>
                    <a:pt x="67" y="777"/>
                    <a:pt x="168" y="877"/>
                  </a:cubicBezTo>
                  <a:cubicBezTo>
                    <a:pt x="268" y="977"/>
                    <a:pt x="401" y="1044"/>
                    <a:pt x="534" y="1044"/>
                  </a:cubicBezTo>
                  <a:cubicBezTo>
                    <a:pt x="615" y="1037"/>
                    <a:pt x="693" y="1035"/>
                    <a:pt x="771" y="1035"/>
                  </a:cubicBezTo>
                  <a:cubicBezTo>
                    <a:pt x="1083" y="1035"/>
                    <a:pt x="1382" y="1077"/>
                    <a:pt x="1702" y="1077"/>
                  </a:cubicBezTo>
                  <a:cubicBezTo>
                    <a:pt x="1835" y="1044"/>
                    <a:pt x="1969" y="1011"/>
                    <a:pt x="2069" y="911"/>
                  </a:cubicBezTo>
                  <a:cubicBezTo>
                    <a:pt x="2169" y="811"/>
                    <a:pt x="2236" y="677"/>
                    <a:pt x="2236" y="544"/>
                  </a:cubicBezTo>
                  <a:cubicBezTo>
                    <a:pt x="2202" y="410"/>
                    <a:pt x="2169" y="277"/>
                    <a:pt x="2069" y="177"/>
                  </a:cubicBezTo>
                  <a:cubicBezTo>
                    <a:pt x="1969" y="77"/>
                    <a:pt x="1835" y="10"/>
                    <a:pt x="1702" y="10"/>
                  </a:cubicBezTo>
                  <a:cubicBezTo>
                    <a:pt x="1617" y="17"/>
                    <a:pt x="1534" y="20"/>
                    <a:pt x="1452" y="20"/>
                  </a:cubicBezTo>
                  <a:cubicBezTo>
                    <a:pt x="1227" y="20"/>
                    <a:pt x="1009" y="0"/>
                    <a:pt x="784"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3" name="Google Shape;8133;p35"/>
            <p:cNvSpPr/>
            <p:nvPr/>
          </p:nvSpPr>
          <p:spPr>
            <a:xfrm>
              <a:off x="2747778" y="2545744"/>
              <a:ext cx="72777" cy="38925"/>
            </a:xfrm>
            <a:custGeom>
              <a:avLst/>
              <a:gdLst/>
              <a:ahLst/>
              <a:cxnLst/>
              <a:rect l="l" t="t" r="r" b="b"/>
              <a:pathLst>
                <a:path w="2036" h="1115" extrusionOk="0">
                  <a:moveTo>
                    <a:pt x="555" y="0"/>
                  </a:moveTo>
                  <a:cubicBezTo>
                    <a:pt x="449" y="0"/>
                    <a:pt x="340" y="31"/>
                    <a:pt x="267" y="80"/>
                  </a:cubicBezTo>
                  <a:cubicBezTo>
                    <a:pt x="167" y="147"/>
                    <a:pt x="34" y="280"/>
                    <a:pt x="34" y="380"/>
                  </a:cubicBezTo>
                  <a:cubicBezTo>
                    <a:pt x="0" y="514"/>
                    <a:pt x="0" y="680"/>
                    <a:pt x="67" y="781"/>
                  </a:cubicBezTo>
                  <a:cubicBezTo>
                    <a:pt x="167" y="914"/>
                    <a:pt x="267" y="981"/>
                    <a:pt x="401" y="1014"/>
                  </a:cubicBezTo>
                  <a:cubicBezTo>
                    <a:pt x="601" y="1081"/>
                    <a:pt x="809" y="1114"/>
                    <a:pt x="1013" y="1114"/>
                  </a:cubicBezTo>
                  <a:cubicBezTo>
                    <a:pt x="1218" y="1114"/>
                    <a:pt x="1418" y="1081"/>
                    <a:pt x="1601" y="1014"/>
                  </a:cubicBezTo>
                  <a:cubicBezTo>
                    <a:pt x="1735" y="981"/>
                    <a:pt x="1868" y="914"/>
                    <a:pt x="1935" y="781"/>
                  </a:cubicBezTo>
                  <a:cubicBezTo>
                    <a:pt x="2002" y="680"/>
                    <a:pt x="2035" y="514"/>
                    <a:pt x="1968" y="380"/>
                  </a:cubicBezTo>
                  <a:cubicBezTo>
                    <a:pt x="1935" y="280"/>
                    <a:pt x="1868" y="147"/>
                    <a:pt x="1735" y="80"/>
                  </a:cubicBezTo>
                  <a:cubicBezTo>
                    <a:pt x="1637" y="31"/>
                    <a:pt x="1539" y="0"/>
                    <a:pt x="1442" y="0"/>
                  </a:cubicBezTo>
                  <a:cubicBezTo>
                    <a:pt x="1406" y="0"/>
                    <a:pt x="1370" y="4"/>
                    <a:pt x="1335" y="13"/>
                  </a:cubicBezTo>
                  <a:cubicBezTo>
                    <a:pt x="1243" y="44"/>
                    <a:pt x="1179" y="74"/>
                    <a:pt x="1092" y="79"/>
                  </a:cubicBezTo>
                  <a:lnTo>
                    <a:pt x="1092" y="79"/>
                  </a:lnTo>
                  <a:cubicBezTo>
                    <a:pt x="995" y="78"/>
                    <a:pt x="898" y="71"/>
                    <a:pt x="801" y="47"/>
                  </a:cubicBezTo>
                  <a:lnTo>
                    <a:pt x="801" y="47"/>
                  </a:lnTo>
                  <a:cubicBezTo>
                    <a:pt x="812" y="58"/>
                    <a:pt x="823" y="65"/>
                    <a:pt x="835" y="70"/>
                  </a:cubicBezTo>
                  <a:lnTo>
                    <a:pt x="835" y="70"/>
                  </a:lnTo>
                  <a:cubicBezTo>
                    <a:pt x="771" y="58"/>
                    <a:pt x="712" y="36"/>
                    <a:pt x="667" y="13"/>
                  </a:cubicBezTo>
                  <a:cubicBezTo>
                    <a:pt x="632" y="4"/>
                    <a:pt x="594" y="0"/>
                    <a:pt x="555" y="0"/>
                  </a:cubicBezTo>
                  <a:close/>
                </a:path>
              </a:pathLst>
            </a:custGeom>
            <a:solidFill>
              <a:srgbClr val="333D0C"/>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4" name="Google Shape;8134;p35"/>
            <p:cNvSpPr/>
            <p:nvPr/>
          </p:nvSpPr>
          <p:spPr>
            <a:xfrm>
              <a:off x="2338780" y="1873110"/>
              <a:ext cx="418574" cy="874600"/>
            </a:xfrm>
            <a:custGeom>
              <a:avLst/>
              <a:gdLst/>
              <a:ahLst/>
              <a:cxnLst/>
              <a:rect l="l" t="t" r="r" b="b"/>
              <a:pathLst>
                <a:path w="11710" h="25053" extrusionOk="0">
                  <a:moveTo>
                    <a:pt x="2336" y="1"/>
                  </a:moveTo>
                  <a:cubicBezTo>
                    <a:pt x="901" y="4537"/>
                    <a:pt x="1" y="10575"/>
                    <a:pt x="1068" y="15278"/>
                  </a:cubicBezTo>
                  <a:cubicBezTo>
                    <a:pt x="1869" y="19014"/>
                    <a:pt x="5104" y="23418"/>
                    <a:pt x="8807" y="25052"/>
                  </a:cubicBezTo>
                  <a:lnTo>
                    <a:pt x="9341" y="24919"/>
                  </a:lnTo>
                  <a:cubicBezTo>
                    <a:pt x="11676" y="22517"/>
                    <a:pt x="11709" y="18047"/>
                    <a:pt x="11209" y="14845"/>
                  </a:cubicBezTo>
                  <a:cubicBezTo>
                    <a:pt x="10341" y="8774"/>
                    <a:pt x="6505" y="4204"/>
                    <a:pt x="2336" y="1"/>
                  </a:cubicBezTo>
                  <a:close/>
                </a:path>
              </a:pathLst>
            </a:custGeom>
            <a:solidFill>
              <a:schemeClr val="accent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5" name="Google Shape;8135;p35"/>
            <p:cNvSpPr/>
            <p:nvPr/>
          </p:nvSpPr>
          <p:spPr>
            <a:xfrm>
              <a:off x="2442763" y="2006708"/>
              <a:ext cx="256149" cy="780413"/>
            </a:xfrm>
            <a:custGeom>
              <a:avLst/>
              <a:gdLst/>
              <a:ahLst/>
              <a:cxnLst/>
              <a:rect l="l" t="t" r="r" b="b"/>
              <a:pathLst>
                <a:path w="7166" h="22355" extrusionOk="0">
                  <a:moveTo>
                    <a:pt x="643" y="0"/>
                  </a:moveTo>
                  <a:cubicBezTo>
                    <a:pt x="341" y="0"/>
                    <a:pt x="0" y="261"/>
                    <a:pt x="61" y="644"/>
                  </a:cubicBezTo>
                  <a:cubicBezTo>
                    <a:pt x="327" y="2412"/>
                    <a:pt x="1095" y="4046"/>
                    <a:pt x="1428" y="5781"/>
                  </a:cubicBezTo>
                  <a:cubicBezTo>
                    <a:pt x="1828" y="7682"/>
                    <a:pt x="2095" y="9617"/>
                    <a:pt x="2562" y="11518"/>
                  </a:cubicBezTo>
                  <a:cubicBezTo>
                    <a:pt x="2963" y="13319"/>
                    <a:pt x="3563" y="15087"/>
                    <a:pt x="4230" y="16822"/>
                  </a:cubicBezTo>
                  <a:cubicBezTo>
                    <a:pt x="4897" y="18523"/>
                    <a:pt x="5598" y="20224"/>
                    <a:pt x="6065" y="21992"/>
                  </a:cubicBezTo>
                  <a:cubicBezTo>
                    <a:pt x="6131" y="22245"/>
                    <a:pt x="6331" y="22355"/>
                    <a:pt x="6536" y="22355"/>
                  </a:cubicBezTo>
                  <a:cubicBezTo>
                    <a:pt x="6844" y="22355"/>
                    <a:pt x="7166" y="22106"/>
                    <a:pt x="7066" y="21725"/>
                  </a:cubicBezTo>
                  <a:cubicBezTo>
                    <a:pt x="6599" y="19924"/>
                    <a:pt x="5898" y="18256"/>
                    <a:pt x="5231" y="16555"/>
                  </a:cubicBezTo>
                  <a:cubicBezTo>
                    <a:pt x="4564" y="14821"/>
                    <a:pt x="3963" y="13053"/>
                    <a:pt x="3563" y="11251"/>
                  </a:cubicBezTo>
                  <a:cubicBezTo>
                    <a:pt x="3096" y="9350"/>
                    <a:pt x="2829" y="7415"/>
                    <a:pt x="2429" y="5481"/>
                  </a:cubicBezTo>
                  <a:cubicBezTo>
                    <a:pt x="2095" y="3746"/>
                    <a:pt x="1328" y="2145"/>
                    <a:pt x="1061" y="377"/>
                  </a:cubicBezTo>
                  <a:cubicBezTo>
                    <a:pt x="1022" y="112"/>
                    <a:pt x="841" y="0"/>
                    <a:pt x="643"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6" name="Google Shape;8136;p35"/>
            <p:cNvSpPr/>
            <p:nvPr/>
          </p:nvSpPr>
          <p:spPr>
            <a:xfrm>
              <a:off x="2401978" y="2101313"/>
              <a:ext cx="188448" cy="129935"/>
            </a:xfrm>
            <a:custGeom>
              <a:avLst/>
              <a:gdLst/>
              <a:ahLst/>
              <a:cxnLst/>
              <a:rect l="l" t="t" r="r" b="b"/>
              <a:pathLst>
                <a:path w="5272" h="3722" extrusionOk="0">
                  <a:moveTo>
                    <a:pt x="3670" y="3204"/>
                  </a:moveTo>
                  <a:cubicBezTo>
                    <a:pt x="3661" y="3223"/>
                    <a:pt x="3651" y="3239"/>
                    <a:pt x="3643" y="3254"/>
                  </a:cubicBezTo>
                  <a:lnTo>
                    <a:pt x="3643" y="3254"/>
                  </a:lnTo>
                  <a:cubicBezTo>
                    <a:pt x="3646" y="3250"/>
                    <a:pt x="3655" y="3235"/>
                    <a:pt x="3670" y="3204"/>
                  </a:cubicBezTo>
                  <a:close/>
                  <a:moveTo>
                    <a:pt x="4698" y="1"/>
                  </a:moveTo>
                  <a:cubicBezTo>
                    <a:pt x="4513" y="1"/>
                    <a:pt x="4325" y="82"/>
                    <a:pt x="4237" y="235"/>
                  </a:cubicBezTo>
                  <a:cubicBezTo>
                    <a:pt x="3901" y="1012"/>
                    <a:pt x="3283" y="1668"/>
                    <a:pt x="2883" y="2406"/>
                  </a:cubicBezTo>
                  <a:lnTo>
                    <a:pt x="2883" y="2406"/>
                  </a:lnTo>
                  <a:cubicBezTo>
                    <a:pt x="2223" y="1971"/>
                    <a:pt x="1506" y="1629"/>
                    <a:pt x="868" y="1169"/>
                  </a:cubicBezTo>
                  <a:cubicBezTo>
                    <a:pt x="794" y="1117"/>
                    <a:pt x="707" y="1094"/>
                    <a:pt x="618" y="1094"/>
                  </a:cubicBezTo>
                  <a:cubicBezTo>
                    <a:pt x="425" y="1094"/>
                    <a:pt x="225" y="1199"/>
                    <a:pt x="134" y="1336"/>
                  </a:cubicBezTo>
                  <a:cubicBezTo>
                    <a:pt x="1" y="1603"/>
                    <a:pt x="101" y="1903"/>
                    <a:pt x="334" y="2070"/>
                  </a:cubicBezTo>
                  <a:cubicBezTo>
                    <a:pt x="1101" y="2637"/>
                    <a:pt x="2002" y="2971"/>
                    <a:pt x="2736" y="3571"/>
                  </a:cubicBezTo>
                  <a:cubicBezTo>
                    <a:pt x="2851" y="3673"/>
                    <a:pt x="2986" y="3722"/>
                    <a:pt x="3116" y="3722"/>
                  </a:cubicBezTo>
                  <a:cubicBezTo>
                    <a:pt x="3325" y="3722"/>
                    <a:pt x="3521" y="3597"/>
                    <a:pt x="3603" y="3371"/>
                  </a:cubicBezTo>
                  <a:cubicBezTo>
                    <a:pt x="3603" y="3323"/>
                    <a:pt x="3621" y="3292"/>
                    <a:pt x="3643" y="3254"/>
                  </a:cubicBezTo>
                  <a:lnTo>
                    <a:pt x="3643" y="3254"/>
                  </a:lnTo>
                  <a:cubicBezTo>
                    <a:pt x="3642" y="3255"/>
                    <a:pt x="3641" y="3255"/>
                    <a:pt x="3641" y="3255"/>
                  </a:cubicBezTo>
                  <a:cubicBezTo>
                    <a:pt x="3635" y="3255"/>
                    <a:pt x="3670" y="3162"/>
                    <a:pt x="3670" y="3137"/>
                  </a:cubicBezTo>
                  <a:cubicBezTo>
                    <a:pt x="3737" y="3037"/>
                    <a:pt x="3803" y="2904"/>
                    <a:pt x="3870" y="2804"/>
                  </a:cubicBezTo>
                  <a:cubicBezTo>
                    <a:pt x="4004" y="2570"/>
                    <a:pt x="4170" y="2337"/>
                    <a:pt x="4337" y="2103"/>
                  </a:cubicBezTo>
                  <a:cubicBezTo>
                    <a:pt x="4604" y="1670"/>
                    <a:pt x="4938" y="1236"/>
                    <a:pt x="5138" y="769"/>
                  </a:cubicBezTo>
                  <a:cubicBezTo>
                    <a:pt x="5271" y="502"/>
                    <a:pt x="5238" y="202"/>
                    <a:pt x="4971" y="69"/>
                  </a:cubicBezTo>
                  <a:cubicBezTo>
                    <a:pt x="4891" y="23"/>
                    <a:pt x="4795" y="1"/>
                    <a:pt x="4698"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7" name="Google Shape;8137;p35"/>
            <p:cNvSpPr/>
            <p:nvPr/>
          </p:nvSpPr>
          <p:spPr>
            <a:xfrm>
              <a:off x="2401978" y="2220144"/>
              <a:ext cx="224193" cy="151300"/>
            </a:xfrm>
            <a:custGeom>
              <a:avLst/>
              <a:gdLst/>
              <a:ahLst/>
              <a:cxnLst/>
              <a:rect l="l" t="t" r="r" b="b"/>
              <a:pathLst>
                <a:path w="6272" h="4334" extrusionOk="0">
                  <a:moveTo>
                    <a:pt x="5708" y="0"/>
                  </a:moveTo>
                  <a:cubicBezTo>
                    <a:pt x="5523" y="0"/>
                    <a:pt x="5338" y="89"/>
                    <a:pt x="5271" y="267"/>
                  </a:cubicBezTo>
                  <a:cubicBezTo>
                    <a:pt x="4825" y="1185"/>
                    <a:pt x="4132" y="1980"/>
                    <a:pt x="3694" y="2894"/>
                  </a:cubicBezTo>
                  <a:lnTo>
                    <a:pt x="3694" y="2894"/>
                  </a:lnTo>
                  <a:cubicBezTo>
                    <a:pt x="3379" y="2636"/>
                    <a:pt x="3030" y="2425"/>
                    <a:pt x="2669" y="2235"/>
                  </a:cubicBezTo>
                  <a:cubicBezTo>
                    <a:pt x="2035" y="1968"/>
                    <a:pt x="1402" y="1735"/>
                    <a:pt x="868" y="1368"/>
                  </a:cubicBezTo>
                  <a:cubicBezTo>
                    <a:pt x="796" y="1316"/>
                    <a:pt x="711" y="1293"/>
                    <a:pt x="623" y="1293"/>
                  </a:cubicBezTo>
                  <a:cubicBezTo>
                    <a:pt x="430" y="1293"/>
                    <a:pt x="226" y="1407"/>
                    <a:pt x="134" y="1568"/>
                  </a:cubicBezTo>
                  <a:cubicBezTo>
                    <a:pt x="1" y="1802"/>
                    <a:pt x="101" y="2102"/>
                    <a:pt x="334" y="2269"/>
                  </a:cubicBezTo>
                  <a:cubicBezTo>
                    <a:pt x="835" y="2602"/>
                    <a:pt x="1435" y="2836"/>
                    <a:pt x="2002" y="3103"/>
                  </a:cubicBezTo>
                  <a:cubicBezTo>
                    <a:pt x="2536" y="3336"/>
                    <a:pt x="3103" y="3603"/>
                    <a:pt x="3470" y="4070"/>
                  </a:cubicBezTo>
                  <a:cubicBezTo>
                    <a:pt x="3580" y="4242"/>
                    <a:pt x="3763" y="4334"/>
                    <a:pt x="3940" y="4334"/>
                  </a:cubicBezTo>
                  <a:cubicBezTo>
                    <a:pt x="4141" y="4334"/>
                    <a:pt x="4333" y="4217"/>
                    <a:pt x="4404" y="3970"/>
                  </a:cubicBezTo>
                  <a:cubicBezTo>
                    <a:pt x="4704" y="2769"/>
                    <a:pt x="5638" y="1868"/>
                    <a:pt x="6172" y="768"/>
                  </a:cubicBezTo>
                  <a:cubicBezTo>
                    <a:pt x="6272" y="534"/>
                    <a:pt x="6238" y="200"/>
                    <a:pt x="5972" y="67"/>
                  </a:cubicBezTo>
                  <a:cubicBezTo>
                    <a:pt x="5894" y="23"/>
                    <a:pt x="5801" y="0"/>
                    <a:pt x="5708" y="0"/>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8" name="Google Shape;8138;p35"/>
            <p:cNvSpPr/>
            <p:nvPr/>
          </p:nvSpPr>
          <p:spPr>
            <a:xfrm>
              <a:off x="2441333" y="2366938"/>
              <a:ext cx="232021" cy="144353"/>
            </a:xfrm>
            <a:custGeom>
              <a:avLst/>
              <a:gdLst/>
              <a:ahLst/>
              <a:cxnLst/>
              <a:rect l="l" t="t" r="r" b="b"/>
              <a:pathLst>
                <a:path w="6491" h="4135" extrusionOk="0">
                  <a:moveTo>
                    <a:pt x="5782" y="1"/>
                  </a:moveTo>
                  <a:cubicBezTo>
                    <a:pt x="5618" y="1"/>
                    <a:pt x="5452" y="78"/>
                    <a:pt x="5338" y="265"/>
                  </a:cubicBezTo>
                  <a:cubicBezTo>
                    <a:pt x="4821" y="1155"/>
                    <a:pt x="4181" y="1971"/>
                    <a:pt x="3672" y="2903"/>
                  </a:cubicBezTo>
                  <a:lnTo>
                    <a:pt x="3672" y="2903"/>
                  </a:lnTo>
                  <a:cubicBezTo>
                    <a:pt x="2723" y="2413"/>
                    <a:pt x="1747" y="1962"/>
                    <a:pt x="868" y="1366"/>
                  </a:cubicBezTo>
                  <a:cubicBezTo>
                    <a:pt x="795" y="1314"/>
                    <a:pt x="710" y="1291"/>
                    <a:pt x="623" y="1291"/>
                  </a:cubicBezTo>
                  <a:cubicBezTo>
                    <a:pt x="429" y="1291"/>
                    <a:pt x="226" y="1405"/>
                    <a:pt x="134" y="1566"/>
                  </a:cubicBezTo>
                  <a:cubicBezTo>
                    <a:pt x="0" y="1800"/>
                    <a:pt x="101" y="2100"/>
                    <a:pt x="334" y="2267"/>
                  </a:cubicBezTo>
                  <a:cubicBezTo>
                    <a:pt x="1368" y="3000"/>
                    <a:pt x="2536" y="3467"/>
                    <a:pt x="3636" y="4068"/>
                  </a:cubicBezTo>
                  <a:cubicBezTo>
                    <a:pt x="3714" y="4112"/>
                    <a:pt x="3807" y="4135"/>
                    <a:pt x="3900" y="4135"/>
                  </a:cubicBezTo>
                  <a:cubicBezTo>
                    <a:pt x="4085" y="4135"/>
                    <a:pt x="4270" y="4046"/>
                    <a:pt x="4337" y="3868"/>
                  </a:cubicBezTo>
                  <a:cubicBezTo>
                    <a:pt x="4871" y="2767"/>
                    <a:pt x="5638" y="1833"/>
                    <a:pt x="6238" y="766"/>
                  </a:cubicBezTo>
                  <a:cubicBezTo>
                    <a:pt x="6491" y="375"/>
                    <a:pt x="6143" y="1"/>
                    <a:pt x="5782" y="1"/>
                  </a:cubicBezTo>
                  <a:close/>
                </a:path>
              </a:pathLst>
            </a:custGeom>
            <a:solidFill>
              <a:schemeClr val="lt2"/>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39" name="Google Shape;8139;p35"/>
            <p:cNvSpPr/>
            <p:nvPr/>
          </p:nvSpPr>
          <p:spPr>
            <a:xfrm>
              <a:off x="2067258" y="2242870"/>
              <a:ext cx="1102626" cy="1111534"/>
            </a:xfrm>
            <a:custGeom>
              <a:avLst/>
              <a:gdLst/>
              <a:ahLst/>
              <a:cxnLst/>
              <a:rect l="l" t="t" r="r" b="b"/>
              <a:pathLst>
                <a:path w="30847" h="31840" extrusionOk="0">
                  <a:moveTo>
                    <a:pt x="25630" y="0"/>
                  </a:moveTo>
                  <a:cubicBezTo>
                    <a:pt x="21926" y="0"/>
                    <a:pt x="16870" y="5216"/>
                    <a:pt x="16870" y="13826"/>
                  </a:cubicBezTo>
                  <a:cubicBezTo>
                    <a:pt x="14910" y="10687"/>
                    <a:pt x="8518" y="6216"/>
                    <a:pt x="4252" y="6216"/>
                  </a:cubicBezTo>
                  <a:cubicBezTo>
                    <a:pt x="1765" y="6216"/>
                    <a:pt x="0" y="7736"/>
                    <a:pt x="258" y="11925"/>
                  </a:cubicBezTo>
                  <a:cubicBezTo>
                    <a:pt x="492" y="16895"/>
                    <a:pt x="5729" y="21632"/>
                    <a:pt x="9498" y="24234"/>
                  </a:cubicBezTo>
                  <a:cubicBezTo>
                    <a:pt x="12834" y="26602"/>
                    <a:pt x="17571" y="29971"/>
                    <a:pt x="22074" y="31839"/>
                  </a:cubicBezTo>
                  <a:cubicBezTo>
                    <a:pt x="25376" y="25435"/>
                    <a:pt x="28712" y="18563"/>
                    <a:pt x="30146" y="11458"/>
                  </a:cubicBezTo>
                  <a:cubicBezTo>
                    <a:pt x="30847" y="8122"/>
                    <a:pt x="30847" y="2685"/>
                    <a:pt x="27511" y="550"/>
                  </a:cubicBezTo>
                  <a:cubicBezTo>
                    <a:pt x="26958" y="180"/>
                    <a:pt x="26317" y="0"/>
                    <a:pt x="25630" y="0"/>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0" name="Google Shape;8140;p35"/>
            <p:cNvSpPr/>
            <p:nvPr/>
          </p:nvSpPr>
          <p:spPr>
            <a:xfrm>
              <a:off x="2130836" y="2287793"/>
              <a:ext cx="992067" cy="1003802"/>
            </a:xfrm>
            <a:custGeom>
              <a:avLst/>
              <a:gdLst/>
              <a:ahLst/>
              <a:cxnLst/>
              <a:rect l="l" t="t" r="r" b="b"/>
              <a:pathLst>
                <a:path w="27754" h="28754" extrusionOk="0">
                  <a:moveTo>
                    <a:pt x="23896" y="1043"/>
                  </a:moveTo>
                  <a:cubicBezTo>
                    <a:pt x="24208" y="1043"/>
                    <a:pt x="24521" y="1116"/>
                    <a:pt x="24818" y="1282"/>
                  </a:cubicBezTo>
                  <a:cubicBezTo>
                    <a:pt x="26219" y="2083"/>
                    <a:pt x="26586" y="4251"/>
                    <a:pt x="26686" y="5685"/>
                  </a:cubicBezTo>
                  <a:cubicBezTo>
                    <a:pt x="26819" y="7720"/>
                    <a:pt x="26452" y="9655"/>
                    <a:pt x="25985" y="11590"/>
                  </a:cubicBezTo>
                  <a:cubicBezTo>
                    <a:pt x="24590" y="17169"/>
                    <a:pt x="22155" y="22433"/>
                    <a:pt x="19568" y="27565"/>
                  </a:cubicBezTo>
                  <a:lnTo>
                    <a:pt x="19568" y="27565"/>
                  </a:lnTo>
                  <a:cubicBezTo>
                    <a:pt x="15887" y="25726"/>
                    <a:pt x="12530" y="23330"/>
                    <a:pt x="9173" y="20996"/>
                  </a:cubicBezTo>
                  <a:cubicBezTo>
                    <a:pt x="7405" y="19729"/>
                    <a:pt x="5737" y="18328"/>
                    <a:pt x="4270" y="16693"/>
                  </a:cubicBezTo>
                  <a:cubicBezTo>
                    <a:pt x="2969" y="15259"/>
                    <a:pt x="1768" y="13558"/>
                    <a:pt x="1268" y="11656"/>
                  </a:cubicBezTo>
                  <a:cubicBezTo>
                    <a:pt x="1034" y="10622"/>
                    <a:pt x="967" y="9421"/>
                    <a:pt x="1268" y="8421"/>
                  </a:cubicBezTo>
                  <a:cubicBezTo>
                    <a:pt x="1465" y="7599"/>
                    <a:pt x="1921" y="7328"/>
                    <a:pt x="2765" y="7288"/>
                  </a:cubicBezTo>
                  <a:lnTo>
                    <a:pt x="2765" y="7288"/>
                  </a:lnTo>
                  <a:cubicBezTo>
                    <a:pt x="2790" y="7292"/>
                    <a:pt x="2816" y="7294"/>
                    <a:pt x="2843" y="7294"/>
                  </a:cubicBezTo>
                  <a:cubicBezTo>
                    <a:pt x="2873" y="7294"/>
                    <a:pt x="2904" y="7291"/>
                    <a:pt x="2935" y="7287"/>
                  </a:cubicBezTo>
                  <a:cubicBezTo>
                    <a:pt x="3111" y="7258"/>
                    <a:pt x="3288" y="7245"/>
                    <a:pt x="3467" y="7245"/>
                  </a:cubicBezTo>
                  <a:cubicBezTo>
                    <a:pt x="4338" y="7245"/>
                    <a:pt x="5229" y="7555"/>
                    <a:pt x="6004" y="7887"/>
                  </a:cubicBezTo>
                  <a:cubicBezTo>
                    <a:pt x="7239" y="8454"/>
                    <a:pt x="8406" y="9221"/>
                    <a:pt x="9507" y="10022"/>
                  </a:cubicBezTo>
                  <a:cubicBezTo>
                    <a:pt x="11508" y="11523"/>
                    <a:pt x="13343" y="13257"/>
                    <a:pt x="15077" y="15059"/>
                  </a:cubicBezTo>
                  <a:cubicBezTo>
                    <a:pt x="15444" y="15426"/>
                    <a:pt x="15811" y="15826"/>
                    <a:pt x="16178" y="16226"/>
                  </a:cubicBezTo>
                  <a:cubicBezTo>
                    <a:pt x="16262" y="16322"/>
                    <a:pt x="16390" y="16367"/>
                    <a:pt x="16522" y="16367"/>
                  </a:cubicBezTo>
                  <a:cubicBezTo>
                    <a:pt x="16756" y="16367"/>
                    <a:pt x="17003" y="16227"/>
                    <a:pt x="17046" y="15993"/>
                  </a:cubicBezTo>
                  <a:cubicBezTo>
                    <a:pt x="17246" y="14592"/>
                    <a:pt x="17546" y="13191"/>
                    <a:pt x="17879" y="11790"/>
                  </a:cubicBezTo>
                  <a:cubicBezTo>
                    <a:pt x="18513" y="9221"/>
                    <a:pt x="19214" y="6619"/>
                    <a:pt x="20448" y="4251"/>
                  </a:cubicBezTo>
                  <a:cubicBezTo>
                    <a:pt x="20915" y="3317"/>
                    <a:pt x="21482" y="2350"/>
                    <a:pt x="22316" y="1649"/>
                  </a:cubicBezTo>
                  <a:cubicBezTo>
                    <a:pt x="22767" y="1284"/>
                    <a:pt x="23330" y="1043"/>
                    <a:pt x="23896" y="1043"/>
                  </a:cubicBezTo>
                  <a:close/>
                  <a:moveTo>
                    <a:pt x="23801" y="0"/>
                  </a:moveTo>
                  <a:cubicBezTo>
                    <a:pt x="23461" y="0"/>
                    <a:pt x="23117" y="58"/>
                    <a:pt x="22783" y="181"/>
                  </a:cubicBezTo>
                  <a:cubicBezTo>
                    <a:pt x="21716" y="582"/>
                    <a:pt x="20948" y="1449"/>
                    <a:pt x="20348" y="2383"/>
                  </a:cubicBezTo>
                  <a:cubicBezTo>
                    <a:pt x="18780" y="4651"/>
                    <a:pt x="17946" y="7453"/>
                    <a:pt x="17246" y="10089"/>
                  </a:cubicBezTo>
                  <a:cubicBezTo>
                    <a:pt x="16833" y="11601"/>
                    <a:pt x="16489" y="13159"/>
                    <a:pt x="16212" y="14724"/>
                  </a:cubicBezTo>
                  <a:lnTo>
                    <a:pt x="16212" y="14724"/>
                  </a:lnTo>
                  <a:cubicBezTo>
                    <a:pt x="15354" y="13804"/>
                    <a:pt x="14459" y="12920"/>
                    <a:pt x="13543" y="12057"/>
                  </a:cubicBezTo>
                  <a:cubicBezTo>
                    <a:pt x="11475" y="10155"/>
                    <a:pt x="9173" y="8221"/>
                    <a:pt x="6571" y="7020"/>
                  </a:cubicBezTo>
                  <a:cubicBezTo>
                    <a:pt x="5557" y="6554"/>
                    <a:pt x="4475" y="6200"/>
                    <a:pt x="3381" y="6200"/>
                  </a:cubicBezTo>
                  <a:cubicBezTo>
                    <a:pt x="3144" y="6200"/>
                    <a:pt x="2906" y="6217"/>
                    <a:pt x="2669" y="6252"/>
                  </a:cubicBezTo>
                  <a:cubicBezTo>
                    <a:pt x="2654" y="6255"/>
                    <a:pt x="2640" y="6259"/>
                    <a:pt x="2626" y="6263"/>
                  </a:cubicBezTo>
                  <a:lnTo>
                    <a:pt x="2626" y="6263"/>
                  </a:lnTo>
                  <a:cubicBezTo>
                    <a:pt x="1948" y="6310"/>
                    <a:pt x="1264" y="6465"/>
                    <a:pt x="834" y="6986"/>
                  </a:cubicBezTo>
                  <a:cubicBezTo>
                    <a:pt x="200" y="7687"/>
                    <a:pt x="100" y="8754"/>
                    <a:pt x="67" y="9655"/>
                  </a:cubicBezTo>
                  <a:cubicBezTo>
                    <a:pt x="0" y="11823"/>
                    <a:pt x="801" y="13791"/>
                    <a:pt x="2035" y="15559"/>
                  </a:cubicBezTo>
                  <a:cubicBezTo>
                    <a:pt x="4637" y="19228"/>
                    <a:pt x="8439" y="21797"/>
                    <a:pt x="12075" y="24265"/>
                  </a:cubicBezTo>
                  <a:cubicBezTo>
                    <a:pt x="14477" y="25900"/>
                    <a:pt x="16912" y="27434"/>
                    <a:pt x="19514" y="28702"/>
                  </a:cubicBezTo>
                  <a:cubicBezTo>
                    <a:pt x="19603" y="28735"/>
                    <a:pt x="19699" y="28754"/>
                    <a:pt x="19793" y="28754"/>
                  </a:cubicBezTo>
                  <a:cubicBezTo>
                    <a:pt x="19981" y="28754"/>
                    <a:pt x="20159" y="28680"/>
                    <a:pt x="20248" y="28502"/>
                  </a:cubicBezTo>
                  <a:cubicBezTo>
                    <a:pt x="22750" y="23598"/>
                    <a:pt x="25151" y="18528"/>
                    <a:pt x="26619" y="13191"/>
                  </a:cubicBezTo>
                  <a:cubicBezTo>
                    <a:pt x="27219" y="11023"/>
                    <a:pt x="27753" y="8821"/>
                    <a:pt x="27753" y="6586"/>
                  </a:cubicBezTo>
                  <a:cubicBezTo>
                    <a:pt x="27753" y="4751"/>
                    <a:pt x="27486" y="2683"/>
                    <a:pt x="26285" y="1216"/>
                  </a:cubicBezTo>
                  <a:cubicBezTo>
                    <a:pt x="25671" y="454"/>
                    <a:pt x="24750" y="0"/>
                    <a:pt x="23801" y="0"/>
                  </a:cubicBezTo>
                  <a:close/>
                </a:path>
              </a:pathLst>
            </a:custGeom>
            <a:solidFill>
              <a:schemeClr val="dk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1" name="Google Shape;8141;p35"/>
            <p:cNvSpPr/>
            <p:nvPr/>
          </p:nvSpPr>
          <p:spPr>
            <a:xfrm>
              <a:off x="2236262" y="2399474"/>
              <a:ext cx="770269" cy="744142"/>
            </a:xfrm>
            <a:custGeom>
              <a:avLst/>
              <a:gdLst/>
              <a:ahLst/>
              <a:cxnLst/>
              <a:rect l="l" t="t" r="r" b="b"/>
              <a:pathLst>
                <a:path w="21549" h="21316" extrusionOk="0">
                  <a:moveTo>
                    <a:pt x="20548" y="0"/>
                  </a:moveTo>
                  <a:cubicBezTo>
                    <a:pt x="20214" y="267"/>
                    <a:pt x="18914" y="1468"/>
                    <a:pt x="17446" y="6405"/>
                  </a:cubicBezTo>
                  <a:cubicBezTo>
                    <a:pt x="16445" y="9741"/>
                    <a:pt x="14344" y="17346"/>
                    <a:pt x="14344" y="17346"/>
                  </a:cubicBezTo>
                  <a:cubicBezTo>
                    <a:pt x="14344" y="17346"/>
                    <a:pt x="3187" y="6158"/>
                    <a:pt x="329" y="6158"/>
                  </a:cubicBezTo>
                  <a:cubicBezTo>
                    <a:pt x="271" y="6158"/>
                    <a:pt x="217" y="6162"/>
                    <a:pt x="167" y="6171"/>
                  </a:cubicBezTo>
                  <a:lnTo>
                    <a:pt x="33" y="6171"/>
                  </a:lnTo>
                  <a:cubicBezTo>
                    <a:pt x="0" y="6405"/>
                    <a:pt x="0" y="6738"/>
                    <a:pt x="33" y="7139"/>
                  </a:cubicBezTo>
                  <a:lnTo>
                    <a:pt x="33" y="7205"/>
                  </a:lnTo>
                  <a:cubicBezTo>
                    <a:pt x="133" y="9540"/>
                    <a:pt x="3136" y="13176"/>
                    <a:pt x="7339" y="16045"/>
                  </a:cubicBezTo>
                  <a:lnTo>
                    <a:pt x="7405" y="16078"/>
                  </a:lnTo>
                  <a:cubicBezTo>
                    <a:pt x="9340" y="17479"/>
                    <a:pt x="12309" y="19581"/>
                    <a:pt x="15344" y="21316"/>
                  </a:cubicBezTo>
                  <a:cubicBezTo>
                    <a:pt x="17646" y="16612"/>
                    <a:pt x="19948" y="11308"/>
                    <a:pt x="20982" y="6071"/>
                  </a:cubicBezTo>
                  <a:lnTo>
                    <a:pt x="20982" y="6038"/>
                  </a:lnTo>
                  <a:cubicBezTo>
                    <a:pt x="21549" y="3436"/>
                    <a:pt x="21215" y="834"/>
                    <a:pt x="20548" y="0"/>
                  </a:cubicBezTo>
                  <a:close/>
                </a:path>
              </a:pathLst>
            </a:custGeom>
            <a:solidFill>
              <a:schemeClr val="dk1"/>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2" name="Google Shape;8142;p35"/>
            <p:cNvSpPr/>
            <p:nvPr/>
          </p:nvSpPr>
          <p:spPr>
            <a:xfrm>
              <a:off x="593177" y="1691578"/>
              <a:ext cx="301786" cy="255646"/>
            </a:xfrm>
            <a:custGeom>
              <a:avLst/>
              <a:gdLst/>
              <a:ahLst/>
              <a:cxnLst/>
              <a:rect l="l" t="t" r="r" b="b"/>
              <a:pathLst>
                <a:path w="4937" h="4282" extrusionOk="0">
                  <a:moveTo>
                    <a:pt x="3486" y="1"/>
                  </a:moveTo>
                  <a:cubicBezTo>
                    <a:pt x="3388" y="1"/>
                    <a:pt x="3282" y="18"/>
                    <a:pt x="3169" y="54"/>
                  </a:cubicBezTo>
                  <a:cubicBezTo>
                    <a:pt x="2335" y="288"/>
                    <a:pt x="2602" y="1422"/>
                    <a:pt x="2802" y="2022"/>
                  </a:cubicBezTo>
                  <a:cubicBezTo>
                    <a:pt x="2835" y="2156"/>
                    <a:pt x="2869" y="2289"/>
                    <a:pt x="2902" y="2389"/>
                  </a:cubicBezTo>
                  <a:cubicBezTo>
                    <a:pt x="2769" y="2322"/>
                    <a:pt x="2635" y="2222"/>
                    <a:pt x="2468" y="2122"/>
                  </a:cubicBezTo>
                  <a:cubicBezTo>
                    <a:pt x="2139" y="1937"/>
                    <a:pt x="1618" y="1675"/>
                    <a:pt x="1166" y="1675"/>
                  </a:cubicBezTo>
                  <a:cubicBezTo>
                    <a:pt x="886" y="1675"/>
                    <a:pt x="633" y="1775"/>
                    <a:pt x="467" y="2056"/>
                  </a:cubicBezTo>
                  <a:cubicBezTo>
                    <a:pt x="0" y="2923"/>
                    <a:pt x="901" y="3523"/>
                    <a:pt x="1601" y="3790"/>
                  </a:cubicBezTo>
                  <a:cubicBezTo>
                    <a:pt x="2162" y="4004"/>
                    <a:pt x="3384" y="4281"/>
                    <a:pt x="4072" y="4281"/>
                  </a:cubicBezTo>
                  <a:cubicBezTo>
                    <a:pt x="4244" y="4281"/>
                    <a:pt x="4383" y="4264"/>
                    <a:pt x="4470" y="4224"/>
                  </a:cubicBezTo>
                  <a:cubicBezTo>
                    <a:pt x="4937" y="4024"/>
                    <a:pt x="4737" y="2389"/>
                    <a:pt x="4603" y="1522"/>
                  </a:cubicBezTo>
                  <a:cubicBezTo>
                    <a:pt x="4515" y="877"/>
                    <a:pt x="4196" y="1"/>
                    <a:pt x="3486"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3" name="Google Shape;8143;p35"/>
            <p:cNvSpPr/>
            <p:nvPr/>
          </p:nvSpPr>
          <p:spPr>
            <a:xfrm>
              <a:off x="1500675" y="4204177"/>
              <a:ext cx="301798" cy="200829"/>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sp>
          <p:nvSpPr>
            <p:cNvPr id="8144" name="Google Shape;8144;p35"/>
            <p:cNvSpPr/>
            <p:nvPr/>
          </p:nvSpPr>
          <p:spPr>
            <a:xfrm>
              <a:off x="4099900" y="2065875"/>
              <a:ext cx="198656" cy="132178"/>
            </a:xfrm>
            <a:custGeom>
              <a:avLst/>
              <a:gdLst/>
              <a:ahLst/>
              <a:cxnLst/>
              <a:rect l="l" t="t" r="r" b="b"/>
              <a:pathLst>
                <a:path w="4938" h="4576" extrusionOk="0">
                  <a:moveTo>
                    <a:pt x="1067" y="1"/>
                  </a:moveTo>
                  <a:cubicBezTo>
                    <a:pt x="1035" y="1"/>
                    <a:pt x="1002" y="3"/>
                    <a:pt x="968" y="7"/>
                  </a:cubicBezTo>
                  <a:cubicBezTo>
                    <a:pt x="1" y="107"/>
                    <a:pt x="34" y="1208"/>
                    <a:pt x="201" y="1908"/>
                  </a:cubicBezTo>
                  <a:cubicBezTo>
                    <a:pt x="401" y="2642"/>
                    <a:pt x="1102" y="4310"/>
                    <a:pt x="1535" y="4544"/>
                  </a:cubicBezTo>
                  <a:cubicBezTo>
                    <a:pt x="1576" y="4565"/>
                    <a:pt x="1623" y="4576"/>
                    <a:pt x="1676" y="4576"/>
                  </a:cubicBezTo>
                  <a:cubicBezTo>
                    <a:pt x="2189" y="4576"/>
                    <a:pt x="3229" y="3620"/>
                    <a:pt x="3804" y="3076"/>
                  </a:cubicBezTo>
                  <a:cubicBezTo>
                    <a:pt x="4337" y="2576"/>
                    <a:pt x="4938" y="1642"/>
                    <a:pt x="4171" y="1041"/>
                  </a:cubicBezTo>
                  <a:cubicBezTo>
                    <a:pt x="4023" y="923"/>
                    <a:pt x="3869" y="873"/>
                    <a:pt x="3714" y="873"/>
                  </a:cubicBezTo>
                  <a:cubicBezTo>
                    <a:pt x="3170" y="873"/>
                    <a:pt x="2622" y="1485"/>
                    <a:pt x="2336" y="1875"/>
                  </a:cubicBezTo>
                  <a:cubicBezTo>
                    <a:pt x="2269" y="1975"/>
                    <a:pt x="2169" y="2109"/>
                    <a:pt x="2102" y="2209"/>
                  </a:cubicBezTo>
                  <a:cubicBezTo>
                    <a:pt x="2102" y="2042"/>
                    <a:pt x="2069" y="1842"/>
                    <a:pt x="2069" y="1708"/>
                  </a:cubicBezTo>
                  <a:cubicBezTo>
                    <a:pt x="2005" y="1100"/>
                    <a:pt x="1818" y="1"/>
                    <a:pt x="1067" y="1"/>
                  </a:cubicBezTo>
                  <a:close/>
                </a:path>
              </a:pathLst>
            </a:custGeom>
            <a:solidFill>
              <a:schemeClr val="accent6"/>
            </a:solidFill>
            <a:ln>
              <a:noFill/>
            </a:ln>
          </p:spPr>
          <p:txBody>
            <a:bodyPr spcFirstLastPara="1" wrap="square" lIns="121598" tIns="121598" rIns="121598" bIns="121598" anchor="ctr" anchorCtr="0">
              <a:noAutofit/>
            </a:bodyPr>
            <a:lstStyle/>
            <a:p>
              <a:pPr>
                <a:buClr>
                  <a:srgbClr val="000000"/>
                </a:buClr>
                <a:buFont typeface="Arial"/>
                <a:buNone/>
              </a:pPr>
              <a:endParaRPr sz="2479" kern="0">
                <a:solidFill>
                  <a:srgbClr val="000000"/>
                </a:solidFill>
                <a:cs typeface="Arial"/>
                <a:sym typeface="Arial"/>
              </a:endParaRPr>
            </a:p>
          </p:txBody>
        </p:sp>
      </p:grpSp>
      <p:sp>
        <p:nvSpPr>
          <p:cNvPr id="198" name="TextBox 197">
            <a:extLst>
              <a:ext uri="{FF2B5EF4-FFF2-40B4-BE49-F238E27FC236}">
                <a16:creationId xmlns:a16="http://schemas.microsoft.com/office/drawing/2014/main" id="{3D0A4E2D-96CC-DF27-A756-6E016A3BC03E}"/>
              </a:ext>
            </a:extLst>
          </p:cNvPr>
          <p:cNvSpPr txBox="1"/>
          <p:nvPr/>
        </p:nvSpPr>
        <p:spPr>
          <a:xfrm>
            <a:off x="5885208" y="2405161"/>
            <a:ext cx="5939868" cy="1200329"/>
          </a:xfrm>
          <a:prstGeom prst="rect">
            <a:avLst/>
          </a:prstGeom>
          <a:noFill/>
        </p:spPr>
        <p:txBody>
          <a:bodyPr wrap="square" rtlCol="0">
            <a:spAutoFit/>
          </a:bodyPr>
          <a:lstStyle/>
          <a:p>
            <a:pPr algn="ctr">
              <a:buClr>
                <a:srgbClr val="000000"/>
              </a:buClr>
              <a:buFont typeface="Arial"/>
              <a:buNone/>
            </a:pPr>
            <a:r>
              <a:rPr lang="en-US" sz="3600" b="1" kern="0">
                <a:solidFill>
                  <a:srgbClr val="0070C0"/>
                </a:solidFill>
                <a:cs typeface="Arial"/>
                <a:sym typeface="Arial"/>
              </a:rPr>
              <a:t>EM CẦN NHỚ NHƯNG GÌ CHO BÀI HỌC HÔM NAY?</a:t>
            </a:r>
          </a:p>
        </p:txBody>
      </p:sp>
      <p:pic>
        <p:nvPicPr>
          <p:cNvPr id="9" name="Picture 8">
            <a:extLst>
              <a:ext uri="{FF2B5EF4-FFF2-40B4-BE49-F238E27FC236}">
                <a16:creationId xmlns:a16="http://schemas.microsoft.com/office/drawing/2014/main" id="{97DFDFC6-9962-9C70-E972-BCD6759F7507}"/>
              </a:ext>
            </a:extLst>
          </p:cNvPr>
          <p:cNvPicPr>
            <a:picLocks noChangeAspect="1"/>
          </p:cNvPicPr>
          <p:nvPr/>
        </p:nvPicPr>
        <p:blipFill>
          <a:blip r:embed="rId3"/>
          <a:stretch>
            <a:fillRect/>
          </a:stretch>
        </p:blipFill>
        <p:spPr>
          <a:xfrm>
            <a:off x="7337265" y="4159073"/>
            <a:ext cx="3156270" cy="2682829"/>
          </a:xfrm>
          <a:prstGeom prst="rect">
            <a:avLst/>
          </a:prstGeom>
        </p:spPr>
      </p:pic>
    </p:spTree>
    <p:extLst>
      <p:ext uri="{BB962C8B-B14F-4D97-AF65-F5344CB8AC3E}">
        <p14:creationId xmlns:p14="http://schemas.microsoft.com/office/powerpoint/2010/main" val="552510638"/>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3209926" y="154953"/>
            <a:ext cx="7162800" cy="2260221"/>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Trong</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bài</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Về</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thăm</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quê</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vườn</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nhà</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bà</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có</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đặc</a:t>
            </a:r>
            <a:r>
              <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36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biệt</a:t>
            </a:r>
            <a:endParaRPr kumimoji="0" lang="en-US" sz="36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sp>
        <p:nvSpPr>
          <p:cNvPr id="14" name="Rectangle 13"/>
          <p:cNvSpPr/>
          <p:nvPr/>
        </p:nvSpPr>
        <p:spPr>
          <a:xfrm>
            <a:off x="3803515" y="3868118"/>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Không</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gì</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6963684" y="3853774"/>
            <a:ext cx="303134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quả</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7870" y="2629291"/>
            <a:ext cx="3238611"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lang="en-US" sz="4000" dirty="0" err="1">
                <a:solidFill>
                  <a:prstClr val="black"/>
                </a:solidFill>
                <a:latin typeface="#9Slide03 AmpleSoft Bold" pitchFamily="2" charset="0"/>
              </a:rPr>
              <a:t>Có</a:t>
            </a:r>
            <a:r>
              <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rau</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3753880" y="2700126"/>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Có</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nhiều</a:t>
            </a:r>
            <a:r>
              <a:rPr kumimoji="0" lang="en-US" sz="4000" b="0" i="0" u="none" strike="noStrike" kern="1200" cap="none" spc="0" normalizeH="0" noProof="0" dirty="0">
                <a:ln>
                  <a:noFill/>
                </a:ln>
                <a:solidFill>
                  <a:prstClr val="black"/>
                </a:solidFill>
                <a:effectLst/>
                <a:uLnTx/>
                <a:uFillTx/>
                <a:latin typeface="#9Slide03 AmpleSoft Bold" pitchFamily="2" charset="0"/>
                <a:ea typeface="+mn-ea"/>
                <a:cs typeface="+mn-cs"/>
              </a:rPr>
              <a:t> </a:t>
            </a:r>
            <a:r>
              <a:rPr kumimoji="0" lang="en-US" sz="4000" b="0" i="0" u="none" strike="noStrike" kern="1200" cap="none" spc="0" normalizeH="0" noProof="0" dirty="0" err="1">
                <a:ln>
                  <a:noFill/>
                </a:ln>
                <a:solidFill>
                  <a:prstClr val="black"/>
                </a:solidFill>
                <a:effectLst/>
                <a:uLnTx/>
                <a:uFillTx/>
                <a:latin typeface="#9Slide03 AmpleSoft Bold" pitchFamily="2" charset="0"/>
                <a:ea typeface="+mn-ea"/>
                <a:cs typeface="+mn-cs"/>
              </a:rPr>
              <a:t>cây</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39" name="Picture 9"/>
          <p:cNvPicPr>
            <a:picLocks noChangeAspect="1" noChangeArrowheads="1"/>
          </p:cNvPicPr>
          <p:nvPr/>
        </p:nvPicPr>
        <p:blipFill>
          <a:blip r:embed="rId10">
            <a:extLst>
              <a:ext uri="{28A0092B-C50C-407E-A947-70E740481C1C}">
                <a14:useLocalDpi xmlns:a14="http://schemas.microsoft.com/office/drawing/2010/main" val="0"/>
              </a:ext>
            </a:extLst>
          </a:blip>
          <a:stretch>
            <a:fillRect/>
          </a:stretch>
        </p:blipFill>
        <p:spPr bwMode="auto">
          <a:xfrm>
            <a:off x="10719772" y="4776651"/>
            <a:ext cx="843132" cy="1303414"/>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C:\Users\HP\Desktop\36029054.jpg"/>
          <p:cNvPicPr>
            <a:picLocks noChangeAspect="1" noChangeArrowheads="1"/>
          </p:cNvPicPr>
          <p:nvPr/>
        </p:nvPicPr>
        <p:blipFill>
          <a:blip r:embed="rId11" cstate="print">
            <a:extLst>
              <a:ext uri="{BEBA8EAE-BF5A-486C-A8C5-ECC9F3942E4B}">
                <a14:imgProps xmlns:a14="http://schemas.microsoft.com/office/drawing/2010/main">
                  <a14:imgLayer r:embed="rId12">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525140"/>
            <a:ext cx="2413728" cy="260682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8727500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44"/>
                                        </p:tgtEl>
                                        <p:attrNameLst>
                                          <p:attrName>style.visibility</p:attrName>
                                        </p:attrNameLst>
                                      </p:cBhvr>
                                      <p:to>
                                        <p:strVal val="visible"/>
                                      </p:to>
                                    </p:set>
                                    <p:anim calcmode="lin" valueType="num">
                                      <p:cBhvr>
                                        <p:cTn id="21" dur="1000" fill="hold"/>
                                        <p:tgtEl>
                                          <p:spTgt spid="44"/>
                                        </p:tgtEl>
                                        <p:attrNameLst>
                                          <p:attrName>ppt_w</p:attrName>
                                        </p:attrNameLst>
                                      </p:cBhvr>
                                      <p:tavLst>
                                        <p:tav tm="0">
                                          <p:val>
                                            <p:fltVal val="0"/>
                                          </p:val>
                                        </p:tav>
                                        <p:tav tm="100000">
                                          <p:val>
                                            <p:strVal val="#ppt_w"/>
                                          </p:val>
                                        </p:tav>
                                      </p:tavLst>
                                    </p:anim>
                                    <p:anim calcmode="lin" valueType="num">
                                      <p:cBhvr>
                                        <p:cTn id="22" dur="1000" fill="hold"/>
                                        <p:tgtEl>
                                          <p:spTgt spid="44"/>
                                        </p:tgtEl>
                                        <p:attrNameLst>
                                          <p:attrName>ppt_h</p:attrName>
                                        </p:attrNameLst>
                                      </p:cBhvr>
                                      <p:tavLst>
                                        <p:tav tm="0">
                                          <p:val>
                                            <p:fltVal val="0"/>
                                          </p:val>
                                        </p:tav>
                                        <p:tav tm="100000">
                                          <p:val>
                                            <p:strVal val="#ppt_h"/>
                                          </p:val>
                                        </p:tav>
                                      </p:tavLst>
                                    </p:anim>
                                    <p:anim calcmode="lin" valueType="num">
                                      <p:cBhvr>
                                        <p:cTn id="23" dur="1000" fill="hold"/>
                                        <p:tgtEl>
                                          <p:spTgt spid="44"/>
                                        </p:tgtEl>
                                        <p:attrNameLst>
                                          <p:attrName>style.rotation</p:attrName>
                                        </p:attrNameLst>
                                      </p:cBhvr>
                                      <p:tavLst>
                                        <p:tav tm="0">
                                          <p:val>
                                            <p:fltVal val="90"/>
                                          </p:val>
                                        </p:tav>
                                        <p:tav tm="100000">
                                          <p:val>
                                            <p:fltVal val="0"/>
                                          </p:val>
                                        </p:tav>
                                      </p:tavLst>
                                    </p:anim>
                                    <p:animEffect transition="in" filter="fade">
                                      <p:cBhvr>
                                        <p:cTn id="24" dur="1000"/>
                                        <p:tgtEl>
                                          <p:spTgt spid="44"/>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1000" fill="hold"/>
                                        <p:tgtEl>
                                          <p:spTgt spid="14"/>
                                        </p:tgtEl>
                                        <p:attrNameLst>
                                          <p:attrName>ppt_w</p:attrName>
                                        </p:attrNameLst>
                                      </p:cBhvr>
                                      <p:tavLst>
                                        <p:tav tm="0">
                                          <p:val>
                                            <p:fltVal val="0"/>
                                          </p:val>
                                        </p:tav>
                                        <p:tav tm="100000">
                                          <p:val>
                                            <p:strVal val="#ppt_w"/>
                                          </p:val>
                                        </p:tav>
                                      </p:tavLst>
                                    </p:anim>
                                    <p:anim calcmode="lin" valueType="num">
                                      <p:cBhvr>
                                        <p:cTn id="28" dur="1000" fill="hold"/>
                                        <p:tgtEl>
                                          <p:spTgt spid="14"/>
                                        </p:tgtEl>
                                        <p:attrNameLst>
                                          <p:attrName>ppt_h</p:attrName>
                                        </p:attrNameLst>
                                      </p:cBhvr>
                                      <p:tavLst>
                                        <p:tav tm="0">
                                          <p:val>
                                            <p:fltVal val="0"/>
                                          </p:val>
                                        </p:tav>
                                        <p:tav tm="100000">
                                          <p:val>
                                            <p:strVal val="#ppt_h"/>
                                          </p:val>
                                        </p:tav>
                                      </p:tavLst>
                                    </p:anim>
                                    <p:anim calcmode="lin" valueType="num">
                                      <p:cBhvr>
                                        <p:cTn id="29" dur="1000" fill="hold"/>
                                        <p:tgtEl>
                                          <p:spTgt spid="14"/>
                                        </p:tgtEl>
                                        <p:attrNameLst>
                                          <p:attrName>style.rotation</p:attrName>
                                        </p:attrNameLst>
                                      </p:cBhvr>
                                      <p:tavLst>
                                        <p:tav tm="0">
                                          <p:val>
                                            <p:fltVal val="90"/>
                                          </p:val>
                                        </p:tav>
                                        <p:tav tm="100000">
                                          <p:val>
                                            <p:fltVal val="0"/>
                                          </p:val>
                                        </p:tav>
                                      </p:tavLst>
                                    </p:anim>
                                    <p:animEffect transition="in" filter="fade">
                                      <p:cBhvr>
                                        <p:cTn id="30" dur="1000"/>
                                        <p:tgtEl>
                                          <p:spTgt spid="14"/>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 calcmode="lin" valueType="num">
                                      <p:cBhvr>
                                        <p:cTn id="33" dur="1000" fill="hold"/>
                                        <p:tgtEl>
                                          <p:spTgt spid="43"/>
                                        </p:tgtEl>
                                        <p:attrNameLst>
                                          <p:attrName>ppt_w</p:attrName>
                                        </p:attrNameLst>
                                      </p:cBhvr>
                                      <p:tavLst>
                                        <p:tav tm="0">
                                          <p:val>
                                            <p:fltVal val="0"/>
                                          </p:val>
                                        </p:tav>
                                        <p:tav tm="100000">
                                          <p:val>
                                            <p:strVal val="#ppt_w"/>
                                          </p:val>
                                        </p:tav>
                                      </p:tavLst>
                                    </p:anim>
                                    <p:anim calcmode="lin" valueType="num">
                                      <p:cBhvr>
                                        <p:cTn id="34" dur="1000" fill="hold"/>
                                        <p:tgtEl>
                                          <p:spTgt spid="43"/>
                                        </p:tgtEl>
                                        <p:attrNameLst>
                                          <p:attrName>ppt_h</p:attrName>
                                        </p:attrNameLst>
                                      </p:cBhvr>
                                      <p:tavLst>
                                        <p:tav tm="0">
                                          <p:val>
                                            <p:fltVal val="0"/>
                                          </p:val>
                                        </p:tav>
                                        <p:tav tm="100000">
                                          <p:val>
                                            <p:strVal val="#ppt_h"/>
                                          </p:val>
                                        </p:tav>
                                      </p:tavLst>
                                    </p:anim>
                                    <p:anim calcmode="lin" valueType="num">
                                      <p:cBhvr>
                                        <p:cTn id="35" dur="1000" fill="hold"/>
                                        <p:tgtEl>
                                          <p:spTgt spid="43"/>
                                        </p:tgtEl>
                                        <p:attrNameLst>
                                          <p:attrName>style.rotation</p:attrName>
                                        </p:attrNameLst>
                                      </p:cBhvr>
                                      <p:tavLst>
                                        <p:tav tm="0">
                                          <p:val>
                                            <p:fltVal val="90"/>
                                          </p:val>
                                        </p:tav>
                                        <p:tav tm="100000">
                                          <p:val>
                                            <p:fltVal val="0"/>
                                          </p:val>
                                        </p:tav>
                                      </p:tavLst>
                                    </p:anim>
                                    <p:animEffect transition="in" filter="fade">
                                      <p:cBhvr>
                                        <p:cTn id="36" dur="1000"/>
                                        <p:tgtEl>
                                          <p:spTgt spid="43"/>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2"/>
                                        </p:tgtEl>
                                        <p:attrNameLst>
                                          <p:attrName>style.visibility</p:attrName>
                                        </p:attrNameLst>
                                      </p:cBhvr>
                                      <p:to>
                                        <p:strVal val="visible"/>
                                      </p:to>
                                    </p:set>
                                    <p:anim calcmode="lin" valueType="num">
                                      <p:cBhvr>
                                        <p:cTn id="39" dur="1000" fill="hold"/>
                                        <p:tgtEl>
                                          <p:spTgt spid="42"/>
                                        </p:tgtEl>
                                        <p:attrNameLst>
                                          <p:attrName>ppt_w</p:attrName>
                                        </p:attrNameLst>
                                      </p:cBhvr>
                                      <p:tavLst>
                                        <p:tav tm="0">
                                          <p:val>
                                            <p:fltVal val="0"/>
                                          </p:val>
                                        </p:tav>
                                        <p:tav tm="100000">
                                          <p:val>
                                            <p:strVal val="#ppt_w"/>
                                          </p:val>
                                        </p:tav>
                                      </p:tavLst>
                                    </p:anim>
                                    <p:anim calcmode="lin" valueType="num">
                                      <p:cBhvr>
                                        <p:cTn id="40" dur="1000" fill="hold"/>
                                        <p:tgtEl>
                                          <p:spTgt spid="42"/>
                                        </p:tgtEl>
                                        <p:attrNameLst>
                                          <p:attrName>ppt_h</p:attrName>
                                        </p:attrNameLst>
                                      </p:cBhvr>
                                      <p:tavLst>
                                        <p:tav tm="0">
                                          <p:val>
                                            <p:fltVal val="0"/>
                                          </p:val>
                                        </p:tav>
                                        <p:tav tm="100000">
                                          <p:val>
                                            <p:strVal val="#ppt_h"/>
                                          </p:val>
                                        </p:tav>
                                      </p:tavLst>
                                    </p:anim>
                                    <p:anim calcmode="lin" valueType="num">
                                      <p:cBhvr>
                                        <p:cTn id="41" dur="1000" fill="hold"/>
                                        <p:tgtEl>
                                          <p:spTgt spid="42"/>
                                        </p:tgtEl>
                                        <p:attrNameLst>
                                          <p:attrName>style.rotation</p:attrName>
                                        </p:attrNameLst>
                                      </p:cBhvr>
                                      <p:tavLst>
                                        <p:tav tm="0">
                                          <p:val>
                                            <p:fltVal val="90"/>
                                          </p:val>
                                        </p:tav>
                                        <p:tav tm="100000">
                                          <p:val>
                                            <p:fltVal val="0"/>
                                          </p:val>
                                        </p:tav>
                                      </p:tavLst>
                                    </p:anim>
                                    <p:animEffect transition="in" filter="fade">
                                      <p:cBhvr>
                                        <p:cTn id="42" dur="1000"/>
                                        <p:tgtEl>
                                          <p:spTgt spid="42"/>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44"/>
                                        </p:tgtEl>
                                        <p:attrNameLst>
                                          <p:attrName>ppt_x</p:attrName>
                                        </p:attrNameLst>
                                      </p:cBhvr>
                                      <p:tavLst>
                                        <p:tav tm="0">
                                          <p:val>
                                            <p:strVal val="ppt_x"/>
                                          </p:val>
                                        </p:tav>
                                        <p:tav tm="100000">
                                          <p:val>
                                            <p:strVal val="ppt_x"/>
                                          </p:val>
                                        </p:tav>
                                      </p:tavLst>
                                    </p:anim>
                                    <p:anim calcmode="lin" valueType="num">
                                      <p:cBhvr additive="base">
                                        <p:cTn id="47" dur="500"/>
                                        <p:tgtEl>
                                          <p:spTgt spid="44"/>
                                        </p:tgtEl>
                                        <p:attrNameLst>
                                          <p:attrName>ppt_y</p:attrName>
                                        </p:attrNameLst>
                                      </p:cBhvr>
                                      <p:tavLst>
                                        <p:tav tm="0">
                                          <p:val>
                                            <p:strVal val="ppt_y"/>
                                          </p:val>
                                        </p:tav>
                                        <p:tav tm="100000">
                                          <p:val>
                                            <p:strVal val="1+ppt_h/2"/>
                                          </p:val>
                                        </p:tav>
                                      </p:tavLst>
                                    </p:anim>
                                    <p:set>
                                      <p:cBhvr>
                                        <p:cTn id="48" dur="1" fill="hold">
                                          <p:stCondLst>
                                            <p:cond delay="499"/>
                                          </p:stCondLst>
                                        </p:cTn>
                                        <p:tgtEl>
                                          <p:spTgt spid="4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14"/>
                                        </p:tgtEl>
                                        <p:attrNameLst>
                                          <p:attrName>ppt_x</p:attrName>
                                        </p:attrNameLst>
                                      </p:cBhvr>
                                      <p:tavLst>
                                        <p:tav tm="0">
                                          <p:val>
                                            <p:strVal val="ppt_x"/>
                                          </p:val>
                                        </p:tav>
                                        <p:tav tm="100000">
                                          <p:val>
                                            <p:strVal val="ppt_x"/>
                                          </p:val>
                                        </p:tav>
                                      </p:tavLst>
                                    </p:anim>
                                    <p:anim calcmode="lin" valueType="num">
                                      <p:cBhvr additive="base">
                                        <p:cTn id="51" dur="500"/>
                                        <p:tgtEl>
                                          <p:spTgt spid="14"/>
                                        </p:tgtEl>
                                        <p:attrNameLst>
                                          <p:attrName>ppt_y</p:attrName>
                                        </p:attrNameLst>
                                      </p:cBhvr>
                                      <p:tavLst>
                                        <p:tav tm="0">
                                          <p:val>
                                            <p:strVal val="ppt_y"/>
                                          </p:val>
                                        </p:tav>
                                        <p:tav tm="100000">
                                          <p:val>
                                            <p:strVal val="1+ppt_h/2"/>
                                          </p:val>
                                        </p:tav>
                                      </p:tavLst>
                                    </p:anim>
                                    <p:set>
                                      <p:cBhvr>
                                        <p:cTn id="52" dur="1" fill="hold">
                                          <p:stCondLst>
                                            <p:cond delay="499"/>
                                          </p:stCondLst>
                                        </p:cTn>
                                        <p:tgtEl>
                                          <p:spTgt spid="14"/>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3"/>
                                        </p:tgtEl>
                                        <p:attrNameLst>
                                          <p:attrName>ppt_x</p:attrName>
                                        </p:attrNameLst>
                                      </p:cBhvr>
                                      <p:tavLst>
                                        <p:tav tm="0">
                                          <p:val>
                                            <p:strVal val="ppt_x"/>
                                          </p:val>
                                        </p:tav>
                                        <p:tav tm="100000">
                                          <p:val>
                                            <p:strVal val="ppt_x"/>
                                          </p:val>
                                        </p:tav>
                                      </p:tavLst>
                                    </p:anim>
                                    <p:anim calcmode="lin" valueType="num">
                                      <p:cBhvr additive="base">
                                        <p:cTn id="55" dur="500"/>
                                        <p:tgtEl>
                                          <p:spTgt spid="43"/>
                                        </p:tgtEl>
                                        <p:attrNameLst>
                                          <p:attrName>ppt_y</p:attrName>
                                        </p:attrNameLst>
                                      </p:cBhvr>
                                      <p:tavLst>
                                        <p:tav tm="0">
                                          <p:val>
                                            <p:strVal val="ppt_y"/>
                                          </p:val>
                                        </p:tav>
                                        <p:tav tm="100000">
                                          <p:val>
                                            <p:strVal val="1+ppt_h/2"/>
                                          </p:val>
                                        </p:tav>
                                      </p:tavLst>
                                    </p:anim>
                                    <p:set>
                                      <p:cBhvr>
                                        <p:cTn id="56" dur="1" fill="hold">
                                          <p:stCondLst>
                                            <p:cond delay="499"/>
                                          </p:stCondLst>
                                        </p:cTn>
                                        <p:tgtEl>
                                          <p:spTgt spid="43"/>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59" dur="2000" fill="hold"/>
                                        <p:tgtEl>
                                          <p:spTgt spid="39"/>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9"/>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3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9"/>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50.xml><?xml version="1.0" encoding="utf-8"?>
<p:sld xmlns:a="http://schemas.openxmlformats.org/drawingml/2006/main" xmlns:r="http://schemas.openxmlformats.org/officeDocument/2006/relationships" xmlns:p="http://schemas.openxmlformats.org/presentationml/2006/main">
  <p:cSld>
    <p:spTree>
      <p:nvGrpSpPr>
        <p:cNvPr id="1" name="Shape 8262"/>
        <p:cNvGrpSpPr/>
        <p:nvPr/>
      </p:nvGrpSpPr>
      <p:grpSpPr>
        <a:xfrm>
          <a:off x="0" y="0"/>
          <a:ext cx="0" cy="0"/>
          <a:chOff x="0" y="0"/>
          <a:chExt cx="0" cy="0"/>
        </a:xfrm>
      </p:grpSpPr>
      <p:sp>
        <p:nvSpPr>
          <p:cNvPr id="8" name="Google Shape;8165;p37">
            <a:extLst>
              <a:ext uri="{FF2B5EF4-FFF2-40B4-BE49-F238E27FC236}">
                <a16:creationId xmlns:a16="http://schemas.microsoft.com/office/drawing/2014/main" id="{AB8F7CD2-65C0-238F-E9A1-CCAFD3B74732}"/>
              </a:ext>
            </a:extLst>
          </p:cNvPr>
          <p:cNvSpPr txBox="1">
            <a:spLocks/>
          </p:cNvSpPr>
          <p:nvPr/>
        </p:nvSpPr>
        <p:spPr>
          <a:xfrm>
            <a:off x="1262388" y="2041842"/>
            <a:ext cx="9667224" cy="2774319"/>
          </a:xfrm>
          <a:prstGeom prst="rect">
            <a:avLst/>
          </a:prstGeom>
        </p:spPr>
        <p:txBody>
          <a:bodyPr spcFirstLastPara="1" wrap="square" lIns="121598" tIns="121598" rIns="121598" bIns="121598" anchor="ctr"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862" b="0" i="0" u="none" strike="noStrike" cap="none">
                <a:solidFill>
                  <a:srgbClr val="000000"/>
                </a:solidFill>
                <a:latin typeface="Arial"/>
                <a:ea typeface="Arial"/>
                <a:cs typeface="Arial"/>
                <a:sym typeface="Arial"/>
              </a:defRPr>
            </a:lvl9pPr>
          </a:lstStyle>
          <a:p>
            <a:pPr algn="ctr"/>
            <a:r>
              <a:rPr lang="en-US" sz="11500" kern="0">
                <a:solidFill>
                  <a:srgbClr val="0070C0"/>
                </a:solidFill>
              </a:rPr>
              <a:t>DẶN DÒ</a:t>
            </a:r>
          </a:p>
        </p:txBody>
      </p:sp>
    </p:spTree>
    <p:extLst>
      <p:ext uri="{BB962C8B-B14F-4D97-AF65-F5344CB8AC3E}">
        <p14:creationId xmlns:p14="http://schemas.microsoft.com/office/powerpoint/2010/main" val="3257231153"/>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3736616" y="240478"/>
            <a:ext cx="5969943" cy="1769109"/>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Bìa</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gì</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trong</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toàn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cây</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thôi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a:t>
            </a:r>
          </a:p>
        </p:txBody>
      </p:sp>
      <p:sp>
        <p:nvSpPr>
          <p:cNvPr id="14" name="Rectangle 13"/>
          <p:cNvSpPr/>
          <p:nvPr/>
        </p:nvSpPr>
        <p:spPr>
          <a:xfrm>
            <a:off x="3736617" y="3422271"/>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Vở</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2" name="Rectangle 41"/>
          <p:cNvSpPr/>
          <p:nvPr/>
        </p:nvSpPr>
        <p:spPr>
          <a:xfrm>
            <a:off x="3736616" y="2357050"/>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Rừng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3" name="Rectangle 42"/>
          <p:cNvSpPr/>
          <p:nvPr/>
        </p:nvSpPr>
        <p:spPr>
          <a:xfrm>
            <a:off x="6926083" y="2344729"/>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Sách</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sp>
        <p:nvSpPr>
          <p:cNvPr id="44" name="Rectangle 43"/>
          <p:cNvSpPr/>
          <p:nvPr/>
        </p:nvSpPr>
        <p:spPr>
          <a:xfrm>
            <a:off x="6934611" y="3390747"/>
            <a:ext cx="2799527" cy="860427"/>
          </a:xfrm>
          <a:prstGeom prst="rect">
            <a:avLst/>
          </a:prstGeom>
          <a:solidFill>
            <a:srgbClr val="E7C7AC">
              <a:alpha val="80000"/>
            </a:srgbClr>
          </a:solidFill>
          <a:ln w="76200">
            <a:solidFill>
              <a:srgbClr val="DC6A24"/>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black"/>
                </a:solidFill>
                <a:effectLst/>
                <a:uLnTx/>
                <a:uFillTx/>
                <a:latin typeface="#9Slide03 AmpleSoft Bold" pitchFamily="2" charset="0"/>
                <a:ea typeface="+mn-ea"/>
                <a:cs typeface="+mn-cs"/>
              </a:rPr>
              <a:t>Cứng</a:t>
            </a:r>
            <a:endParaRPr kumimoji="0" lang="en-US" sz="4000" b="0" i="0" u="none" strike="noStrike" kern="1200" cap="none" spc="0" normalizeH="0" baseline="0" noProof="0" dirty="0">
              <a:ln>
                <a:noFill/>
              </a:ln>
              <a:solidFill>
                <a:prstClr val="black"/>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39" name="Picture 9"/>
          <p:cNvPicPr>
            <a:picLocks noChangeAspect="1" noChangeArrowheads="1"/>
          </p:cNvPicPr>
          <p:nvPr/>
        </p:nvPicPr>
        <p:blipFill>
          <a:blip r:embed="rId10" cstate="print">
            <a:extLst>
              <a:ext uri="{28A0092B-C50C-407E-A947-70E740481C1C}">
                <a14:useLocalDpi xmlns:a14="http://schemas.microsoft.com/office/drawing/2010/main" val="0"/>
              </a:ext>
            </a:extLst>
          </a:blip>
          <a:stretch>
            <a:fillRect/>
          </a:stretch>
        </p:blipFill>
        <p:spPr bwMode="auto">
          <a:xfrm>
            <a:off x="10719771" y="4766307"/>
            <a:ext cx="1034576" cy="1117341"/>
          </a:xfrm>
          <a:prstGeom prst="rect">
            <a:avLst/>
          </a:prstGeom>
          <a:noFill/>
          <a:extLst>
            <a:ext uri="{909E8E84-426E-40DD-AFC4-6F175D3DCCD1}">
              <a14:hiddenFill xmlns:a14="http://schemas.microsoft.com/office/drawing/2010/main">
                <a:solidFill>
                  <a:srgbClr val="FFFFFF"/>
                </a:solidFill>
              </a14:hiddenFill>
            </a:ext>
          </a:extLst>
        </p:spPr>
      </p:pic>
      <p:pic>
        <p:nvPicPr>
          <p:cNvPr id="40" name="Picture 9" descr="C:\Users\HP\Desktop\36029054.jpg"/>
          <p:cNvPicPr>
            <a:picLocks noChangeAspect="1" noChangeArrowheads="1"/>
          </p:cNvPicPr>
          <p:nvPr/>
        </p:nvPicPr>
        <p:blipFill>
          <a:blip r:embed="rId11" cstate="print">
            <a:extLst>
              <a:ext uri="{BEBA8EAE-BF5A-486C-A8C5-ECC9F3942E4B}">
                <a14:imgProps xmlns:a14="http://schemas.microsoft.com/office/drawing/2010/main">
                  <a14:imgLayer r:embed="rId12">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525140"/>
            <a:ext cx="2413728" cy="2606826"/>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p:cNvPicPr>
            <a:picLocks noChangeAspect="1"/>
          </p:cNvPicPr>
          <p:nvPr/>
        </p:nvPicPr>
        <p:blipFill>
          <a:blip r:embed="rId13">
            <a:extLst>
              <a:ext uri="{28A0092B-C50C-407E-A947-70E740481C1C}">
                <a14:useLocalDpi xmlns:a14="http://schemas.microsoft.com/office/drawing/2010/main" val="0"/>
              </a:ext>
            </a:extLst>
          </a:blip>
          <a:stretch>
            <a:fillRect/>
          </a:stretch>
        </p:blipFill>
        <p:spPr>
          <a:xfrm>
            <a:off x="1544120" y="3692412"/>
            <a:ext cx="872772" cy="1349234"/>
          </a:xfrm>
          <a:prstGeom prst="rect">
            <a:avLst/>
          </a:prstGeom>
        </p:spPr>
      </p:pic>
    </p:spTree>
    <p:extLst>
      <p:ext uri="{BB962C8B-B14F-4D97-AF65-F5344CB8AC3E}">
        <p14:creationId xmlns:p14="http://schemas.microsoft.com/office/powerpoint/2010/main" val="542960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31" presetClass="entr" presetSubtype="0" fill="hold" grpId="0" nodeType="clickEffect">
                                  <p:stCondLst>
                                    <p:cond delay="0"/>
                                  </p:stCondLst>
                                  <p:childTnLst>
                                    <p:set>
                                      <p:cBhvr>
                                        <p:cTn id="20" dur="1" fill="hold">
                                          <p:stCondLst>
                                            <p:cond delay="0"/>
                                          </p:stCondLst>
                                        </p:cTn>
                                        <p:tgtEl>
                                          <p:spTgt spid="42"/>
                                        </p:tgtEl>
                                        <p:attrNameLst>
                                          <p:attrName>style.visibility</p:attrName>
                                        </p:attrNameLst>
                                      </p:cBhvr>
                                      <p:to>
                                        <p:strVal val="visible"/>
                                      </p:to>
                                    </p:set>
                                    <p:anim calcmode="lin" valueType="num">
                                      <p:cBhvr>
                                        <p:cTn id="21" dur="1000" fill="hold"/>
                                        <p:tgtEl>
                                          <p:spTgt spid="42"/>
                                        </p:tgtEl>
                                        <p:attrNameLst>
                                          <p:attrName>ppt_w</p:attrName>
                                        </p:attrNameLst>
                                      </p:cBhvr>
                                      <p:tavLst>
                                        <p:tav tm="0">
                                          <p:val>
                                            <p:fltVal val="0"/>
                                          </p:val>
                                        </p:tav>
                                        <p:tav tm="100000">
                                          <p:val>
                                            <p:strVal val="#ppt_w"/>
                                          </p:val>
                                        </p:tav>
                                      </p:tavLst>
                                    </p:anim>
                                    <p:anim calcmode="lin" valueType="num">
                                      <p:cBhvr>
                                        <p:cTn id="22" dur="1000" fill="hold"/>
                                        <p:tgtEl>
                                          <p:spTgt spid="42"/>
                                        </p:tgtEl>
                                        <p:attrNameLst>
                                          <p:attrName>ppt_h</p:attrName>
                                        </p:attrNameLst>
                                      </p:cBhvr>
                                      <p:tavLst>
                                        <p:tav tm="0">
                                          <p:val>
                                            <p:fltVal val="0"/>
                                          </p:val>
                                        </p:tav>
                                        <p:tav tm="100000">
                                          <p:val>
                                            <p:strVal val="#ppt_h"/>
                                          </p:val>
                                        </p:tav>
                                      </p:tavLst>
                                    </p:anim>
                                    <p:anim calcmode="lin" valueType="num">
                                      <p:cBhvr>
                                        <p:cTn id="23" dur="1000" fill="hold"/>
                                        <p:tgtEl>
                                          <p:spTgt spid="42"/>
                                        </p:tgtEl>
                                        <p:attrNameLst>
                                          <p:attrName>style.rotation</p:attrName>
                                        </p:attrNameLst>
                                      </p:cBhvr>
                                      <p:tavLst>
                                        <p:tav tm="0">
                                          <p:val>
                                            <p:fltVal val="90"/>
                                          </p:val>
                                        </p:tav>
                                        <p:tav tm="100000">
                                          <p:val>
                                            <p:fltVal val="0"/>
                                          </p:val>
                                        </p:tav>
                                      </p:tavLst>
                                    </p:anim>
                                    <p:animEffect transition="in" filter="fade">
                                      <p:cBhvr>
                                        <p:cTn id="24" dur="1000"/>
                                        <p:tgtEl>
                                          <p:spTgt spid="42"/>
                                        </p:tgtEl>
                                      </p:cBhvr>
                                    </p:animEffect>
                                  </p:childTnLst>
                                </p:cTn>
                              </p:par>
                              <p:par>
                                <p:cTn id="25" presetID="31" presetClass="entr" presetSubtype="0" fill="hold" grpId="0" nodeType="withEffect">
                                  <p:stCondLst>
                                    <p:cond delay="0"/>
                                  </p:stCondLst>
                                  <p:childTnLst>
                                    <p:set>
                                      <p:cBhvr>
                                        <p:cTn id="26" dur="1" fill="hold">
                                          <p:stCondLst>
                                            <p:cond delay="0"/>
                                          </p:stCondLst>
                                        </p:cTn>
                                        <p:tgtEl>
                                          <p:spTgt spid="14"/>
                                        </p:tgtEl>
                                        <p:attrNameLst>
                                          <p:attrName>style.visibility</p:attrName>
                                        </p:attrNameLst>
                                      </p:cBhvr>
                                      <p:to>
                                        <p:strVal val="visible"/>
                                      </p:to>
                                    </p:set>
                                    <p:anim calcmode="lin" valueType="num">
                                      <p:cBhvr>
                                        <p:cTn id="27" dur="1000" fill="hold"/>
                                        <p:tgtEl>
                                          <p:spTgt spid="14"/>
                                        </p:tgtEl>
                                        <p:attrNameLst>
                                          <p:attrName>ppt_w</p:attrName>
                                        </p:attrNameLst>
                                      </p:cBhvr>
                                      <p:tavLst>
                                        <p:tav tm="0">
                                          <p:val>
                                            <p:fltVal val="0"/>
                                          </p:val>
                                        </p:tav>
                                        <p:tav tm="100000">
                                          <p:val>
                                            <p:strVal val="#ppt_w"/>
                                          </p:val>
                                        </p:tav>
                                      </p:tavLst>
                                    </p:anim>
                                    <p:anim calcmode="lin" valueType="num">
                                      <p:cBhvr>
                                        <p:cTn id="28" dur="1000" fill="hold"/>
                                        <p:tgtEl>
                                          <p:spTgt spid="14"/>
                                        </p:tgtEl>
                                        <p:attrNameLst>
                                          <p:attrName>ppt_h</p:attrName>
                                        </p:attrNameLst>
                                      </p:cBhvr>
                                      <p:tavLst>
                                        <p:tav tm="0">
                                          <p:val>
                                            <p:fltVal val="0"/>
                                          </p:val>
                                        </p:tav>
                                        <p:tav tm="100000">
                                          <p:val>
                                            <p:strVal val="#ppt_h"/>
                                          </p:val>
                                        </p:tav>
                                      </p:tavLst>
                                    </p:anim>
                                    <p:anim calcmode="lin" valueType="num">
                                      <p:cBhvr>
                                        <p:cTn id="29" dur="1000" fill="hold"/>
                                        <p:tgtEl>
                                          <p:spTgt spid="14"/>
                                        </p:tgtEl>
                                        <p:attrNameLst>
                                          <p:attrName>style.rotation</p:attrName>
                                        </p:attrNameLst>
                                      </p:cBhvr>
                                      <p:tavLst>
                                        <p:tav tm="0">
                                          <p:val>
                                            <p:fltVal val="90"/>
                                          </p:val>
                                        </p:tav>
                                        <p:tav tm="100000">
                                          <p:val>
                                            <p:fltVal val="0"/>
                                          </p:val>
                                        </p:tav>
                                      </p:tavLst>
                                    </p:anim>
                                    <p:animEffect transition="in" filter="fade">
                                      <p:cBhvr>
                                        <p:cTn id="30" dur="1000"/>
                                        <p:tgtEl>
                                          <p:spTgt spid="14"/>
                                        </p:tgtEl>
                                      </p:cBhvr>
                                    </p:animEffect>
                                  </p:childTnLst>
                                </p:cTn>
                              </p:par>
                              <p:par>
                                <p:cTn id="31" presetID="31" presetClass="entr" presetSubtype="0" fill="hold" grpId="0" nodeType="withEffect">
                                  <p:stCondLst>
                                    <p:cond delay="0"/>
                                  </p:stCondLst>
                                  <p:childTnLst>
                                    <p:set>
                                      <p:cBhvr>
                                        <p:cTn id="32" dur="1" fill="hold">
                                          <p:stCondLst>
                                            <p:cond delay="0"/>
                                          </p:stCondLst>
                                        </p:cTn>
                                        <p:tgtEl>
                                          <p:spTgt spid="43"/>
                                        </p:tgtEl>
                                        <p:attrNameLst>
                                          <p:attrName>style.visibility</p:attrName>
                                        </p:attrNameLst>
                                      </p:cBhvr>
                                      <p:to>
                                        <p:strVal val="visible"/>
                                      </p:to>
                                    </p:set>
                                    <p:anim calcmode="lin" valueType="num">
                                      <p:cBhvr>
                                        <p:cTn id="33" dur="1000" fill="hold"/>
                                        <p:tgtEl>
                                          <p:spTgt spid="43"/>
                                        </p:tgtEl>
                                        <p:attrNameLst>
                                          <p:attrName>ppt_w</p:attrName>
                                        </p:attrNameLst>
                                      </p:cBhvr>
                                      <p:tavLst>
                                        <p:tav tm="0">
                                          <p:val>
                                            <p:fltVal val="0"/>
                                          </p:val>
                                        </p:tav>
                                        <p:tav tm="100000">
                                          <p:val>
                                            <p:strVal val="#ppt_w"/>
                                          </p:val>
                                        </p:tav>
                                      </p:tavLst>
                                    </p:anim>
                                    <p:anim calcmode="lin" valueType="num">
                                      <p:cBhvr>
                                        <p:cTn id="34" dur="1000" fill="hold"/>
                                        <p:tgtEl>
                                          <p:spTgt spid="43"/>
                                        </p:tgtEl>
                                        <p:attrNameLst>
                                          <p:attrName>ppt_h</p:attrName>
                                        </p:attrNameLst>
                                      </p:cBhvr>
                                      <p:tavLst>
                                        <p:tav tm="0">
                                          <p:val>
                                            <p:fltVal val="0"/>
                                          </p:val>
                                        </p:tav>
                                        <p:tav tm="100000">
                                          <p:val>
                                            <p:strVal val="#ppt_h"/>
                                          </p:val>
                                        </p:tav>
                                      </p:tavLst>
                                    </p:anim>
                                    <p:anim calcmode="lin" valueType="num">
                                      <p:cBhvr>
                                        <p:cTn id="35" dur="1000" fill="hold"/>
                                        <p:tgtEl>
                                          <p:spTgt spid="43"/>
                                        </p:tgtEl>
                                        <p:attrNameLst>
                                          <p:attrName>style.rotation</p:attrName>
                                        </p:attrNameLst>
                                      </p:cBhvr>
                                      <p:tavLst>
                                        <p:tav tm="0">
                                          <p:val>
                                            <p:fltVal val="90"/>
                                          </p:val>
                                        </p:tav>
                                        <p:tav tm="100000">
                                          <p:val>
                                            <p:fltVal val="0"/>
                                          </p:val>
                                        </p:tav>
                                      </p:tavLst>
                                    </p:anim>
                                    <p:animEffect transition="in" filter="fade">
                                      <p:cBhvr>
                                        <p:cTn id="36" dur="1000"/>
                                        <p:tgtEl>
                                          <p:spTgt spid="43"/>
                                        </p:tgtEl>
                                      </p:cBhvr>
                                    </p:animEffect>
                                  </p:childTnLst>
                                </p:cTn>
                              </p:par>
                              <p:par>
                                <p:cTn id="37" presetID="31" presetClass="entr" presetSubtype="0" fill="hold" grpId="0" nodeType="withEffect">
                                  <p:stCondLst>
                                    <p:cond delay="0"/>
                                  </p:stCondLst>
                                  <p:childTnLst>
                                    <p:set>
                                      <p:cBhvr>
                                        <p:cTn id="38" dur="1" fill="hold">
                                          <p:stCondLst>
                                            <p:cond delay="0"/>
                                          </p:stCondLst>
                                        </p:cTn>
                                        <p:tgtEl>
                                          <p:spTgt spid="44"/>
                                        </p:tgtEl>
                                        <p:attrNameLst>
                                          <p:attrName>style.visibility</p:attrName>
                                        </p:attrNameLst>
                                      </p:cBhvr>
                                      <p:to>
                                        <p:strVal val="visible"/>
                                      </p:to>
                                    </p:set>
                                    <p:anim calcmode="lin" valueType="num">
                                      <p:cBhvr>
                                        <p:cTn id="39" dur="1000" fill="hold"/>
                                        <p:tgtEl>
                                          <p:spTgt spid="44"/>
                                        </p:tgtEl>
                                        <p:attrNameLst>
                                          <p:attrName>ppt_w</p:attrName>
                                        </p:attrNameLst>
                                      </p:cBhvr>
                                      <p:tavLst>
                                        <p:tav tm="0">
                                          <p:val>
                                            <p:fltVal val="0"/>
                                          </p:val>
                                        </p:tav>
                                        <p:tav tm="100000">
                                          <p:val>
                                            <p:strVal val="#ppt_w"/>
                                          </p:val>
                                        </p:tav>
                                      </p:tavLst>
                                    </p:anim>
                                    <p:anim calcmode="lin" valueType="num">
                                      <p:cBhvr>
                                        <p:cTn id="40" dur="1000" fill="hold"/>
                                        <p:tgtEl>
                                          <p:spTgt spid="44"/>
                                        </p:tgtEl>
                                        <p:attrNameLst>
                                          <p:attrName>ppt_h</p:attrName>
                                        </p:attrNameLst>
                                      </p:cBhvr>
                                      <p:tavLst>
                                        <p:tav tm="0">
                                          <p:val>
                                            <p:fltVal val="0"/>
                                          </p:val>
                                        </p:tav>
                                        <p:tav tm="100000">
                                          <p:val>
                                            <p:strVal val="#ppt_h"/>
                                          </p:val>
                                        </p:tav>
                                      </p:tavLst>
                                    </p:anim>
                                    <p:anim calcmode="lin" valueType="num">
                                      <p:cBhvr>
                                        <p:cTn id="41" dur="1000" fill="hold"/>
                                        <p:tgtEl>
                                          <p:spTgt spid="44"/>
                                        </p:tgtEl>
                                        <p:attrNameLst>
                                          <p:attrName>style.rotation</p:attrName>
                                        </p:attrNameLst>
                                      </p:cBhvr>
                                      <p:tavLst>
                                        <p:tav tm="0">
                                          <p:val>
                                            <p:fltVal val="90"/>
                                          </p:val>
                                        </p:tav>
                                        <p:tav tm="100000">
                                          <p:val>
                                            <p:fltVal val="0"/>
                                          </p:val>
                                        </p:tav>
                                      </p:tavLst>
                                    </p:anim>
                                    <p:animEffect transition="in" filter="fade">
                                      <p:cBhvr>
                                        <p:cTn id="42" dur="1000"/>
                                        <p:tgtEl>
                                          <p:spTgt spid="44"/>
                                        </p:tgtEl>
                                      </p:cBhvr>
                                    </p:animEffect>
                                  </p:childTnLst>
                                </p:cTn>
                              </p:par>
                            </p:childTnLst>
                          </p:cTn>
                        </p:par>
                      </p:childTnLst>
                    </p:cTn>
                  </p:par>
                  <p:par>
                    <p:cTn id="43" fill="hold">
                      <p:stCondLst>
                        <p:cond delay="indefinite"/>
                      </p:stCondLst>
                      <p:childTnLst>
                        <p:par>
                          <p:cTn id="44" fill="hold">
                            <p:stCondLst>
                              <p:cond delay="0"/>
                            </p:stCondLst>
                            <p:childTnLst>
                              <p:par>
                                <p:cTn id="45" presetID="2" presetClass="exit" presetSubtype="4" fill="hold" grpId="1" nodeType="clickEffect">
                                  <p:stCondLst>
                                    <p:cond delay="0"/>
                                  </p:stCondLst>
                                  <p:childTnLst>
                                    <p:anim calcmode="lin" valueType="num">
                                      <p:cBhvr additive="base">
                                        <p:cTn id="46" dur="500"/>
                                        <p:tgtEl>
                                          <p:spTgt spid="14"/>
                                        </p:tgtEl>
                                        <p:attrNameLst>
                                          <p:attrName>ppt_x</p:attrName>
                                        </p:attrNameLst>
                                      </p:cBhvr>
                                      <p:tavLst>
                                        <p:tav tm="0">
                                          <p:val>
                                            <p:strVal val="ppt_x"/>
                                          </p:val>
                                        </p:tav>
                                        <p:tav tm="100000">
                                          <p:val>
                                            <p:strVal val="ppt_x"/>
                                          </p:val>
                                        </p:tav>
                                      </p:tavLst>
                                    </p:anim>
                                    <p:anim calcmode="lin" valueType="num">
                                      <p:cBhvr additive="base">
                                        <p:cTn id="47" dur="500"/>
                                        <p:tgtEl>
                                          <p:spTgt spid="14"/>
                                        </p:tgtEl>
                                        <p:attrNameLst>
                                          <p:attrName>ppt_y</p:attrName>
                                        </p:attrNameLst>
                                      </p:cBhvr>
                                      <p:tavLst>
                                        <p:tav tm="0">
                                          <p:val>
                                            <p:strVal val="ppt_y"/>
                                          </p:val>
                                        </p:tav>
                                        <p:tav tm="100000">
                                          <p:val>
                                            <p:strVal val="1+ppt_h/2"/>
                                          </p:val>
                                        </p:tav>
                                      </p:tavLst>
                                    </p:anim>
                                    <p:set>
                                      <p:cBhvr>
                                        <p:cTn id="48" dur="1" fill="hold">
                                          <p:stCondLst>
                                            <p:cond delay="499"/>
                                          </p:stCondLst>
                                        </p:cTn>
                                        <p:tgtEl>
                                          <p:spTgt spid="14"/>
                                        </p:tgtEl>
                                        <p:attrNameLst>
                                          <p:attrName>style.visibility</p:attrName>
                                        </p:attrNameLst>
                                      </p:cBhvr>
                                      <p:to>
                                        <p:strVal val="hidden"/>
                                      </p:to>
                                    </p:set>
                                  </p:childTnLst>
                                </p:cTn>
                              </p:par>
                              <p:par>
                                <p:cTn id="49" presetID="2" presetClass="exit" presetSubtype="4" fill="hold" grpId="1" nodeType="withEffect">
                                  <p:stCondLst>
                                    <p:cond delay="0"/>
                                  </p:stCondLst>
                                  <p:childTnLst>
                                    <p:anim calcmode="lin" valueType="num">
                                      <p:cBhvr additive="base">
                                        <p:cTn id="50" dur="500"/>
                                        <p:tgtEl>
                                          <p:spTgt spid="43"/>
                                        </p:tgtEl>
                                        <p:attrNameLst>
                                          <p:attrName>ppt_x</p:attrName>
                                        </p:attrNameLst>
                                      </p:cBhvr>
                                      <p:tavLst>
                                        <p:tav tm="0">
                                          <p:val>
                                            <p:strVal val="ppt_x"/>
                                          </p:val>
                                        </p:tav>
                                        <p:tav tm="100000">
                                          <p:val>
                                            <p:strVal val="ppt_x"/>
                                          </p:val>
                                        </p:tav>
                                      </p:tavLst>
                                    </p:anim>
                                    <p:anim calcmode="lin" valueType="num">
                                      <p:cBhvr additive="base">
                                        <p:cTn id="51" dur="500"/>
                                        <p:tgtEl>
                                          <p:spTgt spid="43"/>
                                        </p:tgtEl>
                                        <p:attrNameLst>
                                          <p:attrName>ppt_y</p:attrName>
                                        </p:attrNameLst>
                                      </p:cBhvr>
                                      <p:tavLst>
                                        <p:tav tm="0">
                                          <p:val>
                                            <p:strVal val="ppt_y"/>
                                          </p:val>
                                        </p:tav>
                                        <p:tav tm="100000">
                                          <p:val>
                                            <p:strVal val="1+ppt_h/2"/>
                                          </p:val>
                                        </p:tav>
                                      </p:tavLst>
                                    </p:anim>
                                    <p:set>
                                      <p:cBhvr>
                                        <p:cTn id="52" dur="1" fill="hold">
                                          <p:stCondLst>
                                            <p:cond delay="499"/>
                                          </p:stCondLst>
                                        </p:cTn>
                                        <p:tgtEl>
                                          <p:spTgt spid="43"/>
                                        </p:tgtEl>
                                        <p:attrNameLst>
                                          <p:attrName>style.visibility</p:attrName>
                                        </p:attrNameLst>
                                      </p:cBhvr>
                                      <p:to>
                                        <p:strVal val="hidden"/>
                                      </p:to>
                                    </p:set>
                                  </p:childTnLst>
                                </p:cTn>
                              </p:par>
                              <p:par>
                                <p:cTn id="53" presetID="2" presetClass="exit" presetSubtype="4" fill="hold" grpId="1" nodeType="withEffect">
                                  <p:stCondLst>
                                    <p:cond delay="0"/>
                                  </p:stCondLst>
                                  <p:childTnLst>
                                    <p:anim calcmode="lin" valueType="num">
                                      <p:cBhvr additive="base">
                                        <p:cTn id="54" dur="500"/>
                                        <p:tgtEl>
                                          <p:spTgt spid="44"/>
                                        </p:tgtEl>
                                        <p:attrNameLst>
                                          <p:attrName>ppt_x</p:attrName>
                                        </p:attrNameLst>
                                      </p:cBhvr>
                                      <p:tavLst>
                                        <p:tav tm="0">
                                          <p:val>
                                            <p:strVal val="ppt_x"/>
                                          </p:val>
                                        </p:tav>
                                        <p:tav tm="100000">
                                          <p:val>
                                            <p:strVal val="ppt_x"/>
                                          </p:val>
                                        </p:tav>
                                      </p:tavLst>
                                    </p:anim>
                                    <p:anim calcmode="lin" valueType="num">
                                      <p:cBhvr additive="base">
                                        <p:cTn id="55" dur="500"/>
                                        <p:tgtEl>
                                          <p:spTgt spid="44"/>
                                        </p:tgtEl>
                                        <p:attrNameLst>
                                          <p:attrName>ppt_y</p:attrName>
                                        </p:attrNameLst>
                                      </p:cBhvr>
                                      <p:tavLst>
                                        <p:tav tm="0">
                                          <p:val>
                                            <p:strVal val="ppt_y"/>
                                          </p:val>
                                        </p:tav>
                                        <p:tav tm="100000">
                                          <p:val>
                                            <p:strVal val="1+ppt_h/2"/>
                                          </p:val>
                                        </p:tav>
                                      </p:tavLst>
                                    </p:anim>
                                    <p:set>
                                      <p:cBhvr>
                                        <p:cTn id="56" dur="1" fill="hold">
                                          <p:stCondLst>
                                            <p:cond delay="499"/>
                                          </p:stCondLst>
                                        </p:cTn>
                                        <p:tgtEl>
                                          <p:spTgt spid="44"/>
                                        </p:tgtEl>
                                        <p:attrNameLst>
                                          <p:attrName>style.visibility</p:attrName>
                                        </p:attrNameLst>
                                      </p:cBhvr>
                                      <p:to>
                                        <p:strVal val="hidden"/>
                                      </p:to>
                                    </p:set>
                                  </p:childTnLst>
                                </p:cTn>
                              </p:par>
                            </p:childTnLst>
                          </p:cTn>
                        </p:par>
                        <p:par>
                          <p:cTn id="57" fill="hold">
                            <p:stCondLst>
                              <p:cond delay="500"/>
                            </p:stCondLst>
                            <p:childTnLst>
                              <p:par>
                                <p:cTn id="58" presetID="37" presetClass="path" presetSubtype="0" accel="50000" decel="50000" fill="hold" nodeType="after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59" dur="2000" fill="hold"/>
                                        <p:tgtEl>
                                          <p:spTgt spid="39"/>
                                        </p:tgtEl>
                                        <p:attrNameLst>
                                          <p:attrName>ppt_x</p:attrName>
                                          <p:attrName>ppt_y</p:attrName>
                                        </p:attrNameLst>
                                      </p:cBhvr>
                                      <p:rCtr x="-4922" y="-2315"/>
                                    </p:animMotion>
                                  </p:childTnLst>
                                </p:cTn>
                              </p:par>
                            </p:childTnLst>
                          </p:cTn>
                        </p:par>
                        <p:par>
                          <p:cTn id="60" fill="hold">
                            <p:stCondLst>
                              <p:cond delay="2500"/>
                            </p:stCondLst>
                            <p:childTnLst>
                              <p:par>
                                <p:cTn id="61" presetID="35" presetClass="path" presetSubtype="0" accel="50000" decel="50000" fill="hold" nodeType="afterEffect">
                                  <p:stCondLst>
                                    <p:cond delay="0"/>
                                  </p:stCondLst>
                                  <p:childTnLst>
                                    <p:animMotion origin="layout" path="M -0.09843 3.33333E-6 L -0.59531 0.01389 " pathEditMode="relative" rAng="0" ptsTypes="AA">
                                      <p:cBhvr>
                                        <p:cTn id="62" dur="2000" fill="hold"/>
                                        <p:tgtEl>
                                          <p:spTgt spid="39"/>
                                        </p:tgtEl>
                                        <p:attrNameLst>
                                          <p:attrName>ppt_x</p:attrName>
                                          <p:attrName>ppt_y</p:attrName>
                                        </p:attrNameLst>
                                      </p:cBhvr>
                                      <p:rCtr x="-24844" y="694"/>
                                    </p:animMotion>
                                  </p:childTnLst>
                                </p:cTn>
                              </p:par>
                              <p:par>
                                <p:cTn id="63" presetID="35" presetClass="path" presetSubtype="0" accel="50000" decel="50000" fill="hold" nodeType="withEffect">
                                  <p:stCondLst>
                                    <p:cond delay="0"/>
                                  </p:stCondLst>
                                  <p:childTnLst>
                                    <p:animMotion origin="layout" path="M 1.04167E-6 1.48148E-6 L -0.48906 0.01667 " pathEditMode="relative" rAng="0" ptsTypes="AA">
                                      <p:cBhvr>
                                        <p:cTn id="64" dur="2000" fill="hold"/>
                                        <p:tgtEl>
                                          <p:spTgt spid="38"/>
                                        </p:tgtEl>
                                        <p:attrNameLst>
                                          <p:attrName>ppt_x</p:attrName>
                                          <p:attrName>ppt_y</p:attrName>
                                        </p:attrNameLst>
                                      </p:cBhvr>
                                      <p:rCtr x="-24453" y="833"/>
                                    </p:animMotion>
                                  </p:childTnLst>
                                </p:cTn>
                              </p:par>
                            </p:childTnLst>
                          </p:cTn>
                        </p:par>
                        <p:par>
                          <p:cTn id="65" fill="hold">
                            <p:stCondLst>
                              <p:cond delay="4500"/>
                            </p:stCondLst>
                            <p:childTnLst>
                              <p:par>
                                <p:cTn id="66"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67" dur="2000" fill="hold"/>
                                        <p:tgtEl>
                                          <p:spTgt spid="39"/>
                                        </p:tgtEl>
                                        <p:attrNameLst>
                                          <p:attrName>ppt_x</p:attrName>
                                          <p:attrName>ppt_y</p:attrName>
                                        </p:attrNameLst>
                                      </p:cBhvr>
                                      <p:rCtr x="-12500" y="-3171"/>
                                    </p:animMotion>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 grpId="0" animBg="1"/>
      <p:bldP spid="14" grpId="1" animBg="1"/>
      <p:bldP spid="42" grpId="0" animBg="1"/>
      <p:bldP spid="43" grpId="0" animBg="1"/>
      <p:bldP spid="43" grpId="1" animBg="1"/>
      <p:bldP spid="44" grpId="0" animBg="1"/>
      <p:bldP spid="44" grpId="1" animBg="1"/>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endParaRPr lang="en-US"/>
          </a:p>
        </p:txBody>
      </p:sp>
      <p:sp>
        <p:nvSpPr>
          <p:cNvPr id="5" name="TextBox 4"/>
          <p:cNvSpPr txBox="1"/>
          <p:nvPr/>
        </p:nvSpPr>
        <p:spPr>
          <a:xfrm>
            <a:off x="293914" y="250371"/>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7" name="TextBox 6"/>
          <p:cNvSpPr txBox="1"/>
          <p:nvPr/>
        </p:nvSpPr>
        <p:spPr>
          <a:xfrm>
            <a:off x="11507197" y="6488668"/>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8" name="TextBox 7"/>
          <p:cNvSpPr txBox="1"/>
          <p:nvPr/>
        </p:nvSpPr>
        <p:spPr>
          <a:xfrm>
            <a:off x="11507196" y="435037"/>
            <a:ext cx="684803"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等线"/>
                <a:ea typeface="+mn-ea"/>
                <a:cs typeface="+mn-cs"/>
              </a:rPr>
              <a:t>HẢO</a:t>
            </a:r>
          </a:p>
        </p:txBody>
      </p:sp>
      <p:sp>
        <p:nvSpPr>
          <p:cNvPr id="11" name="TextBox 10"/>
          <p:cNvSpPr txBox="1"/>
          <p:nvPr/>
        </p:nvSpPr>
        <p:spPr>
          <a:xfrm>
            <a:off x="7086600" y="25037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sp>
        <p:nvSpPr>
          <p:cNvPr id="16" name="TextBox 15"/>
          <p:cNvSpPr txBox="1"/>
          <p:nvPr/>
        </p:nvSpPr>
        <p:spPr>
          <a:xfrm>
            <a:off x="121920" y="4776651"/>
            <a:ext cx="506870" cy="369332"/>
          </a:xfrm>
          <a:prstGeom prst="rect">
            <a:avLst/>
          </a:prstGeom>
          <a:noFill/>
        </p:spPr>
        <p:txBody>
          <a:bodyPr wrap="none" rtlCol="0">
            <a:spAutoFit/>
          </a:bodyPr>
          <a:lstStyle/>
          <a:p>
            <a:pPr marL="0" marR="0" lvl="0" indent="0" algn="l" defTabSz="914400" rtl="0" eaLnBrk="1" fontAlgn="auto" latinLnBrk="0" hangingPunct="1">
              <a:lnSpc>
                <a:spcPct val="100000"/>
              </a:lnSpc>
              <a:spcBef>
                <a:spcPts val="0"/>
              </a:spcBef>
              <a:spcAft>
                <a:spcPts val="0"/>
              </a:spcAft>
              <a:buClrTx/>
              <a:buSzTx/>
              <a:buFontTx/>
              <a:buNone/>
              <a:tabLst/>
              <a:defRPr/>
            </a:pPr>
            <a:r>
              <a:rPr kumimoji="0" lang="en-US" sz="1800" b="0" i="0" u="none" strike="noStrike" kern="1200" cap="none" spc="0" normalizeH="0" baseline="0" noProof="0" dirty="0">
                <a:ln>
                  <a:noFill/>
                </a:ln>
                <a:solidFill>
                  <a:prstClr val="black"/>
                </a:solidFill>
                <a:effectLst/>
                <a:uLnTx/>
                <a:uFillTx/>
                <a:latin typeface="#9Slide06 DeathRattle BB" pitchFamily="2" charset="0"/>
                <a:ea typeface="+mn-ea"/>
                <a:cs typeface="+mn-cs"/>
              </a:rPr>
              <a:t>HẢO</a:t>
            </a:r>
          </a:p>
        </p:txBody>
      </p:sp>
      <p:pic>
        <p:nvPicPr>
          <p:cNvPr id="3077" name="Picture 5"/>
          <p:cNvPicPr>
            <a:picLocks noChangeAspect="1" noChangeArrowheads="1"/>
          </p:cNvPicPr>
          <p:nvPr/>
        </p:nvPicPr>
        <p:blipFill>
          <a:blip r:embed="rId2">
            <a:extLst>
              <a:ext uri="{BEBA8EAE-BF5A-486C-A8C5-ECC9F3942E4B}">
                <a14:imgProps xmlns:a14="http://schemas.microsoft.com/office/drawing/2010/main">
                  <a14:imgLayer r:embed="rId3">
                    <a14:imgEffect>
                      <a14:backgroundRemoval t="0" b="100000" l="0" r="100000">
                        <a14:foregroundMark x1="3125" y1="55370" x2="13646" y2="5093"/>
                        <a14:foregroundMark x1="365" y1="37315" x2="2240" y2="0"/>
                        <a14:foregroundMark x1="2500" y1="1296" x2="34271" y2="0"/>
                        <a14:foregroundMark x1="12865" y1="4907" x2="29010" y2="24444"/>
                        <a14:foregroundMark x1="19896" y1="1111" x2="35260" y2="9815"/>
                        <a14:foregroundMark x1="12396" y1="16481" x2="28646" y2="35093"/>
                        <a14:foregroundMark x1="19740" y1="9352" x2="31615" y2="13148"/>
                        <a14:foregroundMark x1="32865" y1="7315" x2="38750" y2="185"/>
                        <a14:foregroundMark x1="8229" y1="42037" x2="20000" y2="53796"/>
                        <a14:foregroundMark x1="23021" y1="25370" x2="18385" y2="52407"/>
                        <a14:foregroundMark x1="990" y1="47593" x2="4271" y2="58241"/>
                        <a14:foregroundMark x1="27604" y1="32407" x2="26771" y2="54444"/>
                        <a14:foregroundMark x1="2135" y1="83333" x2="4271" y2="96481"/>
                        <a14:foregroundMark x1="729" y1="80185" x2="1510" y2="98889"/>
                        <a14:foregroundMark x1="98854" y1="83981" x2="99375" y2="97778"/>
                        <a14:foregroundMark x1="80104" y1="2407" x2="96615" y2="7130"/>
                        <a14:foregroundMark x1="74375" y1="4444" x2="97604" y2="30463"/>
                        <a14:foregroundMark x1="71146" y1="4630" x2="84271" y2="36852"/>
                        <a14:foregroundMark x1="81771" y1="10648" x2="78646" y2="53981"/>
                        <a14:foregroundMark x1="74375" y1="6481" x2="79271" y2="18889"/>
                        <a14:foregroundMark x1="86510" y1="9815" x2="98021" y2="19815"/>
                        <a14:foregroundMark x1="97760" y1="2222" x2="99896" y2="5093"/>
                        <a14:foregroundMark x1="96510" y1="13519" x2="99271" y2="11759"/>
                        <a14:foregroundMark x1="91146" y1="22685" x2="86875" y2="55556"/>
                        <a14:foregroundMark x1="88854" y1="46481" x2="99375" y2="53981"/>
                        <a14:foregroundMark x1="89896" y1="31111" x2="96510" y2="49074"/>
                        <a14:foregroundMark x1="91250" y1="24907" x2="99375" y2="42037"/>
                        <a14:foregroundMark x1="16250" y1="8704" x2="15625" y2="21759"/>
                        <a14:foregroundMark x1="38646" y1="45370" x2="60000" y2="51296"/>
                        <a14:foregroundMark x1="41250" y1="43148" x2="54010" y2="43981"/>
                        <a14:foregroundMark x1="42865" y1="48889" x2="46875" y2="52870"/>
                        <a14:foregroundMark x1="44010" y1="46204" x2="48750" y2="48889"/>
                        <a14:foregroundMark x1="41979" y1="44259" x2="47396" y2="47130"/>
                        <a14:foregroundMark x1="49375" y1="46019" x2="58021" y2="45741"/>
                        <a14:foregroundMark x1="44115" y1="44259" x2="50000" y2="50185"/>
                        <a14:backgroundMark x1="41354" y1="43519" x2="50885" y2="49074"/>
                        <a14:backgroundMark x1="51615" y1="42407" x2="55000" y2="50463"/>
                        <a14:backgroundMark x1="44896" y1="52870" x2="46146" y2="44444"/>
                      </a14:backgroundRemoval>
                    </a14:imgEffect>
                  </a14:imgLayer>
                </a14:imgProps>
              </a:ext>
              <a:ext uri="{28A0092B-C50C-407E-A947-70E740481C1C}">
                <a14:useLocalDpi xmlns:a14="http://schemas.microsoft.com/office/drawing/2010/main" val="0"/>
              </a:ext>
            </a:extLst>
          </a:blip>
          <a:srcRect/>
          <a:stretch>
            <a:fillRect/>
          </a:stretch>
        </p:blipFill>
        <p:spPr bwMode="auto">
          <a:xfrm>
            <a:off x="0" y="0"/>
            <a:ext cx="12192000" cy="6858000"/>
          </a:xfrm>
          <a:prstGeom prst="rect">
            <a:avLst/>
          </a:prstGeom>
          <a:noFill/>
          <a:ln>
            <a:noFill/>
          </a:ln>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AF507438-7753-43E0-B8FC-AC1667EBCBE1}">
              <a14:hiddenEffects xmlns:a14="http://schemas.microsoft.com/office/drawing/2010/main">
                <a:effectLst>
                  <a:outerShdw dist="35921" dir="2700000" algn="ctr" rotWithShape="0">
                    <a:schemeClr val="bg2"/>
                  </a:outerShdw>
                </a:effectLst>
              </a14:hiddenEffects>
            </a:ext>
          </a:extLst>
        </p:spPr>
      </p:pic>
      <p:pic>
        <p:nvPicPr>
          <p:cNvPr id="22" name="Picture 7" descr="C:\Users\HP\Desktop\27133535.jpg"/>
          <p:cNvPicPr>
            <a:picLocks noChangeAspect="1" noChangeArrowheads="1"/>
          </p:cNvPicPr>
          <p:nvPr/>
        </p:nvPicPr>
        <p:blipFill rotWithShape="1">
          <a:blip r:embed="rId4">
            <a:extLst>
              <a:ext uri="{BEBA8EAE-BF5A-486C-A8C5-ECC9F3942E4B}">
                <a14:imgProps xmlns:a14="http://schemas.microsoft.com/office/drawing/2010/main">
                  <a14:imgLayer r:embed="rId5">
                    <a14:imgEffect>
                      <a14:backgroundRemoval t="10000" b="35256" l="0" r="100000"/>
                    </a14:imgEffect>
                  </a14:imgLayer>
                </a14:imgProps>
              </a:ext>
              <a:ext uri="{28A0092B-C50C-407E-A947-70E740481C1C}">
                <a14:useLocalDpi xmlns:a14="http://schemas.microsoft.com/office/drawing/2010/main" val="0"/>
              </a:ext>
            </a:extLst>
          </a:blip>
          <a:srcRect l="10777" t="22182" r="51523" b="62818"/>
          <a:stretch/>
        </p:blipFill>
        <p:spPr bwMode="auto">
          <a:xfrm>
            <a:off x="8939207" y="2585877"/>
            <a:ext cx="3314700" cy="1028700"/>
          </a:xfrm>
          <a:prstGeom prst="rect">
            <a:avLst/>
          </a:prstGeom>
          <a:noFill/>
          <a:extLst>
            <a:ext uri="{909E8E84-426E-40DD-AFC4-6F175D3DCCD1}">
              <a14:hiddenFill xmlns:a14="http://schemas.microsoft.com/office/drawing/2010/main">
                <a:solidFill>
                  <a:srgbClr val="FFFFFF"/>
                </a:solidFill>
              </a14:hiddenFill>
            </a:ext>
          </a:extLst>
        </p:spPr>
      </p:pic>
      <p:pic>
        <p:nvPicPr>
          <p:cNvPr id="2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310022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4" name="Picture 7" descr="C:\Users\HP\Desktop\27133535.jpg"/>
          <p:cNvPicPr>
            <a:picLocks noChangeAspect="1" noChangeArrowheads="1"/>
          </p:cNvPicPr>
          <p:nvPr/>
        </p:nvPicPr>
        <p:blipFill rotWithShape="1">
          <a:blip r:embed="rId7">
            <a:extLst>
              <a:ext uri="{BEBA8EAE-BF5A-486C-A8C5-ECC9F3942E4B}">
                <a14:imgProps xmlns:a14="http://schemas.microsoft.com/office/drawing/2010/main">
                  <a14:imgLayer r:embed="rId5">
                    <a14:imgEffect>
                      <a14:backgroundRemoval t="10000" b="65769" l="51700" r="95700"/>
                    </a14:imgEffect>
                  </a14:imgLayer>
                </a14:imgProps>
              </a:ext>
              <a:ext uri="{28A0092B-C50C-407E-A947-70E740481C1C}">
                <a14:useLocalDpi xmlns:a14="http://schemas.microsoft.com/office/drawing/2010/main" val="0"/>
              </a:ext>
            </a:extLst>
          </a:blip>
          <a:srcRect l="52372" t="35323" b="44677"/>
          <a:stretch/>
        </p:blipFill>
        <p:spPr bwMode="auto">
          <a:xfrm>
            <a:off x="11222305" y="2320811"/>
            <a:ext cx="1031602" cy="1371601"/>
          </a:xfrm>
          <a:prstGeom prst="rect">
            <a:avLst/>
          </a:prstGeom>
          <a:noFill/>
          <a:extLst>
            <a:ext uri="{909E8E84-426E-40DD-AFC4-6F175D3DCCD1}">
              <a14:hiddenFill xmlns:a14="http://schemas.microsoft.com/office/drawing/2010/main">
                <a:solidFill>
                  <a:srgbClr val="FFFFFF"/>
                </a:solidFill>
              </a14:hiddenFill>
            </a:ext>
          </a:extLst>
        </p:spPr>
      </p:pic>
      <p:pic>
        <p:nvPicPr>
          <p:cNvPr id="25" name="Picture 7" descr="C:\Users\HP\Desktop\27133535.jpg"/>
          <p:cNvPicPr>
            <a:picLocks noChangeAspect="1" noChangeArrowheads="1"/>
          </p:cNvPicPr>
          <p:nvPr/>
        </p:nvPicPr>
        <p:blipFill rotWithShape="1">
          <a:blip r:embed="rId8">
            <a:extLst>
              <a:ext uri="{BEBA8EAE-BF5A-486C-A8C5-ECC9F3942E4B}">
                <a14:imgProps xmlns:a14="http://schemas.microsoft.com/office/drawing/2010/main">
                  <a14:imgLayer r:embed="rId5">
                    <a14:imgEffect>
                      <a14:backgroundRemoval t="38077" b="53590" l="2700" r="49000"/>
                    </a14:imgEffect>
                  </a14:imgLayer>
                </a14:imgProps>
              </a:ext>
              <a:ext uri="{28A0092B-C50C-407E-A947-70E740481C1C}">
                <a14:useLocalDpi xmlns:a14="http://schemas.microsoft.com/office/drawing/2010/main" val="0"/>
              </a:ext>
            </a:extLst>
          </a:blip>
          <a:srcRect t="40100" r="50000" b="46559"/>
          <a:stretch/>
        </p:blipFill>
        <p:spPr bwMode="auto">
          <a:xfrm>
            <a:off x="8306797" y="2913864"/>
            <a:ext cx="4396154" cy="914923"/>
          </a:xfrm>
          <a:prstGeom prst="rect">
            <a:avLst/>
          </a:prstGeom>
          <a:noFill/>
          <a:extLst>
            <a:ext uri="{909E8E84-426E-40DD-AFC4-6F175D3DCCD1}">
              <a14:hiddenFill xmlns:a14="http://schemas.microsoft.com/office/drawing/2010/main">
                <a:solidFill>
                  <a:srgbClr val="FFFFFF"/>
                </a:solidFill>
              </a14:hiddenFill>
            </a:ext>
          </a:extLst>
        </p:spPr>
      </p:pic>
      <p:pic>
        <p:nvPicPr>
          <p:cNvPr id="2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t="54677" r="55068" b="33005"/>
          <a:stretch/>
        </p:blipFill>
        <p:spPr bwMode="auto">
          <a:xfrm>
            <a:off x="7803823" y="3131601"/>
            <a:ext cx="3950524" cy="844775"/>
          </a:xfrm>
          <a:prstGeom prst="rect">
            <a:avLst/>
          </a:prstGeom>
          <a:noFill/>
          <a:extLst>
            <a:ext uri="{909E8E84-426E-40DD-AFC4-6F175D3DCCD1}">
              <a14:hiddenFill xmlns:a14="http://schemas.microsoft.com/office/drawing/2010/main">
                <a:solidFill>
                  <a:srgbClr val="FFFFFF"/>
                </a:solidFill>
              </a14:hiddenFill>
            </a:ext>
          </a:extLst>
        </p:spPr>
      </p:pic>
      <p:pic>
        <p:nvPicPr>
          <p:cNvPr id="2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6563722" y="2646466"/>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28"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995031" y="-2209800"/>
            <a:ext cx="3486150" cy="7567879"/>
          </a:xfrm>
          <a:prstGeom prst="rect">
            <a:avLst/>
          </a:prstGeom>
          <a:noFill/>
          <a:extLst>
            <a:ext uri="{909E8E84-426E-40DD-AFC4-6F175D3DCCD1}">
              <a14:hiddenFill xmlns:a14="http://schemas.microsoft.com/office/drawing/2010/main">
                <a:solidFill>
                  <a:srgbClr val="FFFFFF"/>
                </a:solidFill>
              </a14:hiddenFill>
            </a:ext>
          </a:extLst>
        </p:spPr>
      </p:pic>
      <p:pic>
        <p:nvPicPr>
          <p:cNvPr id="29"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78328" y="2612433"/>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0"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196132" y="3006611"/>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1"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883085" y="2646467"/>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2"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363448" y="619703"/>
            <a:ext cx="3486150" cy="3392465"/>
          </a:xfrm>
          <a:prstGeom prst="rect">
            <a:avLst/>
          </a:prstGeom>
          <a:noFill/>
          <a:extLst>
            <a:ext uri="{909E8E84-426E-40DD-AFC4-6F175D3DCCD1}">
              <a14:hiddenFill xmlns:a14="http://schemas.microsoft.com/office/drawing/2010/main">
                <a:solidFill>
                  <a:srgbClr val="FFFFFF"/>
                </a:solidFill>
              </a14:hiddenFill>
            </a:ext>
          </a:extLst>
        </p:spPr>
      </p:pic>
      <p:pic>
        <p:nvPicPr>
          <p:cNvPr id="33"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5453057" y="2053813"/>
            <a:ext cx="3486150" cy="1643603"/>
          </a:xfrm>
          <a:prstGeom prst="rect">
            <a:avLst/>
          </a:prstGeom>
          <a:noFill/>
          <a:extLst>
            <a:ext uri="{909E8E84-426E-40DD-AFC4-6F175D3DCCD1}">
              <a14:hiddenFill xmlns:a14="http://schemas.microsoft.com/office/drawing/2010/main">
                <a:solidFill>
                  <a:srgbClr val="FFFFFF"/>
                </a:solidFill>
              </a14:hiddenFill>
            </a:ext>
          </a:extLst>
        </p:spPr>
      </p:pic>
      <p:pic>
        <p:nvPicPr>
          <p:cNvPr id="34"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616683" y="3300129"/>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5"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7369199" y="-404974"/>
            <a:ext cx="3486150" cy="4917575"/>
          </a:xfrm>
          <a:prstGeom prst="rect">
            <a:avLst/>
          </a:prstGeom>
          <a:noFill/>
          <a:extLst>
            <a:ext uri="{909E8E84-426E-40DD-AFC4-6F175D3DCCD1}">
              <a14:hiddenFill xmlns:a14="http://schemas.microsoft.com/office/drawing/2010/main">
                <a:solidFill>
                  <a:srgbClr val="FFFFFF"/>
                </a:solidFill>
              </a14:hiddenFill>
            </a:ext>
          </a:extLst>
        </p:spPr>
      </p:pic>
      <p:pic>
        <p:nvPicPr>
          <p:cNvPr id="36"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8939207" y="2236250"/>
            <a:ext cx="3486150" cy="907521"/>
          </a:xfrm>
          <a:prstGeom prst="rect">
            <a:avLst/>
          </a:prstGeom>
          <a:noFill/>
          <a:extLst>
            <a:ext uri="{909E8E84-426E-40DD-AFC4-6F175D3DCCD1}">
              <a14:hiddenFill xmlns:a14="http://schemas.microsoft.com/office/drawing/2010/main">
                <a:solidFill>
                  <a:srgbClr val="FFFFFF"/>
                </a:solidFill>
              </a14:hiddenFill>
            </a:ext>
          </a:extLst>
        </p:spPr>
      </p:pic>
      <p:pic>
        <p:nvPicPr>
          <p:cNvPr id="37" name="Picture 7" descr="C:\Users\HP\Desktop\27133535.jpg"/>
          <p:cNvPicPr>
            <a:picLocks noChangeAspect="1" noChangeArrowheads="1"/>
          </p:cNvPicPr>
          <p:nvPr/>
        </p:nvPicPr>
        <p:blipFill rotWithShape="1">
          <a:blip r:embed="rId6">
            <a:extLst>
              <a:ext uri="{BEBA8EAE-BF5A-486C-A8C5-ECC9F3942E4B}">
                <a14:imgProps xmlns:a14="http://schemas.microsoft.com/office/drawing/2010/main">
                  <a14:imgLayer r:embed="rId5">
                    <a14:imgEffect>
                      <a14:backgroundRemoval t="10000" b="90000" l="10000" r="90000"/>
                    </a14:imgEffect>
                  </a14:imgLayer>
                </a14:imgProps>
              </a:ext>
              <a:ext uri="{28A0092B-C50C-407E-A947-70E740481C1C}">
                <a14:useLocalDpi xmlns:a14="http://schemas.microsoft.com/office/drawing/2010/main" val="0"/>
              </a:ext>
            </a:extLst>
          </a:blip>
          <a:srcRect l="5516" t="54444" r="54834" b="32323"/>
          <a:stretch/>
        </p:blipFill>
        <p:spPr bwMode="auto">
          <a:xfrm>
            <a:off x="9779085" y="2320811"/>
            <a:ext cx="3486150" cy="907521"/>
          </a:xfrm>
          <a:prstGeom prst="rect">
            <a:avLst/>
          </a:prstGeom>
          <a:noFill/>
          <a:extLst>
            <a:ext uri="{909E8E84-426E-40DD-AFC4-6F175D3DCCD1}">
              <a14:hiddenFill xmlns:a14="http://schemas.microsoft.com/office/drawing/2010/main">
                <a:solidFill>
                  <a:srgbClr val="FFFFFF"/>
                </a:solidFill>
              </a14:hiddenFill>
            </a:ext>
          </a:extLst>
        </p:spPr>
      </p:pic>
      <p:sp>
        <p:nvSpPr>
          <p:cNvPr id="12" name="Rectangle 11"/>
          <p:cNvSpPr/>
          <p:nvPr/>
        </p:nvSpPr>
        <p:spPr>
          <a:xfrm>
            <a:off x="579693" y="269190"/>
            <a:ext cx="3596675" cy="1943322"/>
          </a:xfrm>
          <a:prstGeom prst="rect">
            <a:avLst/>
          </a:prstGeom>
          <a:solidFill>
            <a:srgbClr val="DC6A24">
              <a:alpha val="80000"/>
            </a:srgbClr>
          </a:solidFill>
          <a:ln w="76200">
            <a:solidFill>
              <a:schemeClr val="tx1"/>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0" i="0" u="none" strike="noStrike" kern="1200" cap="none" spc="0" normalizeH="0" baseline="0" noProof="0" dirty="0">
                <a:ln>
                  <a:noFill/>
                </a:ln>
                <a:solidFill>
                  <a:prstClr val="white"/>
                </a:solidFill>
                <a:effectLst/>
                <a:uLnTx/>
                <a:uFillTx/>
                <a:latin typeface="#9Slide03 AmpleSoft Bold" pitchFamily="2" charset="0"/>
                <a:ea typeface="+mn-ea"/>
                <a:cs typeface="+mn-cs"/>
              </a:rPr>
              <a:t>Quan </a:t>
            </a:r>
            <a:r>
              <a:rPr kumimoji="0" lang="en-US" sz="32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sát</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tranh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cho</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biết</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em</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thích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hình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ảnh</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nào</a:t>
            </a:r>
            <a:r>
              <a:rPr kumimoji="0" lang="en-US" sz="3200" b="0" i="0" u="none" strike="noStrike" kern="1200" cap="none" spc="0" normalizeH="0" noProof="0" dirty="0">
                <a:ln>
                  <a:noFill/>
                </a:ln>
                <a:solidFill>
                  <a:prstClr val="white"/>
                </a:solidFill>
                <a:effectLst/>
                <a:uLnTx/>
                <a:uFillTx/>
                <a:latin typeface="#9Slide03 AmpleSoft Bold" pitchFamily="2" charset="0"/>
                <a:ea typeface="+mn-ea"/>
                <a:cs typeface="+mn-cs"/>
              </a:rPr>
              <a:t> </a:t>
            </a:r>
            <a:r>
              <a:rPr kumimoji="0" lang="en-US" sz="3200" b="0" i="0" u="none" strike="noStrike" kern="1200" cap="none" spc="0" normalizeH="0" noProof="0" dirty="0" err="1">
                <a:ln>
                  <a:noFill/>
                </a:ln>
                <a:solidFill>
                  <a:prstClr val="white"/>
                </a:solidFill>
                <a:effectLst/>
                <a:uLnTx/>
                <a:uFillTx/>
                <a:latin typeface="#9Slide03 AmpleSoft Bold" pitchFamily="2" charset="0"/>
                <a:ea typeface="+mn-ea"/>
                <a:cs typeface="+mn-cs"/>
              </a:rPr>
              <a:t>nhất</a:t>
            </a:r>
            <a:r>
              <a:rPr lang="en-US" sz="3200" dirty="0">
                <a:solidFill>
                  <a:prstClr val="white"/>
                </a:solidFill>
                <a:latin typeface="#9Slide03 AmpleSoft Bold" pitchFamily="2" charset="0"/>
              </a:rPr>
              <a:t>?</a:t>
            </a:r>
            <a:endParaRPr kumimoji="0" lang="en-US" sz="3200" b="0" i="0" u="none" strike="noStrike" kern="1200" cap="none" spc="0" normalizeH="0" baseline="0" noProof="0" dirty="0">
              <a:ln>
                <a:noFill/>
              </a:ln>
              <a:solidFill>
                <a:prstClr val="white"/>
              </a:solidFill>
              <a:effectLst/>
              <a:uLnTx/>
              <a:uFillTx/>
              <a:latin typeface="#9Slide03 AmpleSoft Bold" pitchFamily="2" charset="0"/>
              <a:ea typeface="+mn-ea"/>
              <a:cs typeface="+mn-cs"/>
            </a:endParaRPr>
          </a:p>
        </p:txBody>
      </p:sp>
      <p:pic>
        <p:nvPicPr>
          <p:cNvPr id="38" name="Content Placeholder 5"/>
          <p:cNvPicPr>
            <a:picLocks noChangeAspect="1"/>
          </p:cNvPicPr>
          <p:nvPr/>
        </p:nvPicPr>
        <p:blipFill>
          <a:blip r:embed="rId9">
            <a:extLst>
              <a:ext uri="{28A0092B-C50C-407E-A947-70E740481C1C}">
                <a14:useLocalDpi xmlns:a14="http://schemas.microsoft.com/office/drawing/2010/main" val="0"/>
              </a:ext>
            </a:extLst>
          </a:blip>
          <a:stretch>
            <a:fillRect/>
          </a:stretch>
        </p:blipFill>
        <p:spPr>
          <a:xfrm>
            <a:off x="7369199" y="4251960"/>
            <a:ext cx="3990559" cy="2808711"/>
          </a:xfrm>
          <a:prstGeom prst="rect">
            <a:avLst/>
          </a:prstGeom>
        </p:spPr>
      </p:pic>
      <p:pic>
        <p:nvPicPr>
          <p:cNvPr id="40" name="Picture 9" descr="C:\Users\HP\Desktop\36029054.jpg"/>
          <p:cNvPicPr>
            <a:picLocks noChangeAspect="1" noChangeArrowheads="1"/>
          </p:cNvPicPr>
          <p:nvPr/>
        </p:nvPicPr>
        <p:blipFill>
          <a:blip r:embed="rId10" cstate="print">
            <a:extLst>
              <a:ext uri="{BEBA8EAE-BF5A-486C-A8C5-ECC9F3942E4B}">
                <a14:imgProps xmlns:a14="http://schemas.microsoft.com/office/drawing/2010/main">
                  <a14:imgLayer r:embed="rId11">
                    <a14:imgEffect>
                      <a14:backgroundRemoval t="833" b="90000" l="6500" r="90000"/>
                    </a14:imgEffect>
                  </a14:imgLayer>
                </a14:imgProps>
              </a:ext>
              <a:ext uri="{28A0092B-C50C-407E-A947-70E740481C1C}">
                <a14:useLocalDpi xmlns:a14="http://schemas.microsoft.com/office/drawing/2010/main" val="0"/>
              </a:ext>
            </a:extLst>
          </a:blip>
          <a:srcRect/>
          <a:stretch>
            <a:fillRect/>
          </a:stretch>
        </p:blipFill>
        <p:spPr bwMode="auto">
          <a:xfrm>
            <a:off x="375355" y="2334640"/>
            <a:ext cx="2413728" cy="2606826"/>
          </a:xfrm>
          <a:prstGeom prst="rect">
            <a:avLst/>
          </a:prstGeom>
          <a:noFill/>
          <a:extLst>
            <a:ext uri="{909E8E84-426E-40DD-AFC4-6F175D3DCCD1}">
              <a14:hiddenFill xmlns:a14="http://schemas.microsoft.com/office/drawing/2010/main">
                <a:solidFill>
                  <a:srgbClr val="FFFFFF"/>
                </a:solidFill>
              </a14:hiddenFill>
            </a:ext>
          </a:extLst>
        </p:spPr>
      </p:pic>
      <p:pic>
        <p:nvPicPr>
          <p:cNvPr id="41" name="Picture 40"/>
          <p:cNvPicPr>
            <a:picLocks noChangeAspect="1"/>
          </p:cNvPicPr>
          <p:nvPr/>
        </p:nvPicPr>
        <p:blipFill>
          <a:blip r:embed="rId12">
            <a:extLst>
              <a:ext uri="{28A0092B-C50C-407E-A947-70E740481C1C}">
                <a14:useLocalDpi xmlns:a14="http://schemas.microsoft.com/office/drawing/2010/main" val="0"/>
              </a:ext>
            </a:extLst>
          </a:blip>
          <a:stretch>
            <a:fillRect/>
          </a:stretch>
        </p:blipFill>
        <p:spPr>
          <a:xfrm>
            <a:off x="1544120" y="3501912"/>
            <a:ext cx="872772" cy="1349234"/>
          </a:xfrm>
          <a:prstGeom prst="rect">
            <a:avLst/>
          </a:prstGeom>
        </p:spPr>
      </p:pic>
      <p:pic>
        <p:nvPicPr>
          <p:cNvPr id="3" name="Picture 2"/>
          <p:cNvPicPr>
            <a:picLocks noChangeAspect="1"/>
          </p:cNvPicPr>
          <p:nvPr/>
        </p:nvPicPr>
        <p:blipFill>
          <a:blip r:embed="rId13" cstate="print">
            <a:extLst>
              <a:ext uri="{28A0092B-C50C-407E-A947-70E740481C1C}">
                <a14:useLocalDpi xmlns:a14="http://schemas.microsoft.com/office/drawing/2010/main" val="0"/>
              </a:ext>
            </a:extLst>
          </a:blip>
          <a:stretch>
            <a:fillRect/>
          </a:stretch>
        </p:blipFill>
        <p:spPr>
          <a:xfrm>
            <a:off x="121920" y="3276730"/>
            <a:ext cx="1388816" cy="1499921"/>
          </a:xfrm>
          <a:prstGeom prst="rect">
            <a:avLst/>
          </a:prstGeom>
        </p:spPr>
      </p:pic>
      <p:pic>
        <p:nvPicPr>
          <p:cNvPr id="39" name="Picture 9"/>
          <p:cNvPicPr>
            <a:picLocks noChangeAspect="1" noChangeArrowheads="1"/>
          </p:cNvPicPr>
          <p:nvPr/>
        </p:nvPicPr>
        <p:blipFill>
          <a:blip r:embed="rId14">
            <a:extLst>
              <a:ext uri="{28A0092B-C50C-407E-A947-70E740481C1C}">
                <a14:useLocalDpi xmlns:a14="http://schemas.microsoft.com/office/drawing/2010/main" val="0"/>
              </a:ext>
            </a:extLst>
          </a:blip>
          <a:stretch>
            <a:fillRect/>
          </a:stretch>
        </p:blipFill>
        <p:spPr bwMode="auto">
          <a:xfrm>
            <a:off x="10855350" y="4164755"/>
            <a:ext cx="882756" cy="2198564"/>
          </a:xfrm>
          <a:prstGeom prst="rect">
            <a:avLst/>
          </a:prstGeom>
          <a:noFill/>
          <a:extLst>
            <a:ext uri="{909E8E84-426E-40DD-AFC4-6F175D3DCCD1}">
              <a14:hiddenFill xmlns:a14="http://schemas.microsoft.com/office/drawing/2010/main">
                <a:solidFill>
                  <a:srgbClr val="FFFFFF"/>
                </a:solidFill>
              </a14:hiddenFill>
            </a:ext>
          </a:extLst>
        </p:spPr>
      </p:pic>
      <p:sp>
        <p:nvSpPr>
          <p:cNvPr id="45" name="ô 9">
            <a:extLst>
              <a:ext uri="{FF2B5EF4-FFF2-40B4-BE49-F238E27FC236}">
                <a16:creationId xmlns:a16="http://schemas.microsoft.com/office/drawing/2014/main" id="{6F535897-9247-4166-A999-7F2366AB5AF3}"/>
              </a:ext>
            </a:extLst>
          </p:cNvPr>
          <p:cNvSpPr/>
          <p:nvPr/>
        </p:nvSpPr>
        <p:spPr>
          <a:xfrm>
            <a:off x="5750900" y="4623371"/>
            <a:ext cx="5820772" cy="2327231"/>
          </a:xfrm>
          <a:prstGeom prst="roundRect">
            <a:avLst/>
          </a:prstGeom>
          <a:solidFill>
            <a:srgbClr val="00B050"/>
          </a:solidFill>
          <a:ln w="57150">
            <a:solidFill>
              <a:schemeClr val="bg1"/>
            </a:solidFill>
            <a:prstDash val="sysDash"/>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Giờ</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tụi</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mình</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đã</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được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an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toàn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cảm</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ơn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các</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bạn</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nhiều</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r>
              <a:rPr kumimoji="0" lang="en-US" sz="4000" b="0" i="0" u="none" strike="noStrike" kern="1200" cap="none" spc="0" normalizeH="0" baseline="0" noProof="0" dirty="0" err="1">
                <a:ln>
                  <a:noFill/>
                </a:ln>
                <a:solidFill>
                  <a:prstClr val="white"/>
                </a:solidFill>
                <a:effectLst/>
                <a:uLnTx/>
                <a:uFillTx/>
                <a:latin typeface="#9Slide03 AmpleSoft Bold" pitchFamily="2" charset="0"/>
                <a:ea typeface="+mn-ea"/>
                <a:cs typeface="+mn-cs"/>
              </a:rPr>
              <a:t>nhé</a:t>
            </a:r>
            <a:r>
              <a:rPr kumimoji="0" lang="en-US" sz="4000" b="0" i="0" u="none" strike="noStrike" kern="1200" cap="none" spc="0" normalizeH="0" baseline="0" noProof="0" dirty="0">
                <a:ln>
                  <a:noFill/>
                </a:ln>
                <a:solidFill>
                  <a:prstClr val="white"/>
                </a:solidFill>
                <a:effectLst/>
                <a:uLnTx/>
                <a:uFillTx/>
                <a:latin typeface="#9Slide03 AmpleSoft Bold" pitchFamily="2" charset="0"/>
                <a:ea typeface="+mn-ea"/>
                <a:cs typeface="+mn-cs"/>
              </a:rPr>
              <a:t> !</a:t>
            </a:r>
          </a:p>
        </p:txBody>
      </p:sp>
      <p:pic>
        <p:nvPicPr>
          <p:cNvPr id="6" name="Picture 5">
            <a:extLst>
              <a:ext uri="{FF2B5EF4-FFF2-40B4-BE49-F238E27FC236}">
                <a16:creationId xmlns:a16="http://schemas.microsoft.com/office/drawing/2014/main" id="{BBA3C3A7-6593-4295-B36C-8475B10B7503}"/>
              </a:ext>
            </a:extLst>
          </p:cNvPr>
          <p:cNvPicPr>
            <a:picLocks noChangeAspect="1"/>
          </p:cNvPicPr>
          <p:nvPr/>
        </p:nvPicPr>
        <p:blipFill>
          <a:blip r:embed="rId15"/>
          <a:stretch>
            <a:fillRect/>
          </a:stretch>
        </p:blipFill>
        <p:spPr>
          <a:xfrm>
            <a:off x="4794608" y="231778"/>
            <a:ext cx="6889372" cy="3618368"/>
          </a:xfrm>
          <a:prstGeom prst="rect">
            <a:avLst/>
          </a:prstGeom>
        </p:spPr>
      </p:pic>
    </p:spTree>
    <p:extLst>
      <p:ext uri="{BB962C8B-B14F-4D97-AF65-F5344CB8AC3E}">
        <p14:creationId xmlns:p14="http://schemas.microsoft.com/office/powerpoint/2010/main" val="4206620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6" presetClass="emph" presetSubtype="0" repeatCount="indefinite" fill="hold" nodeType="withEffect">
                                  <p:stCondLst>
                                    <p:cond delay="0"/>
                                  </p:stCondLst>
                                  <p:childTnLst>
                                    <p:animEffect transition="out" filter="fade">
                                      <p:cBhvr>
                                        <p:cTn id="6" dur="3000" tmFilter="0, 0; .2, .5; .8, .5; 1, 0"/>
                                        <p:tgtEl>
                                          <p:spTgt spid="32"/>
                                        </p:tgtEl>
                                      </p:cBhvr>
                                    </p:animEffect>
                                    <p:animScale>
                                      <p:cBhvr>
                                        <p:cTn id="7" dur="1500" autoRev="1" fill="hold"/>
                                        <p:tgtEl>
                                          <p:spTgt spid="32"/>
                                        </p:tgtEl>
                                      </p:cBhvr>
                                      <p:by x="105000" y="105000"/>
                                    </p:animScale>
                                  </p:childTnLst>
                                </p:cTn>
                              </p:par>
                              <p:par>
                                <p:cTn id="8" presetID="26" presetClass="emph" presetSubtype="0" repeatCount="indefinite" fill="hold" nodeType="withEffect">
                                  <p:stCondLst>
                                    <p:cond delay="0"/>
                                  </p:stCondLst>
                                  <p:childTnLst>
                                    <p:animEffect transition="out" filter="fade">
                                      <p:cBhvr>
                                        <p:cTn id="9" dur="3000" tmFilter="0, 0; .2, .5; .8, .5; 1, 0"/>
                                        <p:tgtEl>
                                          <p:spTgt spid="28"/>
                                        </p:tgtEl>
                                      </p:cBhvr>
                                    </p:animEffect>
                                    <p:animScale>
                                      <p:cBhvr>
                                        <p:cTn id="10" dur="1500" autoRev="1" fill="hold"/>
                                        <p:tgtEl>
                                          <p:spTgt spid="28"/>
                                        </p:tgtEl>
                                      </p:cBhvr>
                                      <p:by x="105000" y="105000"/>
                                    </p:animScale>
                                  </p:childTnLst>
                                </p:cTn>
                              </p:par>
                              <p:par>
                                <p:cTn id="11" presetID="26" presetClass="emph" presetSubtype="0" repeatCount="indefinite" fill="hold" nodeType="withEffect">
                                  <p:stCondLst>
                                    <p:cond delay="0"/>
                                  </p:stCondLst>
                                  <p:childTnLst>
                                    <p:animEffect transition="out" filter="fade">
                                      <p:cBhvr>
                                        <p:cTn id="12" dur="3000" tmFilter="0, 0; .2, .5; .8, .5; 1, 0"/>
                                        <p:tgtEl>
                                          <p:spTgt spid="36"/>
                                        </p:tgtEl>
                                      </p:cBhvr>
                                    </p:animEffect>
                                    <p:animScale>
                                      <p:cBhvr>
                                        <p:cTn id="13" dur="1500" autoRev="1" fill="hold"/>
                                        <p:tgtEl>
                                          <p:spTgt spid="36"/>
                                        </p:tgtEl>
                                      </p:cBhvr>
                                      <p:by x="105000" y="105000"/>
                                    </p:animScale>
                                  </p:childTnLst>
                                </p:cTn>
                              </p:par>
                              <p:par>
                                <p:cTn id="14" presetID="26" presetClass="emph" presetSubtype="0" repeatCount="indefinite" fill="hold" nodeType="withEffect">
                                  <p:stCondLst>
                                    <p:cond delay="0"/>
                                  </p:stCondLst>
                                  <p:childTnLst>
                                    <p:animEffect transition="out" filter="fade">
                                      <p:cBhvr>
                                        <p:cTn id="15" dur="3000" tmFilter="0, 0; .2, .5; .8, .5; 1, 0"/>
                                        <p:tgtEl>
                                          <p:spTgt spid="35"/>
                                        </p:tgtEl>
                                      </p:cBhvr>
                                    </p:animEffect>
                                    <p:animScale>
                                      <p:cBhvr>
                                        <p:cTn id="16" dur="1500" autoRev="1" fill="hold"/>
                                        <p:tgtEl>
                                          <p:spTgt spid="35"/>
                                        </p:tgtEl>
                                      </p:cBhvr>
                                      <p:by x="105000" y="105000"/>
                                    </p:animScale>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nodeType="clickEffect">
                                  <p:stCondLst>
                                    <p:cond delay="0"/>
                                  </p:stCondLst>
                                  <p:childTnLst>
                                    <p:set>
                                      <p:cBhvr>
                                        <p:cTn id="20" dur="1" fill="hold">
                                          <p:stCondLst>
                                            <p:cond delay="0"/>
                                          </p:stCondLst>
                                        </p:cTn>
                                        <p:tgtEl>
                                          <p:spTgt spid="6"/>
                                        </p:tgtEl>
                                        <p:attrNameLst>
                                          <p:attrName>style.visibility</p:attrName>
                                        </p:attrNameLst>
                                      </p:cBhvr>
                                      <p:to>
                                        <p:strVal val="visible"/>
                                      </p:to>
                                    </p:set>
                                    <p:animEffect transition="in" filter="fade">
                                      <p:cBhvr>
                                        <p:cTn id="21" dur="500"/>
                                        <p:tgtEl>
                                          <p:spTgt spid="6"/>
                                        </p:tgtEl>
                                      </p:cBhvr>
                                    </p:animEffect>
                                  </p:childTnLst>
                                </p:cTn>
                              </p:par>
                            </p:childTnLst>
                          </p:cTn>
                        </p:par>
                      </p:childTnLst>
                    </p:cTn>
                  </p:par>
                  <p:par>
                    <p:cTn id="22" fill="hold">
                      <p:stCondLst>
                        <p:cond delay="indefinite"/>
                      </p:stCondLst>
                      <p:childTnLst>
                        <p:par>
                          <p:cTn id="23" fill="hold">
                            <p:stCondLst>
                              <p:cond delay="0"/>
                            </p:stCondLst>
                            <p:childTnLst>
                              <p:par>
                                <p:cTn id="24" presetID="37" presetClass="path" presetSubtype="0" accel="50000" decel="50000" fill="hold" nodeType="clickEffect">
                                  <p:stCondLst>
                                    <p:cond delay="0"/>
                                  </p:stCondLst>
                                  <p:childTnLst>
                                    <p:animMotion origin="layout" path="M 2.08333E-7 -1.85185E-6 L -0.02682 -0.03472 C -0.03229 -0.04236 -0.04049 -0.04606 -0.04909 -0.04606 C -0.05898 -0.04606 -0.06693 -0.04236 -0.0724 -0.03472 L -0.09844 -1.85185E-6 " pathEditMode="relative" rAng="0" ptsTypes="FffFF">
                                      <p:cBhvr>
                                        <p:cTn id="25" dur="2000" fill="hold"/>
                                        <p:tgtEl>
                                          <p:spTgt spid="39"/>
                                        </p:tgtEl>
                                        <p:attrNameLst>
                                          <p:attrName>ppt_x</p:attrName>
                                          <p:attrName>ppt_y</p:attrName>
                                        </p:attrNameLst>
                                      </p:cBhvr>
                                      <p:rCtr x="-4922" y="-2315"/>
                                    </p:animMotion>
                                  </p:childTnLst>
                                </p:cTn>
                              </p:par>
                            </p:childTnLst>
                          </p:cTn>
                        </p:par>
                        <p:par>
                          <p:cTn id="26" fill="hold">
                            <p:stCondLst>
                              <p:cond delay="2000"/>
                            </p:stCondLst>
                            <p:childTnLst>
                              <p:par>
                                <p:cTn id="27" presetID="35" presetClass="path" presetSubtype="0" accel="50000" decel="50000" fill="hold" nodeType="afterEffect">
                                  <p:stCondLst>
                                    <p:cond delay="0"/>
                                  </p:stCondLst>
                                  <p:childTnLst>
                                    <p:animMotion origin="layout" path="M -0.09843 3.33333E-6 L -0.59531 0.01389 " pathEditMode="relative" rAng="0" ptsTypes="AA">
                                      <p:cBhvr>
                                        <p:cTn id="28" dur="2000" fill="hold"/>
                                        <p:tgtEl>
                                          <p:spTgt spid="39"/>
                                        </p:tgtEl>
                                        <p:attrNameLst>
                                          <p:attrName>ppt_x</p:attrName>
                                          <p:attrName>ppt_y</p:attrName>
                                        </p:attrNameLst>
                                      </p:cBhvr>
                                      <p:rCtr x="-24844" y="694"/>
                                    </p:animMotion>
                                  </p:childTnLst>
                                </p:cTn>
                              </p:par>
                              <p:par>
                                <p:cTn id="29" presetID="35" presetClass="path" presetSubtype="0" accel="50000" decel="50000" fill="hold" nodeType="withEffect">
                                  <p:stCondLst>
                                    <p:cond delay="0"/>
                                  </p:stCondLst>
                                  <p:childTnLst>
                                    <p:animMotion origin="layout" path="M 1.04167E-6 1.48148E-6 L -0.48906 0.01667 " pathEditMode="relative" rAng="0" ptsTypes="AA">
                                      <p:cBhvr>
                                        <p:cTn id="30" dur="2000" fill="hold"/>
                                        <p:tgtEl>
                                          <p:spTgt spid="38"/>
                                        </p:tgtEl>
                                        <p:attrNameLst>
                                          <p:attrName>ppt_x</p:attrName>
                                          <p:attrName>ppt_y</p:attrName>
                                        </p:attrNameLst>
                                      </p:cBhvr>
                                      <p:rCtr x="-24453" y="833"/>
                                    </p:animMotion>
                                  </p:childTnLst>
                                </p:cTn>
                              </p:par>
                            </p:childTnLst>
                          </p:cTn>
                        </p:par>
                        <p:par>
                          <p:cTn id="31" fill="hold">
                            <p:stCondLst>
                              <p:cond delay="4000"/>
                            </p:stCondLst>
                            <p:childTnLst>
                              <p:par>
                                <p:cTn id="32" presetID="44" presetClass="path" presetSubtype="0" accel="50000" decel="50000" fill="hold" nodeType="afterEffect">
                                  <p:stCondLst>
                                    <p:cond delay="0"/>
                                  </p:stCondLst>
                                  <p:childTnLst>
                                    <p:animMotion origin="layout" path="M -0.59531 0.01389 L -0.66276 -0.03333 C -0.67669 -0.04259 -0.69778 -0.0493 -0.71966 -0.0493 C -0.74453 -0.0493 -0.76471 -0.04259 -0.77864 -0.03333 L -0.84531 0.01389 " pathEditMode="relative" rAng="0" ptsTypes="FffFF">
                                      <p:cBhvr>
                                        <p:cTn id="33" dur="2000" fill="hold"/>
                                        <p:tgtEl>
                                          <p:spTgt spid="39"/>
                                        </p:tgtEl>
                                        <p:attrNameLst>
                                          <p:attrName>ppt_x</p:attrName>
                                          <p:attrName>ppt_y</p:attrName>
                                        </p:attrNameLst>
                                      </p:cBhvr>
                                      <p:rCtr x="-12500" y="-3171"/>
                                    </p:animMotion>
                                  </p:childTnLst>
                                </p:cTn>
                              </p:par>
                            </p:childTnLst>
                          </p:cTn>
                        </p:par>
                        <p:par>
                          <p:cTn id="34" fill="hold">
                            <p:stCondLst>
                              <p:cond delay="6000"/>
                            </p:stCondLst>
                            <p:childTnLst>
                              <p:par>
                                <p:cTn id="35" presetID="10" presetClass="entr" presetSubtype="0" fill="hold" grpId="0" nodeType="afterEffect">
                                  <p:stCondLst>
                                    <p:cond delay="0"/>
                                  </p:stCondLst>
                                  <p:childTnLst>
                                    <p:set>
                                      <p:cBhvr>
                                        <p:cTn id="36" dur="1" fill="hold">
                                          <p:stCondLst>
                                            <p:cond delay="0"/>
                                          </p:stCondLst>
                                        </p:cTn>
                                        <p:tgtEl>
                                          <p:spTgt spid="45"/>
                                        </p:tgtEl>
                                        <p:attrNameLst>
                                          <p:attrName>style.visibility</p:attrName>
                                        </p:attrNameLst>
                                      </p:cBhvr>
                                      <p:to>
                                        <p:strVal val="visible"/>
                                      </p:to>
                                    </p:set>
                                    <p:animEffect transition="in" filter="fade">
                                      <p:cBhvr>
                                        <p:cTn id="37" dur="500"/>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1">
          <a:blip r:embed="rId2">
            <a:lum/>
          </a:blip>
          <a:srcRect/>
          <a:stretch>
            <a:fillRect l="-4000" r="-3000" b="-38000"/>
          </a:stretch>
        </a:blip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E19B0818-B9FE-43E0-9972-0B5DACC9FBB2}"/>
              </a:ext>
            </a:extLst>
          </p:cNvPr>
          <p:cNvGrpSpPr/>
          <p:nvPr/>
        </p:nvGrpSpPr>
        <p:grpSpPr>
          <a:xfrm>
            <a:off x="3641035" y="1208828"/>
            <a:ext cx="4909930" cy="1394779"/>
            <a:chOff x="3710740" y="1337164"/>
            <a:chExt cx="4909930" cy="1394779"/>
          </a:xfrm>
        </p:grpSpPr>
        <p:sp>
          <p:nvSpPr>
            <p:cNvPr id="3" name="TextBox 2">
              <a:extLst>
                <a:ext uri="{FF2B5EF4-FFF2-40B4-BE49-F238E27FC236}">
                  <a16:creationId xmlns:a16="http://schemas.microsoft.com/office/drawing/2014/main" id="{989D9236-29F6-4432-A987-504D0C4C9CC8}"/>
                </a:ext>
              </a:extLst>
            </p:cNvPr>
            <p:cNvSpPr txBox="1"/>
            <p:nvPr/>
          </p:nvSpPr>
          <p:spPr>
            <a:xfrm>
              <a:off x="3710740" y="2147168"/>
              <a:ext cx="4909929" cy="584775"/>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3200" b="1" i="0" u="none" strike="noStrike" kern="120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rPr>
                <a:t>Bài</a:t>
              </a:r>
              <a:r>
                <a:rPr kumimoji="0" lang="en-US" sz="3200" b="1" i="0" u="none" strike="noStrike" kern="120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rPr>
                <a:t> 3 – </a:t>
              </a:r>
              <a:r>
                <a:rPr kumimoji="0" lang="en-US" sz="3200" b="1" i="0" u="none" strike="noStrike" kern="1200" cap="none" spc="0" normalizeH="0" baseline="0" noProof="0" dirty="0" err="1">
                  <a:ln>
                    <a:noFill/>
                  </a:ln>
                  <a:solidFill>
                    <a:srgbClr val="FF0000"/>
                  </a:solidFill>
                  <a:effectLst/>
                  <a:uLnTx/>
                  <a:uFillTx/>
                  <a:latin typeface="Times New Roman" panose="02020603050405020304" pitchFamily="18" charset="0"/>
                  <a:cs typeface="Times New Roman" panose="02020603050405020304" pitchFamily="18" charset="0"/>
                </a:rPr>
                <a:t>Đọc</a:t>
              </a:r>
              <a:endParaRPr kumimoji="0" lang="en-US" sz="3200" b="1" i="0" u="none" strike="noStrike" kern="1200" cap="none" spc="0" normalizeH="0" baseline="0" noProof="0" dirty="0">
                <a:ln>
                  <a:noFill/>
                </a:ln>
                <a:solidFill>
                  <a:srgbClr val="FF0000"/>
                </a:solidFill>
                <a:effectLst/>
                <a:uLnTx/>
                <a:uFillTx/>
                <a:latin typeface="Times New Roman" panose="02020603050405020304" pitchFamily="18" charset="0"/>
                <a:cs typeface="Times New Roman" panose="02020603050405020304" pitchFamily="18" charset="0"/>
              </a:endParaRPr>
            </a:p>
          </p:txBody>
        </p:sp>
        <p:sp>
          <p:nvSpPr>
            <p:cNvPr id="5" name="TextBox 4">
              <a:extLst>
                <a:ext uri="{FF2B5EF4-FFF2-40B4-BE49-F238E27FC236}">
                  <a16:creationId xmlns:a16="http://schemas.microsoft.com/office/drawing/2014/main" id="{106D6B70-4121-4D8A-9C9B-467F2BA4FD09}"/>
                </a:ext>
              </a:extLst>
            </p:cNvPr>
            <p:cNvSpPr txBox="1"/>
            <p:nvPr/>
          </p:nvSpPr>
          <p:spPr>
            <a:xfrm>
              <a:off x="3710741" y="1337164"/>
              <a:ext cx="4909929" cy="707886"/>
            </a:xfrm>
            <a:prstGeom prst="rect">
              <a:avLst/>
            </a:prstGeom>
            <a:noFill/>
          </p:spPr>
          <p:txBody>
            <a:bodyPr wrap="square" rtlCol="0">
              <a:spAutoFit/>
              <a:scene3d>
                <a:camera prst="orthographicFront"/>
                <a:lightRig rig="soft" dir="t">
                  <a:rot lat="0" lon="0" rev="15600000"/>
                </a:lightRig>
              </a:scene3d>
              <a:sp3d extrusionH="57150" prstMaterial="softEdge">
                <a:bevelT w="25400" h="38100"/>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4000" b="1" i="0" u="none" strike="noStrike" kern="1200" cap="none" spc="0" normalizeH="0" baseline="0" noProof="0" dirty="0">
                  <a:ln/>
                  <a:solidFill>
                    <a:srgbClr val="0070C0"/>
                  </a:solidFill>
                  <a:effectLst/>
                  <a:uLnTx/>
                  <a:uFillTx/>
                  <a:latin typeface="+mj-lt"/>
                  <a:ea typeface="Arial-Rounded" panose="020B0500000000000000" pitchFamily="34" charset="0"/>
                  <a:cs typeface="Baloo" panose="03080902040302020200" pitchFamily="66" charset="0"/>
                </a:rPr>
                <a:t>TIẾNG VIỆT</a:t>
              </a:r>
              <a:endParaRPr kumimoji="0" lang="en-US" sz="4000" b="1" i="0" u="none" strike="noStrike" kern="1200" cap="none" spc="0" normalizeH="0" baseline="0" noProof="0" dirty="0">
                <a:ln/>
                <a:solidFill>
                  <a:srgbClr val="0070C0"/>
                </a:solidFill>
                <a:effectLst/>
                <a:uLnTx/>
                <a:uFillTx/>
                <a:latin typeface="+mj-lt"/>
                <a:ea typeface="Arial-Rounded" panose="020B0500000000000000" pitchFamily="34" charset="0"/>
                <a:cs typeface="Baloo" panose="03080902040302020200" pitchFamily="66" charset="0"/>
              </a:endParaRPr>
            </a:p>
          </p:txBody>
        </p:sp>
      </p:grpSp>
      <p:sp>
        <p:nvSpPr>
          <p:cNvPr id="8" name="TextBox 7">
            <a:extLst>
              <a:ext uri="{FF2B5EF4-FFF2-40B4-BE49-F238E27FC236}">
                <a16:creationId xmlns:a16="http://schemas.microsoft.com/office/drawing/2014/main" id="{AB38689B-6204-4AF7-9910-D0B30922897F}"/>
              </a:ext>
            </a:extLst>
          </p:cNvPr>
          <p:cNvSpPr txBox="1"/>
          <p:nvPr/>
        </p:nvSpPr>
        <p:spPr>
          <a:xfrm>
            <a:off x="2013123" y="526741"/>
            <a:ext cx="8165754" cy="52322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Thứ </a:t>
            </a:r>
            <a:r>
              <a:rPr lang="en-US" sz="2800" b="1" noProof="0" dirty="0">
                <a:solidFill>
                  <a:prstClr val="black"/>
                </a:solidFill>
                <a:latin typeface="+mj-lt"/>
                <a:cs typeface="Calibri" panose="020F0502020204030204" pitchFamily="34" charset="0"/>
              </a:rPr>
              <a:t>Hai</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 ngày </a:t>
            </a:r>
            <a:r>
              <a:rPr lang="en-US" sz="2800" b="1" dirty="0">
                <a:solidFill>
                  <a:prstClr val="black"/>
                </a:solidFill>
                <a:latin typeface="+mj-lt"/>
                <a:cs typeface="Calibri" panose="020F0502020204030204" pitchFamily="34" charset="0"/>
              </a:rPr>
              <a:t>11</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 tháng </a:t>
            </a:r>
            <a:r>
              <a:rPr lang="en-US" sz="2800" b="1" dirty="0">
                <a:solidFill>
                  <a:prstClr val="black"/>
                </a:solidFill>
                <a:latin typeface="+mj-lt"/>
                <a:cs typeface="Calibri" panose="020F0502020204030204" pitchFamily="34" charset="0"/>
              </a:rPr>
              <a:t>9 </a:t>
            </a:r>
            <a:r>
              <a:rPr kumimoji="0" lang="vi-VN" sz="2800" b="1" i="0" u="none" strike="noStrike" kern="1200" cap="none" spc="0" normalizeH="0" baseline="0" noProof="0" dirty="0">
                <a:ln>
                  <a:noFill/>
                </a:ln>
                <a:solidFill>
                  <a:prstClr val="black"/>
                </a:solidFill>
                <a:effectLst/>
                <a:uLnTx/>
                <a:uFillTx/>
                <a:latin typeface="+mj-lt"/>
                <a:cs typeface="Calibri" panose="020F0502020204030204" pitchFamily="34" charset="0"/>
              </a:rPr>
              <a:t>năm</a:t>
            </a:r>
            <a:r>
              <a:rPr kumimoji="0" lang="en-US" sz="2800" b="1" i="0" u="none" strike="noStrike" kern="1200" cap="none" spc="0" normalizeH="0" noProof="0" dirty="0">
                <a:ln>
                  <a:noFill/>
                </a:ln>
                <a:solidFill>
                  <a:prstClr val="black"/>
                </a:solidFill>
                <a:effectLst/>
                <a:uLnTx/>
                <a:uFillTx/>
                <a:latin typeface="+mj-lt"/>
                <a:cs typeface="Calibri" panose="020F0502020204030204" pitchFamily="34" charset="0"/>
              </a:rPr>
              <a:t> 2023</a:t>
            </a:r>
            <a:endParaRPr kumimoji="0" lang="en-US" sz="2800" b="1" i="0" u="none" strike="noStrike" kern="1200" cap="none" spc="0" normalizeH="0" baseline="0" noProof="0" dirty="0">
              <a:ln>
                <a:noFill/>
              </a:ln>
              <a:solidFill>
                <a:prstClr val="black"/>
              </a:solidFill>
              <a:effectLst/>
              <a:uLnTx/>
              <a:uFillTx/>
              <a:latin typeface="+mj-lt"/>
              <a:cs typeface="Calibri" panose="020F0502020204030204" pitchFamily="34" charset="0"/>
            </a:endParaRPr>
          </a:p>
        </p:txBody>
      </p:sp>
      <p:pic>
        <p:nvPicPr>
          <p:cNvPr id="6" name="Picture 5">
            <a:extLst>
              <a:ext uri="{FF2B5EF4-FFF2-40B4-BE49-F238E27FC236}">
                <a16:creationId xmlns:a16="http://schemas.microsoft.com/office/drawing/2014/main" id="{3ACDDAB1-2F6A-4396-BFFD-A0967DF0CD27}"/>
              </a:ext>
            </a:extLst>
          </p:cNvPr>
          <p:cNvPicPr>
            <a:picLocks noChangeAspect="1"/>
          </p:cNvPicPr>
          <p:nvPr/>
        </p:nvPicPr>
        <p:blipFill>
          <a:blip r:embed="rId3"/>
          <a:stretch>
            <a:fillRect/>
          </a:stretch>
        </p:blipFill>
        <p:spPr>
          <a:xfrm>
            <a:off x="499376" y="2809517"/>
            <a:ext cx="11437087" cy="1444877"/>
          </a:xfrm>
          <a:prstGeom prst="rect">
            <a:avLst/>
          </a:prstGeom>
        </p:spPr>
      </p:pic>
    </p:spTree>
    <p:extLst>
      <p:ext uri="{BB962C8B-B14F-4D97-AF65-F5344CB8AC3E}">
        <p14:creationId xmlns:p14="http://schemas.microsoft.com/office/powerpoint/2010/main" val="1779657556"/>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组合 5">
            <a:extLst>
              <a:ext uri="{FF2B5EF4-FFF2-40B4-BE49-F238E27FC236}">
                <a16:creationId xmlns:a16="http://schemas.microsoft.com/office/drawing/2014/main" id="{52FDAAC5-1355-4F13-875D-A8303793FE16}"/>
              </a:ext>
            </a:extLst>
          </p:cNvPr>
          <p:cNvGrpSpPr/>
          <p:nvPr/>
        </p:nvGrpSpPr>
        <p:grpSpPr>
          <a:xfrm>
            <a:off x="39732" y="5706559"/>
            <a:ext cx="12152268" cy="1151441"/>
            <a:chOff x="-2055784" y="5706558"/>
            <a:chExt cx="12152268" cy="1151441"/>
          </a:xfrm>
        </p:grpSpPr>
        <p:pic>
          <p:nvPicPr>
            <p:cNvPr id="7" name="图片 6">
              <a:extLst>
                <a:ext uri="{FF2B5EF4-FFF2-40B4-BE49-F238E27FC236}">
                  <a16:creationId xmlns:a16="http://schemas.microsoft.com/office/drawing/2014/main" id="{FA78FB8C-6161-413B-B880-F9C33A419EC3}"/>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829155" y="5952293"/>
              <a:ext cx="3267329" cy="905706"/>
            </a:xfrm>
            <a:prstGeom prst="rect">
              <a:avLst/>
            </a:prstGeom>
          </p:spPr>
        </p:pic>
        <p:pic>
          <p:nvPicPr>
            <p:cNvPr id="8" name="图片 7">
              <a:extLst>
                <a:ext uri="{FF2B5EF4-FFF2-40B4-BE49-F238E27FC236}">
                  <a16:creationId xmlns:a16="http://schemas.microsoft.com/office/drawing/2014/main" id="{CBFC6861-C16B-464A-BF36-0C856AD8366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973398" y="5901249"/>
              <a:ext cx="3451875" cy="956750"/>
            </a:xfrm>
            <a:prstGeom prst="rect">
              <a:avLst/>
            </a:prstGeom>
          </p:spPr>
        </p:pic>
        <p:pic>
          <p:nvPicPr>
            <p:cNvPr id="9" name="图片 8">
              <a:extLst>
                <a:ext uri="{FF2B5EF4-FFF2-40B4-BE49-F238E27FC236}">
                  <a16:creationId xmlns:a16="http://schemas.microsoft.com/office/drawing/2014/main" id="{C3B5EAF2-E2A4-40DD-9B66-614BCEF6758B}"/>
                </a:ext>
              </a:extLst>
            </p:cNvPr>
            <p:cNvPicPr>
              <a:picLocks noChangeAspect="1"/>
            </p:cNvPicPr>
            <p:nvPr/>
          </p:nvPicPr>
          <p:blipFill>
            <a:blip r:embed="rId4" cstate="print">
              <a:extLst>
                <a:ext uri="{28A0092B-C50C-407E-A947-70E740481C1C}">
                  <a14:useLocalDpi xmlns:a14="http://schemas.microsoft.com/office/drawing/2010/main" val="0"/>
                </a:ext>
              </a:extLst>
            </a:blip>
            <a:srcRect r="90765" b="62852"/>
            <a:stretch>
              <a:fillRect/>
            </a:stretch>
          </p:blipFill>
          <p:spPr>
            <a:xfrm>
              <a:off x="-1077847" y="5802542"/>
              <a:ext cx="425329" cy="383030"/>
            </a:xfrm>
            <a:custGeom>
              <a:avLst/>
              <a:gdLst>
                <a:gd name="connsiteX0" fmla="*/ 0 w 655948"/>
                <a:gd name="connsiteY0" fmla="*/ 0 h 590714"/>
                <a:gd name="connsiteX1" fmla="*/ 655948 w 655948"/>
                <a:gd name="connsiteY1" fmla="*/ 0 h 590714"/>
                <a:gd name="connsiteX2" fmla="*/ 655948 w 655948"/>
                <a:gd name="connsiteY2" fmla="*/ 590714 h 590714"/>
                <a:gd name="connsiteX3" fmla="*/ 0 w 655948"/>
                <a:gd name="connsiteY3" fmla="*/ 590714 h 590714"/>
                <a:gd name="connsiteX4" fmla="*/ 0 w 655948"/>
                <a:gd name="connsiteY4" fmla="*/ 0 h 5907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590714">
                  <a:moveTo>
                    <a:pt x="0" y="0"/>
                  </a:moveTo>
                  <a:lnTo>
                    <a:pt x="655948" y="0"/>
                  </a:lnTo>
                  <a:lnTo>
                    <a:pt x="655948" y="590714"/>
                  </a:lnTo>
                  <a:lnTo>
                    <a:pt x="0" y="590714"/>
                  </a:lnTo>
                  <a:lnTo>
                    <a:pt x="0" y="0"/>
                  </a:lnTo>
                  <a:close/>
                </a:path>
              </a:pathLst>
            </a:custGeom>
          </p:spPr>
        </p:pic>
        <p:pic>
          <p:nvPicPr>
            <p:cNvPr id="10" name="图片 9">
              <a:extLst>
                <a:ext uri="{FF2B5EF4-FFF2-40B4-BE49-F238E27FC236}">
                  <a16:creationId xmlns:a16="http://schemas.microsoft.com/office/drawing/2014/main" id="{7BDEA1FD-0C6F-4F36-9BCB-7364E9B94FD8}"/>
                </a:ext>
              </a:extLst>
            </p:cNvPr>
            <p:cNvPicPr>
              <a:picLocks noChangeAspect="1"/>
            </p:cNvPicPr>
            <p:nvPr/>
          </p:nvPicPr>
          <p:blipFill>
            <a:blip r:embed="rId5" cstate="print">
              <a:extLst>
                <a:ext uri="{28A0092B-C50C-407E-A947-70E740481C1C}">
                  <a14:useLocalDpi xmlns:a14="http://schemas.microsoft.com/office/drawing/2010/main" val="0"/>
                </a:ext>
              </a:extLst>
            </a:blip>
            <a:srcRect l="90765" t="12558" b="40721"/>
            <a:stretch>
              <a:fillRect/>
            </a:stretch>
          </p:blipFill>
          <p:spPr>
            <a:xfrm flipH="1">
              <a:off x="9022536" y="5706558"/>
              <a:ext cx="388851" cy="440426"/>
            </a:xfrm>
            <a:custGeom>
              <a:avLst/>
              <a:gdLst>
                <a:gd name="connsiteX0" fmla="*/ 0 w 655948"/>
                <a:gd name="connsiteY0" fmla="*/ 0 h 742950"/>
                <a:gd name="connsiteX1" fmla="*/ 655948 w 655948"/>
                <a:gd name="connsiteY1" fmla="*/ 0 h 742950"/>
                <a:gd name="connsiteX2" fmla="*/ 655948 w 655948"/>
                <a:gd name="connsiteY2" fmla="*/ 742950 h 742950"/>
                <a:gd name="connsiteX3" fmla="*/ 0 w 655948"/>
                <a:gd name="connsiteY3" fmla="*/ 742950 h 742950"/>
                <a:gd name="connsiteX4" fmla="*/ 0 w 655948"/>
                <a:gd name="connsiteY4" fmla="*/ 0 h 742950"/>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655948" h="742950">
                  <a:moveTo>
                    <a:pt x="0" y="0"/>
                  </a:moveTo>
                  <a:lnTo>
                    <a:pt x="655948" y="0"/>
                  </a:lnTo>
                  <a:lnTo>
                    <a:pt x="655948" y="742950"/>
                  </a:lnTo>
                  <a:lnTo>
                    <a:pt x="0" y="742950"/>
                  </a:lnTo>
                  <a:lnTo>
                    <a:pt x="0" y="0"/>
                  </a:lnTo>
                  <a:close/>
                </a:path>
              </a:pathLst>
            </a:custGeom>
          </p:spPr>
        </p:pic>
        <p:pic>
          <p:nvPicPr>
            <p:cNvPr id="11" name="图片 10">
              <a:extLst>
                <a:ext uri="{FF2B5EF4-FFF2-40B4-BE49-F238E27FC236}">
                  <a16:creationId xmlns:a16="http://schemas.microsoft.com/office/drawing/2014/main" id="{BC83F851-6C45-4FE8-AE13-E6CC9107B5D1}"/>
                </a:ext>
              </a:extLst>
            </p:cNvPr>
            <p:cNvPicPr>
              <a:picLocks noChangeAspect="1"/>
            </p:cNvPicPr>
            <p:nvPr/>
          </p:nvPicPr>
          <p:blipFill>
            <a:blip r:embed="rId6" cstate="print">
              <a:extLst>
                <a:ext uri="{28A0092B-C50C-407E-A947-70E740481C1C}">
                  <a14:useLocalDpi xmlns:a14="http://schemas.microsoft.com/office/drawing/2010/main" val="0"/>
                </a:ext>
              </a:extLst>
            </a:blip>
            <a:srcRect l="24814" t="59279" r="64244"/>
            <a:stretch>
              <a:fillRect/>
            </a:stretch>
          </p:blipFill>
          <p:spPr>
            <a:xfrm>
              <a:off x="1081651" y="5952293"/>
              <a:ext cx="475557" cy="396198"/>
            </a:xfrm>
            <a:custGeom>
              <a:avLst/>
              <a:gdLst>
                <a:gd name="connsiteX0" fmla="*/ 0 w 777240"/>
                <a:gd name="connsiteY0" fmla="*/ 0 h 647537"/>
                <a:gd name="connsiteX1" fmla="*/ 777240 w 777240"/>
                <a:gd name="connsiteY1" fmla="*/ 0 h 647537"/>
                <a:gd name="connsiteX2" fmla="*/ 777240 w 777240"/>
                <a:gd name="connsiteY2" fmla="*/ 647537 h 647537"/>
                <a:gd name="connsiteX3" fmla="*/ 0 w 777240"/>
                <a:gd name="connsiteY3" fmla="*/ 647537 h 647537"/>
                <a:gd name="connsiteX4" fmla="*/ 0 w 777240"/>
                <a:gd name="connsiteY4" fmla="*/ 0 h 647537"/>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7240" h="647537">
                  <a:moveTo>
                    <a:pt x="0" y="0"/>
                  </a:moveTo>
                  <a:lnTo>
                    <a:pt x="777240" y="0"/>
                  </a:lnTo>
                  <a:lnTo>
                    <a:pt x="777240" y="647537"/>
                  </a:lnTo>
                  <a:lnTo>
                    <a:pt x="0" y="647537"/>
                  </a:lnTo>
                  <a:lnTo>
                    <a:pt x="0" y="0"/>
                  </a:lnTo>
                  <a:close/>
                </a:path>
              </a:pathLst>
            </a:custGeom>
          </p:spPr>
        </p:pic>
        <p:pic>
          <p:nvPicPr>
            <p:cNvPr id="12" name="图片 11">
              <a:extLst>
                <a:ext uri="{FF2B5EF4-FFF2-40B4-BE49-F238E27FC236}">
                  <a16:creationId xmlns:a16="http://schemas.microsoft.com/office/drawing/2014/main" id="{751919DB-7A70-452A-BA14-272C56D93DAC}"/>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760243" y="5901249"/>
              <a:ext cx="3451875" cy="956750"/>
            </a:xfrm>
            <a:prstGeom prst="rect">
              <a:avLst/>
            </a:prstGeom>
          </p:spPr>
        </p:pic>
        <p:pic>
          <p:nvPicPr>
            <p:cNvPr id="13" name="图片 12">
              <a:extLst>
                <a:ext uri="{FF2B5EF4-FFF2-40B4-BE49-F238E27FC236}">
                  <a16:creationId xmlns:a16="http://schemas.microsoft.com/office/drawing/2014/main" id="{690E83BE-960A-4B67-9CCF-DF9949A4CA92}"/>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flipH="1">
              <a:off x="-2055784" y="5901249"/>
              <a:ext cx="3451875" cy="956750"/>
            </a:xfrm>
            <a:prstGeom prst="rect">
              <a:avLst/>
            </a:prstGeom>
          </p:spPr>
        </p:pic>
      </p:grpSp>
      <p:sp>
        <p:nvSpPr>
          <p:cNvPr id="60" name="任意多边形: 形状 59">
            <a:extLst>
              <a:ext uri="{FF2B5EF4-FFF2-40B4-BE49-F238E27FC236}">
                <a16:creationId xmlns:a16="http://schemas.microsoft.com/office/drawing/2014/main" id="{9E4E612C-CB01-4C4A-B8CC-B0526CB5A04E}"/>
              </a:ext>
            </a:extLst>
          </p:cNvPr>
          <p:cNvSpPr/>
          <p:nvPr/>
        </p:nvSpPr>
        <p:spPr>
          <a:xfrm>
            <a:off x="3531133" y="1428352"/>
            <a:ext cx="6062639" cy="2153651"/>
          </a:xfrm>
          <a:custGeom>
            <a:avLst/>
            <a:gdLst>
              <a:gd name="connsiteX0" fmla="*/ 5337454 w 6062639"/>
              <a:gd name="connsiteY0" fmla="*/ 1389890 h 2153651"/>
              <a:gd name="connsiteX1" fmla="*/ 5337454 w 6062639"/>
              <a:gd name="connsiteY1" fmla="*/ 1409787 h 2153651"/>
              <a:gd name="connsiteX2" fmla="*/ 5349512 w 6062639"/>
              <a:gd name="connsiteY2" fmla="*/ 1399839 h 2153651"/>
              <a:gd name="connsiteX3" fmla="*/ 5337454 w 6062639"/>
              <a:gd name="connsiteY3" fmla="*/ 743863 h 2153651"/>
              <a:gd name="connsiteX4" fmla="*/ 5337454 w 6062639"/>
              <a:gd name="connsiteY4" fmla="*/ 763760 h 2153651"/>
              <a:gd name="connsiteX5" fmla="*/ 5349512 w 6062639"/>
              <a:gd name="connsiteY5" fmla="*/ 753812 h 2153651"/>
              <a:gd name="connsiteX6" fmla="*/ 430798 w 6062639"/>
              <a:gd name="connsiteY6" fmla="*/ 0 h 2153651"/>
              <a:gd name="connsiteX7" fmla="*/ 735418 w 6062639"/>
              <a:gd name="connsiteY7" fmla="*/ 126179 h 2153651"/>
              <a:gd name="connsiteX8" fmla="*/ 755863 w 6062639"/>
              <a:gd name="connsiteY8" fmla="*/ 150958 h 2153651"/>
              <a:gd name="connsiteX9" fmla="*/ 776308 w 6062639"/>
              <a:gd name="connsiteY9" fmla="*/ 126178 h 2153651"/>
              <a:gd name="connsiteX10" fmla="*/ 1080928 w 6062639"/>
              <a:gd name="connsiteY10" fmla="*/ 0 h 2153651"/>
              <a:gd name="connsiteX11" fmla="*/ 1385548 w 6062639"/>
              <a:gd name="connsiteY11" fmla="*/ 126179 h 2153651"/>
              <a:gd name="connsiteX12" fmla="*/ 1405993 w 6062639"/>
              <a:gd name="connsiteY12" fmla="*/ 150958 h 2153651"/>
              <a:gd name="connsiteX13" fmla="*/ 1426438 w 6062639"/>
              <a:gd name="connsiteY13" fmla="*/ 126178 h 2153651"/>
              <a:gd name="connsiteX14" fmla="*/ 1731058 w 6062639"/>
              <a:gd name="connsiteY14" fmla="*/ 0 h 2153651"/>
              <a:gd name="connsiteX15" fmla="*/ 2035678 w 6062639"/>
              <a:gd name="connsiteY15" fmla="*/ 126179 h 2153651"/>
              <a:gd name="connsiteX16" fmla="*/ 2056123 w 6062639"/>
              <a:gd name="connsiteY16" fmla="*/ 150958 h 2153651"/>
              <a:gd name="connsiteX17" fmla="*/ 2076568 w 6062639"/>
              <a:gd name="connsiteY17" fmla="*/ 126178 h 2153651"/>
              <a:gd name="connsiteX18" fmla="*/ 2381188 w 6062639"/>
              <a:gd name="connsiteY18" fmla="*/ 0 h 2153651"/>
              <a:gd name="connsiteX19" fmla="*/ 2685808 w 6062639"/>
              <a:gd name="connsiteY19" fmla="*/ 126179 h 2153651"/>
              <a:gd name="connsiteX20" fmla="*/ 2706253 w 6062639"/>
              <a:gd name="connsiteY20" fmla="*/ 150958 h 2153651"/>
              <a:gd name="connsiteX21" fmla="*/ 2726698 w 6062639"/>
              <a:gd name="connsiteY21" fmla="*/ 126178 h 2153651"/>
              <a:gd name="connsiteX22" fmla="*/ 3031318 w 6062639"/>
              <a:gd name="connsiteY22" fmla="*/ 0 h 2153651"/>
              <a:gd name="connsiteX23" fmla="*/ 3335938 w 6062639"/>
              <a:gd name="connsiteY23" fmla="*/ 126179 h 2153651"/>
              <a:gd name="connsiteX24" fmla="*/ 3356383 w 6062639"/>
              <a:gd name="connsiteY24" fmla="*/ 150958 h 2153651"/>
              <a:gd name="connsiteX25" fmla="*/ 3376828 w 6062639"/>
              <a:gd name="connsiteY25" fmla="*/ 126178 h 2153651"/>
              <a:gd name="connsiteX26" fmla="*/ 3681448 w 6062639"/>
              <a:gd name="connsiteY26" fmla="*/ 0 h 2153651"/>
              <a:gd name="connsiteX27" fmla="*/ 3986068 w 6062639"/>
              <a:gd name="connsiteY27" fmla="*/ 126179 h 2153651"/>
              <a:gd name="connsiteX28" fmla="*/ 4006513 w 6062639"/>
              <a:gd name="connsiteY28" fmla="*/ 150958 h 2153651"/>
              <a:gd name="connsiteX29" fmla="*/ 4026958 w 6062639"/>
              <a:gd name="connsiteY29" fmla="*/ 126178 h 2153651"/>
              <a:gd name="connsiteX30" fmla="*/ 4331578 w 6062639"/>
              <a:gd name="connsiteY30" fmla="*/ 0 h 2153651"/>
              <a:gd name="connsiteX31" fmla="*/ 4636198 w 6062639"/>
              <a:gd name="connsiteY31" fmla="*/ 126179 h 2153651"/>
              <a:gd name="connsiteX32" fmla="*/ 4656643 w 6062639"/>
              <a:gd name="connsiteY32" fmla="*/ 150958 h 2153651"/>
              <a:gd name="connsiteX33" fmla="*/ 4677088 w 6062639"/>
              <a:gd name="connsiteY33" fmla="*/ 126178 h 2153651"/>
              <a:gd name="connsiteX34" fmla="*/ 4981708 w 6062639"/>
              <a:gd name="connsiteY34" fmla="*/ 0 h 2153651"/>
              <a:gd name="connsiteX35" fmla="*/ 5286328 w 6062639"/>
              <a:gd name="connsiteY35" fmla="*/ 126179 h 2153651"/>
              <a:gd name="connsiteX36" fmla="*/ 5306774 w 6062639"/>
              <a:gd name="connsiteY36" fmla="*/ 150959 h 2153651"/>
              <a:gd name="connsiteX37" fmla="*/ 5327221 w 6062639"/>
              <a:gd name="connsiteY37" fmla="*/ 126178 h 2153651"/>
              <a:gd name="connsiteX38" fmla="*/ 5631841 w 6062639"/>
              <a:gd name="connsiteY38" fmla="*/ 0 h 2153651"/>
              <a:gd name="connsiteX39" fmla="*/ 6062639 w 6062639"/>
              <a:gd name="connsiteY39" fmla="*/ 430799 h 2153651"/>
              <a:gd name="connsiteX40" fmla="*/ 5936461 w 6062639"/>
              <a:gd name="connsiteY40" fmla="*/ 735420 h 2153651"/>
              <a:gd name="connsiteX41" fmla="*/ 5914169 w 6062639"/>
              <a:gd name="connsiteY41" fmla="*/ 753812 h 2153651"/>
              <a:gd name="connsiteX42" fmla="*/ 5936460 w 6062639"/>
              <a:gd name="connsiteY42" fmla="*/ 772204 h 2153651"/>
              <a:gd name="connsiteX43" fmla="*/ 6062638 w 6062639"/>
              <a:gd name="connsiteY43" fmla="*/ 1076825 h 2153651"/>
              <a:gd name="connsiteX44" fmla="*/ 5936460 w 6062639"/>
              <a:gd name="connsiteY44" fmla="*/ 1381446 h 2153651"/>
              <a:gd name="connsiteX45" fmla="*/ 5914168 w 6062639"/>
              <a:gd name="connsiteY45" fmla="*/ 1399839 h 2153651"/>
              <a:gd name="connsiteX46" fmla="*/ 5936460 w 6062639"/>
              <a:gd name="connsiteY46" fmla="*/ 1418231 h 2153651"/>
              <a:gd name="connsiteX47" fmla="*/ 6062638 w 6062639"/>
              <a:gd name="connsiteY47" fmla="*/ 1722852 h 2153651"/>
              <a:gd name="connsiteX48" fmla="*/ 5631840 w 6062639"/>
              <a:gd name="connsiteY48" fmla="*/ 2153651 h 2153651"/>
              <a:gd name="connsiteX49" fmla="*/ 5327220 w 6062639"/>
              <a:gd name="connsiteY49" fmla="*/ 2027473 h 2153651"/>
              <a:gd name="connsiteX50" fmla="*/ 5306774 w 6062639"/>
              <a:gd name="connsiteY50" fmla="*/ 2002692 h 2153651"/>
              <a:gd name="connsiteX51" fmla="*/ 5286328 w 6062639"/>
              <a:gd name="connsiteY51" fmla="*/ 2027473 h 2153651"/>
              <a:gd name="connsiteX52" fmla="*/ 4981708 w 6062639"/>
              <a:gd name="connsiteY52" fmla="*/ 2153651 h 2153651"/>
              <a:gd name="connsiteX53" fmla="*/ 4677088 w 6062639"/>
              <a:gd name="connsiteY53" fmla="*/ 2027473 h 2153651"/>
              <a:gd name="connsiteX54" fmla="*/ 4656643 w 6062639"/>
              <a:gd name="connsiteY54" fmla="*/ 2002694 h 2153651"/>
              <a:gd name="connsiteX55" fmla="*/ 4636198 w 6062639"/>
              <a:gd name="connsiteY55" fmla="*/ 2027473 h 2153651"/>
              <a:gd name="connsiteX56" fmla="*/ 4331578 w 6062639"/>
              <a:gd name="connsiteY56" fmla="*/ 2153651 h 2153651"/>
              <a:gd name="connsiteX57" fmla="*/ 4026958 w 6062639"/>
              <a:gd name="connsiteY57" fmla="*/ 2027473 h 2153651"/>
              <a:gd name="connsiteX58" fmla="*/ 4006513 w 6062639"/>
              <a:gd name="connsiteY58" fmla="*/ 2002694 h 2153651"/>
              <a:gd name="connsiteX59" fmla="*/ 3986068 w 6062639"/>
              <a:gd name="connsiteY59" fmla="*/ 2027473 h 2153651"/>
              <a:gd name="connsiteX60" fmla="*/ 3681448 w 6062639"/>
              <a:gd name="connsiteY60" fmla="*/ 2153651 h 2153651"/>
              <a:gd name="connsiteX61" fmla="*/ 3376828 w 6062639"/>
              <a:gd name="connsiteY61" fmla="*/ 2027473 h 2153651"/>
              <a:gd name="connsiteX62" fmla="*/ 3356383 w 6062639"/>
              <a:gd name="connsiteY62" fmla="*/ 2002694 h 2153651"/>
              <a:gd name="connsiteX63" fmla="*/ 3335938 w 6062639"/>
              <a:gd name="connsiteY63" fmla="*/ 2027473 h 2153651"/>
              <a:gd name="connsiteX64" fmla="*/ 3031318 w 6062639"/>
              <a:gd name="connsiteY64" fmla="*/ 2153651 h 2153651"/>
              <a:gd name="connsiteX65" fmla="*/ 2726698 w 6062639"/>
              <a:gd name="connsiteY65" fmla="*/ 2027473 h 2153651"/>
              <a:gd name="connsiteX66" fmla="*/ 2706253 w 6062639"/>
              <a:gd name="connsiteY66" fmla="*/ 2002694 h 2153651"/>
              <a:gd name="connsiteX67" fmla="*/ 2685808 w 6062639"/>
              <a:gd name="connsiteY67" fmla="*/ 2027473 h 2153651"/>
              <a:gd name="connsiteX68" fmla="*/ 2381188 w 6062639"/>
              <a:gd name="connsiteY68" fmla="*/ 2153651 h 2153651"/>
              <a:gd name="connsiteX69" fmla="*/ 2076568 w 6062639"/>
              <a:gd name="connsiteY69" fmla="*/ 2027473 h 2153651"/>
              <a:gd name="connsiteX70" fmla="*/ 2056123 w 6062639"/>
              <a:gd name="connsiteY70" fmla="*/ 2002694 h 2153651"/>
              <a:gd name="connsiteX71" fmla="*/ 2035678 w 6062639"/>
              <a:gd name="connsiteY71" fmla="*/ 2027473 h 2153651"/>
              <a:gd name="connsiteX72" fmla="*/ 1731058 w 6062639"/>
              <a:gd name="connsiteY72" fmla="*/ 2153651 h 2153651"/>
              <a:gd name="connsiteX73" fmla="*/ 1426438 w 6062639"/>
              <a:gd name="connsiteY73" fmla="*/ 2027473 h 2153651"/>
              <a:gd name="connsiteX74" fmla="*/ 1405993 w 6062639"/>
              <a:gd name="connsiteY74" fmla="*/ 2002694 h 2153651"/>
              <a:gd name="connsiteX75" fmla="*/ 1385548 w 6062639"/>
              <a:gd name="connsiteY75" fmla="*/ 2027473 h 2153651"/>
              <a:gd name="connsiteX76" fmla="*/ 1080928 w 6062639"/>
              <a:gd name="connsiteY76" fmla="*/ 2153651 h 2153651"/>
              <a:gd name="connsiteX77" fmla="*/ 776308 w 6062639"/>
              <a:gd name="connsiteY77" fmla="*/ 2027473 h 2153651"/>
              <a:gd name="connsiteX78" fmla="*/ 755863 w 6062639"/>
              <a:gd name="connsiteY78" fmla="*/ 2002694 h 2153651"/>
              <a:gd name="connsiteX79" fmla="*/ 735418 w 6062639"/>
              <a:gd name="connsiteY79" fmla="*/ 2027473 h 2153651"/>
              <a:gd name="connsiteX80" fmla="*/ 430798 w 6062639"/>
              <a:gd name="connsiteY80" fmla="*/ 2153651 h 2153651"/>
              <a:gd name="connsiteX81" fmla="*/ 0 w 6062639"/>
              <a:gd name="connsiteY81" fmla="*/ 1722852 h 2153651"/>
              <a:gd name="connsiteX82" fmla="*/ 126178 w 6062639"/>
              <a:gd name="connsiteY82" fmla="*/ 1418231 h 2153651"/>
              <a:gd name="connsiteX83" fmla="*/ 148470 w 6062639"/>
              <a:gd name="connsiteY83" fmla="*/ 1399839 h 2153651"/>
              <a:gd name="connsiteX84" fmla="*/ 126178 w 6062639"/>
              <a:gd name="connsiteY84" fmla="*/ 1381446 h 2153651"/>
              <a:gd name="connsiteX85" fmla="*/ 0 w 6062639"/>
              <a:gd name="connsiteY85" fmla="*/ 1076825 h 2153651"/>
              <a:gd name="connsiteX86" fmla="*/ 126178 w 6062639"/>
              <a:gd name="connsiteY86" fmla="*/ 772204 h 2153651"/>
              <a:gd name="connsiteX87" fmla="*/ 148469 w 6062639"/>
              <a:gd name="connsiteY87" fmla="*/ 753812 h 2153651"/>
              <a:gd name="connsiteX88" fmla="*/ 126178 w 6062639"/>
              <a:gd name="connsiteY88" fmla="*/ 735420 h 2153651"/>
              <a:gd name="connsiteX89" fmla="*/ 0 w 6062639"/>
              <a:gd name="connsiteY89" fmla="*/ 430799 h 2153651"/>
              <a:gd name="connsiteX90" fmla="*/ 430798 w 6062639"/>
              <a:gd name="connsiteY90" fmla="*/ 0 h 2153651"/>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Lst>
            <a:rect l="l" t="t" r="r" b="b"/>
            <a:pathLst>
              <a:path w="6062639" h="2153651">
                <a:moveTo>
                  <a:pt x="5337454" y="1389890"/>
                </a:moveTo>
                <a:lnTo>
                  <a:pt x="5337454" y="1409787"/>
                </a:lnTo>
                <a:lnTo>
                  <a:pt x="5349512" y="1399839"/>
                </a:lnTo>
                <a:close/>
                <a:moveTo>
                  <a:pt x="5337454" y="743863"/>
                </a:moveTo>
                <a:lnTo>
                  <a:pt x="5337454" y="763760"/>
                </a:lnTo>
                <a:lnTo>
                  <a:pt x="5349512" y="753812"/>
                </a:lnTo>
                <a:close/>
                <a:moveTo>
                  <a:pt x="430798" y="0"/>
                </a:moveTo>
                <a:cubicBezTo>
                  <a:pt x="549760" y="0"/>
                  <a:pt x="657459" y="48219"/>
                  <a:pt x="735418" y="126179"/>
                </a:cubicBezTo>
                <a:lnTo>
                  <a:pt x="755863" y="150958"/>
                </a:lnTo>
                <a:lnTo>
                  <a:pt x="776308" y="126178"/>
                </a:lnTo>
                <a:cubicBezTo>
                  <a:pt x="854267" y="48219"/>
                  <a:pt x="961967" y="0"/>
                  <a:pt x="1080928" y="0"/>
                </a:cubicBezTo>
                <a:cubicBezTo>
                  <a:pt x="1199890" y="0"/>
                  <a:pt x="1307589" y="48219"/>
                  <a:pt x="1385548" y="126179"/>
                </a:cubicBezTo>
                <a:lnTo>
                  <a:pt x="1405993" y="150958"/>
                </a:lnTo>
                <a:lnTo>
                  <a:pt x="1426438" y="126178"/>
                </a:lnTo>
                <a:cubicBezTo>
                  <a:pt x="1504397" y="48219"/>
                  <a:pt x="1612097" y="0"/>
                  <a:pt x="1731058" y="0"/>
                </a:cubicBezTo>
                <a:cubicBezTo>
                  <a:pt x="1850020" y="0"/>
                  <a:pt x="1957719" y="48219"/>
                  <a:pt x="2035678" y="126179"/>
                </a:cubicBezTo>
                <a:lnTo>
                  <a:pt x="2056123" y="150958"/>
                </a:lnTo>
                <a:lnTo>
                  <a:pt x="2076568" y="126178"/>
                </a:lnTo>
                <a:cubicBezTo>
                  <a:pt x="2154527" y="48219"/>
                  <a:pt x="2262227" y="0"/>
                  <a:pt x="2381188" y="0"/>
                </a:cubicBezTo>
                <a:cubicBezTo>
                  <a:pt x="2500150" y="0"/>
                  <a:pt x="2607849" y="48219"/>
                  <a:pt x="2685808" y="126179"/>
                </a:cubicBezTo>
                <a:lnTo>
                  <a:pt x="2706253" y="150958"/>
                </a:lnTo>
                <a:lnTo>
                  <a:pt x="2726698" y="126178"/>
                </a:lnTo>
                <a:cubicBezTo>
                  <a:pt x="2804657" y="48219"/>
                  <a:pt x="2912357" y="0"/>
                  <a:pt x="3031318" y="0"/>
                </a:cubicBezTo>
                <a:cubicBezTo>
                  <a:pt x="3150280" y="0"/>
                  <a:pt x="3257979" y="48219"/>
                  <a:pt x="3335938" y="126179"/>
                </a:cubicBezTo>
                <a:lnTo>
                  <a:pt x="3356383" y="150958"/>
                </a:lnTo>
                <a:lnTo>
                  <a:pt x="3376828" y="126178"/>
                </a:lnTo>
                <a:cubicBezTo>
                  <a:pt x="3454787" y="48219"/>
                  <a:pt x="3562487" y="0"/>
                  <a:pt x="3681448" y="0"/>
                </a:cubicBezTo>
                <a:cubicBezTo>
                  <a:pt x="3800410" y="0"/>
                  <a:pt x="3908109" y="48219"/>
                  <a:pt x="3986068" y="126179"/>
                </a:cubicBezTo>
                <a:lnTo>
                  <a:pt x="4006513" y="150958"/>
                </a:lnTo>
                <a:lnTo>
                  <a:pt x="4026958" y="126178"/>
                </a:lnTo>
                <a:cubicBezTo>
                  <a:pt x="4104917" y="48219"/>
                  <a:pt x="4212616" y="0"/>
                  <a:pt x="4331578" y="0"/>
                </a:cubicBezTo>
                <a:cubicBezTo>
                  <a:pt x="4450539" y="0"/>
                  <a:pt x="4558239" y="48219"/>
                  <a:pt x="4636198" y="126179"/>
                </a:cubicBezTo>
                <a:lnTo>
                  <a:pt x="4656643" y="150958"/>
                </a:lnTo>
                <a:lnTo>
                  <a:pt x="4677088" y="126178"/>
                </a:lnTo>
                <a:cubicBezTo>
                  <a:pt x="4755047" y="48219"/>
                  <a:pt x="4862746" y="0"/>
                  <a:pt x="4981708" y="0"/>
                </a:cubicBezTo>
                <a:cubicBezTo>
                  <a:pt x="5100670" y="0"/>
                  <a:pt x="5208369" y="48219"/>
                  <a:pt x="5286328" y="126179"/>
                </a:cubicBezTo>
                <a:lnTo>
                  <a:pt x="5306774" y="150959"/>
                </a:lnTo>
                <a:lnTo>
                  <a:pt x="5327221" y="126178"/>
                </a:lnTo>
                <a:cubicBezTo>
                  <a:pt x="5405180" y="48219"/>
                  <a:pt x="5512879" y="0"/>
                  <a:pt x="5631841" y="0"/>
                </a:cubicBezTo>
                <a:cubicBezTo>
                  <a:pt x="5869764" y="0"/>
                  <a:pt x="6062639" y="192875"/>
                  <a:pt x="6062639" y="430799"/>
                </a:cubicBezTo>
                <a:cubicBezTo>
                  <a:pt x="6062639" y="549761"/>
                  <a:pt x="6014420" y="657461"/>
                  <a:pt x="5936461" y="735420"/>
                </a:cubicBezTo>
                <a:lnTo>
                  <a:pt x="5914169" y="753812"/>
                </a:lnTo>
                <a:lnTo>
                  <a:pt x="5936460" y="772204"/>
                </a:lnTo>
                <a:cubicBezTo>
                  <a:pt x="6014419" y="850163"/>
                  <a:pt x="6062638" y="957863"/>
                  <a:pt x="6062638" y="1076825"/>
                </a:cubicBezTo>
                <a:cubicBezTo>
                  <a:pt x="6062638" y="1195787"/>
                  <a:pt x="6014419" y="1303487"/>
                  <a:pt x="5936460" y="1381446"/>
                </a:cubicBezTo>
                <a:lnTo>
                  <a:pt x="5914168" y="1399839"/>
                </a:lnTo>
                <a:lnTo>
                  <a:pt x="5936460" y="1418231"/>
                </a:lnTo>
                <a:cubicBezTo>
                  <a:pt x="6014419" y="1496190"/>
                  <a:pt x="6062638" y="1603890"/>
                  <a:pt x="6062638" y="1722852"/>
                </a:cubicBezTo>
                <a:cubicBezTo>
                  <a:pt x="6062638" y="1960776"/>
                  <a:pt x="5869763" y="2153651"/>
                  <a:pt x="5631840" y="2153651"/>
                </a:cubicBezTo>
                <a:cubicBezTo>
                  <a:pt x="5512878" y="2153651"/>
                  <a:pt x="5405179" y="2105432"/>
                  <a:pt x="5327220" y="2027473"/>
                </a:cubicBezTo>
                <a:lnTo>
                  <a:pt x="5306774" y="2002692"/>
                </a:lnTo>
                <a:lnTo>
                  <a:pt x="5286328" y="2027473"/>
                </a:lnTo>
                <a:cubicBezTo>
                  <a:pt x="5208369" y="2105432"/>
                  <a:pt x="5100670" y="2153651"/>
                  <a:pt x="4981708" y="2153651"/>
                </a:cubicBezTo>
                <a:cubicBezTo>
                  <a:pt x="4862747" y="2153651"/>
                  <a:pt x="4755047" y="2105432"/>
                  <a:pt x="4677088" y="2027473"/>
                </a:cubicBezTo>
                <a:lnTo>
                  <a:pt x="4656643" y="2002694"/>
                </a:lnTo>
                <a:lnTo>
                  <a:pt x="4636198" y="2027473"/>
                </a:lnTo>
                <a:cubicBezTo>
                  <a:pt x="4558239" y="2105432"/>
                  <a:pt x="4450540" y="2153651"/>
                  <a:pt x="4331578" y="2153651"/>
                </a:cubicBezTo>
                <a:cubicBezTo>
                  <a:pt x="4212617" y="2153651"/>
                  <a:pt x="4104917" y="2105432"/>
                  <a:pt x="4026958" y="2027473"/>
                </a:cubicBezTo>
                <a:lnTo>
                  <a:pt x="4006513" y="2002694"/>
                </a:lnTo>
                <a:lnTo>
                  <a:pt x="3986068" y="2027473"/>
                </a:lnTo>
                <a:cubicBezTo>
                  <a:pt x="3908109" y="2105432"/>
                  <a:pt x="3800410" y="2153651"/>
                  <a:pt x="3681448" y="2153651"/>
                </a:cubicBezTo>
                <a:cubicBezTo>
                  <a:pt x="3562487" y="2153651"/>
                  <a:pt x="3454787" y="2105432"/>
                  <a:pt x="3376828" y="2027473"/>
                </a:cubicBezTo>
                <a:lnTo>
                  <a:pt x="3356383" y="2002694"/>
                </a:lnTo>
                <a:lnTo>
                  <a:pt x="3335938" y="2027473"/>
                </a:lnTo>
                <a:cubicBezTo>
                  <a:pt x="3257979" y="2105432"/>
                  <a:pt x="3150280" y="2153651"/>
                  <a:pt x="3031318" y="2153651"/>
                </a:cubicBezTo>
                <a:cubicBezTo>
                  <a:pt x="2912357" y="2153651"/>
                  <a:pt x="2804657" y="2105432"/>
                  <a:pt x="2726698" y="2027473"/>
                </a:cubicBezTo>
                <a:lnTo>
                  <a:pt x="2706253" y="2002694"/>
                </a:lnTo>
                <a:lnTo>
                  <a:pt x="2685808" y="2027473"/>
                </a:lnTo>
                <a:cubicBezTo>
                  <a:pt x="2607849" y="2105432"/>
                  <a:pt x="2500150" y="2153651"/>
                  <a:pt x="2381188" y="2153651"/>
                </a:cubicBezTo>
                <a:cubicBezTo>
                  <a:pt x="2262227" y="2153651"/>
                  <a:pt x="2154527" y="2105432"/>
                  <a:pt x="2076568" y="2027473"/>
                </a:cubicBezTo>
                <a:lnTo>
                  <a:pt x="2056123" y="2002694"/>
                </a:lnTo>
                <a:lnTo>
                  <a:pt x="2035678" y="2027473"/>
                </a:lnTo>
                <a:cubicBezTo>
                  <a:pt x="1957719" y="2105432"/>
                  <a:pt x="1850020" y="2153651"/>
                  <a:pt x="1731058" y="2153651"/>
                </a:cubicBezTo>
                <a:cubicBezTo>
                  <a:pt x="1612097" y="2153651"/>
                  <a:pt x="1504397" y="2105432"/>
                  <a:pt x="1426438" y="2027473"/>
                </a:cubicBezTo>
                <a:lnTo>
                  <a:pt x="1405993" y="2002694"/>
                </a:lnTo>
                <a:lnTo>
                  <a:pt x="1385548" y="2027473"/>
                </a:lnTo>
                <a:cubicBezTo>
                  <a:pt x="1307589" y="2105432"/>
                  <a:pt x="1199890" y="2153651"/>
                  <a:pt x="1080928" y="2153651"/>
                </a:cubicBezTo>
                <a:cubicBezTo>
                  <a:pt x="961967" y="2153651"/>
                  <a:pt x="854267" y="2105432"/>
                  <a:pt x="776308" y="2027473"/>
                </a:cubicBezTo>
                <a:lnTo>
                  <a:pt x="755863" y="2002694"/>
                </a:lnTo>
                <a:lnTo>
                  <a:pt x="735418" y="2027473"/>
                </a:lnTo>
                <a:cubicBezTo>
                  <a:pt x="657459" y="2105432"/>
                  <a:pt x="549760" y="2153651"/>
                  <a:pt x="430798" y="2153651"/>
                </a:cubicBezTo>
                <a:cubicBezTo>
                  <a:pt x="192875" y="2153651"/>
                  <a:pt x="0" y="1960776"/>
                  <a:pt x="0" y="1722852"/>
                </a:cubicBezTo>
                <a:cubicBezTo>
                  <a:pt x="0" y="1603890"/>
                  <a:pt x="48219" y="1496190"/>
                  <a:pt x="126178" y="1418231"/>
                </a:cubicBezTo>
                <a:lnTo>
                  <a:pt x="148470" y="1399839"/>
                </a:lnTo>
                <a:lnTo>
                  <a:pt x="126178" y="1381446"/>
                </a:lnTo>
                <a:cubicBezTo>
                  <a:pt x="48219" y="1303487"/>
                  <a:pt x="0" y="1195787"/>
                  <a:pt x="0" y="1076825"/>
                </a:cubicBezTo>
                <a:cubicBezTo>
                  <a:pt x="0" y="957863"/>
                  <a:pt x="48219" y="850163"/>
                  <a:pt x="126178" y="772204"/>
                </a:cubicBezTo>
                <a:lnTo>
                  <a:pt x="148469" y="753812"/>
                </a:lnTo>
                <a:lnTo>
                  <a:pt x="126178" y="735420"/>
                </a:lnTo>
                <a:cubicBezTo>
                  <a:pt x="48219" y="657461"/>
                  <a:pt x="0" y="549761"/>
                  <a:pt x="0" y="430799"/>
                </a:cubicBezTo>
                <a:cubicBezTo>
                  <a:pt x="0" y="192875"/>
                  <a:pt x="192875" y="0"/>
                  <a:pt x="430798" y="0"/>
                </a:cubicBezTo>
                <a:close/>
              </a:path>
            </a:pathLst>
          </a:custGeom>
          <a:solidFill>
            <a:schemeClr val="bg1"/>
          </a:solidFill>
          <a:ln>
            <a:noFill/>
          </a:ln>
          <a:effectLst>
            <a:glow rad="101600">
              <a:schemeClr val="bg1">
                <a:alpha val="60000"/>
              </a:schemeClr>
            </a:glow>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4400" b="0" i="0" u="none" strike="noStrike" kern="1200" cap="none" spc="0" normalizeH="0" baseline="0" noProof="0" dirty="0">
              <a:ln>
                <a:noFill/>
              </a:ln>
              <a:solidFill>
                <a:srgbClr val="FF8600"/>
              </a:solidFill>
              <a:effectLst/>
              <a:uLnTx/>
              <a:uFillTx/>
              <a:latin typeface="思源黑体 CN Bold" panose="020B0800000000000000" pitchFamily="34" charset="-122"/>
              <a:ea typeface="思源黑体 CN Bold" panose="020B0800000000000000" pitchFamily="34" charset="-122"/>
              <a:cs typeface="+mn-cs"/>
            </a:endParaRPr>
          </a:p>
        </p:txBody>
      </p:sp>
      <p:grpSp>
        <p:nvGrpSpPr>
          <p:cNvPr id="42" name="组合 41">
            <a:extLst>
              <a:ext uri="{FF2B5EF4-FFF2-40B4-BE49-F238E27FC236}">
                <a16:creationId xmlns:a16="http://schemas.microsoft.com/office/drawing/2014/main" id="{5DC91E59-0376-4E27-B70C-E3CE70F8D3F3}"/>
              </a:ext>
            </a:extLst>
          </p:cNvPr>
          <p:cNvGrpSpPr/>
          <p:nvPr/>
        </p:nvGrpSpPr>
        <p:grpSpPr>
          <a:xfrm>
            <a:off x="5832888" y="1942176"/>
            <a:ext cx="4751717" cy="66046"/>
            <a:chOff x="558029" y="1578576"/>
            <a:chExt cx="4751717" cy="66046"/>
          </a:xfrm>
        </p:grpSpPr>
        <p:sp>
          <p:nvSpPr>
            <p:cNvPr id="43" name="任意多边形: 形状 42">
              <a:extLst>
                <a:ext uri="{FF2B5EF4-FFF2-40B4-BE49-F238E27FC236}">
                  <a16:creationId xmlns:a16="http://schemas.microsoft.com/office/drawing/2014/main" id="{A0C9C773-6AC6-4228-A22C-5B96BAFE193B}"/>
                </a:ext>
              </a:extLst>
            </p:cNvPr>
            <p:cNvSpPr/>
            <p:nvPr/>
          </p:nvSpPr>
          <p:spPr>
            <a:xfrm>
              <a:off x="558029"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sp>
          <p:nvSpPr>
            <p:cNvPr id="44" name="任意多边形: 形状 43">
              <a:extLst>
                <a:ext uri="{FF2B5EF4-FFF2-40B4-BE49-F238E27FC236}">
                  <a16:creationId xmlns:a16="http://schemas.microsoft.com/office/drawing/2014/main" id="{C3A46AE8-49A8-45A4-B88E-EF0A26F8FB6B}"/>
                </a:ext>
              </a:extLst>
            </p:cNvPr>
            <p:cNvSpPr/>
            <p:nvPr/>
          </p:nvSpPr>
          <p:spPr>
            <a:xfrm>
              <a:off x="2926454" y="1578576"/>
              <a:ext cx="2383292" cy="66046"/>
            </a:xfrm>
            <a:custGeom>
              <a:avLst/>
              <a:gdLst>
                <a:gd name="connsiteX0" fmla="*/ 134820 w 5265183"/>
                <a:gd name="connsiteY0" fmla="*/ 0 h 145910"/>
                <a:gd name="connsiteX1" fmla="*/ 230152 w 5265183"/>
                <a:gd name="connsiteY1" fmla="*/ 39488 h 145910"/>
                <a:gd name="connsiteX2" fmla="*/ 248355 w 5265183"/>
                <a:gd name="connsiteY2" fmla="*/ 66486 h 145910"/>
                <a:gd name="connsiteX3" fmla="*/ 266558 w 5265183"/>
                <a:gd name="connsiteY3" fmla="*/ 39488 h 145910"/>
                <a:gd name="connsiteX4" fmla="*/ 361890 w 5265183"/>
                <a:gd name="connsiteY4" fmla="*/ 0 h 145910"/>
                <a:gd name="connsiteX5" fmla="*/ 457222 w 5265183"/>
                <a:gd name="connsiteY5" fmla="*/ 39488 h 145910"/>
                <a:gd name="connsiteX6" fmla="*/ 475425 w 5265183"/>
                <a:gd name="connsiteY6" fmla="*/ 66486 h 145910"/>
                <a:gd name="connsiteX7" fmla="*/ 493628 w 5265183"/>
                <a:gd name="connsiteY7" fmla="*/ 39488 h 145910"/>
                <a:gd name="connsiteX8" fmla="*/ 588960 w 5265183"/>
                <a:gd name="connsiteY8" fmla="*/ 0 h 145910"/>
                <a:gd name="connsiteX9" fmla="*/ 684292 w 5265183"/>
                <a:gd name="connsiteY9" fmla="*/ 39488 h 145910"/>
                <a:gd name="connsiteX10" fmla="*/ 702494 w 5265183"/>
                <a:gd name="connsiteY10" fmla="*/ 66486 h 145910"/>
                <a:gd name="connsiteX11" fmla="*/ 720698 w 5265183"/>
                <a:gd name="connsiteY11" fmla="*/ 39488 h 145910"/>
                <a:gd name="connsiteX12" fmla="*/ 816030 w 5265183"/>
                <a:gd name="connsiteY12" fmla="*/ 0 h 145910"/>
                <a:gd name="connsiteX13" fmla="*/ 911362 w 5265183"/>
                <a:gd name="connsiteY13" fmla="*/ 39488 h 145910"/>
                <a:gd name="connsiteX14" fmla="*/ 929565 w 5265183"/>
                <a:gd name="connsiteY14" fmla="*/ 66486 h 145910"/>
                <a:gd name="connsiteX15" fmla="*/ 947768 w 5265183"/>
                <a:gd name="connsiteY15" fmla="*/ 39488 h 145910"/>
                <a:gd name="connsiteX16" fmla="*/ 1043100 w 5265183"/>
                <a:gd name="connsiteY16" fmla="*/ 0 h 145910"/>
                <a:gd name="connsiteX17" fmla="*/ 1138432 w 5265183"/>
                <a:gd name="connsiteY17" fmla="*/ 39488 h 145910"/>
                <a:gd name="connsiteX18" fmla="*/ 1156635 w 5265183"/>
                <a:gd name="connsiteY18" fmla="*/ 66486 h 145910"/>
                <a:gd name="connsiteX19" fmla="*/ 1174837 w 5265183"/>
                <a:gd name="connsiteY19" fmla="*/ 39488 h 145910"/>
                <a:gd name="connsiteX20" fmla="*/ 1270170 w 5265183"/>
                <a:gd name="connsiteY20" fmla="*/ 0 h 145910"/>
                <a:gd name="connsiteX21" fmla="*/ 1365502 w 5265183"/>
                <a:gd name="connsiteY21" fmla="*/ 39488 h 145910"/>
                <a:gd name="connsiteX22" fmla="*/ 1383705 w 5265183"/>
                <a:gd name="connsiteY22" fmla="*/ 66486 h 145910"/>
                <a:gd name="connsiteX23" fmla="*/ 1401908 w 5265183"/>
                <a:gd name="connsiteY23" fmla="*/ 39488 h 145910"/>
                <a:gd name="connsiteX24" fmla="*/ 1497240 w 5265183"/>
                <a:gd name="connsiteY24" fmla="*/ 0 h 145910"/>
                <a:gd name="connsiteX25" fmla="*/ 1592571 w 5265183"/>
                <a:gd name="connsiteY25" fmla="*/ 39488 h 145910"/>
                <a:gd name="connsiteX26" fmla="*/ 1610774 w 5265183"/>
                <a:gd name="connsiteY26" fmla="*/ 66486 h 145910"/>
                <a:gd name="connsiteX27" fmla="*/ 1628977 w 5265183"/>
                <a:gd name="connsiteY27" fmla="*/ 39488 h 145910"/>
                <a:gd name="connsiteX28" fmla="*/ 1724309 w 5265183"/>
                <a:gd name="connsiteY28" fmla="*/ 0 h 145910"/>
                <a:gd name="connsiteX29" fmla="*/ 1819641 w 5265183"/>
                <a:gd name="connsiteY29" fmla="*/ 39488 h 145910"/>
                <a:gd name="connsiteX30" fmla="*/ 1837844 w 5265183"/>
                <a:gd name="connsiteY30" fmla="*/ 66486 h 145910"/>
                <a:gd name="connsiteX31" fmla="*/ 1856047 w 5265183"/>
                <a:gd name="connsiteY31" fmla="*/ 39488 h 145910"/>
                <a:gd name="connsiteX32" fmla="*/ 1951379 w 5265183"/>
                <a:gd name="connsiteY32" fmla="*/ 0 h 145910"/>
                <a:gd name="connsiteX33" fmla="*/ 2046711 w 5265183"/>
                <a:gd name="connsiteY33" fmla="*/ 39488 h 145910"/>
                <a:gd name="connsiteX34" fmla="*/ 2064914 w 5265183"/>
                <a:gd name="connsiteY34" fmla="*/ 66486 h 145910"/>
                <a:gd name="connsiteX35" fmla="*/ 2083117 w 5265183"/>
                <a:gd name="connsiteY35" fmla="*/ 39488 h 145910"/>
                <a:gd name="connsiteX36" fmla="*/ 2178449 w 5265183"/>
                <a:gd name="connsiteY36" fmla="*/ 0 h 145910"/>
                <a:gd name="connsiteX37" fmla="*/ 2273781 w 5265183"/>
                <a:gd name="connsiteY37" fmla="*/ 39488 h 145910"/>
                <a:gd name="connsiteX38" fmla="*/ 2291984 w 5265183"/>
                <a:gd name="connsiteY38" fmla="*/ 66486 h 145910"/>
                <a:gd name="connsiteX39" fmla="*/ 2310187 w 5265183"/>
                <a:gd name="connsiteY39" fmla="*/ 39488 h 145910"/>
                <a:gd name="connsiteX40" fmla="*/ 2405519 w 5265183"/>
                <a:gd name="connsiteY40" fmla="*/ 0 h 145910"/>
                <a:gd name="connsiteX41" fmla="*/ 2500851 w 5265183"/>
                <a:gd name="connsiteY41" fmla="*/ 39488 h 145910"/>
                <a:gd name="connsiteX42" fmla="*/ 2519054 w 5265183"/>
                <a:gd name="connsiteY42" fmla="*/ 66486 h 145910"/>
                <a:gd name="connsiteX43" fmla="*/ 2537257 w 5265183"/>
                <a:gd name="connsiteY43" fmla="*/ 39488 h 145910"/>
                <a:gd name="connsiteX44" fmla="*/ 2632589 w 5265183"/>
                <a:gd name="connsiteY44" fmla="*/ 0 h 145910"/>
                <a:gd name="connsiteX45" fmla="*/ 2727921 w 5265183"/>
                <a:gd name="connsiteY45" fmla="*/ 39488 h 145910"/>
                <a:gd name="connsiteX46" fmla="*/ 2746124 w 5265183"/>
                <a:gd name="connsiteY46" fmla="*/ 66486 h 145910"/>
                <a:gd name="connsiteX47" fmla="*/ 2764327 w 5265183"/>
                <a:gd name="connsiteY47" fmla="*/ 39488 h 145910"/>
                <a:gd name="connsiteX48" fmla="*/ 2859659 w 5265183"/>
                <a:gd name="connsiteY48" fmla="*/ 0 h 145910"/>
                <a:gd name="connsiteX49" fmla="*/ 2954991 w 5265183"/>
                <a:gd name="connsiteY49" fmla="*/ 39488 h 145910"/>
                <a:gd name="connsiteX50" fmla="*/ 2973194 w 5265183"/>
                <a:gd name="connsiteY50" fmla="*/ 66486 h 145910"/>
                <a:gd name="connsiteX51" fmla="*/ 2991397 w 5265183"/>
                <a:gd name="connsiteY51" fmla="*/ 39488 h 145910"/>
                <a:gd name="connsiteX52" fmla="*/ 3086729 w 5265183"/>
                <a:gd name="connsiteY52" fmla="*/ 0 h 145910"/>
                <a:gd name="connsiteX53" fmla="*/ 3182061 w 5265183"/>
                <a:gd name="connsiteY53" fmla="*/ 39488 h 145910"/>
                <a:gd name="connsiteX54" fmla="*/ 3200264 w 5265183"/>
                <a:gd name="connsiteY54" fmla="*/ 66486 h 145910"/>
                <a:gd name="connsiteX55" fmla="*/ 3218467 w 5265183"/>
                <a:gd name="connsiteY55" fmla="*/ 39488 h 145910"/>
                <a:gd name="connsiteX56" fmla="*/ 3313799 w 5265183"/>
                <a:gd name="connsiteY56" fmla="*/ 0 h 145910"/>
                <a:gd name="connsiteX57" fmla="*/ 3409131 w 5265183"/>
                <a:gd name="connsiteY57" fmla="*/ 39488 h 145910"/>
                <a:gd name="connsiteX58" fmla="*/ 3427334 w 5265183"/>
                <a:gd name="connsiteY58" fmla="*/ 66486 h 145910"/>
                <a:gd name="connsiteX59" fmla="*/ 3445537 w 5265183"/>
                <a:gd name="connsiteY59" fmla="*/ 39488 h 145910"/>
                <a:gd name="connsiteX60" fmla="*/ 3540869 w 5265183"/>
                <a:gd name="connsiteY60" fmla="*/ 0 h 145910"/>
                <a:gd name="connsiteX61" fmla="*/ 3636201 w 5265183"/>
                <a:gd name="connsiteY61" fmla="*/ 39488 h 145910"/>
                <a:gd name="connsiteX62" fmla="*/ 3654404 w 5265183"/>
                <a:gd name="connsiteY62" fmla="*/ 66486 h 145910"/>
                <a:gd name="connsiteX63" fmla="*/ 3672607 w 5265183"/>
                <a:gd name="connsiteY63" fmla="*/ 39488 h 145910"/>
                <a:gd name="connsiteX64" fmla="*/ 3767939 w 5265183"/>
                <a:gd name="connsiteY64" fmla="*/ 0 h 145910"/>
                <a:gd name="connsiteX65" fmla="*/ 3863271 w 5265183"/>
                <a:gd name="connsiteY65" fmla="*/ 39488 h 145910"/>
                <a:gd name="connsiteX66" fmla="*/ 3881474 w 5265183"/>
                <a:gd name="connsiteY66" fmla="*/ 66486 h 145910"/>
                <a:gd name="connsiteX67" fmla="*/ 3899677 w 5265183"/>
                <a:gd name="connsiteY67" fmla="*/ 39488 h 145910"/>
                <a:gd name="connsiteX68" fmla="*/ 3995009 w 5265183"/>
                <a:gd name="connsiteY68" fmla="*/ 0 h 145910"/>
                <a:gd name="connsiteX69" fmla="*/ 4090341 w 5265183"/>
                <a:gd name="connsiteY69" fmla="*/ 39488 h 145910"/>
                <a:gd name="connsiteX70" fmla="*/ 4108544 w 5265183"/>
                <a:gd name="connsiteY70" fmla="*/ 66486 h 145910"/>
                <a:gd name="connsiteX71" fmla="*/ 4126747 w 5265183"/>
                <a:gd name="connsiteY71" fmla="*/ 39488 h 145910"/>
                <a:gd name="connsiteX72" fmla="*/ 4222079 w 5265183"/>
                <a:gd name="connsiteY72" fmla="*/ 0 h 145910"/>
                <a:gd name="connsiteX73" fmla="*/ 4317411 w 5265183"/>
                <a:gd name="connsiteY73" fmla="*/ 39488 h 145910"/>
                <a:gd name="connsiteX74" fmla="*/ 4335614 w 5265183"/>
                <a:gd name="connsiteY74" fmla="*/ 66486 h 145910"/>
                <a:gd name="connsiteX75" fmla="*/ 4353817 w 5265183"/>
                <a:gd name="connsiteY75" fmla="*/ 39488 h 145910"/>
                <a:gd name="connsiteX76" fmla="*/ 4449149 w 5265183"/>
                <a:gd name="connsiteY76" fmla="*/ 0 h 145910"/>
                <a:gd name="connsiteX77" fmla="*/ 4544481 w 5265183"/>
                <a:gd name="connsiteY77" fmla="*/ 39488 h 145910"/>
                <a:gd name="connsiteX78" fmla="*/ 4562684 w 5265183"/>
                <a:gd name="connsiteY78" fmla="*/ 66486 h 145910"/>
                <a:gd name="connsiteX79" fmla="*/ 4580887 w 5265183"/>
                <a:gd name="connsiteY79" fmla="*/ 39488 h 145910"/>
                <a:gd name="connsiteX80" fmla="*/ 4676219 w 5265183"/>
                <a:gd name="connsiteY80" fmla="*/ 0 h 145910"/>
                <a:gd name="connsiteX81" fmla="*/ 4771551 w 5265183"/>
                <a:gd name="connsiteY81" fmla="*/ 39488 h 145910"/>
                <a:gd name="connsiteX82" fmla="*/ 4789754 w 5265183"/>
                <a:gd name="connsiteY82" fmla="*/ 66486 h 145910"/>
                <a:gd name="connsiteX83" fmla="*/ 4807957 w 5265183"/>
                <a:gd name="connsiteY83" fmla="*/ 39488 h 145910"/>
                <a:gd name="connsiteX84" fmla="*/ 4903289 w 5265183"/>
                <a:gd name="connsiteY84" fmla="*/ 0 h 145910"/>
                <a:gd name="connsiteX85" fmla="*/ 4998621 w 5265183"/>
                <a:gd name="connsiteY85" fmla="*/ 39488 h 145910"/>
                <a:gd name="connsiteX86" fmla="*/ 5016826 w 5265183"/>
                <a:gd name="connsiteY86" fmla="*/ 66489 h 145910"/>
                <a:gd name="connsiteX87" fmla="*/ 5035031 w 5265183"/>
                <a:gd name="connsiteY87" fmla="*/ 39488 h 145910"/>
                <a:gd name="connsiteX88" fmla="*/ 5130363 w 5265183"/>
                <a:gd name="connsiteY88" fmla="*/ 0 h 145910"/>
                <a:gd name="connsiteX89" fmla="*/ 5265183 w 5265183"/>
                <a:gd name="connsiteY89" fmla="*/ 134820 h 145910"/>
                <a:gd name="connsiteX90" fmla="*/ 5262944 w 5265183"/>
                <a:gd name="connsiteY90" fmla="*/ 145910 h 145910"/>
                <a:gd name="connsiteX91" fmla="*/ 2239 w 5265183"/>
                <a:gd name="connsiteY91" fmla="*/ 145910 h 145910"/>
                <a:gd name="connsiteX92" fmla="*/ 0 w 5265183"/>
                <a:gd name="connsiteY92" fmla="*/ 134820 h 145910"/>
                <a:gd name="connsiteX93" fmla="*/ 134820 w 5265183"/>
                <a:gd name="connsiteY93" fmla="*/ 0 h 14591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 ang="0">
                  <a:pos x="connsiteX18" y="connsiteY18"/>
                </a:cxn>
                <a:cxn ang="0">
                  <a:pos x="connsiteX19" y="connsiteY19"/>
                </a:cxn>
                <a:cxn ang="0">
                  <a:pos x="connsiteX20" y="connsiteY20"/>
                </a:cxn>
                <a:cxn ang="0">
                  <a:pos x="connsiteX21" y="connsiteY21"/>
                </a:cxn>
                <a:cxn ang="0">
                  <a:pos x="connsiteX22" y="connsiteY22"/>
                </a:cxn>
                <a:cxn ang="0">
                  <a:pos x="connsiteX23" y="connsiteY23"/>
                </a:cxn>
                <a:cxn ang="0">
                  <a:pos x="connsiteX24" y="connsiteY24"/>
                </a:cxn>
                <a:cxn ang="0">
                  <a:pos x="connsiteX25" y="connsiteY25"/>
                </a:cxn>
                <a:cxn ang="0">
                  <a:pos x="connsiteX26" y="connsiteY26"/>
                </a:cxn>
                <a:cxn ang="0">
                  <a:pos x="connsiteX27" y="connsiteY27"/>
                </a:cxn>
                <a:cxn ang="0">
                  <a:pos x="connsiteX28" y="connsiteY28"/>
                </a:cxn>
                <a:cxn ang="0">
                  <a:pos x="connsiteX29" y="connsiteY29"/>
                </a:cxn>
                <a:cxn ang="0">
                  <a:pos x="connsiteX30" y="connsiteY30"/>
                </a:cxn>
                <a:cxn ang="0">
                  <a:pos x="connsiteX31" y="connsiteY31"/>
                </a:cxn>
                <a:cxn ang="0">
                  <a:pos x="connsiteX32" y="connsiteY32"/>
                </a:cxn>
                <a:cxn ang="0">
                  <a:pos x="connsiteX33" y="connsiteY33"/>
                </a:cxn>
                <a:cxn ang="0">
                  <a:pos x="connsiteX34" y="connsiteY34"/>
                </a:cxn>
                <a:cxn ang="0">
                  <a:pos x="connsiteX35" y="connsiteY35"/>
                </a:cxn>
                <a:cxn ang="0">
                  <a:pos x="connsiteX36" y="connsiteY36"/>
                </a:cxn>
                <a:cxn ang="0">
                  <a:pos x="connsiteX37" y="connsiteY37"/>
                </a:cxn>
                <a:cxn ang="0">
                  <a:pos x="connsiteX38" y="connsiteY38"/>
                </a:cxn>
                <a:cxn ang="0">
                  <a:pos x="connsiteX39" y="connsiteY39"/>
                </a:cxn>
                <a:cxn ang="0">
                  <a:pos x="connsiteX40" y="connsiteY40"/>
                </a:cxn>
                <a:cxn ang="0">
                  <a:pos x="connsiteX41" y="connsiteY41"/>
                </a:cxn>
                <a:cxn ang="0">
                  <a:pos x="connsiteX42" y="connsiteY42"/>
                </a:cxn>
                <a:cxn ang="0">
                  <a:pos x="connsiteX43" y="connsiteY43"/>
                </a:cxn>
                <a:cxn ang="0">
                  <a:pos x="connsiteX44" y="connsiteY44"/>
                </a:cxn>
                <a:cxn ang="0">
                  <a:pos x="connsiteX45" y="connsiteY45"/>
                </a:cxn>
                <a:cxn ang="0">
                  <a:pos x="connsiteX46" y="connsiteY46"/>
                </a:cxn>
                <a:cxn ang="0">
                  <a:pos x="connsiteX47" y="connsiteY47"/>
                </a:cxn>
                <a:cxn ang="0">
                  <a:pos x="connsiteX48" y="connsiteY48"/>
                </a:cxn>
                <a:cxn ang="0">
                  <a:pos x="connsiteX49" y="connsiteY49"/>
                </a:cxn>
                <a:cxn ang="0">
                  <a:pos x="connsiteX50" y="connsiteY50"/>
                </a:cxn>
                <a:cxn ang="0">
                  <a:pos x="connsiteX51" y="connsiteY51"/>
                </a:cxn>
                <a:cxn ang="0">
                  <a:pos x="connsiteX52" y="connsiteY52"/>
                </a:cxn>
                <a:cxn ang="0">
                  <a:pos x="connsiteX53" y="connsiteY53"/>
                </a:cxn>
                <a:cxn ang="0">
                  <a:pos x="connsiteX54" y="connsiteY54"/>
                </a:cxn>
                <a:cxn ang="0">
                  <a:pos x="connsiteX55" y="connsiteY55"/>
                </a:cxn>
                <a:cxn ang="0">
                  <a:pos x="connsiteX56" y="connsiteY56"/>
                </a:cxn>
                <a:cxn ang="0">
                  <a:pos x="connsiteX57" y="connsiteY57"/>
                </a:cxn>
                <a:cxn ang="0">
                  <a:pos x="connsiteX58" y="connsiteY58"/>
                </a:cxn>
                <a:cxn ang="0">
                  <a:pos x="connsiteX59" y="connsiteY59"/>
                </a:cxn>
                <a:cxn ang="0">
                  <a:pos x="connsiteX60" y="connsiteY60"/>
                </a:cxn>
                <a:cxn ang="0">
                  <a:pos x="connsiteX61" y="connsiteY61"/>
                </a:cxn>
                <a:cxn ang="0">
                  <a:pos x="connsiteX62" y="connsiteY62"/>
                </a:cxn>
                <a:cxn ang="0">
                  <a:pos x="connsiteX63" y="connsiteY63"/>
                </a:cxn>
                <a:cxn ang="0">
                  <a:pos x="connsiteX64" y="connsiteY64"/>
                </a:cxn>
                <a:cxn ang="0">
                  <a:pos x="connsiteX65" y="connsiteY65"/>
                </a:cxn>
                <a:cxn ang="0">
                  <a:pos x="connsiteX66" y="connsiteY66"/>
                </a:cxn>
                <a:cxn ang="0">
                  <a:pos x="connsiteX67" y="connsiteY67"/>
                </a:cxn>
                <a:cxn ang="0">
                  <a:pos x="connsiteX68" y="connsiteY68"/>
                </a:cxn>
                <a:cxn ang="0">
                  <a:pos x="connsiteX69" y="connsiteY69"/>
                </a:cxn>
                <a:cxn ang="0">
                  <a:pos x="connsiteX70" y="connsiteY70"/>
                </a:cxn>
                <a:cxn ang="0">
                  <a:pos x="connsiteX71" y="connsiteY71"/>
                </a:cxn>
                <a:cxn ang="0">
                  <a:pos x="connsiteX72" y="connsiteY72"/>
                </a:cxn>
                <a:cxn ang="0">
                  <a:pos x="connsiteX73" y="connsiteY73"/>
                </a:cxn>
                <a:cxn ang="0">
                  <a:pos x="connsiteX74" y="connsiteY74"/>
                </a:cxn>
                <a:cxn ang="0">
                  <a:pos x="connsiteX75" y="connsiteY75"/>
                </a:cxn>
                <a:cxn ang="0">
                  <a:pos x="connsiteX76" y="connsiteY76"/>
                </a:cxn>
                <a:cxn ang="0">
                  <a:pos x="connsiteX77" y="connsiteY77"/>
                </a:cxn>
                <a:cxn ang="0">
                  <a:pos x="connsiteX78" y="connsiteY78"/>
                </a:cxn>
                <a:cxn ang="0">
                  <a:pos x="connsiteX79" y="connsiteY79"/>
                </a:cxn>
                <a:cxn ang="0">
                  <a:pos x="connsiteX80" y="connsiteY80"/>
                </a:cxn>
                <a:cxn ang="0">
                  <a:pos x="connsiteX81" y="connsiteY81"/>
                </a:cxn>
                <a:cxn ang="0">
                  <a:pos x="connsiteX82" y="connsiteY82"/>
                </a:cxn>
                <a:cxn ang="0">
                  <a:pos x="connsiteX83" y="connsiteY83"/>
                </a:cxn>
                <a:cxn ang="0">
                  <a:pos x="connsiteX84" y="connsiteY84"/>
                </a:cxn>
                <a:cxn ang="0">
                  <a:pos x="connsiteX85" y="connsiteY85"/>
                </a:cxn>
                <a:cxn ang="0">
                  <a:pos x="connsiteX86" y="connsiteY86"/>
                </a:cxn>
                <a:cxn ang="0">
                  <a:pos x="connsiteX87" y="connsiteY87"/>
                </a:cxn>
                <a:cxn ang="0">
                  <a:pos x="connsiteX88" y="connsiteY88"/>
                </a:cxn>
                <a:cxn ang="0">
                  <a:pos x="connsiteX89" y="connsiteY89"/>
                </a:cxn>
                <a:cxn ang="0">
                  <a:pos x="connsiteX90" y="connsiteY90"/>
                </a:cxn>
                <a:cxn ang="0">
                  <a:pos x="connsiteX91" y="connsiteY91"/>
                </a:cxn>
                <a:cxn ang="0">
                  <a:pos x="connsiteX92" y="connsiteY92"/>
                </a:cxn>
                <a:cxn ang="0">
                  <a:pos x="connsiteX93" y="connsiteY93"/>
                </a:cxn>
              </a:cxnLst>
              <a:rect l="l" t="t" r="r" b="b"/>
              <a:pathLst>
                <a:path w="5265183" h="145910">
                  <a:moveTo>
                    <a:pt x="134820" y="0"/>
                  </a:moveTo>
                  <a:cubicBezTo>
                    <a:pt x="172049" y="0"/>
                    <a:pt x="205754" y="15090"/>
                    <a:pt x="230152" y="39488"/>
                  </a:cubicBezTo>
                  <a:lnTo>
                    <a:pt x="248355" y="66486"/>
                  </a:lnTo>
                  <a:lnTo>
                    <a:pt x="266558" y="39488"/>
                  </a:lnTo>
                  <a:cubicBezTo>
                    <a:pt x="290955" y="15090"/>
                    <a:pt x="324661" y="0"/>
                    <a:pt x="361890" y="0"/>
                  </a:cubicBezTo>
                  <a:cubicBezTo>
                    <a:pt x="399119" y="0"/>
                    <a:pt x="432825" y="15090"/>
                    <a:pt x="457222" y="39488"/>
                  </a:cubicBezTo>
                  <a:lnTo>
                    <a:pt x="475425" y="66486"/>
                  </a:lnTo>
                  <a:lnTo>
                    <a:pt x="493628" y="39488"/>
                  </a:lnTo>
                  <a:cubicBezTo>
                    <a:pt x="518025" y="15090"/>
                    <a:pt x="551730" y="0"/>
                    <a:pt x="588960" y="0"/>
                  </a:cubicBezTo>
                  <a:cubicBezTo>
                    <a:pt x="626189" y="0"/>
                    <a:pt x="659894" y="15090"/>
                    <a:pt x="684292" y="39488"/>
                  </a:cubicBezTo>
                  <a:lnTo>
                    <a:pt x="702494" y="66486"/>
                  </a:lnTo>
                  <a:lnTo>
                    <a:pt x="720698" y="39488"/>
                  </a:lnTo>
                  <a:cubicBezTo>
                    <a:pt x="745096" y="15090"/>
                    <a:pt x="778800" y="0"/>
                    <a:pt x="816030" y="0"/>
                  </a:cubicBezTo>
                  <a:cubicBezTo>
                    <a:pt x="853259" y="0"/>
                    <a:pt x="886964" y="15090"/>
                    <a:pt x="911362" y="39488"/>
                  </a:cubicBezTo>
                  <a:lnTo>
                    <a:pt x="929565" y="66486"/>
                  </a:lnTo>
                  <a:lnTo>
                    <a:pt x="947768" y="39488"/>
                  </a:lnTo>
                  <a:cubicBezTo>
                    <a:pt x="972165" y="15090"/>
                    <a:pt x="1005870" y="0"/>
                    <a:pt x="1043100" y="0"/>
                  </a:cubicBezTo>
                  <a:cubicBezTo>
                    <a:pt x="1080329" y="0"/>
                    <a:pt x="1114034" y="15090"/>
                    <a:pt x="1138432" y="39488"/>
                  </a:cubicBezTo>
                  <a:lnTo>
                    <a:pt x="1156635" y="66486"/>
                  </a:lnTo>
                  <a:lnTo>
                    <a:pt x="1174837" y="39488"/>
                  </a:lnTo>
                  <a:cubicBezTo>
                    <a:pt x="1199236" y="15090"/>
                    <a:pt x="1232940" y="0"/>
                    <a:pt x="1270170" y="0"/>
                  </a:cubicBezTo>
                  <a:cubicBezTo>
                    <a:pt x="1307399" y="0"/>
                    <a:pt x="1341104" y="15090"/>
                    <a:pt x="1365502" y="39488"/>
                  </a:cubicBezTo>
                  <a:lnTo>
                    <a:pt x="1383705" y="66486"/>
                  </a:lnTo>
                  <a:lnTo>
                    <a:pt x="1401908" y="39488"/>
                  </a:lnTo>
                  <a:cubicBezTo>
                    <a:pt x="1426305" y="15090"/>
                    <a:pt x="1460010" y="0"/>
                    <a:pt x="1497240" y="0"/>
                  </a:cubicBezTo>
                  <a:cubicBezTo>
                    <a:pt x="1534469" y="0"/>
                    <a:pt x="1568174" y="15090"/>
                    <a:pt x="1592571" y="39488"/>
                  </a:cubicBezTo>
                  <a:lnTo>
                    <a:pt x="1610774" y="66486"/>
                  </a:lnTo>
                  <a:lnTo>
                    <a:pt x="1628977" y="39488"/>
                  </a:lnTo>
                  <a:cubicBezTo>
                    <a:pt x="1653375" y="15090"/>
                    <a:pt x="1687080" y="0"/>
                    <a:pt x="1724309" y="0"/>
                  </a:cubicBezTo>
                  <a:cubicBezTo>
                    <a:pt x="1761539" y="0"/>
                    <a:pt x="1795244" y="15090"/>
                    <a:pt x="1819641" y="39488"/>
                  </a:cubicBezTo>
                  <a:lnTo>
                    <a:pt x="1837844" y="66486"/>
                  </a:lnTo>
                  <a:lnTo>
                    <a:pt x="1856047" y="39488"/>
                  </a:lnTo>
                  <a:cubicBezTo>
                    <a:pt x="1880445" y="15090"/>
                    <a:pt x="1914150" y="0"/>
                    <a:pt x="1951379" y="0"/>
                  </a:cubicBezTo>
                  <a:cubicBezTo>
                    <a:pt x="1988609" y="0"/>
                    <a:pt x="2022314" y="15090"/>
                    <a:pt x="2046711" y="39488"/>
                  </a:cubicBezTo>
                  <a:lnTo>
                    <a:pt x="2064914" y="66486"/>
                  </a:lnTo>
                  <a:lnTo>
                    <a:pt x="2083117" y="39488"/>
                  </a:lnTo>
                  <a:cubicBezTo>
                    <a:pt x="2107515" y="15090"/>
                    <a:pt x="2141220" y="0"/>
                    <a:pt x="2178449" y="0"/>
                  </a:cubicBezTo>
                  <a:cubicBezTo>
                    <a:pt x="2215679" y="0"/>
                    <a:pt x="2249384" y="15090"/>
                    <a:pt x="2273781" y="39488"/>
                  </a:cubicBezTo>
                  <a:lnTo>
                    <a:pt x="2291984" y="66486"/>
                  </a:lnTo>
                  <a:lnTo>
                    <a:pt x="2310187" y="39488"/>
                  </a:lnTo>
                  <a:cubicBezTo>
                    <a:pt x="2334585" y="15090"/>
                    <a:pt x="2368290" y="0"/>
                    <a:pt x="2405519" y="0"/>
                  </a:cubicBezTo>
                  <a:cubicBezTo>
                    <a:pt x="2442749" y="0"/>
                    <a:pt x="2476454" y="15090"/>
                    <a:pt x="2500851" y="39488"/>
                  </a:cubicBezTo>
                  <a:lnTo>
                    <a:pt x="2519054" y="66486"/>
                  </a:lnTo>
                  <a:lnTo>
                    <a:pt x="2537257" y="39488"/>
                  </a:lnTo>
                  <a:cubicBezTo>
                    <a:pt x="2561655" y="15090"/>
                    <a:pt x="2595360" y="0"/>
                    <a:pt x="2632589" y="0"/>
                  </a:cubicBezTo>
                  <a:cubicBezTo>
                    <a:pt x="2669819" y="0"/>
                    <a:pt x="2703524" y="15090"/>
                    <a:pt x="2727921" y="39488"/>
                  </a:cubicBezTo>
                  <a:lnTo>
                    <a:pt x="2746124" y="66486"/>
                  </a:lnTo>
                  <a:lnTo>
                    <a:pt x="2764327" y="39488"/>
                  </a:lnTo>
                  <a:cubicBezTo>
                    <a:pt x="2788725" y="15090"/>
                    <a:pt x="2822430" y="0"/>
                    <a:pt x="2859659" y="0"/>
                  </a:cubicBezTo>
                  <a:cubicBezTo>
                    <a:pt x="2896889" y="0"/>
                    <a:pt x="2930594" y="15090"/>
                    <a:pt x="2954991" y="39488"/>
                  </a:cubicBezTo>
                  <a:lnTo>
                    <a:pt x="2973194" y="66486"/>
                  </a:lnTo>
                  <a:lnTo>
                    <a:pt x="2991397" y="39488"/>
                  </a:lnTo>
                  <a:cubicBezTo>
                    <a:pt x="3015795" y="15090"/>
                    <a:pt x="3049500" y="0"/>
                    <a:pt x="3086729" y="0"/>
                  </a:cubicBezTo>
                  <a:cubicBezTo>
                    <a:pt x="3123959" y="0"/>
                    <a:pt x="3157664" y="15090"/>
                    <a:pt x="3182061" y="39488"/>
                  </a:cubicBezTo>
                  <a:lnTo>
                    <a:pt x="3200264" y="66486"/>
                  </a:lnTo>
                  <a:lnTo>
                    <a:pt x="3218467" y="39488"/>
                  </a:lnTo>
                  <a:cubicBezTo>
                    <a:pt x="3242865" y="15090"/>
                    <a:pt x="3276570" y="0"/>
                    <a:pt x="3313799" y="0"/>
                  </a:cubicBezTo>
                  <a:cubicBezTo>
                    <a:pt x="3351029" y="0"/>
                    <a:pt x="3384734" y="15090"/>
                    <a:pt x="3409131" y="39488"/>
                  </a:cubicBezTo>
                  <a:lnTo>
                    <a:pt x="3427334" y="66486"/>
                  </a:lnTo>
                  <a:lnTo>
                    <a:pt x="3445537" y="39488"/>
                  </a:lnTo>
                  <a:cubicBezTo>
                    <a:pt x="3469935" y="15090"/>
                    <a:pt x="3503640" y="0"/>
                    <a:pt x="3540869" y="0"/>
                  </a:cubicBezTo>
                  <a:cubicBezTo>
                    <a:pt x="3578099" y="0"/>
                    <a:pt x="3611804" y="15090"/>
                    <a:pt x="3636201" y="39488"/>
                  </a:cubicBezTo>
                  <a:lnTo>
                    <a:pt x="3654404" y="66486"/>
                  </a:lnTo>
                  <a:lnTo>
                    <a:pt x="3672607" y="39488"/>
                  </a:lnTo>
                  <a:cubicBezTo>
                    <a:pt x="3697005" y="15090"/>
                    <a:pt x="3730710" y="0"/>
                    <a:pt x="3767939" y="0"/>
                  </a:cubicBezTo>
                  <a:cubicBezTo>
                    <a:pt x="3805169" y="0"/>
                    <a:pt x="3838874" y="15090"/>
                    <a:pt x="3863271" y="39488"/>
                  </a:cubicBezTo>
                  <a:lnTo>
                    <a:pt x="3881474" y="66486"/>
                  </a:lnTo>
                  <a:lnTo>
                    <a:pt x="3899677" y="39488"/>
                  </a:lnTo>
                  <a:cubicBezTo>
                    <a:pt x="3924075" y="15090"/>
                    <a:pt x="3957780" y="0"/>
                    <a:pt x="3995009" y="0"/>
                  </a:cubicBezTo>
                  <a:cubicBezTo>
                    <a:pt x="4032239" y="0"/>
                    <a:pt x="4065944" y="15090"/>
                    <a:pt x="4090341" y="39488"/>
                  </a:cubicBezTo>
                  <a:lnTo>
                    <a:pt x="4108544" y="66486"/>
                  </a:lnTo>
                  <a:lnTo>
                    <a:pt x="4126747" y="39488"/>
                  </a:lnTo>
                  <a:cubicBezTo>
                    <a:pt x="4151145" y="15090"/>
                    <a:pt x="4184850" y="0"/>
                    <a:pt x="4222079" y="0"/>
                  </a:cubicBezTo>
                  <a:cubicBezTo>
                    <a:pt x="4259309" y="0"/>
                    <a:pt x="4293014" y="15090"/>
                    <a:pt x="4317411" y="39488"/>
                  </a:cubicBezTo>
                  <a:lnTo>
                    <a:pt x="4335614" y="66486"/>
                  </a:lnTo>
                  <a:lnTo>
                    <a:pt x="4353817" y="39488"/>
                  </a:lnTo>
                  <a:cubicBezTo>
                    <a:pt x="4378215" y="15090"/>
                    <a:pt x="4411920" y="0"/>
                    <a:pt x="4449149" y="0"/>
                  </a:cubicBezTo>
                  <a:cubicBezTo>
                    <a:pt x="4486379" y="0"/>
                    <a:pt x="4520084" y="15090"/>
                    <a:pt x="4544481" y="39488"/>
                  </a:cubicBezTo>
                  <a:lnTo>
                    <a:pt x="4562684" y="66486"/>
                  </a:lnTo>
                  <a:lnTo>
                    <a:pt x="4580887" y="39488"/>
                  </a:lnTo>
                  <a:cubicBezTo>
                    <a:pt x="4605285" y="15090"/>
                    <a:pt x="4638990" y="0"/>
                    <a:pt x="4676219" y="0"/>
                  </a:cubicBezTo>
                  <a:cubicBezTo>
                    <a:pt x="4713449" y="0"/>
                    <a:pt x="4747154" y="15090"/>
                    <a:pt x="4771551" y="39488"/>
                  </a:cubicBezTo>
                  <a:lnTo>
                    <a:pt x="4789754" y="66486"/>
                  </a:lnTo>
                  <a:lnTo>
                    <a:pt x="4807957" y="39488"/>
                  </a:lnTo>
                  <a:cubicBezTo>
                    <a:pt x="4832355" y="15090"/>
                    <a:pt x="4866060" y="0"/>
                    <a:pt x="4903289" y="0"/>
                  </a:cubicBezTo>
                  <a:cubicBezTo>
                    <a:pt x="4940519" y="0"/>
                    <a:pt x="4974224" y="15090"/>
                    <a:pt x="4998621" y="39488"/>
                  </a:cubicBezTo>
                  <a:lnTo>
                    <a:pt x="5016826" y="66489"/>
                  </a:lnTo>
                  <a:lnTo>
                    <a:pt x="5035031" y="39488"/>
                  </a:lnTo>
                  <a:cubicBezTo>
                    <a:pt x="5059429" y="15090"/>
                    <a:pt x="5093134" y="0"/>
                    <a:pt x="5130363" y="0"/>
                  </a:cubicBezTo>
                  <a:cubicBezTo>
                    <a:pt x="5204822" y="0"/>
                    <a:pt x="5265183" y="60361"/>
                    <a:pt x="5265183" y="134820"/>
                  </a:cubicBezTo>
                  <a:lnTo>
                    <a:pt x="5262944" y="145910"/>
                  </a:lnTo>
                  <a:lnTo>
                    <a:pt x="2239" y="145910"/>
                  </a:lnTo>
                  <a:lnTo>
                    <a:pt x="0" y="134820"/>
                  </a:lnTo>
                  <a:cubicBezTo>
                    <a:pt x="0" y="60361"/>
                    <a:pt x="60361" y="0"/>
                    <a:pt x="134820" y="0"/>
                  </a:cubicBezTo>
                  <a:close/>
                </a:path>
              </a:pathLst>
            </a:custGeom>
            <a:solidFill>
              <a:schemeClr val="bg1"/>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wrap="square" rtlCol="0" anchor="ctr">
              <a:no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zh-CN" altLang="en-US" sz="1800" b="0" i="0" u="none" strike="noStrike" kern="1200" cap="none" spc="0" normalizeH="0" baseline="0" noProof="0">
                <a:ln>
                  <a:noFill/>
                </a:ln>
                <a:solidFill>
                  <a:prstClr val="white"/>
                </a:solidFill>
                <a:effectLst/>
                <a:uLnTx/>
                <a:uFillTx/>
                <a:latin typeface="等线" panose="020F0502020204030204"/>
                <a:ea typeface="等线" panose="02010600030101010101" pitchFamily="2" charset="-122"/>
                <a:cs typeface="+mn-cs"/>
              </a:endParaRPr>
            </a:p>
          </p:txBody>
        </p:sp>
      </p:grpSp>
      <p:sp>
        <p:nvSpPr>
          <p:cNvPr id="45" name="文本框 44">
            <a:extLst>
              <a:ext uri="{FF2B5EF4-FFF2-40B4-BE49-F238E27FC236}">
                <a16:creationId xmlns:a16="http://schemas.microsoft.com/office/drawing/2014/main" id="{7D77B639-4FC9-4C7E-934D-563E63BA579B}"/>
              </a:ext>
            </a:extLst>
          </p:cNvPr>
          <p:cNvSpPr txBox="1"/>
          <p:nvPr/>
        </p:nvSpPr>
        <p:spPr>
          <a:xfrm>
            <a:off x="3531133" y="1666932"/>
            <a:ext cx="6368520" cy="1446550"/>
          </a:xfrm>
          <a:prstGeom prst="rect">
            <a:avLst/>
          </a:prstGeom>
          <a:noFill/>
        </p:spPr>
        <p:txBody>
          <a:bodyPr wrap="square" rtlCol="0">
            <a:spAutoFit/>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44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LUYỆN</a:t>
            </a:r>
          </a:p>
          <a:p>
            <a:pPr marL="0" marR="0" lvl="0" indent="0" algn="ctr" defTabSz="914400" rtl="0" eaLnBrk="1" fontAlgn="auto" latinLnBrk="0" hangingPunct="1">
              <a:lnSpc>
                <a:spcPct val="100000"/>
              </a:lnSpc>
              <a:spcBef>
                <a:spcPts val="0"/>
              </a:spcBef>
              <a:spcAft>
                <a:spcPts val="0"/>
              </a:spcAft>
              <a:buClrTx/>
              <a:buSzTx/>
              <a:buFontTx/>
              <a:buNone/>
              <a:tabLst/>
              <a:defRPr/>
            </a:pPr>
            <a:r>
              <a:rPr kumimoji="0" lang="vi-VN" altLang="zh-CN" sz="4400" b="1" i="0" u="none" strike="noStrike" kern="1200" cap="none" spc="0" normalizeH="0" baseline="0" noProof="0" dirty="0">
                <a:ln>
                  <a:noFill/>
                </a:ln>
                <a:solidFill>
                  <a:srgbClr val="ED6C0B"/>
                </a:solidFill>
                <a:effectLst/>
                <a:uLnTx/>
                <a:uFillTx/>
                <a:ea typeface="字魂20号-石头体" panose="00000500000000000000" pitchFamily="2" charset="-122"/>
                <a:cs typeface="+mn-cs"/>
              </a:rPr>
              <a:t>ĐỌC THÀNH TIẾNG</a:t>
            </a:r>
          </a:p>
        </p:txBody>
      </p:sp>
    </p:spTree>
    <p:extLst>
      <p:ext uri="{BB962C8B-B14F-4D97-AF65-F5344CB8AC3E}">
        <p14:creationId xmlns:p14="http://schemas.microsoft.com/office/powerpoint/2010/main" val="1289368351"/>
      </p:ext>
    </p:extLst>
  </p:cSld>
  <p:clrMapOvr>
    <a:masterClrMapping/>
  </p:clrMapOvr>
  <p:transition>
    <p:random/>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41" presetClass="entr" presetSubtype="0" fill="hold" grpId="0" nodeType="afterEffect">
                                  <p:stCondLst>
                                    <p:cond delay="0"/>
                                  </p:stCondLst>
                                  <p:iterate type="lt">
                                    <p:tmPct val="11111"/>
                                  </p:iterate>
                                  <p:childTnLst>
                                    <p:set>
                                      <p:cBhvr>
                                        <p:cTn id="6" dur="1" fill="hold">
                                          <p:stCondLst>
                                            <p:cond delay="0"/>
                                          </p:stCondLst>
                                        </p:cTn>
                                        <p:tgtEl>
                                          <p:spTgt spid="45"/>
                                        </p:tgtEl>
                                        <p:attrNameLst>
                                          <p:attrName>style.visibility</p:attrName>
                                        </p:attrNameLst>
                                      </p:cBhvr>
                                      <p:to>
                                        <p:strVal val="visible"/>
                                      </p:to>
                                    </p:set>
                                    <p:anim calcmode="lin" valueType="num">
                                      <p:cBhvr>
                                        <p:cTn id="7" dur="750" fill="hold"/>
                                        <p:tgtEl>
                                          <p:spTgt spid="45"/>
                                        </p:tgtEl>
                                        <p:attrNameLst>
                                          <p:attrName>ppt_x</p:attrName>
                                        </p:attrNameLst>
                                      </p:cBhvr>
                                      <p:tavLst>
                                        <p:tav tm="0">
                                          <p:val>
                                            <p:strVal val="#ppt_x"/>
                                          </p:val>
                                        </p:tav>
                                        <p:tav tm="50000">
                                          <p:val>
                                            <p:strVal val="#ppt_x+.1"/>
                                          </p:val>
                                        </p:tav>
                                        <p:tav tm="100000">
                                          <p:val>
                                            <p:strVal val="#ppt_x"/>
                                          </p:val>
                                        </p:tav>
                                      </p:tavLst>
                                    </p:anim>
                                    <p:anim calcmode="lin" valueType="num">
                                      <p:cBhvr>
                                        <p:cTn id="8" dur="750" fill="hold"/>
                                        <p:tgtEl>
                                          <p:spTgt spid="45"/>
                                        </p:tgtEl>
                                        <p:attrNameLst>
                                          <p:attrName>ppt_y</p:attrName>
                                        </p:attrNameLst>
                                      </p:cBhvr>
                                      <p:tavLst>
                                        <p:tav tm="0">
                                          <p:val>
                                            <p:strVal val="#ppt_y"/>
                                          </p:val>
                                        </p:tav>
                                        <p:tav tm="100000">
                                          <p:val>
                                            <p:strVal val="#ppt_y"/>
                                          </p:val>
                                        </p:tav>
                                      </p:tavLst>
                                    </p:anim>
                                    <p:anim calcmode="lin" valueType="num">
                                      <p:cBhvr>
                                        <p:cTn id="9" dur="750" fill="hold"/>
                                        <p:tgtEl>
                                          <p:spTgt spid="45"/>
                                        </p:tgtEl>
                                        <p:attrNameLst>
                                          <p:attrName>ppt_h</p:attrName>
                                        </p:attrNameLst>
                                      </p:cBhvr>
                                      <p:tavLst>
                                        <p:tav tm="0">
                                          <p:val>
                                            <p:strVal val="#ppt_h/10"/>
                                          </p:val>
                                        </p:tav>
                                        <p:tav tm="50000">
                                          <p:val>
                                            <p:strVal val="#ppt_h+.01"/>
                                          </p:val>
                                        </p:tav>
                                        <p:tav tm="100000">
                                          <p:val>
                                            <p:strVal val="#ppt_h"/>
                                          </p:val>
                                        </p:tav>
                                      </p:tavLst>
                                    </p:anim>
                                    <p:anim calcmode="lin" valueType="num">
                                      <p:cBhvr>
                                        <p:cTn id="10" dur="750" fill="hold"/>
                                        <p:tgtEl>
                                          <p:spTgt spid="45"/>
                                        </p:tgtEl>
                                        <p:attrNameLst>
                                          <p:attrName>ppt_w</p:attrName>
                                        </p:attrNameLst>
                                      </p:cBhvr>
                                      <p:tavLst>
                                        <p:tav tm="0">
                                          <p:val>
                                            <p:strVal val="#ppt_w/10"/>
                                          </p:val>
                                        </p:tav>
                                        <p:tav tm="50000">
                                          <p:val>
                                            <p:strVal val="#ppt_w+.01"/>
                                          </p:val>
                                        </p:tav>
                                        <p:tav tm="100000">
                                          <p:val>
                                            <p:strVal val="#ppt_w"/>
                                          </p:val>
                                        </p:tav>
                                      </p:tavLst>
                                    </p:anim>
                                    <p:animEffect transition="in" filter="fade">
                                      <p:cBhvr>
                                        <p:cTn id="11" dur="750" tmFilter="0,0; .5, 1; 1, 1"/>
                                        <p:tgtEl>
                                          <p:spTgt spid="4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 grpId="0"/>
    </p:bldLst>
  </p:timing>
</p:sld>
</file>

<file path=ppt/theme/theme1.xml><?xml version="1.0" encoding="utf-8"?>
<a:theme xmlns:a="http://schemas.openxmlformats.org/drawingml/2006/main" name="Office 主题​​">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等线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等线"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0.xml><?xml version="1.0" encoding="utf-8"?>
<a:theme xmlns:a="http://schemas.openxmlformats.org/drawingml/2006/main" name="6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7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8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xml><?xml version="1.0" encoding="utf-8"?>
<a:theme xmlns:a="http://schemas.openxmlformats.org/drawingml/2006/main" name="9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0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1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2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13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8.xml><?xml version="1.0" encoding="utf-8"?>
<a:theme xmlns:a="http://schemas.openxmlformats.org/drawingml/2006/main" name="14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9.xml><?xml version="1.0" encoding="utf-8"?>
<a:theme xmlns:a="http://schemas.openxmlformats.org/drawingml/2006/main" name="15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1_SlidesMania">
  <a:themeElements>
    <a:clrScheme name="Simple Light">
      <a:dk1>
        <a:srgbClr val="000000"/>
      </a:dk1>
      <a:lt1>
        <a:srgbClr val="F9BC6E"/>
      </a:lt1>
      <a:dk2>
        <a:srgbClr val="171717"/>
      </a:dk2>
      <a:lt2>
        <a:srgbClr val="EEEEEE"/>
      </a:lt2>
      <a:accent1>
        <a:srgbClr val="D44B16"/>
      </a:accent1>
      <a:accent2>
        <a:srgbClr val="30A3CE"/>
      </a:accent2>
      <a:accent3>
        <a:srgbClr val="9BAC22"/>
      </a:accent3>
      <a:accent4>
        <a:srgbClr val="F1C232"/>
      </a:accent4>
      <a:accent5>
        <a:srgbClr val="3C78D8"/>
      </a:accent5>
      <a:accent6>
        <a:srgbClr val="EE7432"/>
      </a:accent6>
      <a:hlink>
        <a:srgbClr val="00000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0.xml><?xml version="1.0" encoding="utf-8"?>
<a:theme xmlns:a="http://schemas.openxmlformats.org/drawingml/2006/main" name="1_Office 主题​​">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2-0927-4">
  <a:themeElements>
    <a:clrScheme name="自定义 1281">
      <a:dk1>
        <a:sysClr val="windowText" lastClr="000000"/>
      </a:dk1>
      <a:lt1>
        <a:sysClr val="window" lastClr="FFFFFF"/>
      </a:lt1>
      <a:dk2>
        <a:srgbClr val="44546A"/>
      </a:dk2>
      <a:lt2>
        <a:srgbClr val="E7E6E6"/>
      </a:lt2>
      <a:accent1>
        <a:srgbClr val="422813"/>
      </a:accent1>
      <a:accent2>
        <a:srgbClr val="422813"/>
      </a:accent2>
      <a:accent3>
        <a:srgbClr val="422813"/>
      </a:accent3>
      <a:accent4>
        <a:srgbClr val="422813"/>
      </a:accent4>
      <a:accent5>
        <a:srgbClr val="422813"/>
      </a:accent5>
      <a:accent6>
        <a:srgbClr val="422813"/>
      </a:accent6>
      <a:hlink>
        <a:srgbClr val="422813"/>
      </a:hlink>
      <a:folHlink>
        <a:srgbClr val="422813"/>
      </a:folHlink>
    </a:clrScheme>
    <a:fontScheme name="Office">
      <a:majorFont>
        <a:latin typeface="等线 Light"/>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等线"/>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4.xml><?xml version="1.0" encoding="utf-8"?>
<a:theme xmlns:a="http://schemas.openxmlformats.org/drawingml/2006/main" name="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1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6.xml><?xml version="1.0" encoding="utf-8"?>
<a:theme xmlns:a="http://schemas.openxmlformats.org/drawingml/2006/main" name="2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3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4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5_Reforestation Project Proposal  by Slidesgo">
  <a:themeElements>
    <a:clrScheme name="Simple Light">
      <a:dk1>
        <a:srgbClr val="841F00"/>
      </a:dk1>
      <a:lt1>
        <a:srgbClr val="FFFBEE"/>
      </a:lt1>
      <a:dk2>
        <a:srgbClr val="D6EDE4"/>
      </a:dk2>
      <a:lt2>
        <a:srgbClr val="83C4AD"/>
      </a:lt2>
      <a:accent1>
        <a:srgbClr val="1F684C"/>
      </a:accent1>
      <a:accent2>
        <a:srgbClr val="000000"/>
      </a:accent2>
      <a:accent3>
        <a:srgbClr val="FBDEAC"/>
      </a:accent3>
      <a:accent4>
        <a:srgbClr val="EBC177"/>
      </a:accent4>
      <a:accent5>
        <a:srgbClr val="C67A00"/>
      </a:accent5>
      <a:accent6>
        <a:srgbClr val="C43300"/>
      </a:accent6>
      <a:hlink>
        <a:srgbClr val="9F5123"/>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146</TotalTime>
  <Words>3073</Words>
  <Application>Microsoft Office PowerPoint</Application>
  <PresentationFormat>Widescreen</PresentationFormat>
  <Paragraphs>229</Paragraphs>
  <Slides>50</Slides>
  <Notes>18</Notes>
  <HiddenSlides>0</HiddenSlides>
  <MMClips>2</MMClips>
  <ScaleCrop>false</ScaleCrop>
  <HeadingPairs>
    <vt:vector size="6" baseType="variant">
      <vt:variant>
        <vt:lpstr>Fonts Used</vt:lpstr>
      </vt:variant>
      <vt:variant>
        <vt:i4>28</vt:i4>
      </vt:variant>
      <vt:variant>
        <vt:lpstr>Theme</vt:lpstr>
      </vt:variant>
      <vt:variant>
        <vt:i4>20</vt:i4>
      </vt:variant>
      <vt:variant>
        <vt:lpstr>Slide Titles</vt:lpstr>
      </vt:variant>
      <vt:variant>
        <vt:i4>50</vt:i4>
      </vt:variant>
    </vt:vector>
  </HeadingPairs>
  <TitlesOfParts>
    <vt:vector size="98" baseType="lpstr">
      <vt:lpstr>等线</vt:lpstr>
      <vt:lpstr>等线 Light</vt:lpstr>
      <vt:lpstr>宋体</vt:lpstr>
      <vt:lpstr>#9Slide03 AmpleSoft Bold</vt:lpstr>
      <vt:lpstr>#9Slide06 DeathRattle BB</vt:lpstr>
      <vt:lpstr>#9Slide06 SVNStella</vt:lpstr>
      <vt:lpstr>Abril Fatface</vt:lpstr>
      <vt:lpstr>Aldrich</vt:lpstr>
      <vt:lpstr>Arial</vt:lpstr>
      <vt:lpstr>Arial-Rounded</vt:lpstr>
      <vt:lpstr>Baloo</vt:lpstr>
      <vt:lpstr>Calibri</vt:lpstr>
      <vt:lpstr>Chewy</vt:lpstr>
      <vt:lpstr>Coiny</vt:lpstr>
      <vt:lpstr>Impact</vt:lpstr>
      <vt:lpstr>Inconsolata</vt:lpstr>
      <vt:lpstr>Indie Flower</vt:lpstr>
      <vt:lpstr>inpin heiti</vt:lpstr>
      <vt:lpstr>Just Another Hand</vt:lpstr>
      <vt:lpstr>Maven Pro</vt:lpstr>
      <vt:lpstr>Montserrat</vt:lpstr>
      <vt:lpstr>Nunito</vt:lpstr>
      <vt:lpstr>Source Han Sans CN Medium</vt:lpstr>
      <vt:lpstr>Times New Roman</vt:lpstr>
      <vt:lpstr>UTM Avo</vt:lpstr>
      <vt:lpstr>Wingdings</vt:lpstr>
      <vt:lpstr>字魂20号-石头体</vt:lpstr>
      <vt:lpstr>思源黑体 CN Bold</vt:lpstr>
      <vt:lpstr>Office 主题​​</vt:lpstr>
      <vt:lpstr>1_SlidesMania</vt:lpstr>
      <vt:lpstr>2-0927-4</vt:lpstr>
      <vt:lpstr>Reforestation Project Proposal  by Slidesgo</vt:lpstr>
      <vt:lpstr>1_Reforestation Project Proposal  by Slidesgo</vt:lpstr>
      <vt:lpstr>2_Reforestation Project Proposal  by Slidesgo</vt:lpstr>
      <vt:lpstr>3_Reforestation Project Proposal  by Slidesgo</vt:lpstr>
      <vt:lpstr>4_Reforestation Project Proposal  by Slidesgo</vt:lpstr>
      <vt:lpstr>5_Reforestation Project Proposal  by Slidesgo</vt:lpstr>
      <vt:lpstr>6_Reforestation Project Proposal  by Slidesgo</vt:lpstr>
      <vt:lpstr>7_Reforestation Project Proposal  by Slidesgo</vt:lpstr>
      <vt:lpstr>8_Reforestation Project Proposal  by Slidesgo</vt:lpstr>
      <vt:lpstr>9_Reforestation Project Proposal  by Slidesgo</vt:lpstr>
      <vt:lpstr>10_Reforestation Project Proposal  by Slidesgo</vt:lpstr>
      <vt:lpstr>11_Reforestation Project Proposal  by Slidesgo</vt:lpstr>
      <vt:lpstr>12_Reforestation Project Proposal  by Slidesgo</vt:lpstr>
      <vt:lpstr>13_Reforestation Project Proposal  by Slidesgo</vt:lpstr>
      <vt:lpstr>14_Reforestation Project Proposal  by Slidesgo</vt:lpstr>
      <vt:lpstr>15_Reforestation Project Proposal  by Slidesgo</vt:lpstr>
      <vt:lpstr>1_Office 主题​​</vt:lpstr>
      <vt:lpstr>Khởi động</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Câu chuyện giúp em rút ra bài học gì?</vt:lpstr>
      <vt:lpstr>PowerPoint Presentation</vt:lpstr>
      <vt:lpstr>PowerPoint Presentation</vt:lpstr>
      <vt:lpstr>PowerPoint Presentation</vt:lpstr>
      <vt:lpstr>PowerPoint Presentation</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thao</dc:creator>
  <cp:lastModifiedBy>Administrator</cp:lastModifiedBy>
  <cp:revision>39</cp:revision>
  <dcterms:created xsi:type="dcterms:W3CDTF">2022-06-02T14:40:37Z</dcterms:created>
  <dcterms:modified xsi:type="dcterms:W3CDTF">2024-09-15T14:30:07Z</dcterms:modified>
</cp:coreProperties>
</file>