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1508522"/>
            <a:ext cx="5029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Times New Roman" pitchFamily="18" charset="0"/>
              </a:rPr>
              <a:t>MÔN: </a:t>
            </a:r>
            <a:r>
              <a:rPr lang="vi-VN" sz="2100" b="1" dirty="0" smtClean="0">
                <a:latin typeface="Times New Roman" pitchFamily="18" charset="0"/>
              </a:rPr>
              <a:t>TOÁN</a:t>
            </a:r>
            <a:r>
              <a:rPr lang="en-US" sz="2100" b="1" dirty="0" smtClean="0">
                <a:latin typeface="Times New Roman" pitchFamily="18" charset="0"/>
              </a:rPr>
              <a:t>- </a:t>
            </a:r>
            <a:r>
              <a:rPr lang="en-US" sz="2100" b="1" dirty="0">
                <a:latin typeface="Times New Roman" pitchFamily="18" charset="0"/>
              </a:rPr>
              <a:t>LỚP </a:t>
            </a:r>
            <a:r>
              <a:rPr lang="vi-VN" sz="2100" b="1" dirty="0" smtClean="0">
                <a:latin typeface="Times New Roman" pitchFamily="18" charset="0"/>
              </a:rPr>
              <a:t>1</a:t>
            </a:r>
            <a:endParaRPr lang="en-US" sz="21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33338"/>
            <a:ext cx="9144000" cy="5211366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65522"/>
            <a:ext cx="5562600" cy="742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3304466" y="1937680"/>
            <a:ext cx="306846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vi-VN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Lớn hơn, dấu lớn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2209800" y="2661047"/>
            <a:ext cx="1752600" cy="776288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5486400" y="2480072"/>
            <a:ext cx="1752600" cy="798909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609851"/>
            <a:ext cx="9715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4137422"/>
            <a:ext cx="609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2062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70126" y="2827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41526" y="24848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pic>
        <p:nvPicPr>
          <p:cNvPr id="15365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8335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054101" y="3028950"/>
            <a:ext cx="7059613" cy="900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1E</a:t>
            </a:r>
            <a:r>
              <a:rPr lang="vi-VN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2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3270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26508" y="242001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SO SÁNH SỐ</a:t>
            </a:r>
            <a:endParaRPr lang="en-US" altLang="ko-K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Bài 4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291829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3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iếng vịt kêu - nhacchuonghay.mob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82234"/>
            <a:ext cx="520824" cy="520824"/>
          </a:xfrm>
          <a:prstGeom prst="rect">
            <a:avLst/>
          </a:prstGeom>
        </p:spPr>
      </p:pic>
      <p:pic>
        <p:nvPicPr>
          <p:cNvPr id="1027" name="Picture 3" descr="C:\Users\Administrator\Desktop\GA ĐT TOAN\V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1028571"/>
            <a:ext cx="7744707" cy="11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555776" y="1923678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4     &gt;      3</a:t>
            </a:r>
            <a:endParaRPr lang="en-US" altLang="ko-K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257175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Bốn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 hơn </a:t>
            </a:r>
            <a:r>
              <a:rPr lang="en-US" sz="2400" b="1" smtClean="0"/>
              <a:t>ba</a:t>
            </a:r>
            <a:endParaRPr lang="en-US" sz="2400" b="1"/>
          </a:p>
        </p:txBody>
      </p:sp>
      <p:pic>
        <p:nvPicPr>
          <p:cNvPr id="1028" name="Picture 4" descr="C:\Users\Administrator\Desktop\GA ĐT TOAN\d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23" y="3115875"/>
            <a:ext cx="9462751" cy="12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5</a:t>
            </a:r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   &gt;      4</a:t>
            </a:r>
            <a:endParaRPr lang="en-US" altLang="ko-K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Năm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 hơn </a:t>
            </a:r>
            <a:r>
              <a:rPr lang="en-US" sz="2400" b="1" smtClean="0"/>
              <a:t>bốn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07_20200730055818_l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0032" y="987574"/>
            <a:ext cx="4392488" cy="4392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dau lon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" y="1180966"/>
            <a:ext cx="4038452" cy="40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dấu &gt;.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dministrator\Desktop\GA ĐT TOAN\202005071436327732_Toan1-T1-B4-HD1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" y="1851670"/>
            <a:ext cx="29266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/>
                  <a:t>2</a:t>
                </a:r>
                <a:endParaRPr lang="en-US" sz="2800" b="1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</p:grpSp>
      <p:pic>
        <p:nvPicPr>
          <p:cNvPr id="3075" name="Picture 3" descr="C:\Users\Administrator\Desktop\GA ĐT TOAN\202005071437151669_Toan1-T1-B4-HD1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4" y="1841037"/>
            <a:ext cx="29266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GA ĐT TOAN\202005071437357879_Toan1-T1-B4-HD1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1" y="1853275"/>
            <a:ext cx="2961210" cy="16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/>
                  <a:t>5</a:t>
                </a:r>
                <a:endParaRPr lang="en-US" sz="2800" b="1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/>
                  <a:t>8</a:t>
                </a:r>
                <a:endParaRPr lang="en-US" sz="2800" b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6</a:t>
                </a:r>
              </a:p>
            </p:txBody>
          </p:sp>
        </p:grpSp>
      </p:grpSp>
      <p:sp>
        <p:nvSpPr>
          <p:cNvPr id="6" name="Freeform 5"/>
          <p:cNvSpPr/>
          <p:nvPr/>
        </p:nvSpPr>
        <p:spPr>
          <a:xfrm>
            <a:off x="335896" y="2732567"/>
            <a:ext cx="136692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413093" y="2732567"/>
            <a:ext cx="136692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18750" y="2732567"/>
            <a:ext cx="787915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411510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dministrator\Desktop\GA ĐT TOAN\202005071547200635_Toan1-T1-B4-HD-3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" y="620496"/>
            <a:ext cx="4338836" cy="24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71549027130_Toan1-T1-B4-HD-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00" y="678276"/>
            <a:ext cx="3484176" cy="19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71549521155_Toan1-T1-B4-HD-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" y="2718217"/>
            <a:ext cx="4194820" cy="23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202005071550386055_Toan1-T1-B4-HD-3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97" y="2747584"/>
            <a:ext cx="3888432" cy="22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817754" y="24182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&gt;</a:t>
            </a:r>
            <a:endParaRPr lang="en-US" sz="3600" b="1"/>
          </a:p>
        </p:txBody>
      </p:sp>
      <p:sp>
        <p:nvSpPr>
          <p:cNvPr id="51" name="Rounded Rectangle 50"/>
          <p:cNvSpPr/>
          <p:nvPr/>
        </p:nvSpPr>
        <p:spPr>
          <a:xfrm>
            <a:off x="6304734" y="24546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321458" y="24231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53" name="Rounded Rectangle 52"/>
          <p:cNvSpPr/>
          <p:nvPr/>
        </p:nvSpPr>
        <p:spPr>
          <a:xfrm>
            <a:off x="7644311" y="24553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61035" y="24238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892994" y="24446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930322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00192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316916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59" name="Rounded Rectangle 58"/>
          <p:cNvSpPr/>
          <p:nvPr/>
        </p:nvSpPr>
        <p:spPr>
          <a:xfrm>
            <a:off x="7639769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56493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888452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925780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15616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132340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65" name="Rounded Rectangle 64"/>
          <p:cNvSpPr/>
          <p:nvPr/>
        </p:nvSpPr>
        <p:spPr>
          <a:xfrm>
            <a:off x="2455193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471917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1703876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41204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411510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dministrator\Desktop\GA ĐT TOAN\202005071547200635_Toan1-T1-B4-HD-3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" y="620496"/>
            <a:ext cx="4338836" cy="24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71549027130_Toan1-T1-B4-HD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0008"/>
            <a:ext cx="5636450" cy="31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817754" y="24182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&gt;</a:t>
            </a:r>
            <a:endParaRPr lang="en-US" sz="3600" b="1"/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94295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8" name="TextBox 37"/>
          <p:cNvSpPr txBox="1"/>
          <p:nvPr/>
        </p:nvSpPr>
        <p:spPr>
          <a:xfrm>
            <a:off x="5409807" y="42800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61909" y="427046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40" name="TextBox 39"/>
          <p:cNvSpPr txBox="1"/>
          <p:nvPr/>
        </p:nvSpPr>
        <p:spPr>
          <a:xfrm>
            <a:off x="6268136" y="424136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411510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331640" y="2791166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465926" y="273423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55" name="Oval 54"/>
          <p:cNvSpPr/>
          <p:nvPr/>
        </p:nvSpPr>
        <p:spPr>
          <a:xfrm>
            <a:off x="2235847" y="2799193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091731" y="278191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33857" y="2781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  <a:endParaRPr lang="en-US" sz="4400" b="1"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1921" y="277434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8" name="TextBox 37"/>
          <p:cNvSpPr txBox="1"/>
          <p:nvPr/>
        </p:nvSpPr>
        <p:spPr>
          <a:xfrm>
            <a:off x="1449369" y="2754499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7</a:t>
            </a:r>
            <a:endParaRPr lang="en-US" sz="4000" b="1"/>
          </a:p>
        </p:txBody>
      </p:sp>
      <p:sp>
        <p:nvSpPr>
          <p:cNvPr id="39" name="TextBox 38"/>
          <p:cNvSpPr txBox="1"/>
          <p:nvPr/>
        </p:nvSpPr>
        <p:spPr>
          <a:xfrm>
            <a:off x="3154007" y="274586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40" name="TextBox 39"/>
          <p:cNvSpPr txBox="1"/>
          <p:nvPr/>
        </p:nvSpPr>
        <p:spPr>
          <a:xfrm>
            <a:off x="2307698" y="271576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&gt;</a:t>
            </a:r>
          </a:p>
        </p:txBody>
      </p:sp>
      <p:pic>
        <p:nvPicPr>
          <p:cNvPr id="24" name="Picture 4" descr="C:\Users\Administrator\Desktop\GA ĐT TOAN\202005071549521155_Toan1-T1-B4-HD-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483518"/>
            <a:ext cx="49626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Administrator\Desktop\GA ĐT TOAN\202005071550386055_Toan1-T1-B4-HD-3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1691"/>
            <a:ext cx="55988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  <a:endParaRPr lang="en-US" sz="4400" b="1"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2" name="TextBox 31"/>
          <p:cNvSpPr txBox="1"/>
          <p:nvPr/>
        </p:nvSpPr>
        <p:spPr>
          <a:xfrm>
            <a:off x="5841857" y="42951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33731" y="427095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4" name="TextBox 33"/>
          <p:cNvSpPr txBox="1"/>
          <p:nvPr/>
        </p:nvSpPr>
        <p:spPr>
          <a:xfrm>
            <a:off x="6700186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99792" y="4083918"/>
            <a:ext cx="9289033" cy="883840"/>
            <a:chOff x="827584" y="1491630"/>
            <a:chExt cx="9001001" cy="88384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Đường Mai về nhà qua các ô có số lớn hơn 4. </a:t>
              </a:r>
            </a:p>
            <a:p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Tìm đường về nhà Mai.</a:t>
              </a:r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Administrator\Desktop\GA ĐT TOAN\202005071624221673_Toan1-T1-B4-HD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0"/>
            <a:ext cx="9052893" cy="51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42324" y="3230455"/>
            <a:ext cx="742459" cy="670715"/>
            <a:chOff x="6892994" y="2444698"/>
            <a:chExt cx="618376" cy="555896"/>
          </a:xfrm>
        </p:grpSpPr>
        <p:sp>
          <p:nvSpPr>
            <p:cNvPr id="45" name="Oval 44"/>
            <p:cNvSpPr/>
            <p:nvPr/>
          </p:nvSpPr>
          <p:spPr>
            <a:xfrm>
              <a:off x="6892994" y="2444698"/>
              <a:ext cx="500012" cy="5000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&gt;</a:t>
              </a: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78739" y="2477374"/>
              <a:ext cx="53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5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2960610" y="2909846"/>
            <a:ext cx="785729" cy="481940"/>
          </a:xfrm>
          <a:custGeom>
            <a:avLst/>
            <a:gdLst>
              <a:gd name="connsiteX0" fmla="*/ 69669 w 785729"/>
              <a:gd name="connsiteY0" fmla="*/ 481940 h 481940"/>
              <a:gd name="connsiteX1" fmla="*/ 59037 w 785729"/>
              <a:gd name="connsiteY1" fmla="*/ 67270 h 481940"/>
              <a:gd name="connsiteX2" fmla="*/ 707623 w 785729"/>
              <a:gd name="connsiteY2" fmla="*/ 3475 h 481940"/>
              <a:gd name="connsiteX3" fmla="*/ 750153 w 785729"/>
              <a:gd name="connsiteY3" fmla="*/ 14107 h 4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729" h="481940">
                <a:moveTo>
                  <a:pt x="69669" y="481940"/>
                </a:moveTo>
                <a:cubicBezTo>
                  <a:pt x="11190" y="314477"/>
                  <a:pt x="-47289" y="147014"/>
                  <a:pt x="59037" y="67270"/>
                </a:cubicBezTo>
                <a:cubicBezTo>
                  <a:pt x="165363" y="-12474"/>
                  <a:pt x="592437" y="12335"/>
                  <a:pt x="707623" y="3475"/>
                </a:cubicBezTo>
                <a:cubicBezTo>
                  <a:pt x="822809" y="-5386"/>
                  <a:pt x="786481" y="4360"/>
                  <a:pt x="750153" y="1410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3710763" y="2909846"/>
            <a:ext cx="1082837" cy="14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3601" y="2139702"/>
            <a:ext cx="642496" cy="662543"/>
          </a:xfrm>
          <a:custGeom>
            <a:avLst/>
            <a:gdLst>
              <a:gd name="connsiteX0" fmla="*/ 65479 w 745963"/>
              <a:gd name="connsiteY0" fmla="*/ 662543 h 662543"/>
              <a:gd name="connsiteX1" fmla="*/ 65479 w 745963"/>
              <a:gd name="connsiteY1" fmla="*/ 67120 h 662543"/>
              <a:gd name="connsiteX2" fmla="*/ 745963 w 745963"/>
              <a:gd name="connsiteY2" fmla="*/ 13957 h 662543"/>
              <a:gd name="connsiteX3" fmla="*/ 745963 w 745963"/>
              <a:gd name="connsiteY3" fmla="*/ 13957 h 6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63" h="662543">
                <a:moveTo>
                  <a:pt x="65479" y="662543"/>
                </a:moveTo>
                <a:cubicBezTo>
                  <a:pt x="8772" y="418880"/>
                  <a:pt x="-47935" y="175218"/>
                  <a:pt x="65479" y="67120"/>
                </a:cubicBezTo>
                <a:cubicBezTo>
                  <a:pt x="178893" y="-40978"/>
                  <a:pt x="745963" y="13957"/>
                  <a:pt x="745963" y="13957"/>
                </a:cubicBezTo>
                <a:lnTo>
                  <a:pt x="745963" y="1395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06444" y="839972"/>
            <a:ext cx="1830368" cy="1329070"/>
          </a:xfrm>
          <a:custGeom>
            <a:avLst/>
            <a:gdLst>
              <a:gd name="connsiteX0" fmla="*/ 26793 w 1830368"/>
              <a:gd name="connsiteY0" fmla="*/ 1329070 h 1329070"/>
              <a:gd name="connsiteX1" fmla="*/ 26793 w 1830368"/>
              <a:gd name="connsiteY1" fmla="*/ 946298 h 1329070"/>
              <a:gd name="connsiteX2" fmla="*/ 58691 w 1830368"/>
              <a:gd name="connsiteY2" fmla="*/ 733647 h 1329070"/>
              <a:gd name="connsiteX3" fmla="*/ 707277 w 1830368"/>
              <a:gd name="connsiteY3" fmla="*/ 712381 h 1329070"/>
              <a:gd name="connsiteX4" fmla="*/ 739175 w 1830368"/>
              <a:gd name="connsiteY4" fmla="*/ 159488 h 1329070"/>
              <a:gd name="connsiteX5" fmla="*/ 1728003 w 1830368"/>
              <a:gd name="connsiteY5" fmla="*/ 191386 h 1329070"/>
              <a:gd name="connsiteX6" fmla="*/ 1749268 w 1830368"/>
              <a:gd name="connsiteY6" fmla="*/ 0 h 13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0368" h="1329070">
                <a:moveTo>
                  <a:pt x="26793" y="1329070"/>
                </a:moveTo>
                <a:cubicBezTo>
                  <a:pt x="24135" y="1187302"/>
                  <a:pt x="21477" y="1045535"/>
                  <a:pt x="26793" y="946298"/>
                </a:cubicBezTo>
                <a:cubicBezTo>
                  <a:pt x="32109" y="847061"/>
                  <a:pt x="-54723" y="772633"/>
                  <a:pt x="58691" y="733647"/>
                </a:cubicBezTo>
                <a:cubicBezTo>
                  <a:pt x="172105" y="694661"/>
                  <a:pt x="593863" y="808074"/>
                  <a:pt x="707277" y="712381"/>
                </a:cubicBezTo>
                <a:cubicBezTo>
                  <a:pt x="820691" y="616688"/>
                  <a:pt x="569054" y="246320"/>
                  <a:pt x="739175" y="159488"/>
                </a:cubicBezTo>
                <a:cubicBezTo>
                  <a:pt x="909296" y="72655"/>
                  <a:pt x="1559654" y="217967"/>
                  <a:pt x="1728003" y="191386"/>
                </a:cubicBezTo>
                <a:cubicBezTo>
                  <a:pt x="1896352" y="164805"/>
                  <a:pt x="1822810" y="82402"/>
                  <a:pt x="174926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231</Words>
  <Application>Microsoft Office PowerPoint</Application>
  <PresentationFormat>On-screen Show (16:9)</PresentationFormat>
  <Paragraphs>106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맑은 고딕</vt:lpstr>
      <vt:lpstr>Aharoni</vt:lpstr>
      <vt:lpstr>Arial</vt:lpstr>
      <vt:lpstr>Calibri</vt:lpstr>
      <vt:lpstr>Constantia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77</cp:revision>
  <dcterms:created xsi:type="dcterms:W3CDTF">2014-04-01T16:27:38Z</dcterms:created>
  <dcterms:modified xsi:type="dcterms:W3CDTF">2024-10-09T15:59:10Z</dcterms:modified>
</cp:coreProperties>
</file>