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3"/>
  </p:sldMasterIdLst>
  <p:notesMasterIdLst>
    <p:notesMasterId r:id="rId5"/>
  </p:notesMasterIdLst>
  <p:sldIdLst>
    <p:sldId id="262" r:id="rId4"/>
    <p:sldId id="285" r:id="rId6"/>
    <p:sldId id="256" r:id="rId7"/>
    <p:sldId id="286" r:id="rId8"/>
    <p:sldId id="258" r:id="rId9"/>
    <p:sldId id="287" r:id="rId10"/>
    <p:sldId id="260" r:id="rId11"/>
    <p:sldId id="261" r:id="rId12"/>
    <p:sldId id="257" r:id="rId13"/>
    <p:sldId id="278" r:id="rId14"/>
    <p:sldId id="277" r:id="rId15"/>
    <p:sldId id="288" r:id="rId16"/>
    <p:sldId id="289" r:id="rId17"/>
    <p:sldId id="290" r:id="rId18"/>
    <p:sldId id="291" r:id="rId19"/>
    <p:sldId id="283" r:id="rId20"/>
    <p:sldId id="292" r:id="rId21"/>
    <p:sldId id="293" r:id="rId22"/>
    <p:sldId id="284" r:id="rId23"/>
    <p:sldId id="304" r:id="rId24"/>
    <p:sldId id="305" r:id="rId25"/>
    <p:sldId id="306" r:id="rId26"/>
    <p:sldId id="2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  <a:endParaRPr lang="en-US" b="1" dirty="0"/>
          </a:p>
          <a:p>
            <a:r>
              <a:rPr lang="en-US" b="1" dirty="0"/>
              <a:t>SAU KHI HS TRẢ LỜI XONG GV CLICK CHUỘT BẤT KÌ Ở DÂU TRÊN SLIDE ĐỂ HIỆN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image" Target="../media/image1.png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129" y="0"/>
            <a:ext cx="1761141" cy="17611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>
            <a:fillRect/>
          </a:stretch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GIF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GIF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4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52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4" Type="http://schemas.openxmlformats.org/officeDocument/2006/relationships/slideLayout" Target="../slideLayouts/slideLayout37.xml"/><Relationship Id="rId23" Type="http://schemas.openxmlformats.org/officeDocument/2006/relationships/image" Target="../media/image24.png"/><Relationship Id="rId22" Type="http://schemas.microsoft.com/office/2007/relationships/media" Target="../media/media1.mp3"/><Relationship Id="rId21" Type="http://schemas.openxmlformats.org/officeDocument/2006/relationships/audio" Target="../media/media1.mp3"/><Relationship Id="rId20" Type="http://schemas.openxmlformats.org/officeDocument/2006/relationships/image" Target="../media/image23.png"/><Relationship Id="rId2" Type="http://schemas.openxmlformats.org/officeDocument/2006/relationships/image" Target="../media/image5.GIF"/><Relationship Id="rId19" Type="http://schemas.openxmlformats.org/officeDocument/2006/relationships/image" Target="../media/image22.png"/><Relationship Id="rId18" Type="http://schemas.microsoft.com/office/2007/relationships/hdphoto" Target="../media/image21.wdp"/><Relationship Id="rId17" Type="http://schemas.openxmlformats.org/officeDocument/2006/relationships/image" Target="../media/image20.png"/><Relationship Id="rId16" Type="http://schemas.openxmlformats.org/officeDocument/2006/relationships/image" Target="../media/image19.png"/><Relationship Id="rId15" Type="http://schemas.openxmlformats.org/officeDocument/2006/relationships/image" Target="../media/image18.png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microsoft.com/office/2007/relationships/hdphoto" Target="../media/image14.wdp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microsoft.com/office/2007/relationships/hdphoto" Target="../media/image63.wdp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65.svg"/><Relationship Id="rId3" Type="http://schemas.openxmlformats.org/officeDocument/2006/relationships/image" Target="../media/image64.png"/><Relationship Id="rId2" Type="http://schemas.openxmlformats.org/officeDocument/2006/relationships/image" Target="../media/image60.GIF"/><Relationship Id="rId1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5.wav"/><Relationship Id="rId3" Type="http://schemas.openxmlformats.org/officeDocument/2006/relationships/image" Target="../media/image66.png"/><Relationship Id="rId2" Type="http://schemas.openxmlformats.org/officeDocument/2006/relationships/image" Target="../media/image60.GIF"/><Relationship Id="rId1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67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4" Type="http://schemas.openxmlformats.org/officeDocument/2006/relationships/slideLayout" Target="../slideLayouts/slideLayout37.xml"/><Relationship Id="rId33" Type="http://schemas.openxmlformats.org/officeDocument/2006/relationships/audio" Target="../media/audio2.wav"/><Relationship Id="rId32" Type="http://schemas.openxmlformats.org/officeDocument/2006/relationships/audio" Target="../media/audio1.wav"/><Relationship Id="rId31" Type="http://schemas.openxmlformats.org/officeDocument/2006/relationships/slide" Target="slide9.xml"/><Relationship Id="rId30" Type="http://schemas.openxmlformats.org/officeDocument/2006/relationships/image" Target="../media/image22.png"/><Relationship Id="rId3" Type="http://schemas.openxmlformats.org/officeDocument/2006/relationships/image" Target="../media/image6.png"/><Relationship Id="rId29" Type="http://schemas.openxmlformats.org/officeDocument/2006/relationships/image" Target="../media/image30.GIF"/><Relationship Id="rId28" Type="http://schemas.microsoft.com/office/2007/relationships/hdphoto" Target="../media/image21.wdp"/><Relationship Id="rId27" Type="http://schemas.openxmlformats.org/officeDocument/2006/relationships/image" Target="../media/image20.png"/><Relationship Id="rId26" Type="http://schemas.openxmlformats.org/officeDocument/2006/relationships/image" Target="../media/image19.png"/><Relationship Id="rId25" Type="http://schemas.openxmlformats.org/officeDocument/2006/relationships/image" Target="../media/image18.png"/><Relationship Id="rId24" Type="http://schemas.openxmlformats.org/officeDocument/2006/relationships/image" Target="../media/image17.png"/><Relationship Id="rId23" Type="http://schemas.openxmlformats.org/officeDocument/2006/relationships/image" Target="../media/image16.png"/><Relationship Id="rId22" Type="http://schemas.openxmlformats.org/officeDocument/2006/relationships/image" Target="../media/image29.png"/><Relationship Id="rId21" Type="http://schemas.openxmlformats.org/officeDocument/2006/relationships/slide" Target="slide4.xml"/><Relationship Id="rId20" Type="http://schemas.openxmlformats.org/officeDocument/2006/relationships/image" Target="../media/image28.png"/><Relationship Id="rId2" Type="http://schemas.openxmlformats.org/officeDocument/2006/relationships/image" Target="../media/image5.GIF"/><Relationship Id="rId19" Type="http://schemas.openxmlformats.org/officeDocument/2006/relationships/slide" Target="slide8.xml"/><Relationship Id="rId18" Type="http://schemas.openxmlformats.org/officeDocument/2006/relationships/image" Target="../media/image27.png"/><Relationship Id="rId17" Type="http://schemas.openxmlformats.org/officeDocument/2006/relationships/slide" Target="slide7.xml"/><Relationship Id="rId16" Type="http://schemas.openxmlformats.org/officeDocument/2006/relationships/image" Target="../media/image26.png"/><Relationship Id="rId15" Type="http://schemas.openxmlformats.org/officeDocument/2006/relationships/slide" Target="slide6.xml"/><Relationship Id="rId14" Type="http://schemas.openxmlformats.org/officeDocument/2006/relationships/image" Target="../media/image25.png"/><Relationship Id="rId13" Type="http://schemas.openxmlformats.org/officeDocument/2006/relationships/slide" Target="slide5.xml"/><Relationship Id="rId12" Type="http://schemas.openxmlformats.org/officeDocument/2006/relationships/image" Target="../media/image15.png"/><Relationship Id="rId11" Type="http://schemas.microsoft.com/office/2007/relationships/hdphoto" Target="../media/image14.wdp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2" Type="http://schemas.openxmlformats.org/officeDocument/2006/relationships/slideLayout" Target="../slideLayouts/slideLayout7.xml"/><Relationship Id="rId11" Type="http://schemas.openxmlformats.org/officeDocument/2006/relationships/themeOverride" Target="../theme/themeOverride2.xml"/><Relationship Id="rId10" Type="http://schemas.openxmlformats.org/officeDocument/2006/relationships/image" Target="../media/image44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/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/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/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peech Bubble: Rectangle with Corners Rounded 17"/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/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/>
                <a:gridCol w="6638925"/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395" y="1453725"/>
            <a:ext cx="8413209" cy="39505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>
                <a:fillRect/>
              </a:stretch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/>
                <a:gridCol w="6638925"/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>
                <a:fillRect/>
              </a:stretch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>
              <a:fillRect/>
            </a:stretch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774" y="1717483"/>
            <a:ext cx="8014674" cy="2905827"/>
            <a:chOff x="972273" y="2985717"/>
            <a:chExt cx="5848331" cy="5201479"/>
          </a:xfrm>
        </p:grpSpPr>
        <p:sp>
          <p:nvSpPr>
            <p:cNvPr id="8" name="文本框 7"/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/>
            <p:cNvSpPr txBox="1"/>
            <p:nvPr/>
          </p:nvSpPr>
          <p:spPr>
            <a:xfrm>
              <a:off x="972528" y="2985771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t="36893" b="52929"/>
          <a:stretch>
            <a:fillRect/>
          </a:stretch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>
            <a:fillRect/>
          </a:stretch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>
            <a:fillRect/>
          </a:stretch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>
            <a:fillRect/>
          </a:stretch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/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  <a:endParaRPr kumimoji="0" lang="en-US" sz="54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  <a:endPara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>
            <a:fillRect/>
          </a:stretch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/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2484" y="1673176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  <a:endParaRPr lang="en-US" b="1" dirty="0"/>
          </a:p>
          <a:p>
            <a:r>
              <a:rPr lang="en-US" b="1" dirty="0"/>
              <a:t>SAU KHI HS TRẢ LỜI XONG GV CLICK CHUỘT BẤT KÌ Ở ĐÂU TRÊN SLIDE ĐỂ HIỆN ĐÁP ÁN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bldLvl="0" animBg="1"/>
      <p:bldP spid="16" grpId="0" bldLvl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/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75,627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09362" y="1529114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tự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nhiên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gần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nhất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18" name="câ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6" grpId="0" bldLvl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/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0,789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60822" y="159769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nhất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6" grpId="0" bldLvl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3140" y="5769541"/>
            <a:ext cx="708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0972115126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t="36893" b="52929"/>
          <a:stretch>
            <a:fillRect/>
          </a:stretch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>
            <a:fillRect/>
          </a:stretch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>
            <a:fillRect/>
          </a:stretch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/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>
            <a:fillRect/>
          </a:stretch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1" action="ppaction://hlinksldjump"/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>
            <a:fillRect/>
          </a:stretch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#9Slide05 ButterScotch" pitchFamily="2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2083</Words>
  <Application>WPS Presentation</Application>
  <PresentationFormat>Widescreen</PresentationFormat>
  <Paragraphs>210</Paragraphs>
  <Slides>23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SimSun</vt:lpstr>
      <vt:lpstr>Wingdings</vt:lpstr>
      <vt:lpstr>等线</vt:lpstr>
      <vt:lpstr>#9Slide07 Bangers</vt:lpstr>
      <vt:lpstr>Segoe Print</vt:lpstr>
      <vt:lpstr>#9Slide03 Open Sans Bold</vt:lpstr>
      <vt:lpstr>字魂105号-简雅黑</vt:lpstr>
      <vt:lpstr>Calibri</vt:lpstr>
      <vt:lpstr>UTM Showcard</vt:lpstr>
      <vt:lpstr>Times New Roman</vt:lpstr>
      <vt:lpstr>Cambria</vt:lpstr>
      <vt:lpstr>等线</vt:lpstr>
      <vt:lpstr>#9Slide05 ButterScotch</vt:lpstr>
      <vt:lpstr>Microsoft YaHei</vt:lpstr>
      <vt:lpstr>Arial Unicode MS</vt:lpstr>
      <vt:lpstr>Calibri Light</vt:lpstr>
      <vt:lpstr>UVN Banh Mi</vt:lpstr>
      <vt:lpstr>等线 Light</vt:lpstr>
      <vt:lpstr>Open Sans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Lai Vo</cp:lastModifiedBy>
  <cp:revision>41</cp:revision>
  <dcterms:created xsi:type="dcterms:W3CDTF">2024-07-19T05:20:00Z</dcterms:created>
  <dcterms:modified xsi:type="dcterms:W3CDTF">2024-10-27T02:32:56Z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AB921DA5D7134CD1AD00124F78E3A852_12</vt:lpwstr>
  </property>
  <property fmtid="{D5CDD505-2E9C-101B-9397-08002B2CF9AE}" pid="3" name="KSOProductBuildVer">
    <vt:lpwstr>1033-12.2.0.18607</vt:lpwstr>
  </property>
</Properties>
</file>