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11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0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4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6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11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9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9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8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2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9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5AA9D-034A-40DA-A86D-BE517F4B1C6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61822-39AE-443F-95F7-504256B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4650" y="111304"/>
            <a:ext cx="7551626" cy="66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Administrator</cp:lastModifiedBy>
  <cp:revision>1</cp:revision>
  <dcterms:created xsi:type="dcterms:W3CDTF">2024-09-19T02:45:07Z</dcterms:created>
  <dcterms:modified xsi:type="dcterms:W3CDTF">2024-10-27T08:57:44Z</dcterms:modified>
</cp:coreProperties>
</file>