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7A8F-0C6E-4667-B7FF-1F78A70F7B05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B89F-04AC-4FB4-84C6-56216367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8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30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25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CD3AD23-2C1E-471C-AC6C-6BD6DD88D5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CB5334-D10B-47F1-AABF-CC668486C7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39" y="0"/>
            <a:ext cx="1128622" cy="11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Ể CHUYỆN. SỰ TÍCH LOÀI HOA CỦA MÙA H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14465" y="0"/>
            <a:ext cx="13806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13</cp:revision>
  <dcterms:created xsi:type="dcterms:W3CDTF">2022-06-05T00:33:35Z</dcterms:created>
  <dcterms:modified xsi:type="dcterms:W3CDTF">2024-10-27T08:58:09Z</dcterms:modified>
</cp:coreProperties>
</file>