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5"/>
  </p:notesMasterIdLst>
  <p:sldIdLst>
    <p:sldId id="283" r:id="rId3"/>
    <p:sldId id="256" r:id="rId4"/>
    <p:sldId id="282" r:id="rId5"/>
    <p:sldId id="257" r:id="rId6"/>
    <p:sldId id="271" r:id="rId7"/>
    <p:sldId id="281" r:id="rId8"/>
    <p:sldId id="272" r:id="rId9"/>
    <p:sldId id="273" r:id="rId10"/>
    <p:sldId id="278" r:id="rId11"/>
    <p:sldId id="277" r:id="rId12"/>
    <p:sldId id="279" r:id="rId13"/>
    <p:sldId id="280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A2E19C7-09DB-47CB-8B49-BE86C09D1ED4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290AE2-C3B8-4A59-A5A2-F65D5F44C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3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13586cc371684d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35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6776" y="309293"/>
            <a:ext cx="6172200" cy="3657600"/>
          </a:xfrm>
          <a:prstGeom prst="rect">
            <a:avLst/>
          </a:prstGeom>
          <a:noFill/>
        </p:spPr>
        <p:txBody>
          <a:bodyPr spcFirstLastPara="1" lIns="68558" tIns="34289" rIns="68558" bIns="34289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545">
              <a:defRPr/>
            </a:pPr>
            <a:r>
              <a:rPr lang="en-US" sz="44600" b="1" spc="38" dirty="0" err="1">
                <a:ln w="11430"/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4600" b="1" spc="38" dirty="0">
                <a:ln w="11430"/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600" b="1" spc="38" dirty="0" err="1">
                <a:ln w="11430"/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4600" b="1" spc="38" dirty="0">
                <a:ln w="11430"/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600" b="1" spc="38" dirty="0" err="1">
                <a:ln w="11430"/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44600" b="1" spc="38" dirty="0">
                <a:ln w="11430"/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600" b="1" spc="38" dirty="0" err="1">
                <a:ln w="11430"/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600" b="1" spc="38" dirty="0">
                <a:ln w="11430"/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600" b="1" spc="38" dirty="0" err="1">
                <a:ln w="11430"/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600" b="1" spc="38" dirty="0">
                <a:ln w="11430"/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600" b="1" spc="38" dirty="0" err="1">
                <a:ln w="11430"/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endParaRPr lang="en-US" sz="44600" b="1" spc="38" dirty="0">
              <a:ln w="11430"/>
              <a:solidFill>
                <a:srgbClr val="002060"/>
              </a:solidFill>
              <a:effectLst>
                <a:reflection blurRad="6350" stA="50000" endA="3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781" y="1480222"/>
            <a:ext cx="8326192" cy="1331132"/>
          </a:xfrm>
          <a:prstGeom prst="rect">
            <a:avLst/>
          </a:prstGeom>
          <a:noFill/>
        </p:spPr>
        <p:txBody>
          <a:bodyPr lIns="68558" tIns="34289" rIns="68558" bIns="34289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685545">
              <a:defRPr/>
            </a:pPr>
            <a:r>
              <a:rPr lang="en-US" altLang="vi-VN" sz="33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vi-VN" sz="41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 DỰ GIỜ</a:t>
            </a:r>
          </a:p>
          <a:p>
            <a:pPr algn="ctr" defTabSz="685545">
              <a:defRPr/>
            </a:pPr>
            <a:r>
              <a:rPr lang="en-US" altLang="vi-VN" sz="41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THĂM </a:t>
            </a:r>
            <a:r>
              <a:rPr lang="en-US" altLang="vi-VN" sz="41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1A  </a:t>
            </a:r>
            <a:endParaRPr lang="en-US" sz="41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rgbClr val="FFC000">
                    <a:tint val="80000"/>
                    <a:satMod val="250000"/>
                    <a:alpha val="4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180528" y="612286"/>
            <a:ext cx="337675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KHỞI </a:t>
            </a:r>
          </a:p>
          <a:p>
            <a:pPr algn="ctr"/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ĐỘNG</a:t>
            </a:r>
            <a:endParaRPr lang="en-US" altLang="ko-K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12510" y="2211710"/>
            <a:ext cx="3376756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“GIỚI THIỆU</a:t>
            </a:r>
          </a:p>
          <a:p>
            <a:pPr algn="ctr"/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TỔ MÌNH”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2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4489"/>
            <a:ext cx="2880320" cy="234754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10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7149" y="3075806"/>
            <a:ext cx="57606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56176" y="3075806"/>
            <a:ext cx="57606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65892" y="3075806"/>
            <a:ext cx="57606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96811" y="4011910"/>
            <a:ext cx="57606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5838" y="4011910"/>
            <a:ext cx="57606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5554" y="4011910"/>
            <a:ext cx="57606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75"/>
            <a:ext cx="3433496" cy="2667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973569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7494"/>
            <a:ext cx="5328592" cy="43204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" y="2787774"/>
            <a:ext cx="5525271" cy="24482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4443" y="3075806"/>
            <a:ext cx="57606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3470" y="3075806"/>
            <a:ext cx="57606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3186" y="3075806"/>
            <a:ext cx="57606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5563" y="3960684"/>
            <a:ext cx="57606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64590" y="3960684"/>
            <a:ext cx="57606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74306" y="3960684"/>
            <a:ext cx="57606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7" y="48676"/>
            <a:ext cx="3685371" cy="286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75656" y="758798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05258" y="2828423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78</Words>
  <Application>Microsoft Office PowerPoint</Application>
  <PresentationFormat>On-screen Show (16:9)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Đếm cá theo kích cỡ (to, nhỏ)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Administrator</cp:lastModifiedBy>
  <cp:revision>143</cp:revision>
  <dcterms:created xsi:type="dcterms:W3CDTF">2014-04-01T16:27:00Z</dcterms:created>
  <dcterms:modified xsi:type="dcterms:W3CDTF">2024-10-09T09:09:28Z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