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70" r:id="rId3"/>
    <p:sldId id="257" r:id="rId4"/>
    <p:sldId id="271" r:id="rId5"/>
    <p:sldId id="258" r:id="rId6"/>
    <p:sldId id="259" r:id="rId7"/>
    <p:sldId id="272" r:id="rId8"/>
    <p:sldId id="273" r:id="rId9"/>
    <p:sldId id="274" r:id="rId10"/>
    <p:sldId id="275" r:id="rId11"/>
    <p:sldId id="27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6600"/>
    <a:srgbClr val="009EDE"/>
    <a:srgbClr val="1F0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ễn Thị Hồng Loan" userId="6fe7ea7a89bfc888" providerId="LiveId" clId="{362A4CAA-F555-4084-95D6-C51BB8D1A3BF}"/>
    <pc:docChg chg="undo custSel addSld modSld">
      <pc:chgData name="Nguyễn Thị Hồng Loan" userId="6fe7ea7a89bfc888" providerId="LiveId" clId="{362A4CAA-F555-4084-95D6-C51BB8D1A3BF}" dt="2024-10-03T02:49:54.471" v="2067" actId="478"/>
      <pc:docMkLst>
        <pc:docMk/>
      </pc:docMkLst>
      <pc:sldChg chg="addSp delSp modSp mod">
        <pc:chgData name="Nguyễn Thị Hồng Loan" userId="6fe7ea7a89bfc888" providerId="LiveId" clId="{362A4CAA-F555-4084-95D6-C51BB8D1A3BF}" dt="2024-10-03T01:35:53.504" v="646" actId="1035"/>
        <pc:sldMkLst>
          <pc:docMk/>
          <pc:sldMk cId="3546809613" sldId="257"/>
        </pc:sldMkLst>
        <pc:spChg chg="add mod">
          <ac:chgData name="Nguyễn Thị Hồng Loan" userId="6fe7ea7a89bfc888" providerId="LiveId" clId="{362A4CAA-F555-4084-95D6-C51BB8D1A3BF}" dt="2024-10-03T01:32:48.173" v="470" actId="207"/>
          <ac:spMkLst>
            <pc:docMk/>
            <pc:sldMk cId="3546809613" sldId="257"/>
            <ac:spMk id="4" creationId="{9494A335-C2DE-2E68-15A5-A139F4328710}"/>
          </ac:spMkLst>
        </pc:spChg>
        <pc:spChg chg="add mod">
          <ac:chgData name="Nguyễn Thị Hồng Loan" userId="6fe7ea7a89bfc888" providerId="LiveId" clId="{362A4CAA-F555-4084-95D6-C51BB8D1A3BF}" dt="2024-10-03T01:33:05.909" v="487" actId="207"/>
          <ac:spMkLst>
            <pc:docMk/>
            <pc:sldMk cId="3546809613" sldId="257"/>
            <ac:spMk id="5" creationId="{CEFA43FA-4404-DA62-AF85-7559CA954AEC}"/>
          </ac:spMkLst>
        </pc:spChg>
        <pc:spChg chg="add del mod">
          <ac:chgData name="Nguyễn Thị Hồng Loan" userId="6fe7ea7a89bfc888" providerId="LiveId" clId="{362A4CAA-F555-4084-95D6-C51BB8D1A3BF}" dt="2024-10-03T01:27:58.565" v="307" actId="478"/>
          <ac:spMkLst>
            <pc:docMk/>
            <pc:sldMk cId="3546809613" sldId="257"/>
            <ac:spMk id="6" creationId="{1A847917-EF2D-4744-DCE1-07F2515B1EA2}"/>
          </ac:spMkLst>
        </pc:spChg>
        <pc:spChg chg="add mod">
          <ac:chgData name="Nguyễn Thị Hồng Loan" userId="6fe7ea7a89bfc888" providerId="LiveId" clId="{362A4CAA-F555-4084-95D6-C51BB8D1A3BF}" dt="2024-10-03T01:29:33.081" v="339" actId="3062"/>
          <ac:spMkLst>
            <pc:docMk/>
            <pc:sldMk cId="3546809613" sldId="257"/>
            <ac:spMk id="7" creationId="{7CC05EA1-2BDF-9F58-E550-14CFA31F9218}"/>
          </ac:spMkLst>
        </pc:spChg>
        <pc:spChg chg="add mod">
          <ac:chgData name="Nguyễn Thị Hồng Loan" userId="6fe7ea7a89bfc888" providerId="LiveId" clId="{362A4CAA-F555-4084-95D6-C51BB8D1A3BF}" dt="2024-10-03T01:35:53.504" v="646" actId="1035"/>
          <ac:spMkLst>
            <pc:docMk/>
            <pc:sldMk cId="3546809613" sldId="257"/>
            <ac:spMk id="8" creationId="{21750A6B-2E26-E50E-6DD5-FE840DED6584}"/>
          </ac:spMkLst>
        </pc:spChg>
        <pc:spChg chg="add mod">
          <ac:chgData name="Nguyễn Thị Hồng Loan" userId="6fe7ea7a89bfc888" providerId="LiveId" clId="{362A4CAA-F555-4084-95D6-C51BB8D1A3BF}" dt="2024-10-03T01:35:53.504" v="646" actId="1035"/>
          <ac:spMkLst>
            <pc:docMk/>
            <pc:sldMk cId="3546809613" sldId="257"/>
            <ac:spMk id="9" creationId="{7532BB73-9652-A36B-EA08-2A95AFB34D1C}"/>
          </ac:spMkLst>
        </pc:spChg>
        <pc:spChg chg="add mod">
          <ac:chgData name="Nguyễn Thị Hồng Loan" userId="6fe7ea7a89bfc888" providerId="LiveId" clId="{362A4CAA-F555-4084-95D6-C51BB8D1A3BF}" dt="2024-10-03T01:33:11.521" v="488" actId="207"/>
          <ac:spMkLst>
            <pc:docMk/>
            <pc:sldMk cId="3546809613" sldId="257"/>
            <ac:spMk id="10" creationId="{3B6DDE6D-5D72-01D0-D166-5446D6143359}"/>
          </ac:spMkLst>
        </pc:spChg>
        <pc:spChg chg="add mod">
          <ac:chgData name="Nguyễn Thị Hồng Loan" userId="6fe7ea7a89bfc888" providerId="LiveId" clId="{362A4CAA-F555-4084-95D6-C51BB8D1A3BF}" dt="2024-10-03T01:34:13.720" v="569" actId="20577"/>
          <ac:spMkLst>
            <pc:docMk/>
            <pc:sldMk cId="3546809613" sldId="257"/>
            <ac:spMk id="11" creationId="{890B7A20-9CFE-5400-E4F0-E780C25D78B7}"/>
          </ac:spMkLst>
        </pc:spChg>
        <pc:spChg chg="add mod">
          <ac:chgData name="Nguyễn Thị Hồng Loan" userId="6fe7ea7a89bfc888" providerId="LiveId" clId="{362A4CAA-F555-4084-95D6-C51BB8D1A3BF}" dt="2024-10-03T01:35:36.140" v="635" actId="20577"/>
          <ac:spMkLst>
            <pc:docMk/>
            <pc:sldMk cId="3546809613" sldId="257"/>
            <ac:spMk id="12" creationId="{00D88C04-5649-1A5F-79B4-75EDE16436BA}"/>
          </ac:spMkLst>
        </pc:spChg>
      </pc:sldChg>
      <pc:sldChg chg="addSp delSp modSp mod modAnim">
        <pc:chgData name="Nguyễn Thị Hồng Loan" userId="6fe7ea7a89bfc888" providerId="LiveId" clId="{362A4CAA-F555-4084-95D6-C51BB8D1A3BF}" dt="2024-10-03T02:09:13.470" v="1795" actId="208"/>
        <pc:sldMkLst>
          <pc:docMk/>
          <pc:sldMk cId="117079827" sldId="258"/>
        </pc:sldMkLst>
        <pc:spChg chg="add mod">
          <ac:chgData name="Nguyễn Thị Hồng Loan" userId="6fe7ea7a89bfc888" providerId="LiveId" clId="{362A4CAA-F555-4084-95D6-C51BB8D1A3BF}" dt="2024-10-03T01:50:01.663" v="1052" actId="1076"/>
          <ac:spMkLst>
            <pc:docMk/>
            <pc:sldMk cId="117079827" sldId="258"/>
            <ac:spMk id="4" creationId="{808BEE81-D51A-7ACB-A545-89BC9D07BFA2}"/>
          </ac:spMkLst>
        </pc:spChg>
        <pc:spChg chg="add mod">
          <ac:chgData name="Nguyễn Thị Hồng Loan" userId="6fe7ea7a89bfc888" providerId="LiveId" clId="{362A4CAA-F555-4084-95D6-C51BB8D1A3BF}" dt="2024-10-03T01:50:01.663" v="1052" actId="1076"/>
          <ac:spMkLst>
            <pc:docMk/>
            <pc:sldMk cId="117079827" sldId="258"/>
            <ac:spMk id="5" creationId="{93F5509F-AF00-8496-25B4-E9B240B96E17}"/>
          </ac:spMkLst>
        </pc:spChg>
        <pc:spChg chg="add mod">
          <ac:chgData name="Nguyễn Thị Hồng Loan" userId="6fe7ea7a89bfc888" providerId="LiveId" clId="{362A4CAA-F555-4084-95D6-C51BB8D1A3BF}" dt="2024-10-03T01:50:01.663" v="1052" actId="1076"/>
          <ac:spMkLst>
            <pc:docMk/>
            <pc:sldMk cId="117079827" sldId="258"/>
            <ac:spMk id="6" creationId="{E8732505-CE1A-471B-3E5F-E7A32B15D757}"/>
          </ac:spMkLst>
        </pc:spChg>
        <pc:spChg chg="add del mod">
          <ac:chgData name="Nguyễn Thị Hồng Loan" userId="6fe7ea7a89bfc888" providerId="LiveId" clId="{362A4CAA-F555-4084-95D6-C51BB8D1A3BF}" dt="2024-10-03T01:44:40.304" v="832" actId="478"/>
          <ac:spMkLst>
            <pc:docMk/>
            <pc:sldMk cId="117079827" sldId="258"/>
            <ac:spMk id="7" creationId="{EBF3CD96-DDDF-FEB2-BBAC-17082BFDAB55}"/>
          </ac:spMkLst>
        </pc:spChg>
        <pc:spChg chg="add mod">
          <ac:chgData name="Nguyễn Thị Hồng Loan" userId="6fe7ea7a89bfc888" providerId="LiveId" clId="{362A4CAA-F555-4084-95D6-C51BB8D1A3BF}" dt="2024-10-03T01:49:52.055" v="1050" actId="1037"/>
          <ac:spMkLst>
            <pc:docMk/>
            <pc:sldMk cId="117079827" sldId="258"/>
            <ac:spMk id="8" creationId="{B84CD03F-BDFC-28D6-5AA7-B90EFB096D3F}"/>
          </ac:spMkLst>
        </pc:spChg>
        <pc:spChg chg="add mod">
          <ac:chgData name="Nguyễn Thị Hồng Loan" userId="6fe7ea7a89bfc888" providerId="LiveId" clId="{362A4CAA-F555-4084-95D6-C51BB8D1A3BF}" dt="2024-10-03T01:49:52.055" v="1050" actId="1037"/>
          <ac:spMkLst>
            <pc:docMk/>
            <pc:sldMk cId="117079827" sldId="258"/>
            <ac:spMk id="9" creationId="{239D699A-BC66-A1F0-BDD9-23923BBB32B5}"/>
          </ac:spMkLst>
        </pc:spChg>
        <pc:spChg chg="add mod">
          <ac:chgData name="Nguyễn Thị Hồng Loan" userId="6fe7ea7a89bfc888" providerId="LiveId" clId="{362A4CAA-F555-4084-95D6-C51BB8D1A3BF}" dt="2024-10-03T01:48:15.019" v="946" actId="164"/>
          <ac:spMkLst>
            <pc:docMk/>
            <pc:sldMk cId="117079827" sldId="258"/>
            <ac:spMk id="10" creationId="{5662B108-2E7E-1F3E-2194-6D164D6CA197}"/>
          </ac:spMkLst>
        </pc:spChg>
        <pc:spChg chg="add mod">
          <ac:chgData name="Nguyễn Thị Hồng Loan" userId="6fe7ea7a89bfc888" providerId="LiveId" clId="{362A4CAA-F555-4084-95D6-C51BB8D1A3BF}" dt="2024-10-03T01:48:15.019" v="946" actId="164"/>
          <ac:spMkLst>
            <pc:docMk/>
            <pc:sldMk cId="117079827" sldId="258"/>
            <ac:spMk id="11" creationId="{1A508EAB-E7A8-A7E5-7C3A-9FB989E7D93C}"/>
          </ac:spMkLst>
        </pc:spChg>
        <pc:spChg chg="mod topLvl">
          <ac:chgData name="Nguyễn Thị Hồng Loan" userId="6fe7ea7a89bfc888" providerId="LiveId" clId="{362A4CAA-F555-4084-95D6-C51BB8D1A3BF}" dt="2024-10-03T01:51:29.271" v="1075" actId="164"/>
          <ac:spMkLst>
            <pc:docMk/>
            <pc:sldMk cId="117079827" sldId="258"/>
            <ac:spMk id="16" creationId="{D3CE073A-6F9E-0AF7-DED4-F346D1BEFD58}"/>
          </ac:spMkLst>
        </pc:spChg>
        <pc:spChg chg="mod topLvl">
          <ac:chgData name="Nguyễn Thị Hồng Loan" userId="6fe7ea7a89bfc888" providerId="LiveId" clId="{362A4CAA-F555-4084-95D6-C51BB8D1A3BF}" dt="2024-10-03T01:51:29.271" v="1075" actId="164"/>
          <ac:spMkLst>
            <pc:docMk/>
            <pc:sldMk cId="117079827" sldId="258"/>
            <ac:spMk id="17" creationId="{AB8F5D69-34DA-6396-11A7-4F4E689D1BA2}"/>
          </ac:spMkLst>
        </pc:spChg>
        <pc:spChg chg="add mod">
          <ac:chgData name="Nguyễn Thị Hồng Loan" userId="6fe7ea7a89bfc888" providerId="LiveId" clId="{362A4CAA-F555-4084-95D6-C51BB8D1A3BF}" dt="2024-10-03T01:49:35.067" v="977" actId="1076"/>
          <ac:spMkLst>
            <pc:docMk/>
            <pc:sldMk cId="117079827" sldId="258"/>
            <ac:spMk id="19" creationId="{51B89A2B-4843-98AC-26A3-8CEAA19C7857}"/>
          </ac:spMkLst>
        </pc:spChg>
        <pc:spChg chg="add mod">
          <ac:chgData name="Nguyễn Thị Hồng Loan" userId="6fe7ea7a89bfc888" providerId="LiveId" clId="{362A4CAA-F555-4084-95D6-C51BB8D1A3BF}" dt="2024-10-03T01:53:05.163" v="1091" actId="1038"/>
          <ac:spMkLst>
            <pc:docMk/>
            <pc:sldMk cId="117079827" sldId="258"/>
            <ac:spMk id="20" creationId="{C1A0D3A1-D0A0-4231-38F0-7AF56A62FD40}"/>
          </ac:spMkLst>
        </pc:spChg>
        <pc:spChg chg="add mod">
          <ac:chgData name="Nguyễn Thị Hồng Loan" userId="6fe7ea7a89bfc888" providerId="LiveId" clId="{362A4CAA-F555-4084-95D6-C51BB8D1A3BF}" dt="2024-10-03T01:53:29.779" v="1094" actId="1076"/>
          <ac:spMkLst>
            <pc:docMk/>
            <pc:sldMk cId="117079827" sldId="258"/>
            <ac:spMk id="21" creationId="{633CCDD2-AE34-1798-60C4-337C4350BDB7}"/>
          </ac:spMkLst>
        </pc:spChg>
        <pc:spChg chg="add mod">
          <ac:chgData name="Nguyễn Thị Hồng Loan" userId="6fe7ea7a89bfc888" providerId="LiveId" clId="{362A4CAA-F555-4084-95D6-C51BB8D1A3BF}" dt="2024-10-03T01:50:51.359" v="1065" actId="1076"/>
          <ac:spMkLst>
            <pc:docMk/>
            <pc:sldMk cId="117079827" sldId="258"/>
            <ac:spMk id="22" creationId="{AC0021AE-0BCD-7778-551E-A67CF3BEED49}"/>
          </ac:spMkLst>
        </pc:spChg>
        <pc:spChg chg="add mod">
          <ac:chgData name="Nguyễn Thị Hồng Loan" userId="6fe7ea7a89bfc888" providerId="LiveId" clId="{362A4CAA-F555-4084-95D6-C51BB8D1A3BF}" dt="2024-10-03T01:51:09.135" v="1074" actId="1076"/>
          <ac:spMkLst>
            <pc:docMk/>
            <pc:sldMk cId="117079827" sldId="258"/>
            <ac:spMk id="23" creationId="{ED76876C-3730-C78D-E717-C06AFD31D72B}"/>
          </ac:spMkLst>
        </pc:spChg>
        <pc:spChg chg="add mod">
          <ac:chgData name="Nguyễn Thị Hồng Loan" userId="6fe7ea7a89bfc888" providerId="LiveId" clId="{362A4CAA-F555-4084-95D6-C51BB8D1A3BF}" dt="2024-10-03T01:53:29.779" v="1094" actId="1076"/>
          <ac:spMkLst>
            <pc:docMk/>
            <pc:sldMk cId="117079827" sldId="258"/>
            <ac:spMk id="25" creationId="{49951BDB-9B75-5C42-276F-D061F58E7D79}"/>
          </ac:spMkLst>
        </pc:spChg>
        <pc:spChg chg="mod">
          <ac:chgData name="Nguyễn Thị Hồng Loan" userId="6fe7ea7a89bfc888" providerId="LiveId" clId="{362A4CAA-F555-4084-95D6-C51BB8D1A3BF}" dt="2024-10-03T01:52:31.744" v="1084"/>
          <ac:spMkLst>
            <pc:docMk/>
            <pc:sldMk cId="117079827" sldId="258"/>
            <ac:spMk id="27" creationId="{014A485C-50F6-F00B-EE7D-2CED3838CD3A}"/>
          </ac:spMkLst>
        </pc:spChg>
        <pc:spChg chg="mod">
          <ac:chgData name="Nguyễn Thị Hồng Loan" userId="6fe7ea7a89bfc888" providerId="LiveId" clId="{362A4CAA-F555-4084-95D6-C51BB8D1A3BF}" dt="2024-10-03T01:52:31.744" v="1084"/>
          <ac:spMkLst>
            <pc:docMk/>
            <pc:sldMk cId="117079827" sldId="258"/>
            <ac:spMk id="28" creationId="{6300231F-818C-2C88-6823-789CCB6E10AC}"/>
          </ac:spMkLst>
        </pc:spChg>
        <pc:spChg chg="mod">
          <ac:chgData name="Nguyễn Thị Hồng Loan" userId="6fe7ea7a89bfc888" providerId="LiveId" clId="{362A4CAA-F555-4084-95D6-C51BB8D1A3BF}" dt="2024-10-03T01:53:14.532" v="1092"/>
          <ac:spMkLst>
            <pc:docMk/>
            <pc:sldMk cId="117079827" sldId="258"/>
            <ac:spMk id="31" creationId="{100811E8-6DC2-9C18-450D-DACC9544A70E}"/>
          </ac:spMkLst>
        </pc:spChg>
        <pc:spChg chg="mod">
          <ac:chgData name="Nguyễn Thị Hồng Loan" userId="6fe7ea7a89bfc888" providerId="LiveId" clId="{362A4CAA-F555-4084-95D6-C51BB8D1A3BF}" dt="2024-10-03T01:53:14.532" v="1092"/>
          <ac:spMkLst>
            <pc:docMk/>
            <pc:sldMk cId="117079827" sldId="258"/>
            <ac:spMk id="32" creationId="{BA5AC825-1504-746D-8B1F-FFC26B781B1C}"/>
          </ac:spMkLst>
        </pc:spChg>
        <pc:spChg chg="add mod">
          <ac:chgData name="Nguyễn Thị Hồng Loan" userId="6fe7ea7a89bfc888" providerId="LiveId" clId="{362A4CAA-F555-4084-95D6-C51BB8D1A3BF}" dt="2024-10-03T02:02:36.439" v="1499" actId="1076"/>
          <ac:spMkLst>
            <pc:docMk/>
            <pc:sldMk cId="117079827" sldId="258"/>
            <ac:spMk id="34" creationId="{68F2A33A-2556-AE12-7E46-2B538908AF85}"/>
          </ac:spMkLst>
        </pc:spChg>
        <pc:spChg chg="add mod">
          <ac:chgData name="Nguyễn Thị Hồng Loan" userId="6fe7ea7a89bfc888" providerId="LiveId" clId="{362A4CAA-F555-4084-95D6-C51BB8D1A3BF}" dt="2024-10-03T02:09:13.470" v="1795" actId="208"/>
          <ac:spMkLst>
            <pc:docMk/>
            <pc:sldMk cId="117079827" sldId="258"/>
            <ac:spMk id="35" creationId="{52C1F7BB-2E6D-8BD2-A6D5-075A973F626A}"/>
          </ac:spMkLst>
        </pc:spChg>
        <pc:spChg chg="add del">
          <ac:chgData name="Nguyễn Thị Hồng Loan" userId="6fe7ea7a89bfc888" providerId="LiveId" clId="{362A4CAA-F555-4084-95D6-C51BB8D1A3BF}" dt="2024-10-03T01:55:07.882" v="1179" actId="478"/>
          <ac:spMkLst>
            <pc:docMk/>
            <pc:sldMk cId="117079827" sldId="258"/>
            <ac:spMk id="36" creationId="{0A592C19-5CF5-64C9-A0BB-D475F22DF8C7}"/>
          </ac:spMkLst>
        </pc:spChg>
        <pc:spChg chg="add del mod">
          <ac:chgData name="Nguyễn Thị Hồng Loan" userId="6fe7ea7a89bfc888" providerId="LiveId" clId="{362A4CAA-F555-4084-95D6-C51BB8D1A3BF}" dt="2024-10-03T02:06:05.523" v="1755" actId="478"/>
          <ac:spMkLst>
            <pc:docMk/>
            <pc:sldMk cId="117079827" sldId="258"/>
            <ac:spMk id="37" creationId="{0D4FC5C3-53B9-F715-3FF7-1E41C18FA8AB}"/>
          </ac:spMkLst>
        </pc:spChg>
        <pc:spChg chg="add mod">
          <ac:chgData name="Nguyễn Thị Hồng Loan" userId="6fe7ea7a89bfc888" providerId="LiveId" clId="{362A4CAA-F555-4084-95D6-C51BB8D1A3BF}" dt="2024-10-03T02:07:47.019" v="1793" actId="20577"/>
          <ac:spMkLst>
            <pc:docMk/>
            <pc:sldMk cId="117079827" sldId="258"/>
            <ac:spMk id="38" creationId="{30E84155-3DA3-A01C-21E3-202B7AE9C9C5}"/>
          </ac:spMkLst>
        </pc:spChg>
        <pc:grpChg chg="add mod">
          <ac:chgData name="Nguyễn Thị Hồng Loan" userId="6fe7ea7a89bfc888" providerId="LiveId" clId="{362A4CAA-F555-4084-95D6-C51BB8D1A3BF}" dt="2024-10-03T01:50:11.886" v="1053" actId="1076"/>
          <ac:grpSpMkLst>
            <pc:docMk/>
            <pc:sldMk cId="117079827" sldId="258"/>
            <ac:grpSpMk id="14" creationId="{C41356FF-E617-567A-BAAF-8056E2926E3B}"/>
          </ac:grpSpMkLst>
        </pc:grpChg>
        <pc:grpChg chg="add del mod">
          <ac:chgData name="Nguyễn Thị Hồng Loan" userId="6fe7ea7a89bfc888" providerId="LiveId" clId="{362A4CAA-F555-4084-95D6-C51BB8D1A3BF}" dt="2024-10-03T01:48:34.419" v="951" actId="165"/>
          <ac:grpSpMkLst>
            <pc:docMk/>
            <pc:sldMk cId="117079827" sldId="258"/>
            <ac:grpSpMk id="15" creationId="{5B2697B0-C652-817E-A8AB-A614F8A4F25B}"/>
          </ac:grpSpMkLst>
        </pc:grpChg>
        <pc:grpChg chg="add mod">
          <ac:chgData name="Nguyễn Thị Hồng Loan" userId="6fe7ea7a89bfc888" providerId="LiveId" clId="{362A4CAA-F555-4084-95D6-C51BB8D1A3BF}" dt="2024-10-03T01:52:44.318" v="1086" actId="1076"/>
          <ac:grpSpMkLst>
            <pc:docMk/>
            <pc:sldMk cId="117079827" sldId="258"/>
            <ac:grpSpMk id="24" creationId="{7DA5E91A-3D9D-DF4A-9C68-8D739750BF7F}"/>
          </ac:grpSpMkLst>
        </pc:grpChg>
        <pc:grpChg chg="add mod">
          <ac:chgData name="Nguyễn Thị Hồng Loan" userId="6fe7ea7a89bfc888" providerId="LiveId" clId="{362A4CAA-F555-4084-95D6-C51BB8D1A3BF}" dt="2024-10-03T01:52:35.803" v="1085" actId="1076"/>
          <ac:grpSpMkLst>
            <pc:docMk/>
            <pc:sldMk cId="117079827" sldId="258"/>
            <ac:grpSpMk id="26" creationId="{D426300C-3802-3D4F-6DE3-9DB774718F8C}"/>
          </ac:grpSpMkLst>
        </pc:grpChg>
        <pc:grpChg chg="add mod">
          <ac:chgData name="Nguyễn Thị Hồng Loan" userId="6fe7ea7a89bfc888" providerId="LiveId" clId="{362A4CAA-F555-4084-95D6-C51BB8D1A3BF}" dt="2024-10-03T01:53:18.251" v="1093" actId="1076"/>
          <ac:grpSpMkLst>
            <pc:docMk/>
            <pc:sldMk cId="117079827" sldId="258"/>
            <ac:grpSpMk id="30" creationId="{33F996C8-2D9F-D664-127D-CF765D5B1018}"/>
          </ac:grpSpMkLst>
        </pc:grpChg>
        <pc:cxnChg chg="add mod">
          <ac:chgData name="Nguyễn Thị Hồng Loan" userId="6fe7ea7a89bfc888" providerId="LiveId" clId="{362A4CAA-F555-4084-95D6-C51BB8D1A3BF}" dt="2024-10-03T01:48:15.019" v="946" actId="164"/>
          <ac:cxnSpMkLst>
            <pc:docMk/>
            <pc:sldMk cId="117079827" sldId="258"/>
            <ac:cxnSpMk id="13" creationId="{4C926598-1E90-1153-4977-18BABD95733D}"/>
          </ac:cxnSpMkLst>
        </pc:cxnChg>
        <pc:cxnChg chg="mod topLvl">
          <ac:chgData name="Nguyễn Thị Hồng Loan" userId="6fe7ea7a89bfc888" providerId="LiveId" clId="{362A4CAA-F555-4084-95D6-C51BB8D1A3BF}" dt="2024-10-03T01:51:29.271" v="1075" actId="164"/>
          <ac:cxnSpMkLst>
            <pc:docMk/>
            <pc:sldMk cId="117079827" sldId="258"/>
            <ac:cxnSpMk id="18" creationId="{86F42E78-E65F-7F74-A635-E0B0107ACE2F}"/>
          </ac:cxnSpMkLst>
        </pc:cxnChg>
        <pc:cxnChg chg="mod">
          <ac:chgData name="Nguyễn Thị Hồng Loan" userId="6fe7ea7a89bfc888" providerId="LiveId" clId="{362A4CAA-F555-4084-95D6-C51BB8D1A3BF}" dt="2024-10-03T01:52:31.744" v="1084"/>
          <ac:cxnSpMkLst>
            <pc:docMk/>
            <pc:sldMk cId="117079827" sldId="258"/>
            <ac:cxnSpMk id="29" creationId="{4BCE2D57-474A-FDBB-E47A-F9DB8846655A}"/>
          </ac:cxnSpMkLst>
        </pc:cxnChg>
        <pc:cxnChg chg="mod">
          <ac:chgData name="Nguyễn Thị Hồng Loan" userId="6fe7ea7a89bfc888" providerId="LiveId" clId="{362A4CAA-F555-4084-95D6-C51BB8D1A3BF}" dt="2024-10-03T01:53:14.532" v="1092"/>
          <ac:cxnSpMkLst>
            <pc:docMk/>
            <pc:sldMk cId="117079827" sldId="258"/>
            <ac:cxnSpMk id="33" creationId="{45B3ADDB-A33C-24E6-7C97-5BC94A5075C7}"/>
          </ac:cxnSpMkLst>
        </pc:cxnChg>
      </pc:sldChg>
      <pc:sldChg chg="addSp delSp modSp mod">
        <pc:chgData name="Nguyễn Thị Hồng Loan" userId="6fe7ea7a89bfc888" providerId="LiveId" clId="{362A4CAA-F555-4084-95D6-C51BB8D1A3BF}" dt="2024-10-03T02:22:31.303" v="2056" actId="1076"/>
        <pc:sldMkLst>
          <pc:docMk/>
          <pc:sldMk cId="4197754494" sldId="259"/>
        </pc:sldMkLst>
        <pc:spChg chg="add mod">
          <ac:chgData name="Nguyễn Thị Hồng Loan" userId="6fe7ea7a89bfc888" providerId="LiveId" clId="{362A4CAA-F555-4084-95D6-C51BB8D1A3BF}" dt="2024-10-03T02:14:41.095" v="1948" actId="1076"/>
          <ac:spMkLst>
            <pc:docMk/>
            <pc:sldMk cId="4197754494" sldId="259"/>
            <ac:spMk id="5" creationId="{2BA26183-1CFD-DA11-5B57-C3264E5182AB}"/>
          </ac:spMkLst>
        </pc:spChg>
        <pc:spChg chg="add mod">
          <ac:chgData name="Nguyễn Thị Hồng Loan" userId="6fe7ea7a89bfc888" providerId="LiveId" clId="{362A4CAA-F555-4084-95D6-C51BB8D1A3BF}" dt="2024-10-03T02:14:50.707" v="1949" actId="164"/>
          <ac:spMkLst>
            <pc:docMk/>
            <pc:sldMk cId="4197754494" sldId="259"/>
            <ac:spMk id="6" creationId="{162214C2-5BEC-7DD9-3BB4-23D5514ED82A}"/>
          </ac:spMkLst>
        </pc:spChg>
        <pc:spChg chg="add del mod">
          <ac:chgData name="Nguyễn Thị Hồng Loan" userId="6fe7ea7a89bfc888" providerId="LiveId" clId="{362A4CAA-F555-4084-95D6-C51BB8D1A3BF}" dt="2024-10-03T02:12:13.839" v="1921"/>
          <ac:spMkLst>
            <pc:docMk/>
            <pc:sldMk cId="4197754494" sldId="259"/>
            <ac:spMk id="7" creationId="{D0EF08C8-C4A4-71F7-6B0F-D792153BAB7C}"/>
          </ac:spMkLst>
        </pc:spChg>
        <pc:spChg chg="add del mod">
          <ac:chgData name="Nguyễn Thị Hồng Loan" userId="6fe7ea7a89bfc888" providerId="LiveId" clId="{362A4CAA-F555-4084-95D6-C51BB8D1A3BF}" dt="2024-10-03T02:12:13.804" v="1919" actId="478"/>
          <ac:spMkLst>
            <pc:docMk/>
            <pc:sldMk cId="4197754494" sldId="259"/>
            <ac:spMk id="8" creationId="{BA7EDC17-A31E-5F60-A507-8BDC5574C960}"/>
          </ac:spMkLst>
        </pc:spChg>
        <pc:spChg chg="add mod">
          <ac:chgData name="Nguyễn Thị Hồng Loan" userId="6fe7ea7a89bfc888" providerId="LiveId" clId="{362A4CAA-F555-4084-95D6-C51BB8D1A3BF}" dt="2024-10-03T02:14:50.707" v="1949" actId="164"/>
          <ac:spMkLst>
            <pc:docMk/>
            <pc:sldMk cId="4197754494" sldId="259"/>
            <ac:spMk id="9" creationId="{FD9CAFD0-6476-3B98-BC09-044A26EAC8B1}"/>
          </ac:spMkLst>
        </pc:spChg>
        <pc:spChg chg="add mod topLvl">
          <ac:chgData name="Nguyễn Thị Hồng Loan" userId="6fe7ea7a89bfc888" providerId="LiveId" clId="{362A4CAA-F555-4084-95D6-C51BB8D1A3BF}" dt="2024-10-03T02:20:48.822" v="1992" actId="164"/>
          <ac:spMkLst>
            <pc:docMk/>
            <pc:sldMk cId="4197754494" sldId="259"/>
            <ac:spMk id="10" creationId="{852662A4-5F86-5883-07A4-11BDB41F5F0F}"/>
          </ac:spMkLst>
        </pc:spChg>
        <pc:spChg chg="add mod topLvl">
          <ac:chgData name="Nguyễn Thị Hồng Loan" userId="6fe7ea7a89bfc888" providerId="LiveId" clId="{362A4CAA-F555-4084-95D6-C51BB8D1A3BF}" dt="2024-10-03T02:20:48.822" v="1992" actId="164"/>
          <ac:spMkLst>
            <pc:docMk/>
            <pc:sldMk cId="4197754494" sldId="259"/>
            <ac:spMk id="11" creationId="{00F5C6C9-EDA1-03CE-1B0C-67A3C24A43C0}"/>
          </ac:spMkLst>
        </pc:spChg>
        <pc:spChg chg="add mod topLvl">
          <ac:chgData name="Nguyễn Thị Hồng Loan" userId="6fe7ea7a89bfc888" providerId="LiveId" clId="{362A4CAA-F555-4084-95D6-C51BB8D1A3BF}" dt="2024-10-03T02:22:07.619" v="2050" actId="164"/>
          <ac:spMkLst>
            <pc:docMk/>
            <pc:sldMk cId="4197754494" sldId="259"/>
            <ac:spMk id="12" creationId="{258A14F2-710C-FCCF-16ED-6A31BDEB098F}"/>
          </ac:spMkLst>
        </pc:spChg>
        <pc:spChg chg="add mod topLvl">
          <ac:chgData name="Nguyễn Thị Hồng Loan" userId="6fe7ea7a89bfc888" providerId="LiveId" clId="{362A4CAA-F555-4084-95D6-C51BB8D1A3BF}" dt="2024-10-03T02:22:07.619" v="2050" actId="164"/>
          <ac:spMkLst>
            <pc:docMk/>
            <pc:sldMk cId="4197754494" sldId="259"/>
            <ac:spMk id="13" creationId="{38A4ED76-C12F-0A95-F27B-B97BDB3AA174}"/>
          </ac:spMkLst>
        </pc:spChg>
        <pc:spChg chg="add del mod">
          <ac:chgData name="Nguyễn Thị Hồng Loan" userId="6fe7ea7a89bfc888" providerId="LiveId" clId="{362A4CAA-F555-4084-95D6-C51BB8D1A3BF}" dt="2024-10-03T02:14:21.660" v="1946" actId="478"/>
          <ac:spMkLst>
            <pc:docMk/>
            <pc:sldMk cId="4197754494" sldId="259"/>
            <ac:spMk id="14" creationId="{2C915030-1373-0165-805D-A0823E62755A}"/>
          </ac:spMkLst>
        </pc:spChg>
        <pc:spChg chg="add mod">
          <ac:chgData name="Nguyễn Thị Hồng Loan" userId="6fe7ea7a89bfc888" providerId="LiveId" clId="{362A4CAA-F555-4084-95D6-C51BB8D1A3BF}" dt="2024-10-03T02:22:31.303" v="2056" actId="1076"/>
          <ac:spMkLst>
            <pc:docMk/>
            <pc:sldMk cId="4197754494" sldId="259"/>
            <ac:spMk id="15" creationId="{694243B8-4006-C896-38F4-E37F631FB4A1}"/>
          </ac:spMkLst>
        </pc:spChg>
        <pc:spChg chg="add mod">
          <ac:chgData name="Nguyễn Thị Hồng Loan" userId="6fe7ea7a89bfc888" providerId="LiveId" clId="{362A4CAA-F555-4084-95D6-C51BB8D1A3BF}" dt="2024-10-03T02:22:19.163" v="2055" actId="1076"/>
          <ac:spMkLst>
            <pc:docMk/>
            <pc:sldMk cId="4197754494" sldId="259"/>
            <ac:spMk id="19" creationId="{1270A778-F669-560A-2F05-F18732D9F7A4}"/>
          </ac:spMkLst>
        </pc:spChg>
        <pc:spChg chg="add mod">
          <ac:chgData name="Nguyễn Thị Hồng Loan" userId="6fe7ea7a89bfc888" providerId="LiveId" clId="{362A4CAA-F555-4084-95D6-C51BB8D1A3BF}" dt="2024-10-03T02:19:30.946" v="1969" actId="1036"/>
          <ac:spMkLst>
            <pc:docMk/>
            <pc:sldMk cId="4197754494" sldId="259"/>
            <ac:spMk id="20" creationId="{A5CB15FD-1EC3-7FE4-9C5B-4EC27F2B5536}"/>
          </ac:spMkLst>
        </pc:spChg>
        <pc:grpChg chg="add mod">
          <ac:chgData name="Nguyễn Thị Hồng Loan" userId="6fe7ea7a89bfc888" providerId="LiveId" clId="{362A4CAA-F555-4084-95D6-C51BB8D1A3BF}" dt="2024-10-03T02:14:50.707" v="1949" actId="164"/>
          <ac:grpSpMkLst>
            <pc:docMk/>
            <pc:sldMk cId="4197754494" sldId="259"/>
            <ac:grpSpMk id="16" creationId="{CB9D1C10-BE8D-C467-2C88-48B190EB366D}"/>
          </ac:grpSpMkLst>
        </pc:grpChg>
        <pc:grpChg chg="add del mod">
          <ac:chgData name="Nguyễn Thị Hồng Loan" userId="6fe7ea7a89bfc888" providerId="LiveId" clId="{362A4CAA-F555-4084-95D6-C51BB8D1A3BF}" dt="2024-10-03T02:20:00.081" v="1980" actId="165"/>
          <ac:grpSpMkLst>
            <pc:docMk/>
            <pc:sldMk cId="4197754494" sldId="259"/>
            <ac:grpSpMk id="17" creationId="{60067DAA-42A8-6917-3330-7F9FEEA76F04}"/>
          </ac:grpSpMkLst>
        </pc:grpChg>
        <pc:grpChg chg="add del mod">
          <ac:chgData name="Nguyễn Thị Hồng Loan" userId="6fe7ea7a89bfc888" providerId="LiveId" clId="{362A4CAA-F555-4084-95D6-C51BB8D1A3BF}" dt="2024-10-03T02:20:54.869" v="1993" actId="165"/>
          <ac:grpSpMkLst>
            <pc:docMk/>
            <pc:sldMk cId="4197754494" sldId="259"/>
            <ac:grpSpMk id="18" creationId="{DFB164A2-E876-FFA4-7ADD-0F6760B38777}"/>
          </ac:grpSpMkLst>
        </pc:grpChg>
        <pc:grpChg chg="add mod">
          <ac:chgData name="Nguyễn Thị Hồng Loan" userId="6fe7ea7a89bfc888" providerId="LiveId" clId="{362A4CAA-F555-4084-95D6-C51BB8D1A3BF}" dt="2024-10-03T02:20:48.822" v="1992" actId="164"/>
          <ac:grpSpMkLst>
            <pc:docMk/>
            <pc:sldMk cId="4197754494" sldId="259"/>
            <ac:grpSpMk id="21" creationId="{C7DDCF15-A68B-7548-485A-C37AD25AB16A}"/>
          </ac:grpSpMkLst>
        </pc:grpChg>
        <pc:grpChg chg="add mod">
          <ac:chgData name="Nguyễn Thị Hồng Loan" userId="6fe7ea7a89bfc888" providerId="LiveId" clId="{362A4CAA-F555-4084-95D6-C51BB8D1A3BF}" dt="2024-10-03T02:22:11.978" v="2054" actId="1035"/>
          <ac:grpSpMkLst>
            <pc:docMk/>
            <pc:sldMk cId="4197754494" sldId="259"/>
            <ac:grpSpMk id="22" creationId="{ACDAF9F1-2A5B-E0E1-250A-70F2E4E12E77}"/>
          </ac:grpSpMkLst>
        </pc:grpChg>
      </pc:sldChg>
      <pc:sldChg chg="delSp modSp mod">
        <pc:chgData name="Nguyễn Thị Hồng Loan" userId="6fe7ea7a89bfc888" providerId="LiveId" clId="{362A4CAA-F555-4084-95D6-C51BB8D1A3BF}" dt="2024-10-03T01:37:36.846" v="740" actId="478"/>
        <pc:sldMkLst>
          <pc:docMk/>
          <pc:sldMk cId="817449045" sldId="270"/>
        </pc:sldMkLst>
        <pc:spChg chg="mod">
          <ac:chgData name="Nguyễn Thị Hồng Loan" userId="6fe7ea7a89bfc888" providerId="LiveId" clId="{362A4CAA-F555-4084-95D6-C51BB8D1A3BF}" dt="2024-10-03T01:37:10.137" v="667" actId="20577"/>
          <ac:spMkLst>
            <pc:docMk/>
            <pc:sldMk cId="817449045" sldId="270"/>
            <ac:spMk id="4" creationId="{00000000-0000-0000-0000-000000000000}"/>
          </ac:spMkLst>
        </pc:spChg>
        <pc:spChg chg="mod">
          <ac:chgData name="Nguyễn Thị Hồng Loan" userId="6fe7ea7a89bfc888" providerId="LiveId" clId="{362A4CAA-F555-4084-95D6-C51BB8D1A3BF}" dt="2024-10-03T01:37:32.116" v="739" actId="20577"/>
          <ac:spMkLst>
            <pc:docMk/>
            <pc:sldMk cId="817449045" sldId="270"/>
            <ac:spMk id="5" creationId="{00000000-0000-0000-0000-000000000000}"/>
          </ac:spMkLst>
        </pc:spChg>
        <pc:cxnChg chg="del">
          <ac:chgData name="Nguyễn Thị Hồng Loan" userId="6fe7ea7a89bfc888" providerId="LiveId" clId="{362A4CAA-F555-4084-95D6-C51BB8D1A3BF}" dt="2024-10-03T01:37:36.846" v="740" actId="478"/>
          <ac:cxnSpMkLst>
            <pc:docMk/>
            <pc:sldMk cId="817449045" sldId="270"/>
            <ac:cxnSpMk id="8" creationId="{00000000-0000-0000-0000-000000000000}"/>
          </ac:cxnSpMkLst>
        </pc:cxnChg>
      </pc:sldChg>
      <pc:sldChg chg="addSp delSp modSp new mod modAnim">
        <pc:chgData name="Nguyễn Thị Hồng Loan" userId="6fe7ea7a89bfc888" providerId="LiveId" clId="{362A4CAA-F555-4084-95D6-C51BB8D1A3BF}" dt="2024-10-03T01:43:25.104" v="829" actId="20577"/>
        <pc:sldMkLst>
          <pc:docMk/>
          <pc:sldMk cId="4082529280" sldId="271"/>
        </pc:sldMkLst>
        <pc:spChg chg="del">
          <ac:chgData name="Nguyễn Thị Hồng Loan" userId="6fe7ea7a89bfc888" providerId="LiveId" clId="{362A4CAA-F555-4084-95D6-C51BB8D1A3BF}" dt="2024-10-03T01:36:57.594" v="649" actId="478"/>
          <ac:spMkLst>
            <pc:docMk/>
            <pc:sldMk cId="4082529280" sldId="271"/>
            <ac:spMk id="2" creationId="{C1B70FB2-2BBF-0AF9-5C82-A19F72476367}"/>
          </ac:spMkLst>
        </pc:spChg>
        <pc:spChg chg="del">
          <ac:chgData name="Nguyễn Thị Hồng Loan" userId="6fe7ea7a89bfc888" providerId="LiveId" clId="{362A4CAA-F555-4084-95D6-C51BB8D1A3BF}" dt="2024-10-03T01:36:56.589" v="648" actId="478"/>
          <ac:spMkLst>
            <pc:docMk/>
            <pc:sldMk cId="4082529280" sldId="271"/>
            <ac:spMk id="3" creationId="{BBAABEF7-EB6A-6776-0F54-2D02B0E1F924}"/>
          </ac:spMkLst>
        </pc:spChg>
        <pc:spChg chg="add mod">
          <ac:chgData name="Nguyễn Thị Hồng Loan" userId="6fe7ea7a89bfc888" providerId="LiveId" clId="{362A4CAA-F555-4084-95D6-C51BB8D1A3BF}" dt="2024-10-03T01:38:00.190" v="741"/>
          <ac:spMkLst>
            <pc:docMk/>
            <pc:sldMk cId="4082529280" sldId="271"/>
            <ac:spMk id="4" creationId="{286C7A87-73C7-CD82-6E2E-F191B6E6B03A}"/>
          </ac:spMkLst>
        </pc:spChg>
        <pc:spChg chg="add mod">
          <ac:chgData name="Nguyễn Thị Hồng Loan" userId="6fe7ea7a89bfc888" providerId="LiveId" clId="{362A4CAA-F555-4084-95D6-C51BB8D1A3BF}" dt="2024-10-03T01:38:00.190" v="741"/>
          <ac:spMkLst>
            <pc:docMk/>
            <pc:sldMk cId="4082529280" sldId="271"/>
            <ac:spMk id="5" creationId="{B6067D42-D0D3-BD8D-1172-82487863A4D3}"/>
          </ac:spMkLst>
        </pc:spChg>
        <pc:spChg chg="add mod">
          <ac:chgData name="Nguyễn Thị Hồng Loan" userId="6fe7ea7a89bfc888" providerId="LiveId" clId="{362A4CAA-F555-4084-95D6-C51BB8D1A3BF}" dt="2024-10-03T01:38:00.190" v="741"/>
          <ac:spMkLst>
            <pc:docMk/>
            <pc:sldMk cId="4082529280" sldId="271"/>
            <ac:spMk id="6" creationId="{93CE1D74-3EF6-7B5F-7F0D-14C434B1211E}"/>
          </ac:spMkLst>
        </pc:spChg>
        <pc:spChg chg="add mod">
          <ac:chgData name="Nguyễn Thị Hồng Loan" userId="6fe7ea7a89bfc888" providerId="LiveId" clId="{362A4CAA-F555-4084-95D6-C51BB8D1A3BF}" dt="2024-10-03T01:39:12.469" v="765" actId="20577"/>
          <ac:spMkLst>
            <pc:docMk/>
            <pc:sldMk cId="4082529280" sldId="271"/>
            <ac:spMk id="7" creationId="{43B9CF08-3693-F836-122B-BB8A48E47CF0}"/>
          </ac:spMkLst>
        </pc:spChg>
        <pc:spChg chg="add mod">
          <ac:chgData name="Nguyễn Thị Hồng Loan" userId="6fe7ea7a89bfc888" providerId="LiveId" clId="{362A4CAA-F555-4084-95D6-C51BB8D1A3BF}" dt="2024-10-03T01:43:22.130" v="827" actId="20577"/>
          <ac:spMkLst>
            <pc:docMk/>
            <pc:sldMk cId="4082529280" sldId="271"/>
            <ac:spMk id="8" creationId="{EF1603CE-9A62-FE5F-C66D-6AEA75BE32F2}"/>
          </ac:spMkLst>
        </pc:spChg>
        <pc:spChg chg="add mod">
          <ac:chgData name="Nguyễn Thị Hồng Loan" userId="6fe7ea7a89bfc888" providerId="LiveId" clId="{362A4CAA-F555-4084-95D6-C51BB8D1A3BF}" dt="2024-10-03T01:38:00.190" v="741"/>
          <ac:spMkLst>
            <pc:docMk/>
            <pc:sldMk cId="4082529280" sldId="271"/>
            <ac:spMk id="9" creationId="{1B1B0DFC-78D4-1B5D-F0DF-B5781B32935B}"/>
          </ac:spMkLst>
        </pc:spChg>
        <pc:spChg chg="add mod">
          <ac:chgData name="Nguyễn Thị Hồng Loan" userId="6fe7ea7a89bfc888" providerId="LiveId" clId="{362A4CAA-F555-4084-95D6-C51BB8D1A3BF}" dt="2024-10-03T01:42:35.058" v="815" actId="20577"/>
          <ac:spMkLst>
            <pc:docMk/>
            <pc:sldMk cId="4082529280" sldId="271"/>
            <ac:spMk id="10" creationId="{88075B46-FD97-BBAE-8DB1-6E008EEA5F54}"/>
          </ac:spMkLst>
        </pc:spChg>
        <pc:spChg chg="add mod">
          <ac:chgData name="Nguyễn Thị Hồng Loan" userId="6fe7ea7a89bfc888" providerId="LiveId" clId="{362A4CAA-F555-4084-95D6-C51BB8D1A3BF}" dt="2024-10-03T01:43:08.099" v="821" actId="20577"/>
          <ac:spMkLst>
            <pc:docMk/>
            <pc:sldMk cId="4082529280" sldId="271"/>
            <ac:spMk id="11" creationId="{F4E2E300-E025-B3F1-AFBE-99AD83C154A0}"/>
          </ac:spMkLst>
        </pc:spChg>
        <pc:spChg chg="add del mod">
          <ac:chgData name="Nguyễn Thị Hồng Loan" userId="6fe7ea7a89bfc888" providerId="LiveId" clId="{362A4CAA-F555-4084-95D6-C51BB8D1A3BF}" dt="2024-10-03T01:40:05.559" v="798" actId="478"/>
          <ac:spMkLst>
            <pc:docMk/>
            <pc:sldMk cId="4082529280" sldId="271"/>
            <ac:spMk id="12" creationId="{87B978B5-04CA-A93E-3EA4-B2F6E51C31DD}"/>
          </ac:spMkLst>
        </pc:spChg>
        <pc:spChg chg="add mod">
          <ac:chgData name="Nguyễn Thị Hồng Loan" userId="6fe7ea7a89bfc888" providerId="LiveId" clId="{362A4CAA-F555-4084-95D6-C51BB8D1A3BF}" dt="2024-10-03T01:43:12.716" v="823" actId="20577"/>
          <ac:spMkLst>
            <pc:docMk/>
            <pc:sldMk cId="4082529280" sldId="271"/>
            <ac:spMk id="13" creationId="{4E6A4B79-BB5D-A9F3-42E5-C821747D5FB4}"/>
          </ac:spMkLst>
        </pc:spChg>
        <pc:spChg chg="add mod">
          <ac:chgData name="Nguyễn Thị Hồng Loan" userId="6fe7ea7a89bfc888" providerId="LiveId" clId="{362A4CAA-F555-4084-95D6-C51BB8D1A3BF}" dt="2024-10-03T01:43:25.104" v="829" actId="20577"/>
          <ac:spMkLst>
            <pc:docMk/>
            <pc:sldMk cId="4082529280" sldId="271"/>
            <ac:spMk id="14" creationId="{93552167-5EA4-0B58-5687-BE666DF64A33}"/>
          </ac:spMkLst>
        </pc:spChg>
        <pc:spChg chg="add mod">
          <ac:chgData name="Nguyễn Thị Hồng Loan" userId="6fe7ea7a89bfc888" providerId="LiveId" clId="{362A4CAA-F555-4084-95D6-C51BB8D1A3BF}" dt="2024-10-03T01:42:44.006" v="817" actId="20577"/>
          <ac:spMkLst>
            <pc:docMk/>
            <pc:sldMk cId="4082529280" sldId="271"/>
            <ac:spMk id="15" creationId="{C73ED71B-EF25-30CE-CD54-400C57BA20AB}"/>
          </ac:spMkLst>
        </pc:spChg>
        <pc:spChg chg="add mod">
          <ac:chgData name="Nguyễn Thị Hồng Loan" userId="6fe7ea7a89bfc888" providerId="LiveId" clId="{362A4CAA-F555-4084-95D6-C51BB8D1A3BF}" dt="2024-10-03T01:42:17.405" v="805" actId="20577"/>
          <ac:spMkLst>
            <pc:docMk/>
            <pc:sldMk cId="4082529280" sldId="271"/>
            <ac:spMk id="16" creationId="{4840E8A5-A348-B8A4-BCF1-4152F6197715}"/>
          </ac:spMkLst>
        </pc:spChg>
      </pc:sldChg>
      <pc:sldChg chg="delSp new mod">
        <pc:chgData name="Nguyễn Thị Hồng Loan" userId="6fe7ea7a89bfc888" providerId="LiveId" clId="{362A4CAA-F555-4084-95D6-C51BB8D1A3BF}" dt="2024-10-03T02:49:31.644" v="2059" actId="478"/>
        <pc:sldMkLst>
          <pc:docMk/>
          <pc:sldMk cId="3980434892" sldId="272"/>
        </pc:sldMkLst>
        <pc:spChg chg="del">
          <ac:chgData name="Nguyễn Thị Hồng Loan" userId="6fe7ea7a89bfc888" providerId="LiveId" clId="{362A4CAA-F555-4084-95D6-C51BB8D1A3BF}" dt="2024-10-03T02:49:31.644" v="2059" actId="478"/>
          <ac:spMkLst>
            <pc:docMk/>
            <pc:sldMk cId="3980434892" sldId="272"/>
            <ac:spMk id="2" creationId="{942B7E55-6286-C04E-2879-9BAD2169B647}"/>
          </ac:spMkLst>
        </pc:spChg>
        <pc:spChg chg="del">
          <ac:chgData name="Nguyễn Thị Hồng Loan" userId="6fe7ea7a89bfc888" providerId="LiveId" clId="{362A4CAA-F555-4084-95D6-C51BB8D1A3BF}" dt="2024-10-03T02:49:30.109" v="2058" actId="478"/>
          <ac:spMkLst>
            <pc:docMk/>
            <pc:sldMk cId="3980434892" sldId="272"/>
            <ac:spMk id="3" creationId="{78551785-DECE-6CF6-53FA-4DBDA3A83039}"/>
          </ac:spMkLst>
        </pc:spChg>
      </pc:sldChg>
      <pc:sldChg chg="delSp new mod">
        <pc:chgData name="Nguyễn Thị Hồng Loan" userId="6fe7ea7a89bfc888" providerId="LiveId" clId="{362A4CAA-F555-4084-95D6-C51BB8D1A3BF}" dt="2024-10-03T02:49:39.342" v="2061" actId="478"/>
        <pc:sldMkLst>
          <pc:docMk/>
          <pc:sldMk cId="4249580847" sldId="273"/>
        </pc:sldMkLst>
        <pc:spChg chg="del">
          <ac:chgData name="Nguyễn Thị Hồng Loan" userId="6fe7ea7a89bfc888" providerId="LiveId" clId="{362A4CAA-F555-4084-95D6-C51BB8D1A3BF}" dt="2024-10-03T02:49:39.342" v="2061" actId="478"/>
          <ac:spMkLst>
            <pc:docMk/>
            <pc:sldMk cId="4249580847" sldId="273"/>
            <ac:spMk id="2" creationId="{5A1BBC00-87E3-858B-903C-461AB4743878}"/>
          </ac:spMkLst>
        </pc:spChg>
        <pc:spChg chg="del">
          <ac:chgData name="Nguyễn Thị Hồng Loan" userId="6fe7ea7a89bfc888" providerId="LiveId" clId="{362A4CAA-F555-4084-95D6-C51BB8D1A3BF}" dt="2024-10-03T02:49:39.342" v="2061" actId="478"/>
          <ac:spMkLst>
            <pc:docMk/>
            <pc:sldMk cId="4249580847" sldId="273"/>
            <ac:spMk id="3" creationId="{7B957DEC-83C2-4087-B81A-60B0DC736919}"/>
          </ac:spMkLst>
        </pc:spChg>
      </pc:sldChg>
      <pc:sldChg chg="delSp new mod">
        <pc:chgData name="Nguyễn Thị Hồng Loan" userId="6fe7ea7a89bfc888" providerId="LiveId" clId="{362A4CAA-F555-4084-95D6-C51BB8D1A3BF}" dt="2024-10-03T02:49:45.940" v="2064" actId="478"/>
        <pc:sldMkLst>
          <pc:docMk/>
          <pc:sldMk cId="3794972385" sldId="274"/>
        </pc:sldMkLst>
        <pc:spChg chg="del">
          <ac:chgData name="Nguyễn Thị Hồng Loan" userId="6fe7ea7a89bfc888" providerId="LiveId" clId="{362A4CAA-F555-4084-95D6-C51BB8D1A3BF}" dt="2024-10-03T02:49:45.940" v="2064" actId="478"/>
          <ac:spMkLst>
            <pc:docMk/>
            <pc:sldMk cId="3794972385" sldId="274"/>
            <ac:spMk id="2" creationId="{BC824C6C-3FF3-D0C6-F0B9-E3DA6DA96463}"/>
          </ac:spMkLst>
        </pc:spChg>
        <pc:spChg chg="del">
          <ac:chgData name="Nguyễn Thị Hồng Loan" userId="6fe7ea7a89bfc888" providerId="LiveId" clId="{362A4CAA-F555-4084-95D6-C51BB8D1A3BF}" dt="2024-10-03T02:49:44.994" v="2063" actId="478"/>
          <ac:spMkLst>
            <pc:docMk/>
            <pc:sldMk cId="3794972385" sldId="274"/>
            <ac:spMk id="3" creationId="{23806722-4CFA-F6A2-847C-2C8AD0346D8E}"/>
          </ac:spMkLst>
        </pc:spChg>
      </pc:sldChg>
      <pc:sldChg chg="delSp new mod">
        <pc:chgData name="Nguyễn Thị Hồng Loan" userId="6fe7ea7a89bfc888" providerId="LiveId" clId="{362A4CAA-F555-4084-95D6-C51BB8D1A3BF}" dt="2024-10-03T02:49:54.471" v="2067" actId="478"/>
        <pc:sldMkLst>
          <pc:docMk/>
          <pc:sldMk cId="1230548319" sldId="275"/>
        </pc:sldMkLst>
        <pc:spChg chg="del">
          <ac:chgData name="Nguyễn Thị Hồng Loan" userId="6fe7ea7a89bfc888" providerId="LiveId" clId="{362A4CAA-F555-4084-95D6-C51BB8D1A3BF}" dt="2024-10-03T02:49:54.471" v="2067" actId="478"/>
          <ac:spMkLst>
            <pc:docMk/>
            <pc:sldMk cId="1230548319" sldId="275"/>
            <ac:spMk id="2" creationId="{A9E13D71-AFD1-2DBB-0870-FFC723B9D99F}"/>
          </ac:spMkLst>
        </pc:spChg>
        <pc:spChg chg="del">
          <ac:chgData name="Nguyễn Thị Hồng Loan" userId="6fe7ea7a89bfc888" providerId="LiveId" clId="{362A4CAA-F555-4084-95D6-C51BB8D1A3BF}" dt="2024-10-03T02:49:53.159" v="2066" actId="478"/>
          <ac:spMkLst>
            <pc:docMk/>
            <pc:sldMk cId="1230548319" sldId="275"/>
            <ac:spMk id="3" creationId="{B1C65707-E8D2-E2A8-ADB7-2823AA76266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41E38-3D83-4D73-B1D5-F048DCDC212E}" type="datetimeFigureOut">
              <a:rPr lang="en-SG" smtClean="0"/>
              <a:t>5/10/2024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258ED-935D-47C3-82F5-7754FC48EA3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22954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B097B1-4A96-48CB-BE44-30F6CBD62C46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S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0920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0E8DC-D823-906C-2BB8-1AC01D501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C06CC4-71A7-9403-B237-379177C8F3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C4BD1-5EA2-42A9-7CB2-D0F1C8FF2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4152-A0FC-49F2-80DB-0FE426B756BA}" type="datetimeFigureOut">
              <a:rPr lang="en-SG" smtClean="0"/>
              <a:t>5/10/2024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2597B-045E-F03C-6100-2C01C0BD0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4ECA4-A855-AAC4-3CA9-7569D2B23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9803-0B4A-4DD7-93DC-B9D8717B4F5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0402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43D0B-967E-7DF9-FCE9-4C5FC7449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B3A3D-BD6D-2E05-2A2F-15A06E4A9C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6BE02-C7B2-8D26-CCE1-4A6898B90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4152-A0FC-49F2-80DB-0FE426B756BA}" type="datetimeFigureOut">
              <a:rPr lang="en-SG" smtClean="0"/>
              <a:t>5/10/2024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E9996-43F9-1347-9BDD-D89BADEC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182F3-7E47-A13B-CDC0-8D3FB57EB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9803-0B4A-4DD7-93DC-B9D8717B4F5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5295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D4F27A-41D3-C736-DFF3-13F7BD3362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2D4B44-B4F2-3AEC-9431-01F1C15C84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9EF14-56EF-77D6-CD2F-47FA22CDC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4152-A0FC-49F2-80DB-0FE426B756BA}" type="datetimeFigureOut">
              <a:rPr lang="en-SG" smtClean="0"/>
              <a:t>5/10/2024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ADDF5-4AD4-F785-0A14-5584BFC3C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8E1E4-FA1A-59DF-0F94-88A5D9FFD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9803-0B4A-4DD7-93DC-B9D8717B4F5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51918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28"/>
            <a:ext cx="10363199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2" y="3886200"/>
            <a:ext cx="8534401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91D7-FEC5-427A-BA20-89B440FD7603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5/10/2024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89B7-3AD7-40E6-8CF0-7BBECAF73BC2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890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91D7-FEC5-427A-BA20-89B440FD7603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5/10/2024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89B7-3AD7-40E6-8CF0-7BBECAF73BC2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175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199" cy="1362074"/>
          </a:xfrm>
        </p:spPr>
        <p:txBody>
          <a:bodyPr anchor="t"/>
          <a:lstStyle>
            <a:lvl1pPr algn="l">
              <a:defRPr sz="4867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199" cy="1500187"/>
          </a:xfrm>
        </p:spPr>
        <p:txBody>
          <a:bodyPr anchor="b"/>
          <a:lstStyle>
            <a:lvl1pPr marL="0" indent="0">
              <a:buNone/>
              <a:defRPr sz="2328">
                <a:solidFill>
                  <a:schemeClr val="tx1">
                    <a:tint val="75000"/>
                  </a:schemeClr>
                </a:solidFill>
              </a:defRPr>
            </a:lvl1pPr>
            <a:lvl2pPr marL="544259" indent="0">
              <a:buNone/>
              <a:defRPr sz="2116">
                <a:solidFill>
                  <a:schemeClr val="tx1">
                    <a:tint val="75000"/>
                  </a:schemeClr>
                </a:solidFill>
              </a:defRPr>
            </a:lvl2pPr>
            <a:lvl3pPr marL="1088519" indent="0">
              <a:buNone/>
              <a:defRPr sz="1905">
                <a:solidFill>
                  <a:schemeClr val="tx1">
                    <a:tint val="75000"/>
                  </a:schemeClr>
                </a:solidFill>
              </a:defRPr>
            </a:lvl3pPr>
            <a:lvl4pPr marL="1632778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4pPr>
            <a:lvl5pPr marL="2177038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5pPr>
            <a:lvl6pPr marL="2721297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6pPr>
            <a:lvl7pPr marL="3265557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7pPr>
            <a:lvl8pPr marL="3809816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8pPr>
            <a:lvl9pPr marL="4354076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91D7-FEC5-427A-BA20-89B440FD7603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5/10/2024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89B7-3AD7-40E6-8CF0-7BBECAF73BC2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553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799" cy="4525962"/>
          </a:xfrm>
        </p:spPr>
        <p:txBody>
          <a:bodyPr/>
          <a:lstStyle>
            <a:lvl1pPr>
              <a:defRPr sz="3386"/>
            </a:lvl1pPr>
            <a:lvl2pPr>
              <a:defRPr sz="2963"/>
            </a:lvl2pPr>
            <a:lvl3pPr>
              <a:defRPr sz="2328"/>
            </a:lvl3pPr>
            <a:lvl4pPr>
              <a:defRPr sz="2116"/>
            </a:lvl4pPr>
            <a:lvl5pPr>
              <a:defRPr sz="2116"/>
            </a:lvl5pPr>
            <a:lvl6pPr>
              <a:defRPr sz="2116"/>
            </a:lvl6pPr>
            <a:lvl7pPr>
              <a:defRPr sz="2116"/>
            </a:lvl7pPr>
            <a:lvl8pPr>
              <a:defRPr sz="2116"/>
            </a:lvl8pPr>
            <a:lvl9pPr>
              <a:defRPr sz="211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600201"/>
            <a:ext cx="5384799" cy="4525962"/>
          </a:xfrm>
        </p:spPr>
        <p:txBody>
          <a:bodyPr/>
          <a:lstStyle>
            <a:lvl1pPr>
              <a:defRPr sz="3386"/>
            </a:lvl1pPr>
            <a:lvl2pPr>
              <a:defRPr sz="2963"/>
            </a:lvl2pPr>
            <a:lvl3pPr>
              <a:defRPr sz="2328"/>
            </a:lvl3pPr>
            <a:lvl4pPr>
              <a:defRPr sz="2116"/>
            </a:lvl4pPr>
            <a:lvl5pPr>
              <a:defRPr sz="2116"/>
            </a:lvl5pPr>
            <a:lvl6pPr>
              <a:defRPr sz="2116"/>
            </a:lvl6pPr>
            <a:lvl7pPr>
              <a:defRPr sz="2116"/>
            </a:lvl7pPr>
            <a:lvl8pPr>
              <a:defRPr sz="2116"/>
            </a:lvl8pPr>
            <a:lvl9pPr>
              <a:defRPr sz="211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91D7-FEC5-427A-BA20-89B440FD7603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5/10/2024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89B7-3AD7-40E6-8CF0-7BBECAF73BC2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69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963" b="1"/>
            </a:lvl1pPr>
            <a:lvl2pPr marL="544259" indent="0">
              <a:buNone/>
              <a:defRPr sz="2328" b="1"/>
            </a:lvl2pPr>
            <a:lvl3pPr marL="1088519" indent="0">
              <a:buNone/>
              <a:defRPr sz="2116" b="1"/>
            </a:lvl3pPr>
            <a:lvl4pPr marL="1632778" indent="0">
              <a:buNone/>
              <a:defRPr sz="1905" b="1"/>
            </a:lvl4pPr>
            <a:lvl5pPr marL="2177038" indent="0">
              <a:buNone/>
              <a:defRPr sz="1905" b="1"/>
            </a:lvl5pPr>
            <a:lvl6pPr marL="2721297" indent="0">
              <a:buNone/>
              <a:defRPr sz="1905" b="1"/>
            </a:lvl6pPr>
            <a:lvl7pPr marL="3265557" indent="0">
              <a:buNone/>
              <a:defRPr sz="1905" b="1"/>
            </a:lvl7pPr>
            <a:lvl8pPr marL="3809816" indent="0">
              <a:buNone/>
              <a:defRPr sz="1905" b="1"/>
            </a:lvl8pPr>
            <a:lvl9pPr marL="4354076" indent="0">
              <a:buNone/>
              <a:defRPr sz="190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6"/>
            <a:ext cx="5386917" cy="3951288"/>
          </a:xfrm>
        </p:spPr>
        <p:txBody>
          <a:bodyPr/>
          <a:lstStyle>
            <a:lvl1pPr>
              <a:defRPr sz="2963"/>
            </a:lvl1pPr>
            <a:lvl2pPr>
              <a:defRPr sz="2328"/>
            </a:lvl2pPr>
            <a:lvl3pPr>
              <a:defRPr sz="2116"/>
            </a:lvl3pPr>
            <a:lvl4pPr>
              <a:defRPr sz="1905"/>
            </a:lvl4pPr>
            <a:lvl5pPr>
              <a:defRPr sz="1905"/>
            </a:lvl5pPr>
            <a:lvl6pPr>
              <a:defRPr sz="1905"/>
            </a:lvl6pPr>
            <a:lvl7pPr>
              <a:defRPr sz="1905"/>
            </a:lvl7pPr>
            <a:lvl8pPr>
              <a:defRPr sz="1905"/>
            </a:lvl8pPr>
            <a:lvl9pPr>
              <a:defRPr sz="19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63" b="1"/>
            </a:lvl1pPr>
            <a:lvl2pPr marL="544259" indent="0">
              <a:buNone/>
              <a:defRPr sz="2328" b="1"/>
            </a:lvl2pPr>
            <a:lvl3pPr marL="1088519" indent="0">
              <a:buNone/>
              <a:defRPr sz="2116" b="1"/>
            </a:lvl3pPr>
            <a:lvl4pPr marL="1632778" indent="0">
              <a:buNone/>
              <a:defRPr sz="1905" b="1"/>
            </a:lvl4pPr>
            <a:lvl5pPr marL="2177038" indent="0">
              <a:buNone/>
              <a:defRPr sz="1905" b="1"/>
            </a:lvl5pPr>
            <a:lvl6pPr marL="2721297" indent="0">
              <a:buNone/>
              <a:defRPr sz="1905" b="1"/>
            </a:lvl6pPr>
            <a:lvl7pPr marL="3265557" indent="0">
              <a:buNone/>
              <a:defRPr sz="1905" b="1"/>
            </a:lvl7pPr>
            <a:lvl8pPr marL="3809816" indent="0">
              <a:buNone/>
              <a:defRPr sz="1905" b="1"/>
            </a:lvl8pPr>
            <a:lvl9pPr marL="4354076" indent="0">
              <a:buNone/>
              <a:defRPr sz="190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6"/>
            <a:ext cx="5389034" cy="3951288"/>
          </a:xfrm>
        </p:spPr>
        <p:txBody>
          <a:bodyPr/>
          <a:lstStyle>
            <a:lvl1pPr>
              <a:defRPr sz="2963"/>
            </a:lvl1pPr>
            <a:lvl2pPr>
              <a:defRPr sz="2328"/>
            </a:lvl2pPr>
            <a:lvl3pPr>
              <a:defRPr sz="2116"/>
            </a:lvl3pPr>
            <a:lvl4pPr>
              <a:defRPr sz="1905"/>
            </a:lvl4pPr>
            <a:lvl5pPr>
              <a:defRPr sz="1905"/>
            </a:lvl5pPr>
            <a:lvl6pPr>
              <a:defRPr sz="1905"/>
            </a:lvl6pPr>
            <a:lvl7pPr>
              <a:defRPr sz="1905"/>
            </a:lvl7pPr>
            <a:lvl8pPr>
              <a:defRPr sz="1905"/>
            </a:lvl8pPr>
            <a:lvl9pPr>
              <a:defRPr sz="19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91D7-FEC5-427A-BA20-89B440FD7603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5/10/2024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89B7-3AD7-40E6-8CF0-7BBECAF73BC2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5040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91D7-FEC5-427A-BA20-89B440FD7603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5/10/2024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89B7-3AD7-40E6-8CF0-7BBECAF73BC2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522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91D7-FEC5-427A-BA20-89B440FD7603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5/10/2024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89B7-3AD7-40E6-8CF0-7BBECAF73BC2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7587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328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6" cy="5853112"/>
          </a:xfrm>
        </p:spPr>
        <p:txBody>
          <a:bodyPr/>
          <a:lstStyle>
            <a:lvl1pPr>
              <a:defRPr sz="3809"/>
            </a:lvl1pPr>
            <a:lvl2pPr>
              <a:defRPr sz="3386"/>
            </a:lvl2pPr>
            <a:lvl3pPr>
              <a:defRPr sz="2963"/>
            </a:lvl3pPr>
            <a:lvl4pPr>
              <a:defRPr sz="2328"/>
            </a:lvl4pPr>
            <a:lvl5pPr>
              <a:defRPr sz="2328"/>
            </a:lvl5pPr>
            <a:lvl6pPr>
              <a:defRPr sz="2328"/>
            </a:lvl6pPr>
            <a:lvl7pPr>
              <a:defRPr sz="2328"/>
            </a:lvl7pPr>
            <a:lvl8pPr>
              <a:defRPr sz="2328"/>
            </a:lvl8pPr>
            <a:lvl9pPr>
              <a:defRPr sz="23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1"/>
            <a:ext cx="4011084" cy="4691062"/>
          </a:xfrm>
        </p:spPr>
        <p:txBody>
          <a:bodyPr/>
          <a:lstStyle>
            <a:lvl1pPr marL="0" indent="0">
              <a:buNone/>
              <a:defRPr sz="1693"/>
            </a:lvl1pPr>
            <a:lvl2pPr marL="544259" indent="0">
              <a:buNone/>
              <a:defRPr sz="1481"/>
            </a:lvl2pPr>
            <a:lvl3pPr marL="1088519" indent="0">
              <a:buNone/>
              <a:defRPr sz="1270"/>
            </a:lvl3pPr>
            <a:lvl4pPr marL="1632778" indent="0">
              <a:buNone/>
              <a:defRPr sz="1058"/>
            </a:lvl4pPr>
            <a:lvl5pPr marL="2177038" indent="0">
              <a:buNone/>
              <a:defRPr sz="1058"/>
            </a:lvl5pPr>
            <a:lvl6pPr marL="2721297" indent="0">
              <a:buNone/>
              <a:defRPr sz="1058"/>
            </a:lvl6pPr>
            <a:lvl7pPr marL="3265557" indent="0">
              <a:buNone/>
              <a:defRPr sz="1058"/>
            </a:lvl7pPr>
            <a:lvl8pPr marL="3809816" indent="0">
              <a:buNone/>
              <a:defRPr sz="1058"/>
            </a:lvl8pPr>
            <a:lvl9pPr marL="4354076" indent="0">
              <a:buNone/>
              <a:defRPr sz="105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91D7-FEC5-427A-BA20-89B440FD7603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5/10/2024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89B7-3AD7-40E6-8CF0-7BBECAF73BC2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81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75814-9406-1993-3B55-F4340DBC9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0F105-7F23-078E-EED6-CFF513395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7A05D-27F2-BC52-E75F-CE4232078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4152-A0FC-49F2-80DB-0FE426B756BA}" type="datetimeFigureOut">
              <a:rPr lang="en-SG" smtClean="0"/>
              <a:t>5/10/2024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1C5A8-5B35-2078-6735-ED25C706A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7EDE9-18F2-55A9-DF8E-2D68499F5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9803-0B4A-4DD7-93DC-B9D8717B4F5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394096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9" y="4800599"/>
            <a:ext cx="7315200" cy="566739"/>
          </a:xfrm>
        </p:spPr>
        <p:txBody>
          <a:bodyPr anchor="b"/>
          <a:lstStyle>
            <a:lvl1pPr algn="l">
              <a:defRPr sz="2328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9" y="612777"/>
            <a:ext cx="7315200" cy="4114800"/>
          </a:xfrm>
        </p:spPr>
        <p:txBody>
          <a:bodyPr/>
          <a:lstStyle>
            <a:lvl1pPr marL="0" indent="0">
              <a:buNone/>
              <a:defRPr sz="3809"/>
            </a:lvl1pPr>
            <a:lvl2pPr marL="544259" indent="0">
              <a:buNone/>
              <a:defRPr sz="3386"/>
            </a:lvl2pPr>
            <a:lvl3pPr marL="1088519" indent="0">
              <a:buNone/>
              <a:defRPr sz="2963"/>
            </a:lvl3pPr>
            <a:lvl4pPr marL="1632778" indent="0">
              <a:buNone/>
              <a:defRPr sz="2328"/>
            </a:lvl4pPr>
            <a:lvl5pPr marL="2177038" indent="0">
              <a:buNone/>
              <a:defRPr sz="2328"/>
            </a:lvl5pPr>
            <a:lvl6pPr marL="2721297" indent="0">
              <a:buNone/>
              <a:defRPr sz="2328"/>
            </a:lvl6pPr>
            <a:lvl7pPr marL="3265557" indent="0">
              <a:buNone/>
              <a:defRPr sz="2328"/>
            </a:lvl7pPr>
            <a:lvl8pPr marL="3809816" indent="0">
              <a:buNone/>
              <a:defRPr sz="2328"/>
            </a:lvl8pPr>
            <a:lvl9pPr marL="4354076" indent="0">
              <a:buNone/>
              <a:defRPr sz="2328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693"/>
            </a:lvl1pPr>
            <a:lvl2pPr marL="544259" indent="0">
              <a:buNone/>
              <a:defRPr sz="1481"/>
            </a:lvl2pPr>
            <a:lvl3pPr marL="1088519" indent="0">
              <a:buNone/>
              <a:defRPr sz="1270"/>
            </a:lvl3pPr>
            <a:lvl4pPr marL="1632778" indent="0">
              <a:buNone/>
              <a:defRPr sz="1058"/>
            </a:lvl4pPr>
            <a:lvl5pPr marL="2177038" indent="0">
              <a:buNone/>
              <a:defRPr sz="1058"/>
            </a:lvl5pPr>
            <a:lvl6pPr marL="2721297" indent="0">
              <a:buNone/>
              <a:defRPr sz="1058"/>
            </a:lvl6pPr>
            <a:lvl7pPr marL="3265557" indent="0">
              <a:buNone/>
              <a:defRPr sz="1058"/>
            </a:lvl7pPr>
            <a:lvl8pPr marL="3809816" indent="0">
              <a:buNone/>
              <a:defRPr sz="1058"/>
            </a:lvl8pPr>
            <a:lvl9pPr marL="4354076" indent="0">
              <a:buNone/>
              <a:defRPr sz="105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91D7-FEC5-427A-BA20-89B440FD7603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5/10/2024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89B7-3AD7-40E6-8CF0-7BBECAF73BC2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6178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91D7-FEC5-427A-BA20-89B440FD7603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5/10/2024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89B7-3AD7-40E6-8CF0-7BBECAF73BC2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84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199" y="274639"/>
            <a:ext cx="2743201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74639"/>
            <a:ext cx="8026399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91D7-FEC5-427A-BA20-89B440FD7603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5/10/2024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89B7-3AD7-40E6-8CF0-7BBECAF73BC2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9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59367-8465-16FB-DBE2-AE5163742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C772DB-7502-3526-DA3F-102344A20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87BB3-ECE6-251B-9D3B-F5830E250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4152-A0FC-49F2-80DB-0FE426B756BA}" type="datetimeFigureOut">
              <a:rPr lang="en-SG" smtClean="0"/>
              <a:t>5/10/2024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F1F16-CD8B-45FC-22BC-FB6195D33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8A54B-535F-8E04-1358-B092926D1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9803-0B4A-4DD7-93DC-B9D8717B4F5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44042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36C0C-5C2D-DEE7-89E4-8B406F142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DA7B4-C4F6-2EE4-AB86-EB3A1B522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DAA64E-B29B-DA5A-6949-4E03876F18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8DAA8-85F7-8C61-D853-49AAD946D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4152-A0FC-49F2-80DB-0FE426B756BA}" type="datetimeFigureOut">
              <a:rPr lang="en-SG" smtClean="0"/>
              <a:t>5/10/2024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3366E8-20A9-672B-6A44-854D0D275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C19E93-2787-EAF5-8F42-3C9E7189F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9803-0B4A-4DD7-93DC-B9D8717B4F5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4829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FB663-DBF7-FE9A-D16F-32ACC6EB2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75671F-6BD9-F838-DA47-1FD9390BE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A56278-FEA9-ACEC-E6D5-41786DFAD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9F6448-2E57-7990-21F6-87D5B477FE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54ABF-2635-5A21-4884-9DD23E5579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C2F608-7DD2-A35A-DD43-B0704BF08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4152-A0FC-49F2-80DB-0FE426B756BA}" type="datetimeFigureOut">
              <a:rPr lang="en-SG" smtClean="0"/>
              <a:t>5/10/2024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B7F5E0-302E-9664-384D-429CEEE3C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251D06-7FC3-C99D-D55A-ACAE1497D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9803-0B4A-4DD7-93DC-B9D8717B4F5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85532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6A55C-BFC3-07B0-BC8E-5ACB8D14C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F8F611-0898-2850-6024-2664F2577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4152-A0FC-49F2-80DB-0FE426B756BA}" type="datetimeFigureOut">
              <a:rPr lang="en-SG" smtClean="0"/>
              <a:t>5/10/2024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52A6CC-C20B-EAFC-24BB-FA77E3AF0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81263D-1BD9-10F1-7FBE-9E4E4393D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9803-0B4A-4DD7-93DC-B9D8717B4F5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4476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567E05-4240-390B-CF6D-E2139ECA9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4152-A0FC-49F2-80DB-0FE426B756BA}" type="datetimeFigureOut">
              <a:rPr lang="en-SG" smtClean="0"/>
              <a:t>5/10/2024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B8E284-B148-E50F-D634-8288677C8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E4F1C5-F984-B3C3-978C-3AB188D54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9803-0B4A-4DD7-93DC-B9D8717B4F5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9955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65D8A-7E2E-BA97-B84B-533EEDA0B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19FCD-AD45-2EBC-BAAA-AE58CE45E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CDEEBD-E09B-9838-E315-976236D52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B752B0-7904-E939-4CD5-0D2FEE1B5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4152-A0FC-49F2-80DB-0FE426B756BA}" type="datetimeFigureOut">
              <a:rPr lang="en-SG" smtClean="0"/>
              <a:t>5/10/2024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58E164-036D-F600-0216-637DA3B9E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0F2354-CFBA-66EE-7974-FC10EA007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9803-0B4A-4DD7-93DC-B9D8717B4F5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4700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9A40C-17E7-BFDC-5007-57995A602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FF8EFD-AC80-C834-9F58-76EC514E8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78195A-478E-C1DB-EF80-856DA6F6EB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532F86-CB65-E7F5-474A-C90E35A53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4152-A0FC-49F2-80DB-0FE426B756BA}" type="datetimeFigureOut">
              <a:rPr lang="en-SG" smtClean="0"/>
              <a:t>5/10/2024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5CC42-8CCA-0460-9554-737E29A30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8FB7DB-5FA0-DD34-D701-4732FC70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9803-0B4A-4DD7-93DC-B9D8717B4F5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580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F93D8E-A83A-E55E-19D4-BD7517426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B8DA5D-A083-835F-345A-EC012D2F5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66AD4-E628-4C9E-31BF-D0735E3A0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D4152-A0FC-49F2-80DB-0FE426B756BA}" type="datetimeFigureOut">
              <a:rPr lang="en-SG" smtClean="0"/>
              <a:t>5/10/2024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E247B-4A36-4726-EBFE-45FDF22266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50D83-C33A-D9B3-DD9B-92C84DC47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E9803-0B4A-4DD7-93DC-B9D8717B4F5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31725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1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2"/>
          </a:xfrm>
          <a:prstGeom prst="rect">
            <a:avLst/>
          </a:prstGeom>
        </p:spPr>
        <p:txBody>
          <a:bodyPr vert="horz" lIns="51435" tIns="25718" rIns="51435" bIns="2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6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l">
              <a:defRPr sz="14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491D7-FEC5-427A-BA20-89B440FD7603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5/10/2024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2" y="6356352"/>
            <a:ext cx="3860801" cy="365126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ctr">
              <a:defRPr sz="14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6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r">
              <a:defRPr sz="14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889B7-3AD7-40E6-8CF0-7BBECAF73BC2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80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088519" rtl="0" eaLnBrk="1" latinLnBrk="0" hangingPunct="1">
        <a:spcBef>
          <a:spcPct val="0"/>
        </a:spcBef>
        <a:buNone/>
        <a:defRPr sz="52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94" indent="-408194" algn="l" defTabSz="1088519" rtl="0" eaLnBrk="1" latinLnBrk="0" hangingPunct="1">
        <a:spcBef>
          <a:spcPct val="20000"/>
        </a:spcBef>
        <a:buFont typeface="Arial" pitchFamily="34" charset="0"/>
        <a:buChar char="•"/>
        <a:defRPr sz="3809" kern="1200">
          <a:solidFill>
            <a:schemeClr val="tx1"/>
          </a:solidFill>
          <a:latin typeface="+mn-lt"/>
          <a:ea typeface="+mn-ea"/>
          <a:cs typeface="+mn-cs"/>
        </a:defRPr>
      </a:lvl1pPr>
      <a:lvl2pPr marL="884421" indent="-340161" algn="l" defTabSz="1088519" rtl="0" eaLnBrk="1" latinLnBrk="0" hangingPunct="1">
        <a:spcBef>
          <a:spcPct val="20000"/>
        </a:spcBef>
        <a:buFont typeface="Arial" pitchFamily="34" charset="0"/>
        <a:buChar char="–"/>
        <a:defRPr sz="3386" kern="1200">
          <a:solidFill>
            <a:schemeClr val="tx1"/>
          </a:solidFill>
          <a:latin typeface="+mn-lt"/>
          <a:ea typeface="+mn-ea"/>
          <a:cs typeface="+mn-cs"/>
        </a:defRPr>
      </a:lvl2pPr>
      <a:lvl3pPr marL="1360650" indent="-272131" algn="l" defTabSz="1088519" rtl="0" eaLnBrk="1" latinLnBrk="0" hangingPunct="1">
        <a:spcBef>
          <a:spcPct val="20000"/>
        </a:spcBef>
        <a:buFont typeface="Arial" pitchFamily="34" charset="0"/>
        <a:buChar char="•"/>
        <a:defRPr sz="2963" kern="1200">
          <a:solidFill>
            <a:schemeClr val="tx1"/>
          </a:solidFill>
          <a:latin typeface="+mn-lt"/>
          <a:ea typeface="+mn-ea"/>
          <a:cs typeface="+mn-cs"/>
        </a:defRPr>
      </a:lvl3pPr>
      <a:lvl4pPr marL="1904909" indent="-272131" algn="l" defTabSz="1088519" rtl="0" eaLnBrk="1" latinLnBrk="0" hangingPunct="1">
        <a:spcBef>
          <a:spcPct val="20000"/>
        </a:spcBef>
        <a:buFont typeface="Arial" pitchFamily="34" charset="0"/>
        <a:buChar char="–"/>
        <a:defRPr sz="2328" kern="1200">
          <a:solidFill>
            <a:schemeClr val="tx1"/>
          </a:solidFill>
          <a:latin typeface="+mn-lt"/>
          <a:ea typeface="+mn-ea"/>
          <a:cs typeface="+mn-cs"/>
        </a:defRPr>
      </a:lvl4pPr>
      <a:lvl5pPr marL="2449169" indent="-272131" algn="l" defTabSz="1088519" rtl="0" eaLnBrk="1" latinLnBrk="0" hangingPunct="1">
        <a:spcBef>
          <a:spcPct val="20000"/>
        </a:spcBef>
        <a:buFont typeface="Arial" pitchFamily="34" charset="0"/>
        <a:buChar char="»"/>
        <a:defRPr sz="2328" kern="1200">
          <a:solidFill>
            <a:schemeClr val="tx1"/>
          </a:solidFill>
          <a:latin typeface="+mn-lt"/>
          <a:ea typeface="+mn-ea"/>
          <a:cs typeface="+mn-cs"/>
        </a:defRPr>
      </a:lvl5pPr>
      <a:lvl6pPr marL="2993428" indent="-272131" algn="l" defTabSz="1088519" rtl="0" eaLnBrk="1" latinLnBrk="0" hangingPunct="1">
        <a:spcBef>
          <a:spcPct val="20000"/>
        </a:spcBef>
        <a:buFont typeface="Arial" pitchFamily="34" charset="0"/>
        <a:buChar char="•"/>
        <a:defRPr sz="2328" kern="1200">
          <a:solidFill>
            <a:schemeClr val="tx1"/>
          </a:solidFill>
          <a:latin typeface="+mn-lt"/>
          <a:ea typeface="+mn-ea"/>
          <a:cs typeface="+mn-cs"/>
        </a:defRPr>
      </a:lvl6pPr>
      <a:lvl7pPr marL="3537687" indent="-272131" algn="l" defTabSz="1088519" rtl="0" eaLnBrk="1" latinLnBrk="0" hangingPunct="1">
        <a:spcBef>
          <a:spcPct val="20000"/>
        </a:spcBef>
        <a:buFont typeface="Arial" pitchFamily="34" charset="0"/>
        <a:buChar char="•"/>
        <a:defRPr sz="2328" kern="1200">
          <a:solidFill>
            <a:schemeClr val="tx1"/>
          </a:solidFill>
          <a:latin typeface="+mn-lt"/>
          <a:ea typeface="+mn-ea"/>
          <a:cs typeface="+mn-cs"/>
        </a:defRPr>
      </a:lvl7pPr>
      <a:lvl8pPr marL="4081947" indent="-272131" algn="l" defTabSz="1088519" rtl="0" eaLnBrk="1" latinLnBrk="0" hangingPunct="1">
        <a:spcBef>
          <a:spcPct val="20000"/>
        </a:spcBef>
        <a:buFont typeface="Arial" pitchFamily="34" charset="0"/>
        <a:buChar char="•"/>
        <a:defRPr sz="2328" kern="1200">
          <a:solidFill>
            <a:schemeClr val="tx1"/>
          </a:solidFill>
          <a:latin typeface="+mn-lt"/>
          <a:ea typeface="+mn-ea"/>
          <a:cs typeface="+mn-cs"/>
        </a:defRPr>
      </a:lvl8pPr>
      <a:lvl9pPr marL="4626206" indent="-272131" algn="l" defTabSz="1088519" rtl="0" eaLnBrk="1" latinLnBrk="0" hangingPunct="1">
        <a:spcBef>
          <a:spcPct val="20000"/>
        </a:spcBef>
        <a:buFont typeface="Arial" pitchFamily="34" charset="0"/>
        <a:buChar char="•"/>
        <a:defRPr sz="23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19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1pPr>
      <a:lvl2pPr marL="544259" algn="l" defTabSz="1088519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2pPr>
      <a:lvl3pPr marL="1088519" algn="l" defTabSz="1088519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3pPr>
      <a:lvl4pPr marL="1632778" algn="l" defTabSz="1088519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4pPr>
      <a:lvl5pPr marL="2177038" algn="l" defTabSz="1088519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5pPr>
      <a:lvl6pPr marL="2721297" algn="l" defTabSz="1088519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6pPr>
      <a:lvl7pPr marL="3265557" algn="l" defTabSz="1088519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7pPr>
      <a:lvl8pPr marL="3809816" algn="l" defTabSz="1088519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8pPr>
      <a:lvl9pPr marL="4354076" algn="l" defTabSz="1088519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zV025-16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0400" y="525"/>
            <a:ext cx="13512800" cy="6781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WordArt 30"/>
          <p:cNvSpPr>
            <a:spLocks noChangeArrowheads="1" noChangeShapeType="1" noTextEdit="1"/>
          </p:cNvSpPr>
          <p:nvPr/>
        </p:nvSpPr>
        <p:spPr bwMode="auto">
          <a:xfrm>
            <a:off x="3397032" y="1728831"/>
            <a:ext cx="4680032" cy="785832"/>
          </a:xfrm>
          <a:prstGeom prst="rect">
            <a:avLst/>
          </a:prstGeom>
        </p:spPr>
        <p:txBody>
          <a:bodyPr wrap="none" numCol="1" fromWordArt="1">
            <a:prstTxWarp prst="textInflate">
              <a:avLst>
                <a:gd name="adj" fmla="val 13634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088519"/>
            <a:r>
              <a:rPr lang="en-SG" sz="7619" b="1" i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Môn: </a:t>
            </a:r>
            <a:r>
              <a:rPr lang="en-SG" sz="7619" b="1" i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Toán</a:t>
            </a:r>
            <a:r>
              <a:rPr lang="en-SG" sz="7619" b="1" i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- </a:t>
            </a:r>
            <a:r>
              <a:rPr lang="en-SG" sz="7619" b="1" i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Lớp</a:t>
            </a:r>
            <a:r>
              <a:rPr lang="en-SG" sz="7619" b="1" i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 5</a:t>
            </a:r>
          </a:p>
        </p:txBody>
      </p:sp>
      <p:sp>
        <p:nvSpPr>
          <p:cNvPr id="5" name="WordArt 32"/>
          <p:cNvSpPr>
            <a:spLocks noChangeArrowheads="1" noChangeShapeType="1" noTextEdit="1"/>
          </p:cNvSpPr>
          <p:nvPr/>
        </p:nvSpPr>
        <p:spPr bwMode="auto">
          <a:xfrm>
            <a:off x="2895821" y="3124221"/>
            <a:ext cx="5638411" cy="1066726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088519"/>
            <a:r>
              <a:rPr lang="en-US" sz="7619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So </a:t>
            </a:r>
            <a:r>
              <a:rPr lang="en-US" sz="7619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sánh</a:t>
            </a:r>
            <a:r>
              <a:rPr lang="en-US" sz="7619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7619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các</a:t>
            </a:r>
            <a:r>
              <a:rPr lang="en-US" sz="7619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7619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số</a:t>
            </a:r>
            <a:r>
              <a:rPr lang="en-US" sz="7619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7619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thập</a:t>
            </a:r>
            <a:r>
              <a:rPr lang="en-US" sz="7619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7619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phân</a:t>
            </a:r>
            <a:r>
              <a:rPr lang="en-US" sz="7619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(</a:t>
            </a:r>
            <a:r>
              <a:rPr lang="en-US" sz="7619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tiết</a:t>
            </a:r>
            <a:r>
              <a:rPr lang="en-US" sz="7619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2)   </a:t>
            </a:r>
            <a:endParaRPr lang="en-SG" sz="7619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1981484" y="5804563"/>
            <a:ext cx="9803794" cy="977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93503" tIns="96752" rIns="193503" bIns="96752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defTabSz="1088519">
              <a:spcBef>
                <a:spcPct val="50000"/>
              </a:spcBef>
            </a:pPr>
            <a:r>
              <a:rPr lang="en-US" sz="5079" b="1" dirty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5079" b="1" dirty="0" err="1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5079" b="1" dirty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79" b="1" dirty="0" err="1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5079" b="1" dirty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79" b="1" dirty="0" err="1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5079" b="1" dirty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 Loan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772568" y="2945218"/>
            <a:ext cx="1012710" cy="41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88519"/>
            <a:endParaRPr lang="en-SG" sz="2116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7449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74351A-43E0-904B-80FD-DC91AAFF4E83}"/>
              </a:ext>
            </a:extLst>
          </p:cNvPr>
          <p:cNvSpPr/>
          <p:nvPr/>
        </p:nvSpPr>
        <p:spPr>
          <a:xfrm>
            <a:off x="456706" y="238884"/>
            <a:ext cx="178505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Trò</a:t>
            </a:r>
            <a:r>
              <a:rPr lang="en-U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2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chơi</a:t>
            </a:r>
            <a:r>
              <a:rPr lang="en-U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3B148C-248A-A446-918E-1ADE7BBC22DC}"/>
              </a:ext>
            </a:extLst>
          </p:cNvPr>
          <p:cNvSpPr txBox="1"/>
          <p:nvPr/>
        </p:nvSpPr>
        <p:spPr>
          <a:xfrm>
            <a:off x="2197541" y="221885"/>
            <a:ext cx="4704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C24CB9-CA50-5F2C-1CBC-DD2763C2428B}"/>
              </a:ext>
            </a:extLst>
          </p:cNvPr>
          <p:cNvSpPr txBox="1"/>
          <p:nvPr/>
        </p:nvSpPr>
        <p:spPr>
          <a:xfrm>
            <a:off x="894767" y="1204865"/>
            <a:ext cx="2364628" cy="5847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51,8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52,85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8BEA46-72AF-C93C-69BE-DB32480EE481}"/>
              </a:ext>
            </a:extLst>
          </p:cNvPr>
          <p:cNvSpPr txBox="1"/>
          <p:nvPr/>
        </p:nvSpPr>
        <p:spPr>
          <a:xfrm>
            <a:off x="850522" y="2389653"/>
            <a:ext cx="2998807" cy="5847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205,61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205,59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632EAB-D57D-D33C-F8B1-8E4691E8CDFE}"/>
              </a:ext>
            </a:extLst>
          </p:cNvPr>
          <p:cNvSpPr txBox="1"/>
          <p:nvPr/>
        </p:nvSpPr>
        <p:spPr>
          <a:xfrm>
            <a:off x="870190" y="3766171"/>
            <a:ext cx="2998807" cy="5847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67,518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67,495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98743E-E2D5-1FC9-3589-C53284C539DE}"/>
              </a:ext>
            </a:extLst>
          </p:cNvPr>
          <p:cNvSpPr txBox="1"/>
          <p:nvPr/>
        </p:nvSpPr>
        <p:spPr>
          <a:xfrm>
            <a:off x="4549893" y="1204865"/>
            <a:ext cx="597294" cy="5847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SG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E05F1F-5C16-A918-6DF3-85552B4AB490}"/>
              </a:ext>
            </a:extLst>
          </p:cNvPr>
          <p:cNvSpPr txBox="1"/>
          <p:nvPr/>
        </p:nvSpPr>
        <p:spPr>
          <a:xfrm>
            <a:off x="4549893" y="3761424"/>
            <a:ext cx="597294" cy="5847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SG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FFE20C-D81B-C646-0D6C-BBAB88A9F1AA}"/>
              </a:ext>
            </a:extLst>
          </p:cNvPr>
          <p:cNvSpPr txBox="1"/>
          <p:nvPr/>
        </p:nvSpPr>
        <p:spPr>
          <a:xfrm>
            <a:off x="4549893" y="2389653"/>
            <a:ext cx="597294" cy="5847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SG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3B1916-E6A1-F15B-A72E-29478CCC27AE}"/>
              </a:ext>
            </a:extLst>
          </p:cNvPr>
          <p:cNvSpPr txBox="1"/>
          <p:nvPr/>
        </p:nvSpPr>
        <p:spPr>
          <a:xfrm>
            <a:off x="4549893" y="1204864"/>
            <a:ext cx="597294" cy="5847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endParaRPr lang="en-SG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1E5027-2CAD-CC7E-E92A-B5682DF42E67}"/>
              </a:ext>
            </a:extLst>
          </p:cNvPr>
          <p:cNvSpPr txBox="1"/>
          <p:nvPr/>
        </p:nvSpPr>
        <p:spPr>
          <a:xfrm>
            <a:off x="4544979" y="2389653"/>
            <a:ext cx="597294" cy="5847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SG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BD4C3B-3F8A-5C5B-578C-259A3F0A08FB}"/>
              </a:ext>
            </a:extLst>
          </p:cNvPr>
          <p:cNvSpPr txBox="1"/>
          <p:nvPr/>
        </p:nvSpPr>
        <p:spPr>
          <a:xfrm>
            <a:off x="4544979" y="3756848"/>
            <a:ext cx="597294" cy="5847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endParaRPr lang="en-SG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80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zV025-16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26"/>
            <a:ext cx="12192001" cy="7055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812800" y="305278"/>
            <a:ext cx="11379201" cy="609507"/>
          </a:xfrm>
          <a:prstGeom prst="rect">
            <a:avLst/>
          </a:prstGeom>
        </p:spPr>
        <p:txBody>
          <a:bodyPr wrap="none" lIns="108851" tIns="54427" rIns="108851" bIns="5442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1088519"/>
            <a:r>
              <a:rPr lang="vi-VN" sz="4233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 panose="020B0604020202020204" pitchFamily="34" charset="0"/>
                <a:cs typeface="Arial"/>
              </a:rPr>
              <a:t>Chân thành cảm ơn quý thầy, cô cùng các em</a:t>
            </a:r>
            <a:endParaRPr lang="en-SG" sz="4233" b="1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0000FF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3962400" y="3429000"/>
            <a:ext cx="4470401" cy="1219014"/>
          </a:xfrm>
          <a:prstGeom prst="rect">
            <a:avLst/>
          </a:prstGeom>
        </p:spPr>
        <p:txBody>
          <a:bodyPr wrap="none" lIns="108851" tIns="54427" rIns="108851" bIns="5442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1088519"/>
            <a:r>
              <a:rPr lang="en-SG" sz="3809" b="1" i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tạm biệt!</a:t>
            </a:r>
          </a:p>
        </p:txBody>
      </p:sp>
    </p:spTree>
    <p:extLst>
      <p:ext uri="{BB962C8B-B14F-4D97-AF65-F5344CB8AC3E}">
        <p14:creationId xmlns:p14="http://schemas.microsoft.com/office/powerpoint/2010/main" val="39669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494A335-C2DE-2E68-15A5-A139F4328710}"/>
              </a:ext>
            </a:extLst>
          </p:cNvPr>
          <p:cNvSpPr txBox="1"/>
          <p:nvPr/>
        </p:nvSpPr>
        <p:spPr>
          <a:xfrm>
            <a:off x="2315497" y="218646"/>
            <a:ext cx="7831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  <a:endParaRPr lang="en-SG" sz="3200" dirty="0">
              <a:solidFill>
                <a:srgbClr val="1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FA43FA-4404-DA62-AF85-7559CA954AEC}"/>
              </a:ext>
            </a:extLst>
          </p:cNvPr>
          <p:cNvSpPr txBox="1"/>
          <p:nvPr/>
        </p:nvSpPr>
        <p:spPr>
          <a:xfrm>
            <a:off x="2374500" y="666012"/>
            <a:ext cx="11602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SG" sz="3200" dirty="0">
              <a:solidFill>
                <a:srgbClr val="1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C05EA1-2BDF-9F58-E550-14CFA31F9218}"/>
              </a:ext>
            </a:extLst>
          </p:cNvPr>
          <p:cNvSpPr/>
          <p:nvPr/>
        </p:nvSpPr>
        <p:spPr>
          <a:xfrm>
            <a:off x="1497317" y="1250787"/>
            <a:ext cx="33570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Khởi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động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750A6B-2E26-E50E-6DD5-FE840DED6584}"/>
              </a:ext>
            </a:extLst>
          </p:cNvPr>
          <p:cNvSpPr txBox="1"/>
          <p:nvPr/>
        </p:nvSpPr>
        <p:spPr>
          <a:xfrm>
            <a:off x="1735395" y="2761471"/>
            <a:ext cx="3357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37,29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36,92</a:t>
            </a:r>
            <a:endParaRPr lang="en-SG" sz="3200" dirty="0">
              <a:solidFill>
                <a:srgbClr val="1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32BB73-9652-A36B-EA08-2A95AFB34D1C}"/>
              </a:ext>
            </a:extLst>
          </p:cNvPr>
          <p:cNvSpPr txBox="1"/>
          <p:nvPr/>
        </p:nvSpPr>
        <p:spPr>
          <a:xfrm>
            <a:off x="6548285" y="2761470"/>
            <a:ext cx="3357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135,75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135,74</a:t>
            </a:r>
            <a:endParaRPr lang="en-SG" sz="3200" dirty="0">
              <a:solidFill>
                <a:srgbClr val="1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6DDE6D-5D72-01D0-D166-5446D6143359}"/>
              </a:ext>
            </a:extLst>
          </p:cNvPr>
          <p:cNvSpPr txBox="1"/>
          <p:nvPr/>
        </p:nvSpPr>
        <p:spPr>
          <a:xfrm>
            <a:off x="1735394" y="2027923"/>
            <a:ext cx="5756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SG" sz="3200" dirty="0">
              <a:solidFill>
                <a:srgbClr val="1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0B7A20-9CFE-5400-E4F0-E780C25D78B7}"/>
              </a:ext>
            </a:extLst>
          </p:cNvPr>
          <p:cNvSpPr txBox="1"/>
          <p:nvPr/>
        </p:nvSpPr>
        <p:spPr>
          <a:xfrm>
            <a:off x="1725567" y="3474295"/>
            <a:ext cx="3357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2,75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2,57</a:t>
            </a:r>
            <a:endParaRPr lang="en-SG" sz="3200" dirty="0">
              <a:solidFill>
                <a:srgbClr val="1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D88C04-5649-1A5F-79B4-75EDE16436BA}"/>
              </a:ext>
            </a:extLst>
          </p:cNvPr>
          <p:cNvSpPr txBox="1"/>
          <p:nvPr/>
        </p:nvSpPr>
        <p:spPr>
          <a:xfrm>
            <a:off x="6553205" y="3474296"/>
            <a:ext cx="3357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3,05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3,04</a:t>
            </a:r>
            <a:endParaRPr lang="en-SG" sz="3200" dirty="0">
              <a:solidFill>
                <a:srgbClr val="1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809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6C7A87-73C7-CD82-6E2E-F191B6E6B03A}"/>
              </a:ext>
            </a:extLst>
          </p:cNvPr>
          <p:cNvSpPr txBox="1"/>
          <p:nvPr/>
        </p:nvSpPr>
        <p:spPr>
          <a:xfrm>
            <a:off x="2315497" y="218646"/>
            <a:ext cx="7831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  <a:endParaRPr lang="en-SG" sz="3200" dirty="0">
              <a:solidFill>
                <a:srgbClr val="1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067D42-D0D3-BD8D-1172-82487863A4D3}"/>
              </a:ext>
            </a:extLst>
          </p:cNvPr>
          <p:cNvSpPr txBox="1"/>
          <p:nvPr/>
        </p:nvSpPr>
        <p:spPr>
          <a:xfrm>
            <a:off x="2374500" y="666012"/>
            <a:ext cx="11602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SG" sz="3200" dirty="0">
              <a:solidFill>
                <a:srgbClr val="1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CE1D74-3EF6-7B5F-7F0D-14C434B1211E}"/>
              </a:ext>
            </a:extLst>
          </p:cNvPr>
          <p:cNvSpPr/>
          <p:nvPr/>
        </p:nvSpPr>
        <p:spPr>
          <a:xfrm>
            <a:off x="1497317" y="1250787"/>
            <a:ext cx="33570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Khởi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động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B9CF08-3693-F836-122B-BB8A48E47CF0}"/>
              </a:ext>
            </a:extLst>
          </p:cNvPr>
          <p:cNvSpPr txBox="1"/>
          <p:nvPr/>
        </p:nvSpPr>
        <p:spPr>
          <a:xfrm>
            <a:off x="1735395" y="2761471"/>
            <a:ext cx="3357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37,29 ….. 36,92</a:t>
            </a:r>
            <a:endParaRPr lang="en-SG" sz="3200" dirty="0">
              <a:solidFill>
                <a:srgbClr val="1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1603CE-9A62-FE5F-C66D-6AEA75BE32F2}"/>
              </a:ext>
            </a:extLst>
          </p:cNvPr>
          <p:cNvSpPr txBox="1"/>
          <p:nvPr/>
        </p:nvSpPr>
        <p:spPr>
          <a:xfrm>
            <a:off x="6548285" y="2761470"/>
            <a:ext cx="3357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135,74 ….. 135,75</a:t>
            </a:r>
            <a:endParaRPr lang="en-SG" sz="3200" dirty="0">
              <a:solidFill>
                <a:srgbClr val="1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1B0DFC-78D4-1B5D-F0DF-B5781B32935B}"/>
              </a:ext>
            </a:extLst>
          </p:cNvPr>
          <p:cNvSpPr txBox="1"/>
          <p:nvPr/>
        </p:nvSpPr>
        <p:spPr>
          <a:xfrm>
            <a:off x="1735394" y="2027923"/>
            <a:ext cx="5756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SG" sz="3200" dirty="0">
              <a:solidFill>
                <a:srgbClr val="1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075B46-FD97-BBAE-8DB1-6E008EEA5F54}"/>
              </a:ext>
            </a:extLst>
          </p:cNvPr>
          <p:cNvSpPr txBox="1"/>
          <p:nvPr/>
        </p:nvSpPr>
        <p:spPr>
          <a:xfrm>
            <a:off x="1725567" y="3474295"/>
            <a:ext cx="3357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2,57 ….. 2,75</a:t>
            </a:r>
            <a:endParaRPr lang="en-SG" sz="3200" dirty="0">
              <a:solidFill>
                <a:srgbClr val="1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E2E300-E025-B3F1-AFBE-99AD83C154A0}"/>
              </a:ext>
            </a:extLst>
          </p:cNvPr>
          <p:cNvSpPr txBox="1"/>
          <p:nvPr/>
        </p:nvSpPr>
        <p:spPr>
          <a:xfrm>
            <a:off x="6553205" y="3474296"/>
            <a:ext cx="3357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1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3,05 ….. 3,04</a:t>
            </a:r>
            <a:endParaRPr lang="en-SG" sz="3200" dirty="0">
              <a:solidFill>
                <a:srgbClr val="1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6A4B79-BB5D-A9F3-42E5-C821747D5FB4}"/>
              </a:ext>
            </a:extLst>
          </p:cNvPr>
          <p:cNvSpPr txBox="1"/>
          <p:nvPr/>
        </p:nvSpPr>
        <p:spPr>
          <a:xfrm>
            <a:off x="8047737" y="3495017"/>
            <a:ext cx="589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SG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552167-5EA4-0B58-5687-BE666DF64A33}"/>
              </a:ext>
            </a:extLst>
          </p:cNvPr>
          <p:cNvSpPr txBox="1"/>
          <p:nvPr/>
        </p:nvSpPr>
        <p:spPr>
          <a:xfrm>
            <a:off x="8101088" y="2750486"/>
            <a:ext cx="589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endParaRPr lang="en-SG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73ED71B-EF25-30CE-CD54-400C57BA20AB}"/>
              </a:ext>
            </a:extLst>
          </p:cNvPr>
          <p:cNvSpPr txBox="1"/>
          <p:nvPr/>
        </p:nvSpPr>
        <p:spPr>
          <a:xfrm>
            <a:off x="2964433" y="3495019"/>
            <a:ext cx="589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endParaRPr lang="en-SG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40E8A5-A348-B8A4-BCF1-4152F6197715}"/>
              </a:ext>
            </a:extLst>
          </p:cNvPr>
          <p:cNvSpPr txBox="1"/>
          <p:nvPr/>
        </p:nvSpPr>
        <p:spPr>
          <a:xfrm>
            <a:off x="2954601" y="2751109"/>
            <a:ext cx="589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SG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52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8BEE81-D51A-7ACB-A545-89BC9D07BFA2}"/>
              </a:ext>
            </a:extLst>
          </p:cNvPr>
          <p:cNvSpPr txBox="1"/>
          <p:nvPr/>
        </p:nvSpPr>
        <p:spPr>
          <a:xfrm>
            <a:off x="707923" y="132859"/>
            <a:ext cx="7831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F5509F-AF00-8496-25B4-E9B240B96E17}"/>
              </a:ext>
            </a:extLst>
          </p:cNvPr>
          <p:cNvSpPr txBox="1"/>
          <p:nvPr/>
        </p:nvSpPr>
        <p:spPr>
          <a:xfrm>
            <a:off x="712844" y="580225"/>
            <a:ext cx="11602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732505-CE1A-471B-3E5F-E7A32B15D757}"/>
              </a:ext>
            </a:extLst>
          </p:cNvPr>
          <p:cNvSpPr txBox="1"/>
          <p:nvPr/>
        </p:nvSpPr>
        <p:spPr>
          <a:xfrm>
            <a:off x="1877966" y="580219"/>
            <a:ext cx="5525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en-SG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84CD03F-BDFC-28D6-5AA7-B90EFB096D3F}"/>
              </a:ext>
            </a:extLst>
          </p:cNvPr>
          <p:cNvSpPr/>
          <p:nvPr/>
        </p:nvSpPr>
        <p:spPr>
          <a:xfrm>
            <a:off x="437566" y="1371600"/>
            <a:ext cx="648929" cy="58477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SG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9D699A-BC66-A1F0-BDD9-23923BBB32B5}"/>
              </a:ext>
            </a:extLst>
          </p:cNvPr>
          <p:cNvSpPr txBox="1"/>
          <p:nvPr/>
        </p:nvSpPr>
        <p:spPr>
          <a:xfrm>
            <a:off x="1086495" y="1371600"/>
            <a:ext cx="47538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41356FF-E617-567A-BAAF-8056E2926E3B}"/>
              </a:ext>
            </a:extLst>
          </p:cNvPr>
          <p:cNvGrpSpPr/>
          <p:nvPr/>
        </p:nvGrpSpPr>
        <p:grpSpPr>
          <a:xfrm>
            <a:off x="2109013" y="1967062"/>
            <a:ext cx="766920" cy="1169550"/>
            <a:chOff x="1838634" y="3136612"/>
            <a:chExt cx="766920" cy="116955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662B108-2E7E-1F3E-2194-6D164D6CA197}"/>
                </a:ext>
              </a:extLst>
            </p:cNvPr>
            <p:cNvSpPr txBox="1"/>
            <p:nvPr/>
          </p:nvSpPr>
          <p:spPr>
            <a:xfrm>
              <a:off x="1956625" y="3136612"/>
              <a:ext cx="6489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en-SG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A508EAB-E7A8-A7E5-7C3A-9FB989E7D93C}"/>
                </a:ext>
              </a:extLst>
            </p:cNvPr>
            <p:cNvSpPr txBox="1"/>
            <p:nvPr/>
          </p:nvSpPr>
          <p:spPr>
            <a:xfrm>
              <a:off x="1853389" y="3721387"/>
              <a:ext cx="6489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endParaRPr lang="en-SG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C926598-1E90-1153-4977-18BABD95733D}"/>
                </a:ext>
              </a:extLst>
            </p:cNvPr>
            <p:cNvCxnSpPr/>
            <p:nvPr/>
          </p:nvCxnSpPr>
          <p:spPr>
            <a:xfrm>
              <a:off x="1838634" y="3721387"/>
              <a:ext cx="663684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DA5E91A-3D9D-DF4A-9C68-8D739750BF7F}"/>
              </a:ext>
            </a:extLst>
          </p:cNvPr>
          <p:cNvGrpSpPr/>
          <p:nvPr/>
        </p:nvGrpSpPr>
        <p:grpSpPr>
          <a:xfrm>
            <a:off x="2954625" y="3221484"/>
            <a:ext cx="1017633" cy="1169550"/>
            <a:chOff x="5383167" y="3136612"/>
            <a:chExt cx="1017633" cy="1169550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CE073A-6F9E-0AF7-DED4-F346D1BEFD58}"/>
                </a:ext>
              </a:extLst>
            </p:cNvPr>
            <p:cNvSpPr txBox="1"/>
            <p:nvPr/>
          </p:nvSpPr>
          <p:spPr>
            <a:xfrm>
              <a:off x="5560143" y="3136612"/>
              <a:ext cx="6489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  <a:endParaRPr lang="en-SG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B8F5D69-34DA-6396-11A7-4F4E689D1BA2}"/>
                </a:ext>
              </a:extLst>
            </p:cNvPr>
            <p:cNvSpPr txBox="1"/>
            <p:nvPr/>
          </p:nvSpPr>
          <p:spPr>
            <a:xfrm>
              <a:off x="5383167" y="3721387"/>
              <a:ext cx="101763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100</a:t>
              </a:r>
              <a:endParaRPr lang="en-SG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6F42E78-E65F-7F74-A635-E0B0107ACE2F}"/>
                </a:ext>
              </a:extLst>
            </p:cNvPr>
            <p:cNvCxnSpPr/>
            <p:nvPr/>
          </p:nvCxnSpPr>
          <p:spPr>
            <a:xfrm>
              <a:off x="5456900" y="3721387"/>
              <a:ext cx="663684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51B89A2B-4843-98AC-26A3-8CEAA19C7857}"/>
              </a:ext>
            </a:extLst>
          </p:cNvPr>
          <p:cNvSpPr txBox="1"/>
          <p:nvPr/>
        </p:nvSpPr>
        <p:spPr>
          <a:xfrm>
            <a:off x="865241" y="2232166"/>
            <a:ext cx="1450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1A0D3A1-D0A0-4231-38F0-7AF56A62FD40}"/>
              </a:ext>
            </a:extLst>
          </p:cNvPr>
          <p:cNvSpPr txBox="1"/>
          <p:nvPr/>
        </p:nvSpPr>
        <p:spPr>
          <a:xfrm>
            <a:off x="2600672" y="3490941"/>
            <a:ext cx="648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33CCDD2-AE34-1798-60C4-337C4350BDB7}"/>
              </a:ext>
            </a:extLst>
          </p:cNvPr>
          <p:cNvSpPr txBox="1"/>
          <p:nvPr/>
        </p:nvSpPr>
        <p:spPr>
          <a:xfrm>
            <a:off x="5530668" y="2217417"/>
            <a:ext cx="648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0021AE-0BCD-7778-551E-A67CF3BEED49}"/>
              </a:ext>
            </a:extLst>
          </p:cNvPr>
          <p:cNvSpPr txBox="1"/>
          <p:nvPr/>
        </p:nvSpPr>
        <p:spPr>
          <a:xfrm>
            <a:off x="2856301" y="2254044"/>
            <a:ext cx="648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D76876C-3730-C78D-E717-C06AFD31D72B}"/>
              </a:ext>
            </a:extLst>
          </p:cNvPr>
          <p:cNvSpPr txBox="1"/>
          <p:nvPr/>
        </p:nvSpPr>
        <p:spPr>
          <a:xfrm>
            <a:off x="3313501" y="2243357"/>
            <a:ext cx="948780" cy="584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0,7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9951BDB-9B75-5C42-276F-D061F58E7D79}"/>
              </a:ext>
            </a:extLst>
          </p:cNvPr>
          <p:cNvSpPr txBox="1"/>
          <p:nvPr/>
        </p:nvSpPr>
        <p:spPr>
          <a:xfrm>
            <a:off x="5919038" y="2232169"/>
            <a:ext cx="1017610" cy="584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0,70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426300C-3802-3D4F-6DE3-9DB774718F8C}"/>
              </a:ext>
            </a:extLst>
          </p:cNvPr>
          <p:cNvGrpSpPr/>
          <p:nvPr/>
        </p:nvGrpSpPr>
        <p:grpSpPr>
          <a:xfrm>
            <a:off x="1873046" y="3221484"/>
            <a:ext cx="766920" cy="1169550"/>
            <a:chOff x="1838634" y="3136612"/>
            <a:chExt cx="766920" cy="1169550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14A485C-50F6-F00B-EE7D-2CED3838CD3A}"/>
                </a:ext>
              </a:extLst>
            </p:cNvPr>
            <p:cNvSpPr txBox="1"/>
            <p:nvPr/>
          </p:nvSpPr>
          <p:spPr>
            <a:xfrm>
              <a:off x="1956625" y="3136612"/>
              <a:ext cx="6489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en-SG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300231F-818C-2C88-6823-789CCB6E10AC}"/>
                </a:ext>
              </a:extLst>
            </p:cNvPr>
            <p:cNvSpPr txBox="1"/>
            <p:nvPr/>
          </p:nvSpPr>
          <p:spPr>
            <a:xfrm>
              <a:off x="1853389" y="3721387"/>
              <a:ext cx="6489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endParaRPr lang="en-SG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BCE2D57-474A-FDBB-E47A-F9DB8846655A}"/>
                </a:ext>
              </a:extLst>
            </p:cNvPr>
            <p:cNvCxnSpPr/>
            <p:nvPr/>
          </p:nvCxnSpPr>
          <p:spPr>
            <a:xfrm>
              <a:off x="1838634" y="3721387"/>
              <a:ext cx="663684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3F996C8-2D9F-D664-127D-CF765D5B1018}"/>
              </a:ext>
            </a:extLst>
          </p:cNvPr>
          <p:cNvGrpSpPr/>
          <p:nvPr/>
        </p:nvGrpSpPr>
        <p:grpSpPr>
          <a:xfrm>
            <a:off x="4798162" y="1939778"/>
            <a:ext cx="1017633" cy="1169550"/>
            <a:chOff x="5383167" y="3136612"/>
            <a:chExt cx="1017633" cy="1169550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00811E8-6DC2-9C18-450D-DACC9544A70E}"/>
                </a:ext>
              </a:extLst>
            </p:cNvPr>
            <p:cNvSpPr txBox="1"/>
            <p:nvPr/>
          </p:nvSpPr>
          <p:spPr>
            <a:xfrm>
              <a:off x="5560143" y="3136612"/>
              <a:ext cx="6489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  <a:endParaRPr lang="en-SG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A5AC825-1504-746D-8B1F-FFC26B781B1C}"/>
                </a:ext>
              </a:extLst>
            </p:cNvPr>
            <p:cNvSpPr txBox="1"/>
            <p:nvPr/>
          </p:nvSpPr>
          <p:spPr>
            <a:xfrm>
              <a:off x="5383167" y="3721387"/>
              <a:ext cx="101763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100</a:t>
              </a:r>
              <a:endParaRPr lang="en-SG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5B3ADDB-A33C-24E6-7C97-5BC94A5075C7}"/>
                </a:ext>
              </a:extLst>
            </p:cNvPr>
            <p:cNvCxnSpPr/>
            <p:nvPr/>
          </p:nvCxnSpPr>
          <p:spPr>
            <a:xfrm>
              <a:off x="5456900" y="3721387"/>
              <a:ext cx="663684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68F2A33A-2556-AE12-7E46-2B538908AF85}"/>
              </a:ext>
            </a:extLst>
          </p:cNvPr>
          <p:cNvSpPr txBox="1"/>
          <p:nvPr/>
        </p:nvSpPr>
        <p:spPr>
          <a:xfrm>
            <a:off x="629303" y="4103197"/>
            <a:ext cx="11602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C1F7BB-2E6D-8BD2-A6D5-075A973F626A}"/>
              </a:ext>
            </a:extLst>
          </p:cNvPr>
          <p:cNvSpPr txBox="1"/>
          <p:nvPr/>
        </p:nvSpPr>
        <p:spPr>
          <a:xfrm>
            <a:off x="629303" y="4756323"/>
            <a:ext cx="4591665" cy="584775"/>
          </a:xfrm>
          <a:prstGeom prst="rect">
            <a:avLst/>
          </a:prstGeom>
          <a:ln>
            <a:solidFill>
              <a:srgbClr val="FF33C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0,7 = 0,70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0,70 = 0,7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hought Bubble: Cloud 37">
            <a:extLst>
              <a:ext uri="{FF2B5EF4-FFF2-40B4-BE49-F238E27FC236}">
                <a16:creationId xmlns:a16="http://schemas.microsoft.com/office/drawing/2014/main" id="{30E84155-3DA3-A01C-21E3-202B7AE9C9C5}"/>
              </a:ext>
            </a:extLst>
          </p:cNvPr>
          <p:cNvSpPr/>
          <p:nvPr/>
        </p:nvSpPr>
        <p:spPr>
          <a:xfrm>
            <a:off x="5397944" y="2296025"/>
            <a:ext cx="6562998" cy="3765570"/>
          </a:xfrm>
          <a:prstGeom prst="cloudCallout">
            <a:avLst/>
          </a:prstGeom>
          <a:solidFill>
            <a:srgbClr val="009EDE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ở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SG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7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/>
      <p:bldP spid="19" grpId="0"/>
      <p:bldP spid="20" grpId="0"/>
      <p:bldP spid="21" grpId="0"/>
      <p:bldP spid="22" grpId="0"/>
      <p:bldP spid="23" grpId="0"/>
      <p:bldP spid="25" grpId="0"/>
      <p:bldP spid="34" grpId="0"/>
      <p:bldP spid="35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BA26183-1CFD-DA11-5B57-C3264E5182AB}"/>
              </a:ext>
            </a:extLst>
          </p:cNvPr>
          <p:cNvSpPr txBox="1"/>
          <p:nvPr/>
        </p:nvSpPr>
        <p:spPr>
          <a:xfrm>
            <a:off x="2521976" y="445031"/>
            <a:ext cx="4645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B9D1C10-BE8D-C467-2C88-48B190EB366D}"/>
              </a:ext>
            </a:extLst>
          </p:cNvPr>
          <p:cNvGrpSpPr/>
          <p:nvPr/>
        </p:nvGrpSpPr>
        <p:grpSpPr>
          <a:xfrm>
            <a:off x="2335163" y="1305354"/>
            <a:ext cx="2369576" cy="584775"/>
            <a:chOff x="2335163" y="1305354"/>
            <a:chExt cx="2369576" cy="58477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62214C2-5BEC-7DD9-3BB4-23D5514ED82A}"/>
                </a:ext>
              </a:extLst>
            </p:cNvPr>
            <p:cNvSpPr txBox="1"/>
            <p:nvPr/>
          </p:nvSpPr>
          <p:spPr>
            <a:xfrm>
              <a:off x="2335163" y="1305354"/>
              <a:ext cx="20893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13,7 = 13,7</a:t>
              </a:r>
              <a:endParaRPr lang="en-SG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D9CAFD0-6476-3B98-BC09-044A26EAC8B1}"/>
                </a:ext>
              </a:extLst>
            </p:cNvPr>
            <p:cNvSpPr/>
            <p:nvPr/>
          </p:nvSpPr>
          <p:spPr>
            <a:xfrm>
              <a:off x="4291785" y="1385119"/>
              <a:ext cx="412954" cy="425244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en-SG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7DDCF15-A68B-7548-485A-C37AD25AB16A}"/>
              </a:ext>
            </a:extLst>
          </p:cNvPr>
          <p:cNvGrpSpPr/>
          <p:nvPr/>
        </p:nvGrpSpPr>
        <p:grpSpPr>
          <a:xfrm>
            <a:off x="2325335" y="2220982"/>
            <a:ext cx="2576048" cy="584775"/>
            <a:chOff x="2325335" y="2220982"/>
            <a:chExt cx="2576048" cy="58477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52662A4-5F86-5883-07A4-11BDB41F5F0F}"/>
                </a:ext>
              </a:extLst>
            </p:cNvPr>
            <p:cNvSpPr txBox="1"/>
            <p:nvPr/>
          </p:nvSpPr>
          <p:spPr>
            <a:xfrm>
              <a:off x="2325335" y="2220982"/>
              <a:ext cx="22614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8,6100 = 8,6</a:t>
              </a:r>
              <a:endParaRPr lang="en-SG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0F5C6C9-EDA1-03CE-1B0C-67A3C24A43C0}"/>
                </a:ext>
              </a:extLst>
            </p:cNvPr>
            <p:cNvSpPr/>
            <p:nvPr/>
          </p:nvSpPr>
          <p:spPr>
            <a:xfrm>
              <a:off x="4488429" y="2300042"/>
              <a:ext cx="412954" cy="425244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en-SG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CDAF9F1-2A5B-E0E1-250A-70F2E4E12E77}"/>
              </a:ext>
            </a:extLst>
          </p:cNvPr>
          <p:cNvGrpSpPr/>
          <p:nvPr/>
        </p:nvGrpSpPr>
        <p:grpSpPr>
          <a:xfrm>
            <a:off x="2325335" y="3077620"/>
            <a:ext cx="3195487" cy="584775"/>
            <a:chOff x="2325335" y="3136612"/>
            <a:chExt cx="3195487" cy="584775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58A14F2-710C-FCCF-16ED-6A31BDEB098F}"/>
                </a:ext>
              </a:extLst>
            </p:cNvPr>
            <p:cNvSpPr txBox="1"/>
            <p:nvPr/>
          </p:nvSpPr>
          <p:spPr>
            <a:xfrm>
              <a:off x="2325335" y="3136612"/>
              <a:ext cx="29250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21,4050 = 21,40</a:t>
              </a:r>
              <a:endParaRPr lang="en-SG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4ED76-C12F-0A95-F27B-B97BDB3AA174}"/>
                </a:ext>
              </a:extLst>
            </p:cNvPr>
            <p:cNvSpPr/>
            <p:nvPr/>
          </p:nvSpPr>
          <p:spPr>
            <a:xfrm>
              <a:off x="5107868" y="3225341"/>
              <a:ext cx="412954" cy="425244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en-SG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694243B8-4006-C896-38F4-E37F631FB4A1}"/>
              </a:ext>
            </a:extLst>
          </p:cNvPr>
          <p:cNvSpPr/>
          <p:nvPr/>
        </p:nvSpPr>
        <p:spPr>
          <a:xfrm>
            <a:off x="5107868" y="3166349"/>
            <a:ext cx="412954" cy="425244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SG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270A778-F669-560A-2F05-F18732D9F7A4}"/>
              </a:ext>
            </a:extLst>
          </p:cNvPr>
          <p:cNvSpPr/>
          <p:nvPr/>
        </p:nvSpPr>
        <p:spPr>
          <a:xfrm>
            <a:off x="4488429" y="2300042"/>
            <a:ext cx="412954" cy="425244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SG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5CB15FD-1EC3-7FE4-9C5B-4EC27F2B5536}"/>
              </a:ext>
            </a:extLst>
          </p:cNvPr>
          <p:cNvSpPr/>
          <p:nvPr/>
        </p:nvSpPr>
        <p:spPr>
          <a:xfrm>
            <a:off x="4286874" y="1386530"/>
            <a:ext cx="412954" cy="425244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SG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75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E82155ED-9DDC-DDE2-E79B-F76CD77A39BC}"/>
              </a:ext>
            </a:extLst>
          </p:cNvPr>
          <p:cNvSpPr/>
          <p:nvPr/>
        </p:nvSpPr>
        <p:spPr>
          <a:xfrm>
            <a:off x="422818" y="221226"/>
            <a:ext cx="648929" cy="58477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SG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E3A752-2F1A-459C-427A-F166E1056E88}"/>
              </a:ext>
            </a:extLst>
          </p:cNvPr>
          <p:cNvSpPr txBox="1"/>
          <p:nvPr/>
        </p:nvSpPr>
        <p:spPr>
          <a:xfrm>
            <a:off x="1071747" y="221226"/>
            <a:ext cx="105794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61261A-A49B-02FF-F7BA-D940BA0A53A8}"/>
              </a:ext>
            </a:extLst>
          </p:cNvPr>
          <p:cNvSpPr txBox="1"/>
          <p:nvPr/>
        </p:nvSpPr>
        <p:spPr>
          <a:xfrm>
            <a:off x="2723566" y="1607572"/>
            <a:ext cx="5963234" cy="584775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8,9         5,82        0,17          31,6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4CCCB8-6A90-3690-89B1-F427C523A8A9}"/>
              </a:ext>
            </a:extLst>
          </p:cNvPr>
          <p:cNvSpPr txBox="1"/>
          <p:nvPr/>
        </p:nvSpPr>
        <p:spPr>
          <a:xfrm>
            <a:off x="1912404" y="3382054"/>
            <a:ext cx="7334834" cy="584775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8,900         5,820        0,17 0         31,600</a:t>
            </a:r>
            <a:endParaRPr lang="en-SG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43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C4A9D89B-E983-6FF7-FE38-CB169637DA84}"/>
              </a:ext>
            </a:extLst>
          </p:cNvPr>
          <p:cNvSpPr/>
          <p:nvPr/>
        </p:nvSpPr>
        <p:spPr>
          <a:xfrm>
            <a:off x="422818" y="221226"/>
            <a:ext cx="648929" cy="58477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SG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6716A2-D1FE-B4DF-070B-70C82D1D8F10}"/>
              </a:ext>
            </a:extLst>
          </p:cNvPr>
          <p:cNvSpPr txBox="1"/>
          <p:nvPr/>
        </p:nvSpPr>
        <p:spPr>
          <a:xfrm>
            <a:off x="1071747" y="221226"/>
            <a:ext cx="105794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ở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dươis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60833A-34EE-3479-1B72-0CF73FA43CD7}"/>
              </a:ext>
            </a:extLst>
          </p:cNvPr>
          <p:cNvSpPr txBox="1"/>
          <p:nvPr/>
        </p:nvSpPr>
        <p:spPr>
          <a:xfrm>
            <a:off x="2111492" y="2344991"/>
            <a:ext cx="7969015" cy="584775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7,70         13,0500        25,3000          10,5070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D9ADAD-BAFA-F0C5-5A17-62B1BA2AC7F2}"/>
              </a:ext>
            </a:extLst>
          </p:cNvPr>
          <p:cNvSpPr txBox="1"/>
          <p:nvPr/>
        </p:nvSpPr>
        <p:spPr>
          <a:xfrm>
            <a:off x="2111491" y="4134462"/>
            <a:ext cx="7969015" cy="584775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7,7         13,05        25,3          10,507</a:t>
            </a:r>
            <a:endParaRPr lang="en-SG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58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B98278E7-4E23-3FCC-B369-A54C45ACFB95}"/>
              </a:ext>
            </a:extLst>
          </p:cNvPr>
          <p:cNvSpPr/>
          <p:nvPr/>
        </p:nvSpPr>
        <p:spPr>
          <a:xfrm>
            <a:off x="422818" y="221226"/>
            <a:ext cx="648929" cy="58477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SG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652FFF-9121-97C5-4018-B264DF02D6B3}"/>
              </a:ext>
            </a:extLst>
          </p:cNvPr>
          <p:cNvSpPr txBox="1"/>
          <p:nvPr/>
        </p:nvSpPr>
        <p:spPr>
          <a:xfrm>
            <a:off x="806260" y="806001"/>
            <a:ext cx="105794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Ba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Mị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Páo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31,9 kg; 32,5 kg; 34,7 kg.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Páo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ki-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-gam?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20C334-1661-D998-458B-7B26B13FEE0B}"/>
              </a:ext>
            </a:extLst>
          </p:cNvPr>
          <p:cNvSpPr txBox="1"/>
          <p:nvPr/>
        </p:nvSpPr>
        <p:spPr>
          <a:xfrm>
            <a:off x="1204483" y="221226"/>
            <a:ext cx="978279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B9C8E6C-6F42-13DA-A64A-7EC8ECBF5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429102"/>
              </p:ext>
            </p:extLst>
          </p:nvPr>
        </p:nvGraphicFramePr>
        <p:xfrm>
          <a:off x="1433599" y="5364761"/>
          <a:ext cx="9590251" cy="1374476"/>
        </p:xfrm>
        <a:graphic>
          <a:graphicData uri="http://schemas.openxmlformats.org/drawingml/2006/table">
            <a:tbl>
              <a:tblPr firstRow="1" bandRow="1"/>
              <a:tblGrid>
                <a:gridCol w="2508568">
                  <a:extLst>
                    <a:ext uri="{9D8B030D-6E8A-4147-A177-3AD203B41FA5}">
                      <a16:colId xmlns:a16="http://schemas.microsoft.com/office/drawing/2014/main" val="1035651741"/>
                    </a:ext>
                  </a:extLst>
                </a:gridCol>
                <a:gridCol w="2360561">
                  <a:extLst>
                    <a:ext uri="{9D8B030D-6E8A-4147-A177-3AD203B41FA5}">
                      <a16:colId xmlns:a16="http://schemas.microsoft.com/office/drawing/2014/main" val="2141845285"/>
                    </a:ext>
                  </a:extLst>
                </a:gridCol>
                <a:gridCol w="2360561">
                  <a:extLst>
                    <a:ext uri="{9D8B030D-6E8A-4147-A177-3AD203B41FA5}">
                      <a16:colId xmlns:a16="http://schemas.microsoft.com/office/drawing/2014/main" val="3060780392"/>
                    </a:ext>
                  </a:extLst>
                </a:gridCol>
                <a:gridCol w="2360561">
                  <a:extLst>
                    <a:ext uri="{9D8B030D-6E8A-4147-A177-3AD203B41FA5}">
                      <a16:colId xmlns:a16="http://schemas.microsoft.com/office/drawing/2014/main" val="3582736359"/>
                    </a:ext>
                  </a:extLst>
                </a:gridCol>
              </a:tblGrid>
              <a:tr h="431765">
                <a:tc>
                  <a:txBody>
                    <a:bodyPr/>
                    <a:lstStyle/>
                    <a:p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endParaRPr lang="en-SG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Mị</a:t>
                      </a:r>
                      <a:endParaRPr lang="en-SG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Núi</a:t>
                      </a:r>
                      <a:endParaRPr lang="en-SG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Páo</a:t>
                      </a:r>
                      <a:endParaRPr lang="en-SG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703460"/>
                  </a:ext>
                </a:extLst>
              </a:tr>
              <a:tr h="795356">
                <a:tc>
                  <a:txBody>
                    <a:bodyPr/>
                    <a:lstStyle/>
                    <a:p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nặng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(kg)</a:t>
                      </a:r>
                      <a:endParaRPr lang="en-SG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09597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2F31AC7-3DCC-EBD9-E37F-26F41396C57E}"/>
              </a:ext>
            </a:extLst>
          </p:cNvPr>
          <p:cNvSpPr txBox="1"/>
          <p:nvPr/>
        </p:nvSpPr>
        <p:spPr>
          <a:xfrm>
            <a:off x="9186607" y="6051999"/>
            <a:ext cx="12536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31,9</a:t>
            </a:r>
            <a:endParaRPr lang="en-SG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83A73D-C161-8227-DFBD-23CF273AACE4}"/>
              </a:ext>
            </a:extLst>
          </p:cNvPr>
          <p:cNvSpPr txBox="1"/>
          <p:nvPr/>
        </p:nvSpPr>
        <p:spPr>
          <a:xfrm>
            <a:off x="4488438" y="6007751"/>
            <a:ext cx="12536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32,5</a:t>
            </a:r>
            <a:endParaRPr lang="en-SG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119FC8-7CBF-9376-CD97-8A2A63E0A37D}"/>
              </a:ext>
            </a:extLst>
          </p:cNvPr>
          <p:cNvSpPr txBox="1"/>
          <p:nvPr/>
        </p:nvSpPr>
        <p:spPr>
          <a:xfrm>
            <a:off x="6803923" y="6007752"/>
            <a:ext cx="12536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34,7</a:t>
            </a:r>
            <a:endParaRPr lang="en-SG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037440-48B7-D3BC-31A2-5A2F37E37C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4724"/>
          <a:stretch/>
        </p:blipFill>
        <p:spPr>
          <a:xfrm>
            <a:off x="4488438" y="2504346"/>
            <a:ext cx="5433419" cy="271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97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71925C36-F8B5-4984-6508-9B0DC3D98D49}"/>
              </a:ext>
            </a:extLst>
          </p:cNvPr>
          <p:cNvSpPr/>
          <p:nvPr/>
        </p:nvSpPr>
        <p:spPr>
          <a:xfrm>
            <a:off x="422818" y="221226"/>
            <a:ext cx="648929" cy="58477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SG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54D221-F2B2-3288-95A9-FECE9B35E594}"/>
              </a:ext>
            </a:extLst>
          </p:cNvPr>
          <p:cNvSpPr txBox="1"/>
          <p:nvPr/>
        </p:nvSpPr>
        <p:spPr>
          <a:xfrm>
            <a:off x="1071747" y="221226"/>
            <a:ext cx="38984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F99BA9-ED73-7FC6-5F8F-BEDC3A0380A1}"/>
              </a:ext>
            </a:extLst>
          </p:cNvPr>
          <p:cNvSpPr txBox="1"/>
          <p:nvPr/>
        </p:nvSpPr>
        <p:spPr>
          <a:xfrm>
            <a:off x="914432" y="698091"/>
            <a:ext cx="10854750" cy="1086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1,036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B4724D-68DC-FCF6-B97A-70FDB51762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592826"/>
            <a:ext cx="6096000" cy="2286000"/>
          </a:xfrm>
          <a:prstGeom prst="rect">
            <a:avLst/>
          </a:prstGeom>
          <a:ln w="38100">
            <a:solidFill>
              <a:srgbClr val="FF33CC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6C2498D-157F-3FA0-C4D3-5CC629967B22}"/>
              </a:ext>
            </a:extLst>
          </p:cNvPr>
          <p:cNvSpPr txBox="1"/>
          <p:nvPr/>
        </p:nvSpPr>
        <p:spPr>
          <a:xfrm>
            <a:off x="1504366" y="3962890"/>
            <a:ext cx="8377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2DC9DDC-9554-6B76-E899-6C925AB7A2F8}"/>
              </a:ext>
            </a:extLst>
          </p:cNvPr>
          <p:cNvSpPr/>
          <p:nvPr/>
        </p:nvSpPr>
        <p:spPr>
          <a:xfrm>
            <a:off x="599797" y="4825059"/>
            <a:ext cx="830764" cy="5847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endParaRPr lang="en-SG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B7683B2-4380-9F61-A076-F0690772B659}"/>
              </a:ext>
            </a:extLst>
          </p:cNvPr>
          <p:cNvSpPr/>
          <p:nvPr/>
        </p:nvSpPr>
        <p:spPr>
          <a:xfrm>
            <a:off x="8610537" y="4814857"/>
            <a:ext cx="830764" cy="5847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endParaRPr lang="en-SG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5D4CE89-EC5D-44C4-A0FE-04BDF579C537}"/>
              </a:ext>
            </a:extLst>
          </p:cNvPr>
          <p:cNvSpPr/>
          <p:nvPr/>
        </p:nvSpPr>
        <p:spPr>
          <a:xfrm>
            <a:off x="6046530" y="4848165"/>
            <a:ext cx="830764" cy="5847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endParaRPr lang="en-SG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0839439-F872-89B7-086A-4E1C29729FB0}"/>
              </a:ext>
            </a:extLst>
          </p:cNvPr>
          <p:cNvSpPr/>
          <p:nvPr/>
        </p:nvSpPr>
        <p:spPr>
          <a:xfrm>
            <a:off x="3401991" y="4825059"/>
            <a:ext cx="830764" cy="5847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endParaRPr lang="en-SG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8E7777-78B4-BC46-4DF2-8D3B614506C1}"/>
              </a:ext>
            </a:extLst>
          </p:cNvPr>
          <p:cNvSpPr txBox="1"/>
          <p:nvPr/>
        </p:nvSpPr>
        <p:spPr>
          <a:xfrm>
            <a:off x="4041135" y="4861684"/>
            <a:ext cx="1278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0,95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09C92F-FFB0-F9FA-CDCC-1AF44E33BAF8}"/>
              </a:ext>
            </a:extLst>
          </p:cNvPr>
          <p:cNvSpPr txBox="1"/>
          <p:nvPr/>
        </p:nvSpPr>
        <p:spPr>
          <a:xfrm>
            <a:off x="1381309" y="4861685"/>
            <a:ext cx="1278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1,036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D08DA76-32FC-F5F0-BD44-5D5C3249A1A4}"/>
              </a:ext>
            </a:extLst>
          </p:cNvPr>
          <p:cNvSpPr txBox="1"/>
          <p:nvPr/>
        </p:nvSpPr>
        <p:spPr>
          <a:xfrm>
            <a:off x="6646792" y="4885526"/>
            <a:ext cx="1278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1,36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D28D90E-5719-5B77-3D8E-EFB695B74FB8}"/>
              </a:ext>
            </a:extLst>
          </p:cNvPr>
          <p:cNvSpPr txBox="1"/>
          <p:nvPr/>
        </p:nvSpPr>
        <p:spPr>
          <a:xfrm>
            <a:off x="9244612" y="4829362"/>
            <a:ext cx="1278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2,01</a:t>
            </a:r>
            <a:endParaRPr lang="en-SG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ADBA78D-E470-4824-AA75-4F7EBD1E4D92}"/>
              </a:ext>
            </a:extLst>
          </p:cNvPr>
          <p:cNvSpPr/>
          <p:nvPr/>
        </p:nvSpPr>
        <p:spPr>
          <a:xfrm>
            <a:off x="6046530" y="4848165"/>
            <a:ext cx="830764" cy="5847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endParaRPr lang="en-SG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4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456</Words>
  <Application>Microsoft Office PowerPoint</Application>
  <PresentationFormat>Widescreen</PresentationFormat>
  <Paragraphs>98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Nguyễn Thị Hồng Loan</dc:creator>
  <cp:lastModifiedBy>Nguyễn Thị Hồng Loan</cp:lastModifiedBy>
  <cp:revision>14</cp:revision>
  <dcterms:created xsi:type="dcterms:W3CDTF">2024-10-03T01:21:11Z</dcterms:created>
  <dcterms:modified xsi:type="dcterms:W3CDTF">2024-10-05T09:50:21Z</dcterms:modified>
</cp:coreProperties>
</file>