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4.xml" ContentType="application/vnd.ms-office.activeX+xml"/>
  <Override PartName="/ppt/notesSlides/notesSlide27.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 id="2147483712" r:id="rId5"/>
  </p:sldMasterIdLst>
  <p:notesMasterIdLst>
    <p:notesMasterId r:id="rId41"/>
  </p:notesMasterIdLst>
  <p:handoutMasterIdLst>
    <p:handoutMasterId r:id="rId42"/>
  </p:handoutMasterIdLst>
  <p:sldIdLst>
    <p:sldId id="517" r:id="rId6"/>
    <p:sldId id="11523" r:id="rId7"/>
    <p:sldId id="520" r:id="rId8"/>
    <p:sldId id="284" r:id="rId9"/>
    <p:sldId id="11520" r:id="rId10"/>
    <p:sldId id="11521" r:id="rId11"/>
    <p:sldId id="471" r:id="rId12"/>
    <p:sldId id="11522" r:id="rId13"/>
    <p:sldId id="11524" r:id="rId14"/>
    <p:sldId id="518" r:id="rId15"/>
    <p:sldId id="495" r:id="rId16"/>
    <p:sldId id="11525" r:id="rId17"/>
    <p:sldId id="11526" r:id="rId18"/>
    <p:sldId id="448" r:id="rId19"/>
    <p:sldId id="501" r:id="rId20"/>
    <p:sldId id="11529" r:id="rId21"/>
    <p:sldId id="11530" r:id="rId22"/>
    <p:sldId id="11531" r:id="rId23"/>
    <p:sldId id="502" r:id="rId24"/>
    <p:sldId id="404" r:id="rId25"/>
    <p:sldId id="519" r:id="rId26"/>
    <p:sldId id="503" r:id="rId27"/>
    <p:sldId id="504" r:id="rId28"/>
    <p:sldId id="449" r:id="rId29"/>
    <p:sldId id="11532" r:id="rId30"/>
    <p:sldId id="11533" r:id="rId31"/>
    <p:sldId id="11534" r:id="rId32"/>
    <p:sldId id="11535" r:id="rId33"/>
    <p:sldId id="11527" r:id="rId34"/>
    <p:sldId id="11528" r:id="rId35"/>
    <p:sldId id="398" r:id="rId36"/>
    <p:sldId id="2007577185" r:id="rId37"/>
    <p:sldId id="2007577186" r:id="rId38"/>
    <p:sldId id="529" r:id="rId39"/>
    <p:sldId id="11692" r:id="rId40"/>
  </p:sldIdLst>
  <p:sldSz cx="9144000" cy="5143500" type="screen16x9"/>
  <p:notesSz cx="6858000" cy="9144000"/>
  <p:custDataLst>
    <p:tags r:id="rId4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85" d="100"/>
          <a:sy n="85"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2024/10/21</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280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7"/>
            <a:ext cx="7772400" cy="1021557"/>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9391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95034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8546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1004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199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9"/>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729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5"/>
            <a:ext cx="5486400" cy="603646"/>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849913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426687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81536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13"/>
            <a:ext cx="8229600" cy="856985"/>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457200" y="1199781"/>
            <a:ext cx="8229600" cy="339461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1333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6594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30820CF-B880-4189-942D-D702A7CBA730}" type="datetimeFigureOut">
              <a:rPr lang="zh-CN" altLang="en-US" smtClean="0"/>
              <a:pPr/>
              <a:t>2024/10/21</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84489045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914378" rtl="0" eaLnBrk="1" latinLnBrk="0" hangingPunct="1">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0" Type="http://schemas.openxmlformats.org/officeDocument/2006/relationships/tags" Target="../tags/tag227.xml"/><Relationship Id="rId75" Type="http://schemas.openxmlformats.org/officeDocument/2006/relationships/tags" Target="../tags/tag232.xml"/><Relationship Id="rId91" Type="http://schemas.openxmlformats.org/officeDocument/2006/relationships/tags" Target="../tags/tag248.xml"/><Relationship Id="rId96" Type="http://schemas.openxmlformats.org/officeDocument/2006/relationships/tags" Target="../tags/tag253.xml"/><Relationship Id="rId140" Type="http://schemas.openxmlformats.org/officeDocument/2006/relationships/tags" Target="../tags/tag297.xml"/><Relationship Id="rId145" Type="http://schemas.openxmlformats.org/officeDocument/2006/relationships/tags" Target="../tags/tag302.xml"/><Relationship Id="rId161" Type="http://schemas.openxmlformats.org/officeDocument/2006/relationships/tags" Target="../tags/tag318.xml"/><Relationship Id="rId166" Type="http://schemas.openxmlformats.org/officeDocument/2006/relationships/tags" Target="../tags/tag323.xml"/><Relationship Id="rId182" Type="http://schemas.openxmlformats.org/officeDocument/2006/relationships/tags" Target="../tags/tag339.xml"/><Relationship Id="rId187" Type="http://schemas.openxmlformats.org/officeDocument/2006/relationships/tags" Target="../tags/tag344.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1.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2.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188" Type="http://schemas.openxmlformats.org/officeDocument/2006/relationships/image" Target="../media/image4.jpg"/><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4.wmf"/><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8.wmf"/><Relationship Id="rId5" Type="http://schemas.openxmlformats.org/officeDocument/2006/relationships/image" Target="../media/image4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1.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3.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1.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image" Target="../media/image62.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7.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control" Target="../activeX/activeX4.xml"/><Relationship Id="rId6" Type="http://schemas.openxmlformats.org/officeDocument/2006/relationships/image" Target="../media/image71.wmf"/><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63" Type="http://schemas.openxmlformats.org/officeDocument/2006/relationships/tags" Target="../tags/tag1303.xml"/><Relationship Id="rId84" Type="http://schemas.openxmlformats.org/officeDocument/2006/relationships/tags" Target="../tags/tag1324.xml"/><Relationship Id="rId138" Type="http://schemas.openxmlformats.org/officeDocument/2006/relationships/tags" Target="../tags/tag1378.xml"/><Relationship Id="rId159" Type="http://schemas.openxmlformats.org/officeDocument/2006/relationships/tags" Target="../tags/tag1399.xml"/><Relationship Id="rId170" Type="http://schemas.openxmlformats.org/officeDocument/2006/relationships/tags" Target="../tags/tag1410.xml"/><Relationship Id="rId191" Type="http://schemas.openxmlformats.org/officeDocument/2006/relationships/tags" Target="../tags/tag1431.xml"/><Relationship Id="rId205" Type="http://schemas.openxmlformats.org/officeDocument/2006/relationships/tags" Target="../tags/tag1445.xml"/><Relationship Id="rId226" Type="http://schemas.openxmlformats.org/officeDocument/2006/relationships/tags" Target="../tags/tag1466.xml"/><Relationship Id="rId247" Type="http://schemas.openxmlformats.org/officeDocument/2006/relationships/tags" Target="../tags/tag1487.xml"/><Relationship Id="rId107" Type="http://schemas.openxmlformats.org/officeDocument/2006/relationships/tags" Target="../tags/tag1347.xml"/><Relationship Id="rId268" Type="http://schemas.openxmlformats.org/officeDocument/2006/relationships/tags" Target="../tags/tag1508.xml"/><Relationship Id="rId289" Type="http://schemas.openxmlformats.org/officeDocument/2006/relationships/image" Target="../media/image72.png"/><Relationship Id="rId11" Type="http://schemas.openxmlformats.org/officeDocument/2006/relationships/tags" Target="../tags/tag1251.xml"/><Relationship Id="rId32" Type="http://schemas.openxmlformats.org/officeDocument/2006/relationships/tags" Target="../tags/tag1272.xml"/><Relationship Id="rId53" Type="http://schemas.openxmlformats.org/officeDocument/2006/relationships/tags" Target="../tags/tag1293.xml"/><Relationship Id="rId74" Type="http://schemas.openxmlformats.org/officeDocument/2006/relationships/tags" Target="../tags/tag1314.xml"/><Relationship Id="rId128" Type="http://schemas.openxmlformats.org/officeDocument/2006/relationships/tags" Target="../tags/tag1368.xml"/><Relationship Id="rId149" Type="http://schemas.openxmlformats.org/officeDocument/2006/relationships/tags" Target="../tags/tag1389.xml"/><Relationship Id="rId5" Type="http://schemas.openxmlformats.org/officeDocument/2006/relationships/tags" Target="../tags/tag1245.xml"/><Relationship Id="rId95" Type="http://schemas.openxmlformats.org/officeDocument/2006/relationships/tags" Target="../tags/tag1335.xml"/><Relationship Id="rId160" Type="http://schemas.openxmlformats.org/officeDocument/2006/relationships/tags" Target="../tags/tag1400.xml"/><Relationship Id="rId181" Type="http://schemas.openxmlformats.org/officeDocument/2006/relationships/tags" Target="../tags/tag1421.xml"/><Relationship Id="rId216" Type="http://schemas.openxmlformats.org/officeDocument/2006/relationships/tags" Target="../tags/tag1456.xml"/><Relationship Id="rId237" Type="http://schemas.openxmlformats.org/officeDocument/2006/relationships/tags" Target="../tags/tag1477.xml"/><Relationship Id="rId258" Type="http://schemas.openxmlformats.org/officeDocument/2006/relationships/tags" Target="../tags/tag1498.xml"/><Relationship Id="rId279" Type="http://schemas.openxmlformats.org/officeDocument/2006/relationships/tags" Target="../tags/tag1519.xml"/><Relationship Id="rId22" Type="http://schemas.openxmlformats.org/officeDocument/2006/relationships/tags" Target="../tags/tag1262.xml"/><Relationship Id="rId43" Type="http://schemas.openxmlformats.org/officeDocument/2006/relationships/tags" Target="../tags/tag1283.xml"/><Relationship Id="rId64" Type="http://schemas.openxmlformats.org/officeDocument/2006/relationships/tags" Target="../tags/tag1304.xml"/><Relationship Id="rId118" Type="http://schemas.openxmlformats.org/officeDocument/2006/relationships/tags" Target="../tags/tag1358.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71" Type="http://schemas.openxmlformats.org/officeDocument/2006/relationships/tags" Target="../tags/tag1411.xml"/><Relationship Id="rId192" Type="http://schemas.openxmlformats.org/officeDocument/2006/relationships/tags" Target="../tags/tag1432.xml"/><Relationship Id="rId206" Type="http://schemas.openxmlformats.org/officeDocument/2006/relationships/tags" Target="../tags/tag1446.xml"/><Relationship Id="rId227" Type="http://schemas.openxmlformats.org/officeDocument/2006/relationships/tags" Target="../tags/tag1467.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13" Type="http://schemas.openxmlformats.org/officeDocument/2006/relationships/tags" Target="../tags/tag1453.xml"/><Relationship Id="rId218" Type="http://schemas.openxmlformats.org/officeDocument/2006/relationships/tags" Target="../tags/tag1458.xml"/><Relationship Id="rId234" Type="http://schemas.openxmlformats.org/officeDocument/2006/relationships/tags" Target="../tags/tag1474.xml"/><Relationship Id="rId239" Type="http://schemas.openxmlformats.org/officeDocument/2006/relationships/tags" Target="../tags/tag1479.xml"/><Relationship Id="rId2" Type="http://schemas.openxmlformats.org/officeDocument/2006/relationships/tags" Target="../tags/tag1242.xml"/><Relationship Id="rId29" Type="http://schemas.openxmlformats.org/officeDocument/2006/relationships/tags" Target="../tags/tag1269.xml"/><Relationship Id="rId250" Type="http://schemas.openxmlformats.org/officeDocument/2006/relationships/tags" Target="../tags/tag1490.xml"/><Relationship Id="rId255" Type="http://schemas.openxmlformats.org/officeDocument/2006/relationships/tags" Target="../tags/tag1495.xml"/><Relationship Id="rId271" Type="http://schemas.openxmlformats.org/officeDocument/2006/relationships/tags" Target="../tags/tag1511.xml"/><Relationship Id="rId276" Type="http://schemas.openxmlformats.org/officeDocument/2006/relationships/tags" Target="../tags/tag1516.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199" Type="http://schemas.openxmlformats.org/officeDocument/2006/relationships/tags" Target="../tags/tag1439.xml"/><Relationship Id="rId203" Type="http://schemas.openxmlformats.org/officeDocument/2006/relationships/tags" Target="../tags/tag1443.xml"/><Relationship Id="rId208" Type="http://schemas.openxmlformats.org/officeDocument/2006/relationships/tags" Target="../tags/tag1448.xml"/><Relationship Id="rId229" Type="http://schemas.openxmlformats.org/officeDocument/2006/relationships/tags" Target="../tags/tag1469.xml"/><Relationship Id="rId19" Type="http://schemas.openxmlformats.org/officeDocument/2006/relationships/tags" Target="../tags/tag1259.xml"/><Relationship Id="rId224" Type="http://schemas.openxmlformats.org/officeDocument/2006/relationships/tags" Target="../tags/tag1464.xml"/><Relationship Id="rId240" Type="http://schemas.openxmlformats.org/officeDocument/2006/relationships/tags" Target="../tags/tag1480.xml"/><Relationship Id="rId245" Type="http://schemas.openxmlformats.org/officeDocument/2006/relationships/tags" Target="../tags/tag1485.xml"/><Relationship Id="rId261" Type="http://schemas.openxmlformats.org/officeDocument/2006/relationships/tags" Target="../tags/tag1501.xml"/><Relationship Id="rId266" Type="http://schemas.openxmlformats.org/officeDocument/2006/relationships/tags" Target="../tags/tag1506.xml"/><Relationship Id="rId287" Type="http://schemas.openxmlformats.org/officeDocument/2006/relationships/slideLayout" Target="../slideLayouts/slideLayout1.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282" Type="http://schemas.openxmlformats.org/officeDocument/2006/relationships/tags" Target="../tags/tag1522.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189" Type="http://schemas.openxmlformats.org/officeDocument/2006/relationships/tags" Target="../tags/tag1429.xml"/><Relationship Id="rId219" Type="http://schemas.openxmlformats.org/officeDocument/2006/relationships/tags" Target="../tags/tag1459.xml"/><Relationship Id="rId3" Type="http://schemas.openxmlformats.org/officeDocument/2006/relationships/tags" Target="../tags/tag1243.xml"/><Relationship Id="rId214" Type="http://schemas.openxmlformats.org/officeDocument/2006/relationships/tags" Target="../tags/tag1454.xml"/><Relationship Id="rId230" Type="http://schemas.openxmlformats.org/officeDocument/2006/relationships/tags" Target="../tags/tag1470.xml"/><Relationship Id="rId235" Type="http://schemas.openxmlformats.org/officeDocument/2006/relationships/tags" Target="../tags/tag1475.xml"/><Relationship Id="rId251" Type="http://schemas.openxmlformats.org/officeDocument/2006/relationships/tags" Target="../tags/tag1491.xml"/><Relationship Id="rId256" Type="http://schemas.openxmlformats.org/officeDocument/2006/relationships/tags" Target="../tags/tag1496.xml"/><Relationship Id="rId277" Type="http://schemas.openxmlformats.org/officeDocument/2006/relationships/tags" Target="../tags/tag1517.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72" Type="http://schemas.openxmlformats.org/officeDocument/2006/relationships/tags" Target="../tags/tag1512.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95" Type="http://schemas.openxmlformats.org/officeDocument/2006/relationships/tags" Target="../tags/tag1435.xml"/><Relationship Id="rId209" Type="http://schemas.openxmlformats.org/officeDocument/2006/relationships/tags" Target="../tags/tag1449.xml"/><Relationship Id="rId190" Type="http://schemas.openxmlformats.org/officeDocument/2006/relationships/tags" Target="../tags/tag1430.xml"/><Relationship Id="rId204" Type="http://schemas.openxmlformats.org/officeDocument/2006/relationships/tags" Target="../tags/tag1444.xml"/><Relationship Id="rId220" Type="http://schemas.openxmlformats.org/officeDocument/2006/relationships/tags" Target="../tags/tag1460.xml"/><Relationship Id="rId225" Type="http://schemas.openxmlformats.org/officeDocument/2006/relationships/tags" Target="../tags/tag1465.xml"/><Relationship Id="rId241" Type="http://schemas.openxmlformats.org/officeDocument/2006/relationships/tags" Target="../tags/tag1481.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8.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262" Type="http://schemas.openxmlformats.org/officeDocument/2006/relationships/tags" Target="../tags/tag1502.xml"/><Relationship Id="rId283" Type="http://schemas.openxmlformats.org/officeDocument/2006/relationships/tags" Target="../tags/tag1523.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tags" Target="../tags/tag1425.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 Id="rId210" Type="http://schemas.openxmlformats.org/officeDocument/2006/relationships/tags" Target="../tags/tag145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6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12" Type="http://schemas.openxmlformats.org/officeDocument/2006/relationships/image" Target="../media/image4.jp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21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10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2024</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D399FD3-0969-2B71-5053-00E38952D939}"/>
              </a:ext>
            </a:extLst>
          </p:cNvPr>
          <p:cNvPicPr>
            <a:picLocks noChangeAspect="1"/>
          </p:cNvPicPr>
          <p:nvPr/>
        </p:nvPicPr>
        <p:blipFill>
          <a:blip r:embed="rId188"/>
          <a:stretch>
            <a:fillRect/>
          </a:stretch>
        </p:blipFill>
        <p:spPr>
          <a:xfrm>
            <a:off x="-1429231" y="420220"/>
            <a:ext cx="1313169" cy="1313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2400480" imgH="2619360"/>
        </mc:Choice>
        <mc:Fallback>
          <p:control name="TextBox1" r:id="rId1" imgW="2400480" imgH="261936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048280" imgH="809640"/>
        </mc:Choice>
        <mc:Fallback>
          <p:control name="TextBox1" r:id="rId1" imgW="5048280" imgH="80964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plus(in)">
                                      <p:cBhvr>
                                        <p:cTn id="7" dur="20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20487"/>
            <a:ext cx="8700394" cy="3539429"/>
            <a:chOff x="391099" y="1933853"/>
            <a:chExt cx="8361802" cy="2672279"/>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1933853"/>
              <a:ext cx="8158115" cy="2672279"/>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thương</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và</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chăm</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sóc</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cẩn</a:t>
              </a:r>
              <a:r>
                <a:rPr lang="en-US" sz="2800" kern="1200" dirty="0">
                  <a:solidFill>
                    <a:prstClr val="black"/>
                  </a:solidFill>
                  <a:latin typeface="Calibri" panose="020F0502020204030204"/>
                  <a:ea typeface="+mn-ea"/>
                  <a:cs typeface="+mn-cs"/>
                </a:rPr>
                <a:t> </a:t>
              </a:r>
              <a:r>
                <a:rPr lang="en-US" sz="2800" kern="1200" dirty="0" err="1">
                  <a:solidFill>
                    <a:prstClr val="black"/>
                  </a:solidFill>
                  <a:latin typeface="Calibri" panose="020F0502020204030204"/>
                  <a:ea typeface="+mn-ea"/>
                  <a:cs typeface="+mn-cs"/>
                </a:rPr>
                <a:t>thận</a:t>
              </a:r>
              <a:r>
                <a:rPr lang="en-US" sz="2800" kern="1200" dirty="0">
                  <a:solidFill>
                    <a:prstClr val="black"/>
                  </a:solidFill>
                  <a:latin typeface="Calibri" panose="020F0502020204030204"/>
                  <a:ea typeface="+mn-ea"/>
                  <a:cs typeface="+mn-cs"/>
                </a:rPr>
                <a:t>.</a:t>
              </a:r>
              <a:r>
                <a:rPr lang="vi-VN" sz="2800" kern="1200" dirty="0">
                  <a:solidFill>
                    <a:prstClr val="black"/>
                  </a:solidFill>
                  <a:latin typeface="Calibri" panose="020F0502020204030204"/>
                  <a:ea typeface="+mn-ea"/>
                  <a:cs typeface="+mn-cs"/>
                </a:rPr>
                <a:t>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name="TextBox1" r:id="rId1" imgW="4000680" imgH="952560"/>
        </mc:Choice>
        <mc:Fallback>
          <p:control name="TextBox1" r:id="rId1"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51" y="75972"/>
            <a:ext cx="8484486" cy="1924506"/>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892969" y="1800387"/>
            <a:ext cx="7458075" cy="900247"/>
          </a:xfrm>
          <a:prstGeom prst="rect">
            <a:avLst/>
          </a:prstGeom>
        </p:spPr>
        <p:txBody>
          <a:bodyPr vert="horz" lIns="68580" tIns="34290" rIns="68580" bIns="3429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66">
              <a:lnSpc>
                <a:spcPct val="100000"/>
              </a:lnSpc>
              <a:buClrTx/>
              <a:defRPr/>
            </a:pPr>
            <a:r>
              <a:rPr lang="en-US" sz="1800" b="1" dirty="0" err="1">
                <a:solidFill>
                  <a:srgbClr val="FF0000"/>
                </a:solidFill>
                <a:latin typeface="Times New Roman" panose="02020603050405020304" pitchFamily="18" charset="0"/>
                <a:cs typeface="Times New Roman" panose="02020603050405020304" pitchFamily="18" charset="0"/>
              </a:rPr>
              <a:t>Liên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hệ</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Hương</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Thảo</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Zalo</a:t>
            </a:r>
            <a:r>
              <a:rPr lang="en-US" sz="1800" b="1" dirty="0">
                <a:solidFill>
                  <a:srgbClr val="FF0000"/>
                </a:solidFill>
                <a:latin typeface="Times New Roman" panose="02020603050405020304" pitchFamily="18" charset="0"/>
                <a:cs typeface="Times New Roman" panose="02020603050405020304" pitchFamily="18" charset="0"/>
              </a:rPr>
              <a:t> 0972.115.126</a:t>
            </a:r>
          </a:p>
          <a:p>
            <a:pPr defTabSz="685766">
              <a:lnSpc>
                <a:spcPct val="100000"/>
              </a:lnSpc>
              <a:buClrTx/>
              <a:defRPr/>
            </a:pPr>
            <a:r>
              <a:rPr lang="en-US" sz="1800" b="1" dirty="0">
                <a:solidFill>
                  <a:srgbClr val="FF0000"/>
                </a:solidFill>
                <a:latin typeface="Times New Roman" panose="02020603050405020304" pitchFamily="18" charset="0"/>
                <a:cs typeface="Times New Roman" panose="02020603050405020304" pitchFamily="18" charset="0"/>
              </a:rPr>
              <a:t>Link Facebook: </a:t>
            </a:r>
            <a:r>
              <a:rPr lang="en-US" sz="1800" b="1" dirty="0">
                <a:solidFill>
                  <a:srgbClr val="FF0000"/>
                </a:solidFill>
                <a:latin typeface="Times New Roman" panose="02020603050405020304" pitchFamily="18" charset="0"/>
                <a:cs typeface="Times New Roman" panose="02020603050405020304" pitchFamily="18" charset="0"/>
                <a:hlinkClick r:id="rId4"/>
              </a:rPr>
              <a:t>https://www.facebook.com/huongthaoGADT</a:t>
            </a:r>
            <a:endParaRPr lang="en-US" sz="1800" b="1" dirty="0">
              <a:solidFill>
                <a:srgbClr val="FF0000"/>
              </a:solidFill>
              <a:latin typeface="Times New Roman" panose="02020603050405020304" pitchFamily="18" charset="0"/>
              <a:cs typeface="Times New Roman" panose="02020603050405020304" pitchFamily="18" charset="0"/>
            </a:endParaRPr>
          </a:p>
          <a:p>
            <a:pPr defTabSz="685766">
              <a:lnSpc>
                <a:spcPct val="100000"/>
              </a:lnSpc>
              <a:buClrTx/>
              <a:defRPr/>
            </a:pPr>
            <a:r>
              <a:rPr lang="en-US" sz="1800" b="1" dirty="0" err="1">
                <a:solidFill>
                  <a:srgbClr val="FF0000"/>
                </a:solidFill>
                <a:latin typeface="Times New Roman" panose="02020603050405020304" pitchFamily="18" charset="0"/>
                <a:ea typeface="微软雅黑"/>
                <a:cs typeface="Times New Roman" panose="02020603050405020304" pitchFamily="18" charset="0"/>
              </a:rPr>
              <a:t>Thầy</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cô</a:t>
            </a:r>
            <a:r>
              <a:rPr lang="en-US" sz="1800" b="1" dirty="0">
                <a:solidFill>
                  <a:srgbClr val="FF0000"/>
                </a:solidFill>
                <a:latin typeface="Times New Roman" panose="02020603050405020304" pitchFamily="18" charset="0"/>
                <a:ea typeface="微软雅黑"/>
                <a:cs typeface="Times New Roman" panose="02020603050405020304" pitchFamily="18" charset="0"/>
              </a:rPr>
              <a:t> copy link FB </a:t>
            </a:r>
            <a:r>
              <a:rPr lang="en-US" sz="1800" b="1" dirty="0" err="1">
                <a:solidFill>
                  <a:srgbClr val="FF0000"/>
                </a:solidFill>
                <a:latin typeface="Times New Roman" panose="02020603050405020304" pitchFamily="18" charset="0"/>
                <a:ea typeface="微软雅黑"/>
                <a:cs typeface="Times New Roman" panose="02020603050405020304" pitchFamily="18" charset="0"/>
              </a:rPr>
              <a:t>và</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dán</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vào</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trình</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duyệt</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sẽ</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ra</a:t>
            </a:r>
            <a:r>
              <a:rPr lang="en-US" sz="1800" b="1" dirty="0">
                <a:solidFill>
                  <a:srgbClr val="FF0000"/>
                </a:solidFill>
                <a:latin typeface="Times New Roman" panose="02020603050405020304" pitchFamily="18" charset="0"/>
                <a:ea typeface="微软雅黑"/>
                <a:cs typeface="Times New Roman" panose="02020603050405020304" pitchFamily="18" charset="0"/>
              </a:rPr>
              <a:t> nick </a:t>
            </a:r>
            <a:r>
              <a:rPr lang="en-US" sz="1800" b="1" dirty="0" err="1">
                <a:solidFill>
                  <a:srgbClr val="FF0000"/>
                </a:solidFill>
                <a:latin typeface="Times New Roman" panose="02020603050405020304" pitchFamily="18" charset="0"/>
                <a:ea typeface="微软雅黑"/>
                <a:cs typeface="Times New Roman" panose="02020603050405020304" pitchFamily="18" charset="0"/>
              </a:rPr>
              <a:t>của</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em</a:t>
            </a:r>
            <a:r>
              <a:rPr lang="en-US" sz="1800" b="1" dirty="0">
                <a:solidFill>
                  <a:srgbClr val="FF0000"/>
                </a:solidFill>
                <a:latin typeface="Times New Roman" panose="02020603050405020304" pitchFamily="18" charset="0"/>
                <a:ea typeface="微软雅黑"/>
                <a:cs typeface="Times New Roman" panose="02020603050405020304" pitchFamily="18" charset="0"/>
              </a:rPr>
              <a:t> ạ, </a:t>
            </a:r>
            <a:r>
              <a:rPr lang="en-US" sz="1800" b="1" dirty="0" err="1">
                <a:solidFill>
                  <a:srgbClr val="FF0000"/>
                </a:solidFill>
                <a:latin typeface="Times New Roman" panose="02020603050405020304" pitchFamily="18" charset="0"/>
                <a:ea typeface="微软雅黑"/>
                <a:cs typeface="Times New Roman" panose="02020603050405020304" pitchFamily="18" charset="0"/>
              </a:rPr>
              <a:t>hoặc</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gõ</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tìm</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kiếm</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trên</a:t>
            </a:r>
            <a:r>
              <a:rPr lang="en-US" sz="1800" b="1" dirty="0">
                <a:solidFill>
                  <a:srgbClr val="FF0000"/>
                </a:solidFill>
                <a:latin typeface="Times New Roman" panose="02020603050405020304" pitchFamily="18" charset="0"/>
                <a:ea typeface="微软雅黑"/>
                <a:cs typeface="Times New Roman" panose="02020603050405020304" pitchFamily="18" charset="0"/>
              </a:rPr>
              <a:t> Facebook </a:t>
            </a:r>
            <a:r>
              <a:rPr lang="en-US" sz="1800" b="1" dirty="0" err="1">
                <a:solidFill>
                  <a:srgbClr val="FF0000"/>
                </a:solidFill>
                <a:latin typeface="Times New Roman" panose="02020603050405020304" pitchFamily="18" charset="0"/>
                <a:ea typeface="微软雅黑"/>
                <a:cs typeface="Times New Roman" panose="02020603050405020304" pitchFamily="18" charset="0"/>
              </a:rPr>
              <a:t>với</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tên</a:t>
            </a:r>
            <a:r>
              <a:rPr lang="en-US" sz="1800" b="1" dirty="0">
                <a:solidFill>
                  <a:srgbClr val="FF0000"/>
                </a:solidFill>
                <a:latin typeface="Times New Roman" panose="02020603050405020304" pitchFamily="18" charset="0"/>
                <a:ea typeface="微软雅黑"/>
                <a:cs typeface="Times New Roman" panose="02020603050405020304" pitchFamily="18" charset="0"/>
              </a:rPr>
              <a:t>: </a:t>
            </a:r>
            <a:r>
              <a:rPr lang="en-US" sz="1800" b="1" dirty="0" err="1">
                <a:solidFill>
                  <a:srgbClr val="FF0000"/>
                </a:solidFill>
                <a:latin typeface="Times New Roman" panose="02020603050405020304" pitchFamily="18" charset="0"/>
                <a:ea typeface="微软雅黑"/>
                <a:cs typeface="Times New Roman" panose="02020603050405020304" pitchFamily="18" charset="0"/>
              </a:rPr>
              <a:t>huongthaogadt</a:t>
            </a:r>
            <a:endParaRPr lang="en-US" sz="1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437863" y="83080"/>
            <a:ext cx="6377400" cy="1487661"/>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85" y="-171360"/>
            <a:ext cx="1442858" cy="1442858"/>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304159" y="2712478"/>
            <a:ext cx="8248603" cy="2318205"/>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DEEAC741-CF60-C56C-B75F-6AB2A0949536}"/>
              </a:ext>
            </a:extLst>
          </p:cNvPr>
          <p:cNvPicPr>
            <a:picLocks noChangeAspect="1"/>
          </p:cNvPicPr>
          <p:nvPr/>
        </p:nvPicPr>
        <p:blipFill>
          <a:blip r:embed="rId12"/>
          <a:stretch>
            <a:fillRect/>
          </a:stretch>
        </p:blipFill>
        <p:spPr>
          <a:xfrm>
            <a:off x="-1429231" y="420220"/>
            <a:ext cx="1313169" cy="1313169"/>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2866</Words>
  <Application>Microsoft Office PowerPoint</Application>
  <PresentationFormat>On-screen Show (16:9)</PresentationFormat>
  <Paragraphs>195</Paragraphs>
  <Slides>35</Slides>
  <Notes>29</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35</vt:i4>
      </vt:variant>
    </vt:vector>
  </HeadingPairs>
  <TitlesOfParts>
    <vt:vector size="55"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cp:lastModifiedBy>
  <cp:revision>107</cp:revision>
  <dcterms:created xsi:type="dcterms:W3CDTF">2023-03-18T06:46:00Z</dcterms:created>
  <dcterms:modified xsi:type="dcterms:W3CDTF">2024-10-21T01:10:32Z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