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notesSlides/notesSlide20.xml" ContentType="application/vnd.openxmlformats-officedocument.presentationml.notesSlide+xml"/>
  <Override PartName="/ppt/tags/tag8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56" r:id="rId5"/>
    <p:sldId id="258" r:id="rId6"/>
    <p:sldId id="323" r:id="rId7"/>
    <p:sldId id="324" r:id="rId8"/>
    <p:sldId id="328" r:id="rId9"/>
    <p:sldId id="329" r:id="rId10"/>
    <p:sldId id="330" r:id="rId11"/>
    <p:sldId id="331" r:id="rId12"/>
    <p:sldId id="332" r:id="rId13"/>
    <p:sldId id="336" r:id="rId14"/>
    <p:sldId id="274" r:id="rId15"/>
    <p:sldId id="355" r:id="rId16"/>
    <p:sldId id="356" r:id="rId17"/>
    <p:sldId id="357" r:id="rId18"/>
    <p:sldId id="366" r:id="rId19"/>
    <p:sldId id="367" r:id="rId20"/>
    <p:sldId id="368" r:id="rId21"/>
    <p:sldId id="369" r:id="rId22"/>
    <p:sldId id="370" r:id="rId23"/>
    <p:sldId id="346" r:id="rId24"/>
    <p:sldId id="371" r:id="rId25"/>
    <p:sldId id="372" r:id="rId26"/>
    <p:sldId id="373" r:id="rId27"/>
    <p:sldId id="374" r:id="rId28"/>
    <p:sldId id="2007577186" r:id="rId29"/>
    <p:sldId id="2007577187" r:id="rId30"/>
    <p:sldId id="348" r:id="rId31"/>
    <p:sldId id="2007577188" r:id="rId32"/>
    <p:sldId id="2007577183" r:id="rId33"/>
    <p:sldId id="2007577184" r:id="rId34"/>
    <p:sldId id="347" r:id="rId35"/>
    <p:sldId id="20075771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9339" autoAdjust="0"/>
  </p:normalViewPr>
  <p:slideViewPr>
    <p:cSldViewPr snapToGrid="0">
      <p:cViewPr varScale="1">
        <p:scale>
          <a:sx n="61" d="100"/>
          <a:sy n="61" d="100"/>
        </p:scale>
        <p:origin x="11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a:p>
            <a:endParaRPr lang="en-US" dirty="0"/>
          </a:p>
        </p:txBody>
      </p:sp>
      <p:sp>
        <p:nvSpPr>
          <p:cNvPr id="4" name="Slide Number Placeholder 3"/>
          <p:cNvSpPr>
            <a:spLocks noGrp="1"/>
          </p:cNvSpPr>
          <p:nvPr>
            <p:ph type="sldNum" sz="quarter" idx="5"/>
          </p:nvPr>
        </p:nvSpPr>
        <p:spPr/>
        <p:txBody>
          <a:bodyPr/>
          <a:lstStyle/>
          <a:p>
            <a:fld id="{3E0409F6-35B1-40E7-B43B-545C7BC1EA69}" type="slidenum">
              <a:rPr lang="en-US" smtClean="0"/>
              <a:t>1</a:t>
            </a:fld>
            <a:endParaRPr lang="en-US"/>
          </a:p>
        </p:txBody>
      </p:sp>
    </p:spTree>
    <p:extLst>
      <p:ext uri="{BB962C8B-B14F-4D97-AF65-F5344CB8AC3E}">
        <p14:creationId xmlns:p14="http://schemas.microsoft.com/office/powerpoint/2010/main" val="56207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20</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27</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8</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2024/10/30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2024/10/30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2024/10/30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2024/10/30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683358F-EEEF-7462-AF81-C82325B49A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2024/10/30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6.png"/><Relationship Id="rId12"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22.emf"/><Relationship Id="rId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em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62.pn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63.png"/><Relationship Id="rId11" Type="http://schemas.openxmlformats.org/officeDocument/2006/relationships/image" Target="../media/image69.png"/><Relationship Id="rId5" Type="http://schemas.openxmlformats.org/officeDocument/2006/relationships/image" Target="../media/image61.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38.png"/><Relationship Id="rId5" Type="http://schemas.openxmlformats.org/officeDocument/2006/relationships/image" Target="../media/image29.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6117">
            <a:off x="759175" y="218792"/>
            <a:ext cx="3263900" cy="1358900"/>
          </a:xfrm>
          <a:prstGeom prst="rect">
            <a:avLst/>
          </a:prstGeom>
        </p:spPr>
      </p:pic>
      <p:pic>
        <p:nvPicPr>
          <p:cNvPr id="7" name="Picture 6">
            <a:extLst>
              <a:ext uri="{FF2B5EF4-FFF2-40B4-BE49-F238E27FC236}">
                <a16:creationId xmlns:a16="http://schemas.microsoft.com/office/drawing/2014/main" id="{9A92CFF5-58A0-B85C-0413-FA1523FEEB20}"/>
              </a:ext>
            </a:extLst>
          </p:cNvPr>
          <p:cNvPicPr>
            <a:picLocks noChangeAspect="1"/>
          </p:cNvPicPr>
          <p:nvPr/>
        </p:nvPicPr>
        <p:blipFill>
          <a:blip r:embed="rId6"/>
          <a:stretch>
            <a:fillRect/>
          </a:stretch>
        </p:blipFill>
        <p:spPr>
          <a:xfrm>
            <a:off x="5193751" y="1050925"/>
            <a:ext cx="3048549" cy="883855"/>
          </a:xfrm>
          <a:prstGeom prst="rect">
            <a:avLst/>
          </a:prstGeom>
        </p:spPr>
      </p:pic>
      <p:pic>
        <p:nvPicPr>
          <p:cNvPr id="8" name="Picture 7">
            <a:extLst>
              <a:ext uri="{FF2B5EF4-FFF2-40B4-BE49-F238E27FC236}">
                <a16:creationId xmlns:a16="http://schemas.microsoft.com/office/drawing/2014/main" id="{66CE8F0D-5080-317B-A467-18DB6F99000B}"/>
              </a:ext>
            </a:extLst>
          </p:cNvPr>
          <p:cNvPicPr>
            <a:picLocks noChangeAspect="1"/>
          </p:cNvPicPr>
          <p:nvPr/>
        </p:nvPicPr>
        <p:blipFill>
          <a:blip r:embed="rId7">
            <a:duotone>
              <a:prstClr val="black"/>
              <a:schemeClr val="accent4">
                <a:tint val="45000"/>
                <a:satMod val="400000"/>
              </a:schemeClr>
            </a:duotone>
          </a:blip>
          <a:stretch>
            <a:fillRect/>
          </a:stretch>
        </p:blipFill>
        <p:spPr>
          <a:xfrm>
            <a:off x="0" y="373644"/>
            <a:ext cx="4499238" cy="1072989"/>
          </a:xfrm>
          <a:prstGeom prst="rect">
            <a:avLst/>
          </a:prstGeom>
        </p:spPr>
      </p:pic>
      <p:sp>
        <p:nvSpPr>
          <p:cNvPr id="11" name="TextBox 10">
            <a:extLst>
              <a:ext uri="{FF2B5EF4-FFF2-40B4-BE49-F238E27FC236}">
                <a16:creationId xmlns:a16="http://schemas.microsoft.com/office/drawing/2014/main" id="{E51DE62C-B5F0-2371-BD2A-535C2565B922}"/>
              </a:ext>
            </a:extLst>
          </p:cNvPr>
          <p:cNvSpPr txBox="1"/>
          <p:nvPr/>
        </p:nvSpPr>
        <p:spPr>
          <a:xfrm>
            <a:off x="1450428" y="200025"/>
            <a:ext cx="863654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 </a:t>
            </a:r>
            <a:r>
              <a:rPr lang="en-US" sz="3200" dirty="0" err="1">
                <a:solidFill>
                  <a:srgbClr val="002060"/>
                </a:solidFill>
              </a:rPr>
              <a:t>hai</a:t>
            </a:r>
            <a:r>
              <a:rPr lang="en-US" sz="3200" dirty="0">
                <a:solidFill>
                  <a:srgbClr val="002060"/>
                </a:solidFill>
              </a:rPr>
              <a:t> </a:t>
            </a:r>
            <a:r>
              <a:rPr lang="en-US" sz="3200" dirty="0" err="1">
                <a:solidFill>
                  <a:srgbClr val="002060"/>
                </a:solidFill>
              </a:rPr>
              <a:t>ngày</a:t>
            </a:r>
            <a:r>
              <a:rPr lang="en-US" sz="3200" dirty="0">
                <a:solidFill>
                  <a:srgbClr val="002060"/>
                </a:solidFill>
              </a:rPr>
              <a:t>  28 </a:t>
            </a:r>
            <a:r>
              <a:rPr lang="en-US" sz="3200" dirty="0" err="1">
                <a:solidFill>
                  <a:srgbClr val="002060"/>
                </a:solidFill>
              </a:rPr>
              <a:t>tháng</a:t>
            </a:r>
            <a:r>
              <a:rPr lang="en-US" sz="3200" dirty="0">
                <a:solidFill>
                  <a:srgbClr val="002060"/>
                </a:solidFill>
              </a:rPr>
              <a:t> 10 </a:t>
            </a:r>
            <a:r>
              <a:rPr lang="en-US" sz="3200" dirty="0" err="1">
                <a:solidFill>
                  <a:srgbClr val="002060"/>
                </a:solidFill>
              </a:rPr>
              <a:t>năm</a:t>
            </a:r>
            <a:r>
              <a:rPr lang="en-US" sz="3200" dirty="0">
                <a:solidFill>
                  <a:srgbClr val="002060"/>
                </a:solidFill>
              </a:rPr>
              <a:t> 2024</a:t>
            </a:r>
          </a:p>
        </p:txBody>
      </p:sp>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8"/>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53176" y="3466215"/>
            <a:ext cx="2538824" cy="3287010"/>
          </a:xfrm>
          <a:prstGeom prst="rect">
            <a:avLst/>
          </a:prstGeom>
        </p:spPr>
      </p:pic>
      <p:pic>
        <p:nvPicPr>
          <p:cNvPr id="19" name="Picture 18">
            <a:extLst>
              <a:ext uri="{FF2B5EF4-FFF2-40B4-BE49-F238E27FC236}">
                <a16:creationId xmlns:a16="http://schemas.microsoft.com/office/drawing/2014/main" id="{D0419D96-F095-3E07-F7AF-34FBBCDBA49D}"/>
              </a:ext>
            </a:extLst>
          </p:cNvPr>
          <p:cNvPicPr>
            <a:picLocks noChangeAspect="1"/>
          </p:cNvPicPr>
          <p:nvPr/>
        </p:nvPicPr>
        <p:blipFill>
          <a:blip r:embed="rId11"/>
          <a:stretch>
            <a:fillRect/>
          </a:stretch>
        </p:blipFill>
        <p:spPr>
          <a:xfrm>
            <a:off x="3143366" y="2045081"/>
            <a:ext cx="6587646" cy="3146044"/>
          </a:xfrm>
          <a:prstGeom prst="rect">
            <a:avLst/>
          </a:prstGeom>
        </p:spPr>
      </p:pic>
    </p:spTree>
    <p:extLst>
      <p:ext uri="{BB962C8B-B14F-4D97-AF65-F5344CB8AC3E}">
        <p14:creationId xmlns:p14="http://schemas.microsoft.com/office/powerpoint/2010/main" val="28420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60" fill="hold">
                                          <p:stCondLst>
                                            <p:cond delay="0"/>
                                          </p:stCondLst>
                                        </p:cTn>
                                        <p:tgtEl>
                                          <p:spTgt spid="13"/>
                                        </p:tgtEl>
                                        <p:attrNameLst>
                                          <p:attrName>r</p:attrName>
                                        </p:attrNameLst>
                                      </p:cBhvr>
                                    </p:animRot>
                                    <p:animRot by="-240000">
                                      <p:cBhvr>
                                        <p:cTn id="28" dur="320" fill="hold">
                                          <p:stCondLst>
                                            <p:cond delay="320"/>
                                          </p:stCondLst>
                                        </p:cTn>
                                        <p:tgtEl>
                                          <p:spTgt spid="13"/>
                                        </p:tgtEl>
                                        <p:attrNameLst>
                                          <p:attrName>r</p:attrName>
                                        </p:attrNameLst>
                                      </p:cBhvr>
                                    </p:animRot>
                                    <p:animRot by="240000">
                                      <p:cBhvr>
                                        <p:cTn id="29" dur="320" fill="hold">
                                          <p:stCondLst>
                                            <p:cond delay="640"/>
                                          </p:stCondLst>
                                        </p:cTn>
                                        <p:tgtEl>
                                          <p:spTgt spid="13"/>
                                        </p:tgtEl>
                                        <p:attrNameLst>
                                          <p:attrName>r</p:attrName>
                                        </p:attrNameLst>
                                      </p:cBhvr>
                                    </p:animRot>
                                    <p:animRot by="-240000">
                                      <p:cBhvr>
                                        <p:cTn id="30" dur="320" fill="hold">
                                          <p:stCondLst>
                                            <p:cond delay="960"/>
                                          </p:stCondLst>
                                        </p:cTn>
                                        <p:tgtEl>
                                          <p:spTgt spid="13"/>
                                        </p:tgtEl>
                                        <p:attrNameLst>
                                          <p:attrName>r</p:attrName>
                                        </p:attrNameLst>
                                      </p:cBhvr>
                                    </p:animRot>
                                    <p:animRot by="120000">
                                      <p:cBhvr>
                                        <p:cTn id="31" dur="320" fill="hold">
                                          <p:stCondLst>
                                            <p:cond delay="1280"/>
                                          </p:stCondLst>
                                        </p:cTn>
                                        <p:tgtEl>
                                          <p:spTgt spid="13"/>
                                        </p:tgtEl>
                                        <p:attrNameLst>
                                          <p:attrName>r</p:attrName>
                                        </p:attrNameLst>
                                      </p:cBhvr>
                                    </p:animRot>
                                  </p:childTnLst>
                                </p:cTn>
                              </p:par>
                              <p:par>
                                <p:cTn id="32" presetID="32" presetClass="emph" presetSubtype="0" fill="hold" nodeType="withEffect">
                                  <p:stCondLst>
                                    <p:cond delay="0"/>
                                  </p:stCondLst>
                                  <p:childTnLst>
                                    <p:animRot by="120000">
                                      <p:cBhvr>
                                        <p:cTn id="33" dur="220" fill="hold">
                                          <p:stCondLst>
                                            <p:cond delay="0"/>
                                          </p:stCondLst>
                                        </p:cTn>
                                        <p:tgtEl>
                                          <p:spTgt spid="16"/>
                                        </p:tgtEl>
                                        <p:attrNameLst>
                                          <p:attrName>r</p:attrName>
                                        </p:attrNameLst>
                                      </p:cBhvr>
                                    </p:animRot>
                                    <p:animRot by="-240000">
                                      <p:cBhvr>
                                        <p:cTn id="34" dur="440" fill="hold">
                                          <p:stCondLst>
                                            <p:cond delay="440"/>
                                          </p:stCondLst>
                                        </p:cTn>
                                        <p:tgtEl>
                                          <p:spTgt spid="16"/>
                                        </p:tgtEl>
                                        <p:attrNameLst>
                                          <p:attrName>r</p:attrName>
                                        </p:attrNameLst>
                                      </p:cBhvr>
                                    </p:animRot>
                                    <p:animRot by="240000">
                                      <p:cBhvr>
                                        <p:cTn id="35" dur="440" fill="hold">
                                          <p:stCondLst>
                                            <p:cond delay="880"/>
                                          </p:stCondLst>
                                        </p:cTn>
                                        <p:tgtEl>
                                          <p:spTgt spid="16"/>
                                        </p:tgtEl>
                                        <p:attrNameLst>
                                          <p:attrName>r</p:attrName>
                                        </p:attrNameLst>
                                      </p:cBhvr>
                                    </p:animRot>
                                    <p:animRot by="-240000">
                                      <p:cBhvr>
                                        <p:cTn id="36" dur="440" fill="hold">
                                          <p:stCondLst>
                                            <p:cond delay="1320"/>
                                          </p:stCondLst>
                                        </p:cTn>
                                        <p:tgtEl>
                                          <p:spTgt spid="16"/>
                                        </p:tgtEl>
                                        <p:attrNameLst>
                                          <p:attrName>r</p:attrName>
                                        </p:attrNameLst>
                                      </p:cBhvr>
                                    </p:animRot>
                                    <p:animRot by="120000">
                                      <p:cBhvr>
                                        <p:cTn id="37" dur="440" fill="hold">
                                          <p:stCondLst>
                                            <p:cond delay="176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xa,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12" name="图片 13">
            <a:extLst>
              <a:ext uri="{FF2B5EF4-FFF2-40B4-BE49-F238E27FC236}">
                <a16:creationId xmlns:a16="http://schemas.microsoft.com/office/drawing/2014/main" id="{34FABB24-27CE-864D-3B92-0358FAA064E0}"/>
              </a:ext>
            </a:extLst>
          </p:cNvPr>
          <p:cNvPicPr>
            <a:picLocks noChangeAspect="1"/>
          </p:cNvPicPr>
          <p:nvPr/>
        </p:nvPicPr>
        <p:blipFill>
          <a:blip r:embed="rId3"/>
          <a:stretch>
            <a:fillRect/>
          </a:stretch>
        </p:blipFill>
        <p:spPr>
          <a:xfrm>
            <a:off x="11779187" y="1203740"/>
            <a:ext cx="1371583" cy="512189"/>
          </a:xfrm>
          <a:prstGeom prst="rect">
            <a:avLst/>
          </a:prstGeom>
        </p:spPr>
      </p:pic>
      <p:pic>
        <p:nvPicPr>
          <p:cNvPr id="18" name="图片 14">
            <a:extLst>
              <a:ext uri="{FF2B5EF4-FFF2-40B4-BE49-F238E27FC236}">
                <a16:creationId xmlns:a16="http://schemas.microsoft.com/office/drawing/2014/main" id="{E2629F63-6CBA-EEFC-35AB-801B3D9BF008}"/>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20" name="图形 16">
            <a:extLst>
              <a:ext uri="{FF2B5EF4-FFF2-40B4-BE49-F238E27FC236}">
                <a16:creationId xmlns:a16="http://schemas.microsoft.com/office/drawing/2014/main" id="{A2FFA6B1-4E04-7A61-1AD6-0F92C0F6D4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21" name="图片 17">
            <a:extLst>
              <a:ext uri="{FF2B5EF4-FFF2-40B4-BE49-F238E27FC236}">
                <a16:creationId xmlns:a16="http://schemas.microsoft.com/office/drawing/2014/main" id="{915EC59D-7EEA-66CC-7A3C-6B088FB6BC6B}"/>
              </a:ext>
            </a:extLst>
          </p:cNvPr>
          <p:cNvPicPr>
            <a:picLocks noChangeAspect="1"/>
          </p:cNvPicPr>
          <p:nvPr/>
        </p:nvPicPr>
        <p:blipFill>
          <a:blip r:embed="rId7"/>
          <a:stretch>
            <a:fillRect/>
          </a:stretch>
        </p:blipFill>
        <p:spPr>
          <a:xfrm rot="759396">
            <a:off x="536854" y="371352"/>
            <a:ext cx="1439053" cy="706097"/>
          </a:xfrm>
          <a:prstGeom prst="rect">
            <a:avLst/>
          </a:prstGeom>
        </p:spPr>
      </p:pic>
      <p:sp>
        <p:nvSpPr>
          <p:cNvPr id="22" name="TextBox 21">
            <a:extLst>
              <a:ext uri="{FF2B5EF4-FFF2-40B4-BE49-F238E27FC236}">
                <a16:creationId xmlns:a16="http://schemas.microsoft.com/office/drawing/2014/main" id="{D5CC50B6-896A-9B59-AB07-4B445E22D5C7}"/>
              </a:ext>
            </a:extLst>
          </p:cNvPr>
          <p:cNvSpPr txBox="1"/>
          <p:nvPr/>
        </p:nvSpPr>
        <p:spPr>
          <a:xfrm>
            <a:off x="1137685" y="1494181"/>
            <a:ext cx="10154092" cy="4401205"/>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Đọc đúng và diễn cảm bài thơ Gặt chữ trên non, biết nhấn giọng vào những từ ngữ cần thiết để thể hiện cảm xúc, suy nghĩ của bạn nhỏ.</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Nhận biết được diễn biến cảm xúc của bạn nhỏ trên đường đi học, gắn với thời gian, không gian (địa điểm) cụ thể, nêu được những cảm xúc, suy nghĩ của bạn nhỏ khi đi học (đi tìm cái chữ).</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Hiểu điều tác giả muốn nói qua bài thơ: Trẻ em ở miền núi phải trải qua rất nhiều khó khăn để được đến lớp, được đi học là niềm vui, niềm mong ước của các bạn</a:t>
            </a:r>
          </a:p>
        </p:txBody>
      </p:sp>
      <p:pic>
        <p:nvPicPr>
          <p:cNvPr id="23" name="Picture 22">
            <a:extLst>
              <a:ext uri="{FF2B5EF4-FFF2-40B4-BE49-F238E27FC236}">
                <a16:creationId xmlns:a16="http://schemas.microsoft.com/office/drawing/2014/main" id="{F77A23DD-33A3-9A59-38A5-E009999BB7CE}"/>
              </a:ext>
            </a:extLst>
          </p:cNvPr>
          <p:cNvPicPr>
            <a:picLocks noChangeAspect="1"/>
          </p:cNvPicPr>
          <p:nvPr/>
        </p:nvPicPr>
        <p:blipFill>
          <a:blip r:embed="rId8"/>
          <a:stretch>
            <a:fillRect/>
          </a:stretch>
        </p:blipFill>
        <p:spPr>
          <a:xfrm>
            <a:off x="2447815" y="190500"/>
            <a:ext cx="7980550" cy="1204166"/>
          </a:xfrm>
          <a:prstGeom prst="rect">
            <a:avLst/>
          </a:prstGeom>
        </p:spPr>
      </p:pic>
    </p:spTree>
    <p:extLst>
      <p:ext uri="{BB962C8B-B14F-4D97-AF65-F5344CB8AC3E}">
        <p14:creationId xmlns:p14="http://schemas.microsoft.com/office/powerpoint/2010/main" val="25560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down)">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down)">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down)">
                                      <p:cBhvr>
                                        <p:cTn id="2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4">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6"/>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381480" imgH="1495440"/>
        </mc:Choice>
        <mc:Fallback>
          <p:control name="TextBox1" r:id="rId1" imgW="3381480" imgH="1495440">
            <p:pic>
              <p:nvPicPr>
                <p:cNvPr id="4" name="TextBox1">
                  <a:extLst>
                    <a:ext uri="{FF2B5EF4-FFF2-40B4-BE49-F238E27FC236}">
                      <a16:creationId xmlns:a16="http://schemas.microsoft.com/office/drawing/2014/main" id="{9A4A23B1-2D94-9E12-F77C-3285110AD470}"/>
                    </a:ext>
                  </a:extLst>
                </p:cNvPr>
                <p:cNvPicPr>
                  <a:picLocks/>
                </p:cNvPicPr>
                <p:nvPr/>
              </p:nvPicPr>
              <p:blipFill>
                <a:blip r:embed="rId7"/>
                <a:stretch>
                  <a:fillRect/>
                </a:stretch>
              </p:blipFill>
              <p:spPr>
                <a:xfrm>
                  <a:off x="8279462" y="483187"/>
                  <a:ext cx="3377598" cy="1499951"/>
                </a:xfrm>
                <a:prstGeom prst="rect">
                  <a:avLst/>
                </a:prstGeom>
              </p:spPr>
            </p:pic>
          </p:control>
        </mc:Fallback>
      </mc:AlternateContent>
    </p:controls>
    <p:extLst>
      <p:ext uri="{BB962C8B-B14F-4D97-AF65-F5344CB8AC3E}">
        <p14:creationId xmlns:p14="http://schemas.microsoft.com/office/powerpoint/2010/main" val="3471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1644</Words>
  <Application>Microsoft Office PowerPoint</Application>
  <PresentationFormat>Widescreen</PresentationFormat>
  <Paragraphs>219</Paragraphs>
  <Slides>32</Slides>
  <Notes>21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等线</vt:lpstr>
      <vt:lpstr>#9Slide03 Arima Madurai Black</vt:lpstr>
      <vt:lpstr>#9Slide07 HoneyCream</vt:lpstr>
      <vt:lpstr>Arial</vt:lpstr>
      <vt:lpstr>Calibri</vt:lpstr>
      <vt:lpstr>Calibri Light</vt:lpstr>
      <vt:lpstr>Cambria</vt:lpstr>
      <vt:lpstr>Coiny</vt:lpstr>
      <vt:lpstr>Jua</vt:lpstr>
      <vt:lpstr>SVN-Newton</vt:lpstr>
      <vt:lpstr>SVN-Ready</vt:lpstr>
      <vt:lpstr>Times New Roman</vt:lpstr>
      <vt:lpstr>Wingdings</vt:lpstr>
      <vt:lpstr>汉仪粗宋简</vt:lpstr>
      <vt:lpstr>1_Office 主题​​</vt:lpstr>
      <vt:lpstr>2_Office 主题​​</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2023-08-08T08:44:34Z</dcterms:created>
  <dcterms:modified xsi:type="dcterms:W3CDTF">2024-10-30T13:30:23Z</dcterms:modified>
</cp:coreProperties>
</file>