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5.svg" ContentType="image/svg+xml"/>
  <Override PartName="/ppt/media/image134.svg" ContentType="image/svg+xml"/>
  <Override PartName="/ppt/media/image137.svg" ContentType="image/svg+xml"/>
  <Override PartName="/ppt/media/image139.svg" ContentType="image/svg+xml"/>
  <Override PartName="/ppt/media/image3.svg" ContentType="image/svg+xml"/>
  <Override PartName="/ppt/media/image46.svg" ContentType="image/svg+xml"/>
  <Override PartName="/ppt/media/image48.svg" ContentType="image/svg+xml"/>
  <Override PartName="/ppt/media/image50.svg" ContentType="image/svg+xml"/>
  <Override PartName="/ppt/media/image52.svg" ContentType="image/svg+xml"/>
  <Override PartName="/ppt/media/image54.svg" ContentType="image/svg+xml"/>
  <Override PartName="/ppt/media/image56.svg" ContentType="image/svg+xml"/>
  <Override PartName="/ppt/media/image6.svg" ContentType="image/svg+xml"/>
  <Override PartName="/ppt/media/image67.svg" ContentType="image/svg+xml"/>
  <Override PartName="/ppt/media/image77.svg" ContentType="image/svg+xml"/>
  <Override PartName="/ppt/media/image79.svg" ContentType="image/svg+xml"/>
  <Override PartName="/ppt/media/image8.svg" ContentType="image/svg+xml"/>
  <Override PartName="/ppt/media/image81.svg" ContentType="image/svg+xml"/>
  <Override PartName="/ppt/media/image83.svg" ContentType="image/svg+xml"/>
  <Override PartName="/ppt/media/image85.svg" ContentType="image/svg+xml"/>
  <Override PartName="/ppt/media/image88.svg" ContentType="image/svg+xml"/>
  <Override PartName="/ppt/media/image90.svg" ContentType="image/svg+xml"/>
  <Override PartName="/ppt/media/image92.svg" ContentType="image/svg+xml"/>
  <Override PartName="/ppt/media/image94.svg" ContentType="image/svg+xml"/>
  <Override PartName="/ppt/media/image9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5"/>
  </p:notesMasterIdLst>
  <p:sldIdLst>
    <p:sldId id="257" r:id="rId4"/>
    <p:sldId id="278" r:id="rId5"/>
    <p:sldId id="280" r:id="rId6"/>
    <p:sldId id="284" r:id="rId7"/>
    <p:sldId id="281" r:id="rId8"/>
    <p:sldId id="285" r:id="rId9"/>
    <p:sldId id="282" r:id="rId10"/>
    <p:sldId id="287" r:id="rId11"/>
    <p:sldId id="283" r:id="rId12"/>
    <p:sldId id="288" r:id="rId13"/>
    <p:sldId id="256" r:id="rId14"/>
    <p:sldId id="268" r:id="rId16"/>
    <p:sldId id="295" r:id="rId17"/>
    <p:sldId id="296" r:id="rId18"/>
    <p:sldId id="262" r:id="rId19"/>
    <p:sldId id="289" r:id="rId20"/>
    <p:sldId id="294" r:id="rId21"/>
    <p:sldId id="309" r:id="rId22"/>
    <p:sldId id="310" r:id="rId23"/>
    <p:sldId id="311" r:id="rId24"/>
    <p:sldId id="312" r:id="rId25"/>
    <p:sldId id="313" r:id="rId26"/>
    <p:sldId id="315" r:id="rId27"/>
    <p:sldId id="314" r:id="rId28"/>
    <p:sldId id="271" r:id="rId2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3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1DEC5-993D-42D9-8969-81F9707E01D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5C6A9-7201-4A05-AE89-34FE92C1EAA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10" name="Picture 9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29356"/>
            <a:ext cx="2685752" cy="26857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svg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4.jpeg"/><Relationship Id="rId2" Type="http://schemas.openxmlformats.org/officeDocument/2006/relationships/image" Target="../media/image3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image" Target="../media/image12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39.jpeg"/><Relationship Id="rId2" Type="http://schemas.openxmlformats.org/officeDocument/2006/relationships/image" Target="../media/image26.jpeg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image" Target="../media/image50.svg"/><Relationship Id="rId7" Type="http://schemas.openxmlformats.org/officeDocument/2006/relationships/image" Target="../media/image49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Relationship Id="rId3" Type="http://schemas.openxmlformats.org/officeDocument/2006/relationships/image" Target="../media/image45.png"/><Relationship Id="rId20" Type="http://schemas.openxmlformats.org/officeDocument/2006/relationships/notesSlide" Target="../notesSlides/notesSlide1.xml"/><Relationship Id="rId2" Type="http://schemas.openxmlformats.org/officeDocument/2006/relationships/image" Target="../media/image4.jpe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1.png"/><Relationship Id="rId17" Type="http://schemas.openxmlformats.org/officeDocument/2006/relationships/image" Target="../media/image59.png"/><Relationship Id="rId16" Type="http://schemas.openxmlformats.org/officeDocument/2006/relationships/image" Target="../media/image58.png"/><Relationship Id="rId15" Type="http://schemas.openxmlformats.org/officeDocument/2006/relationships/image" Target="../media/image57.png"/><Relationship Id="rId14" Type="http://schemas.openxmlformats.org/officeDocument/2006/relationships/image" Target="../media/image56.svg"/><Relationship Id="rId13" Type="http://schemas.openxmlformats.org/officeDocument/2006/relationships/image" Target="../media/image55.png"/><Relationship Id="rId12" Type="http://schemas.openxmlformats.org/officeDocument/2006/relationships/image" Target="../media/image54.svg"/><Relationship Id="rId11" Type="http://schemas.openxmlformats.org/officeDocument/2006/relationships/image" Target="../media/image53.png"/><Relationship Id="rId10" Type="http://schemas.openxmlformats.org/officeDocument/2006/relationships/image" Target="../media/image52.sv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image" Target="../media/image67.svg"/><Relationship Id="rId7" Type="http://schemas.openxmlformats.org/officeDocument/2006/relationships/image" Target="../media/image66.png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microsoft.com/office/2007/relationships/hdphoto" Target="../media/image62.wdp"/><Relationship Id="rId2" Type="http://schemas.openxmlformats.org/officeDocument/2006/relationships/image" Target="../media/image61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4.png"/><Relationship Id="rId8" Type="http://schemas.openxmlformats.org/officeDocument/2006/relationships/image" Target="../media/image83.svg"/><Relationship Id="rId7" Type="http://schemas.openxmlformats.org/officeDocument/2006/relationships/image" Target="../media/image82.png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svg"/><Relationship Id="rId3" Type="http://schemas.openxmlformats.org/officeDocument/2006/relationships/image" Target="../media/image78.png"/><Relationship Id="rId22" Type="http://schemas.openxmlformats.org/officeDocument/2006/relationships/slideLayout" Target="../slideLayouts/slideLayout7.xml"/><Relationship Id="rId21" Type="http://schemas.openxmlformats.org/officeDocument/2006/relationships/image" Target="../media/image96.svg"/><Relationship Id="rId20" Type="http://schemas.openxmlformats.org/officeDocument/2006/relationships/image" Target="../media/image95.png"/><Relationship Id="rId2" Type="http://schemas.openxmlformats.org/officeDocument/2006/relationships/image" Target="../media/image77.svg"/><Relationship Id="rId19" Type="http://schemas.openxmlformats.org/officeDocument/2006/relationships/image" Target="../media/image94.svg"/><Relationship Id="rId18" Type="http://schemas.openxmlformats.org/officeDocument/2006/relationships/image" Target="../media/image93.png"/><Relationship Id="rId17" Type="http://schemas.openxmlformats.org/officeDocument/2006/relationships/image" Target="../media/image92.svg"/><Relationship Id="rId16" Type="http://schemas.openxmlformats.org/officeDocument/2006/relationships/image" Target="../media/image91.png"/><Relationship Id="rId15" Type="http://schemas.openxmlformats.org/officeDocument/2006/relationships/image" Target="../media/image90.svg"/><Relationship Id="rId14" Type="http://schemas.openxmlformats.org/officeDocument/2006/relationships/image" Target="../media/image89.png"/><Relationship Id="rId13" Type="http://schemas.openxmlformats.org/officeDocument/2006/relationships/image" Target="../media/image88.svg"/><Relationship Id="rId12" Type="http://schemas.openxmlformats.org/officeDocument/2006/relationships/image" Target="../media/image87.png"/><Relationship Id="rId11" Type="http://schemas.openxmlformats.org/officeDocument/2006/relationships/image" Target="../media/image86.jpeg"/><Relationship Id="rId10" Type="http://schemas.openxmlformats.org/officeDocument/2006/relationships/image" Target="../media/image85.svg"/><Relationship Id="rId1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06.png"/><Relationship Id="rId7" Type="http://schemas.openxmlformats.org/officeDocument/2006/relationships/image" Target="../media/image105.pn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3" Type="http://schemas.microsoft.com/office/2007/relationships/hdphoto" Target="../media/image62.wdp"/><Relationship Id="rId2" Type="http://schemas.openxmlformats.org/officeDocument/2006/relationships/image" Target="../media/image61.png"/><Relationship Id="rId1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115.png"/><Relationship Id="rId7" Type="http://schemas.openxmlformats.org/officeDocument/2006/relationships/image" Target="../media/image114.png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122.png"/><Relationship Id="rId7" Type="http://schemas.openxmlformats.org/officeDocument/2006/relationships/image" Target="../media/image121.png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126.png"/><Relationship Id="rId6" Type="http://schemas.openxmlformats.org/officeDocument/2006/relationships/image" Target="../media/image125.sv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3" Type="http://schemas.microsoft.com/office/2007/relationships/hdphoto" Target="../media/image62.wdp"/><Relationship Id="rId2" Type="http://schemas.openxmlformats.org/officeDocument/2006/relationships/image" Target="../media/image61.png"/><Relationship Id="rId1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27.png"/><Relationship Id="rId7" Type="http://schemas.openxmlformats.org/officeDocument/2006/relationships/image" Target="../media/image105.pn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1.GIF"/><Relationship Id="rId8" Type="http://schemas.openxmlformats.org/officeDocument/2006/relationships/image" Target="../media/image130.png"/><Relationship Id="rId7" Type="http://schemas.openxmlformats.org/officeDocument/2006/relationships/image" Target="../media/image129.png"/><Relationship Id="rId6" Type="http://schemas.openxmlformats.org/officeDocument/2006/relationships/image" Target="../media/image128.png"/><Relationship Id="rId5" Type="http://schemas.openxmlformats.org/officeDocument/2006/relationships/image" Target="../media/image104.png"/><Relationship Id="rId4" Type="http://schemas.openxmlformats.org/officeDocument/2006/relationships/image" Target="../media/image102.png"/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5.png"/><Relationship Id="rId8" Type="http://schemas.openxmlformats.org/officeDocument/2006/relationships/image" Target="../media/image134.svg"/><Relationship Id="rId7" Type="http://schemas.openxmlformats.org/officeDocument/2006/relationships/image" Target="../media/image133.png"/><Relationship Id="rId6" Type="http://schemas.openxmlformats.org/officeDocument/2006/relationships/image" Target="../media/image132.png"/><Relationship Id="rId5" Type="http://schemas.openxmlformats.org/officeDocument/2006/relationships/image" Target="../media/image104.png"/><Relationship Id="rId4" Type="http://schemas.openxmlformats.org/officeDocument/2006/relationships/image" Target="../media/image102.png"/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40.png"/><Relationship Id="rId6" Type="http://schemas.openxmlformats.org/officeDocument/2006/relationships/image" Target="../media/image139.svg"/><Relationship Id="rId5" Type="http://schemas.openxmlformats.org/officeDocument/2006/relationships/image" Target="../media/image138.png"/><Relationship Id="rId4" Type="http://schemas.openxmlformats.org/officeDocument/2006/relationships/image" Target="../media/image137.svg"/><Relationship Id="rId3" Type="http://schemas.openxmlformats.org/officeDocument/2006/relationships/image" Target="../media/image136.pn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25.png"/><Relationship Id="rId16" Type="http://schemas.microsoft.com/office/2007/relationships/hdphoto" Target="../media/image24.wdp"/><Relationship Id="rId15" Type="http://schemas.openxmlformats.org/officeDocument/2006/relationships/image" Target="../media/image23.png"/><Relationship Id="rId14" Type="http://schemas.microsoft.com/office/2007/relationships/hdphoto" Target="../media/image22.wdp"/><Relationship Id="rId13" Type="http://schemas.openxmlformats.org/officeDocument/2006/relationships/image" Target="../media/image21.png"/><Relationship Id="rId12" Type="http://schemas.microsoft.com/office/2007/relationships/media" Target="../media/media2.mp3"/><Relationship Id="rId11" Type="http://schemas.openxmlformats.org/officeDocument/2006/relationships/audio" Target="../media/media2.mp3"/><Relationship Id="rId10" Type="http://schemas.openxmlformats.org/officeDocument/2006/relationships/image" Target="../media/image20.pn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7.png"/><Relationship Id="rId3" Type="http://schemas.openxmlformats.org/officeDocument/2006/relationships/image" Target="../media/image15.png"/><Relationship Id="rId22" Type="http://schemas.openxmlformats.org/officeDocument/2006/relationships/slideLayout" Target="../slideLayouts/slideLayout7.xml"/><Relationship Id="rId21" Type="http://schemas.openxmlformats.org/officeDocument/2006/relationships/image" Target="../media/image32.png"/><Relationship Id="rId20" Type="http://schemas.openxmlformats.org/officeDocument/2006/relationships/image" Target="../media/image31.png"/><Relationship Id="rId2" Type="http://schemas.openxmlformats.org/officeDocument/2006/relationships/image" Target="../media/image14.png"/><Relationship Id="rId19" Type="http://schemas.microsoft.com/office/2007/relationships/hdphoto" Target="../media/image24.wdp"/><Relationship Id="rId18" Type="http://schemas.openxmlformats.org/officeDocument/2006/relationships/image" Target="../media/image30.png"/><Relationship Id="rId17" Type="http://schemas.openxmlformats.org/officeDocument/2006/relationships/image" Target="../media/image29.png"/><Relationship Id="rId16" Type="http://schemas.openxmlformats.org/officeDocument/2006/relationships/image" Target="../media/image28.png"/><Relationship Id="rId15" Type="http://schemas.microsoft.com/office/2007/relationships/hdphoto" Target="../media/image22.wdp"/><Relationship Id="rId14" Type="http://schemas.openxmlformats.org/officeDocument/2006/relationships/image" Target="../media/image21.png"/><Relationship Id="rId13" Type="http://schemas.microsoft.com/office/2007/relationships/media" Target="../media/media2.mp3"/><Relationship Id="rId12" Type="http://schemas.openxmlformats.org/officeDocument/2006/relationships/audio" Target="../media/media2.mp3"/><Relationship Id="rId11" Type="http://schemas.openxmlformats.org/officeDocument/2006/relationships/image" Target="../media/image20.png"/><Relationship Id="rId10" Type="http://schemas.microsoft.com/office/2007/relationships/media" Target="../media/media1.mp3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33.jpeg"/><Relationship Id="rId2" Type="http://schemas.openxmlformats.org/officeDocument/2006/relationships/image" Target="../media/image26.jpe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4.png"/><Relationship Id="rId3" Type="http://schemas.openxmlformats.org/officeDocument/2006/relationships/image" Target="../media/image15.png"/><Relationship Id="rId22" Type="http://schemas.openxmlformats.org/officeDocument/2006/relationships/slideLayout" Target="../slideLayouts/slideLayout7.xml"/><Relationship Id="rId21" Type="http://schemas.openxmlformats.org/officeDocument/2006/relationships/image" Target="../media/image38.png"/><Relationship Id="rId20" Type="http://schemas.openxmlformats.org/officeDocument/2006/relationships/image" Target="../media/image37.png"/><Relationship Id="rId2" Type="http://schemas.openxmlformats.org/officeDocument/2006/relationships/image" Target="../media/image14.png"/><Relationship Id="rId19" Type="http://schemas.microsoft.com/office/2007/relationships/hdphoto" Target="../media/image24.wdp"/><Relationship Id="rId18" Type="http://schemas.openxmlformats.org/officeDocument/2006/relationships/image" Target="../media/image23.png"/><Relationship Id="rId17" Type="http://schemas.openxmlformats.org/officeDocument/2006/relationships/image" Target="../media/image36.png"/><Relationship Id="rId16" Type="http://schemas.openxmlformats.org/officeDocument/2006/relationships/image" Target="../media/image35.png"/><Relationship Id="rId15" Type="http://schemas.microsoft.com/office/2007/relationships/hdphoto" Target="../media/image22.wdp"/><Relationship Id="rId14" Type="http://schemas.openxmlformats.org/officeDocument/2006/relationships/image" Target="../media/image21.png"/><Relationship Id="rId13" Type="http://schemas.microsoft.com/office/2007/relationships/media" Target="../media/media2.mp3"/><Relationship Id="rId12" Type="http://schemas.openxmlformats.org/officeDocument/2006/relationships/audio" Target="../media/media2.mp3"/><Relationship Id="rId11" Type="http://schemas.openxmlformats.org/officeDocument/2006/relationships/image" Target="../media/image20.png"/><Relationship Id="rId10" Type="http://schemas.microsoft.com/office/2007/relationships/media" Target="../media/media1.mp3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39.jpeg"/><Relationship Id="rId2" Type="http://schemas.openxmlformats.org/officeDocument/2006/relationships/image" Target="../media/image26.jpe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0.png"/><Relationship Id="rId3" Type="http://schemas.openxmlformats.org/officeDocument/2006/relationships/image" Target="../media/image15.png"/><Relationship Id="rId22" Type="http://schemas.openxmlformats.org/officeDocument/2006/relationships/slideLayout" Target="../slideLayouts/slideLayout7.xml"/><Relationship Id="rId21" Type="http://schemas.openxmlformats.org/officeDocument/2006/relationships/image" Target="../media/image44.png"/><Relationship Id="rId20" Type="http://schemas.openxmlformats.org/officeDocument/2006/relationships/image" Target="../media/image43.png"/><Relationship Id="rId2" Type="http://schemas.openxmlformats.org/officeDocument/2006/relationships/image" Target="../media/image14.png"/><Relationship Id="rId19" Type="http://schemas.openxmlformats.org/officeDocument/2006/relationships/image" Target="../media/image42.png"/><Relationship Id="rId18" Type="http://schemas.openxmlformats.org/officeDocument/2006/relationships/image" Target="../media/image41.png"/><Relationship Id="rId17" Type="http://schemas.microsoft.com/office/2007/relationships/hdphoto" Target="../media/image24.wdp"/><Relationship Id="rId16" Type="http://schemas.openxmlformats.org/officeDocument/2006/relationships/image" Target="../media/image23.png"/><Relationship Id="rId15" Type="http://schemas.microsoft.com/office/2007/relationships/hdphoto" Target="../media/image22.wdp"/><Relationship Id="rId14" Type="http://schemas.openxmlformats.org/officeDocument/2006/relationships/image" Target="../media/image21.png"/><Relationship Id="rId13" Type="http://schemas.microsoft.com/office/2007/relationships/media" Target="../media/media2.mp3"/><Relationship Id="rId12" Type="http://schemas.openxmlformats.org/officeDocument/2006/relationships/audio" Target="../media/media2.mp3"/><Relationship Id="rId11" Type="http://schemas.openxmlformats.org/officeDocument/2006/relationships/image" Target="../media/image20.png"/><Relationship Id="rId10" Type="http://schemas.microsoft.com/office/2007/relationships/media" Target="../media/media1.mp3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-800100"/>
            <a:ext cx="202215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0307" b="-2155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3944600" y="4500603"/>
            <a:ext cx="5380982" cy="5694161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33400" y="2762444"/>
            <a:ext cx="5173719" cy="6051133"/>
          </a:xfrm>
          <a:custGeom>
            <a:avLst/>
            <a:gdLst/>
            <a:ahLst/>
            <a:cxnLst/>
            <a:rect l="l" t="t" r="r" b="b"/>
            <a:pathLst>
              <a:path w="5173719" h="6051133">
                <a:moveTo>
                  <a:pt x="0" y="0"/>
                </a:moveTo>
                <a:lnTo>
                  <a:pt x="5173719" y="0"/>
                </a:lnTo>
                <a:lnTo>
                  <a:pt x="5173719" y="6051133"/>
                </a:lnTo>
                <a:lnTo>
                  <a:pt x="0" y="60511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2862689" y="529981"/>
            <a:ext cx="12653288" cy="1665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75"/>
              </a:lnSpc>
            </a:pPr>
            <a:r>
              <a:rPr lang="en-US" sz="9480" dirty="0">
                <a:solidFill>
                  <a:srgbClr val="FDF9EF"/>
                </a:solidFill>
                <a:latin typeface="Bubblebody Neue Ultra-Bold"/>
              </a:rPr>
              <a:t>KHỞI ĐỘNG</a:t>
            </a:r>
            <a:endParaRPr lang="en-US" sz="9480" dirty="0">
              <a:solidFill>
                <a:srgbClr val="FDF9EF"/>
              </a:solidFill>
              <a:latin typeface="Bubblebody Neue Ultra-Bo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266700"/>
            <a:ext cx="7626757" cy="38164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4200" y="2400300"/>
            <a:ext cx="12753937" cy="5992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430" y="8014492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97" y="8359640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1.11111E-6 L 0.08342 0.009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66924" y="439540"/>
            <a:ext cx="12922113" cy="6706749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49724" y="439540"/>
            <a:ext cx="2711318" cy="2726188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49724" y="3487366"/>
            <a:ext cx="2711318" cy="3366196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64221" y="4771147"/>
            <a:ext cx="7138879" cy="5145966"/>
          </a:xfrm>
          <a:custGeom>
            <a:avLst/>
            <a:gdLst/>
            <a:ahLst/>
            <a:cxnLst/>
            <a:rect l="l" t="t" r="r" b="b"/>
            <a:pathLst>
              <a:path w="9619432" h="7660566">
                <a:moveTo>
                  <a:pt x="0" y="0"/>
                </a:moveTo>
                <a:lnTo>
                  <a:pt x="9619432" y="0"/>
                </a:lnTo>
                <a:lnTo>
                  <a:pt x="9619432" y="7660566"/>
                </a:lnTo>
                <a:lnTo>
                  <a:pt x="0" y="7660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52739" y="6456717"/>
            <a:ext cx="3610804" cy="4472843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52598" y="7710889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7" y="0"/>
                </a:lnTo>
                <a:lnTo>
                  <a:pt x="2892317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57800" y="266700"/>
            <a:ext cx="4035902" cy="23959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76400" y="2781300"/>
            <a:ext cx="11650466" cy="27800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3000" y="1714500"/>
            <a:ext cx="3298222" cy="1457070"/>
          </a:xfrm>
          <a:prstGeom prst="rect">
            <a:avLst/>
          </a:prstGeom>
        </p:spPr>
      </p:pic>
      <p:pic>
        <p:nvPicPr>
          <p:cNvPr id="12" name="Picture 11" descr="A round pink label with white text and a black background&#10;&#10;Description automatically generated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4800" y="38100"/>
            <a:ext cx="2761952" cy="2761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-1" fmla="*/ 0 w 16890027"/>
              <a:gd name="connsiteY0-2" fmla="*/ 1571009 h 9425868"/>
              <a:gd name="connsiteX1-3" fmla="*/ 1493853 w 16890027"/>
              <a:gd name="connsiteY1-4" fmla="*/ 0 h 9425868"/>
              <a:gd name="connsiteX2-5" fmla="*/ 15396174 w 16890027"/>
              <a:gd name="connsiteY2-6" fmla="*/ 0 h 9425868"/>
              <a:gd name="connsiteX3-7" fmla="*/ 16890027 w 16890027"/>
              <a:gd name="connsiteY3-8" fmla="*/ 1571009 h 9425868"/>
              <a:gd name="connsiteX4-9" fmla="*/ 16890027 w 16890027"/>
              <a:gd name="connsiteY4-10" fmla="*/ 7854858 h 9425868"/>
              <a:gd name="connsiteX5-11" fmla="*/ 15396174 w 16890027"/>
              <a:gd name="connsiteY5-12" fmla="*/ 9425868 h 9425868"/>
              <a:gd name="connsiteX6-13" fmla="*/ 1493853 w 16890027"/>
              <a:gd name="connsiteY6-14" fmla="*/ 9425868 h 9425868"/>
              <a:gd name="connsiteX7-15" fmla="*/ 0 w 16890027"/>
              <a:gd name="connsiteY7-16" fmla="*/ 7854858 h 9425868"/>
              <a:gd name="connsiteX8-17" fmla="*/ 0 w 16890027"/>
              <a:gd name="connsiteY8-18" fmla="*/ 1571009 h 9425868"/>
              <a:gd name="connsiteX0-19" fmla="*/ 0 w 16890027"/>
              <a:gd name="connsiteY0-20" fmla="*/ 1571009 h 9425868"/>
              <a:gd name="connsiteX1-21" fmla="*/ 1493853 w 16890027"/>
              <a:gd name="connsiteY1-22" fmla="*/ 0 h 9425868"/>
              <a:gd name="connsiteX2-23" fmla="*/ 15396174 w 16890027"/>
              <a:gd name="connsiteY2-24" fmla="*/ 0 h 9425868"/>
              <a:gd name="connsiteX3-25" fmla="*/ 16890027 w 16890027"/>
              <a:gd name="connsiteY3-26" fmla="*/ 1571009 h 9425868"/>
              <a:gd name="connsiteX4-27" fmla="*/ 16890027 w 16890027"/>
              <a:gd name="connsiteY4-28" fmla="*/ 7854858 h 9425868"/>
              <a:gd name="connsiteX5-29" fmla="*/ 15396174 w 16890027"/>
              <a:gd name="connsiteY5-30" fmla="*/ 9425868 h 9425868"/>
              <a:gd name="connsiteX6-31" fmla="*/ 1493853 w 16890027"/>
              <a:gd name="connsiteY6-32" fmla="*/ 9425868 h 9425868"/>
              <a:gd name="connsiteX7-33" fmla="*/ 0 w 16890027"/>
              <a:gd name="connsiteY7-34" fmla="*/ 7854858 h 9425868"/>
              <a:gd name="connsiteX8-35" fmla="*/ 0 w 16890027"/>
              <a:gd name="connsiteY8-36" fmla="*/ 1571009 h 94258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2" name="Picture 4" descr="Không có mô tả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745055" y="726113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790700"/>
            <a:ext cx="10210800" cy="69753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Speech Bubble: Rectangle with Corners Rounded 5"/>
              <p:cNvSpPr/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Speech Bubble: Rectangle with Corners Rounded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blipFill rotWithShape="1">
                <a:blip r:embed="rId5"/>
                <a:stretch>
                  <a:fillRect l="-362" t="-833" r="-346" b="-31957"/>
                </a:stretch>
              </a:blip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Speech Bubble: Rectangle with Corners Rounded 6"/>
              <p:cNvSpPr/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Speech Bubble: Rectangle with Corners Rounded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blipFill rotWithShape="1">
                <a:blip r:embed="rId6"/>
                <a:stretch>
                  <a:fillRect l="-362" t="-833" r="-346" b="-16993"/>
                </a:stretch>
              </a:blip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/>
          <p:cNvSpPr/>
          <p:nvPr/>
        </p:nvSpPr>
        <p:spPr>
          <a:xfrm>
            <a:off x="8153400" y="6438900"/>
            <a:ext cx="4267200" cy="1752600"/>
          </a:xfrm>
          <a:prstGeom prst="wedgeRoundRectCallout">
            <a:avLst>
              <a:gd name="adj1" fmla="val 57280"/>
              <a:gd name="adj2" fmla="val -87935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Freeform 6"/>
          <p:cNvSpPr/>
          <p:nvPr/>
        </p:nvSpPr>
        <p:spPr>
          <a:xfrm>
            <a:off x="1752600" y="8724900"/>
            <a:ext cx="14554200" cy="1066800"/>
          </a:xfrm>
          <a:custGeom>
            <a:avLst/>
            <a:gdLst/>
            <a:ahLst/>
            <a:cxnLst/>
            <a:rect l="l" t="t" r="r" b="b"/>
            <a:pathLst>
              <a:path w="6602925" h="2978820">
                <a:moveTo>
                  <a:pt x="0" y="0"/>
                </a:moveTo>
                <a:lnTo>
                  <a:pt x="6602925" y="0"/>
                </a:lnTo>
                <a:lnTo>
                  <a:pt x="6602925" y="2978819"/>
                </a:lnTo>
                <a:lnTo>
                  <a:pt x="0" y="29788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63552" y="8877300"/>
            <a:ext cx="1270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200" y="2400300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round pink label with white text and a black background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000" y="114300"/>
            <a:ext cx="2761952" cy="276195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-1" fmla="*/ 0 w 16890027"/>
              <a:gd name="connsiteY0-2" fmla="*/ 1571009 h 9425868"/>
              <a:gd name="connsiteX1-3" fmla="*/ 1493853 w 16890027"/>
              <a:gd name="connsiteY1-4" fmla="*/ 0 h 9425868"/>
              <a:gd name="connsiteX2-5" fmla="*/ 15396174 w 16890027"/>
              <a:gd name="connsiteY2-6" fmla="*/ 0 h 9425868"/>
              <a:gd name="connsiteX3-7" fmla="*/ 16890027 w 16890027"/>
              <a:gd name="connsiteY3-8" fmla="*/ 1571009 h 9425868"/>
              <a:gd name="connsiteX4-9" fmla="*/ 16890027 w 16890027"/>
              <a:gd name="connsiteY4-10" fmla="*/ 7854858 h 9425868"/>
              <a:gd name="connsiteX5-11" fmla="*/ 15396174 w 16890027"/>
              <a:gd name="connsiteY5-12" fmla="*/ 9425868 h 9425868"/>
              <a:gd name="connsiteX6-13" fmla="*/ 1493853 w 16890027"/>
              <a:gd name="connsiteY6-14" fmla="*/ 9425868 h 9425868"/>
              <a:gd name="connsiteX7-15" fmla="*/ 0 w 16890027"/>
              <a:gd name="connsiteY7-16" fmla="*/ 7854858 h 9425868"/>
              <a:gd name="connsiteX8-17" fmla="*/ 0 w 16890027"/>
              <a:gd name="connsiteY8-18" fmla="*/ 1571009 h 9425868"/>
              <a:gd name="connsiteX0-19" fmla="*/ 0 w 16890027"/>
              <a:gd name="connsiteY0-20" fmla="*/ 1571009 h 9425868"/>
              <a:gd name="connsiteX1-21" fmla="*/ 1493853 w 16890027"/>
              <a:gd name="connsiteY1-22" fmla="*/ 0 h 9425868"/>
              <a:gd name="connsiteX2-23" fmla="*/ 15396174 w 16890027"/>
              <a:gd name="connsiteY2-24" fmla="*/ 0 h 9425868"/>
              <a:gd name="connsiteX3-25" fmla="*/ 16890027 w 16890027"/>
              <a:gd name="connsiteY3-26" fmla="*/ 1571009 h 9425868"/>
              <a:gd name="connsiteX4-27" fmla="*/ 16890027 w 16890027"/>
              <a:gd name="connsiteY4-28" fmla="*/ 7854858 h 9425868"/>
              <a:gd name="connsiteX5-29" fmla="*/ 15396174 w 16890027"/>
              <a:gd name="connsiteY5-30" fmla="*/ 9425868 h 9425868"/>
              <a:gd name="connsiteX6-31" fmla="*/ 1493853 w 16890027"/>
              <a:gd name="connsiteY6-32" fmla="*/ 9425868 h 9425868"/>
              <a:gd name="connsiteX7-33" fmla="*/ 0 w 16890027"/>
              <a:gd name="connsiteY7-34" fmla="*/ 7854858 h 9425868"/>
              <a:gd name="connsiteX8-35" fmla="*/ 0 w 16890027"/>
              <a:gd name="connsiteY8-36" fmla="*/ 1571009 h 94258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: Rounded Corners 1"/>
              <p:cNvSpPr/>
              <p:nvPr/>
            </p:nvSpPr>
            <p:spPr>
              <a:xfrm>
                <a:off x="7467600" y="190500"/>
                <a:ext cx="3733800" cy="1219200"/>
              </a:xfrm>
              <a:prstGeom prst="roundRect">
                <a:avLst/>
              </a:prstGeom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/>
              </a:p>
            </p:txBody>
          </p:sp>
        </mc:Choice>
        <mc:Fallback>
          <p:sp>
            <p:nvSpPr>
              <p:cNvPr id="2" name="Rectangle: Rounded Corners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190500"/>
                <a:ext cx="3733800" cy="1219200"/>
              </a:xfrm>
              <a:prstGeom prst="roundRect">
                <a:avLst/>
              </a:prstGeom>
              <a:blipFill rotWithShape="1">
                <a:blip r:embed="rId2"/>
                <a:stretch>
                  <a:fillRect l="-765" t="-27500" r="-765" b="-27552"/>
                </a:stretch>
              </a:blipFill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524000" y="1638300"/>
            <a:ext cx="1135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00" y="26289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00200" y="35433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(5 × 2 = 10).</a:t>
            </a:r>
            <a:endParaRPr lang="en-US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blipFill rotWithShape="1">
                <a:blip r:embed="rId3"/>
                <a:stretch>
                  <a:fillRect b="2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blipFill rotWithShape="1">
                <a:blip r:embed="rId4"/>
                <a:stretch>
                  <a:fillRect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1600200" y="59055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);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blipFill rotWithShape="1">
                <a:blip r:embed="rId5"/>
                <a:stretch>
                  <a:fillRect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6600" y="5524500"/>
            <a:ext cx="6154936" cy="3733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1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-1" fmla="*/ 0 w 16890027"/>
              <a:gd name="connsiteY0-2" fmla="*/ 1571009 h 9425868"/>
              <a:gd name="connsiteX1-3" fmla="*/ 1493853 w 16890027"/>
              <a:gd name="connsiteY1-4" fmla="*/ 0 h 9425868"/>
              <a:gd name="connsiteX2-5" fmla="*/ 15396174 w 16890027"/>
              <a:gd name="connsiteY2-6" fmla="*/ 0 h 9425868"/>
              <a:gd name="connsiteX3-7" fmla="*/ 16890027 w 16890027"/>
              <a:gd name="connsiteY3-8" fmla="*/ 1571009 h 9425868"/>
              <a:gd name="connsiteX4-9" fmla="*/ 16890027 w 16890027"/>
              <a:gd name="connsiteY4-10" fmla="*/ 7854858 h 9425868"/>
              <a:gd name="connsiteX5-11" fmla="*/ 15396174 w 16890027"/>
              <a:gd name="connsiteY5-12" fmla="*/ 9425868 h 9425868"/>
              <a:gd name="connsiteX6-13" fmla="*/ 1493853 w 16890027"/>
              <a:gd name="connsiteY6-14" fmla="*/ 9425868 h 9425868"/>
              <a:gd name="connsiteX7-15" fmla="*/ 0 w 16890027"/>
              <a:gd name="connsiteY7-16" fmla="*/ 7854858 h 9425868"/>
              <a:gd name="connsiteX8-17" fmla="*/ 0 w 16890027"/>
              <a:gd name="connsiteY8-18" fmla="*/ 1571009 h 9425868"/>
              <a:gd name="connsiteX0-19" fmla="*/ 0 w 16890027"/>
              <a:gd name="connsiteY0-20" fmla="*/ 1571009 h 9425868"/>
              <a:gd name="connsiteX1-21" fmla="*/ 1493853 w 16890027"/>
              <a:gd name="connsiteY1-22" fmla="*/ 0 h 9425868"/>
              <a:gd name="connsiteX2-23" fmla="*/ 15396174 w 16890027"/>
              <a:gd name="connsiteY2-24" fmla="*/ 0 h 9425868"/>
              <a:gd name="connsiteX3-25" fmla="*/ 16890027 w 16890027"/>
              <a:gd name="connsiteY3-26" fmla="*/ 1571009 h 9425868"/>
              <a:gd name="connsiteX4-27" fmla="*/ 16890027 w 16890027"/>
              <a:gd name="connsiteY4-28" fmla="*/ 7854858 h 9425868"/>
              <a:gd name="connsiteX5-29" fmla="*/ 15396174 w 16890027"/>
              <a:gd name="connsiteY5-30" fmla="*/ 9425868 h 9425868"/>
              <a:gd name="connsiteX6-31" fmla="*/ 1493853 w 16890027"/>
              <a:gd name="connsiteY6-32" fmla="*/ 9425868 h 9425868"/>
              <a:gd name="connsiteX7-33" fmla="*/ 0 w 16890027"/>
              <a:gd name="connsiteY7-34" fmla="*/ 7854858 h 9425868"/>
              <a:gd name="connsiteX8-35" fmla="*/ 0 w 16890027"/>
              <a:gd name="connsiteY8-36" fmla="*/ 1571009 h 94258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19200" y="1333500"/>
            <a:ext cx="157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defRPr/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: Rounded Corners 4"/>
              <p:cNvSpPr/>
              <p:nvPr/>
            </p:nvSpPr>
            <p:spPr>
              <a:xfrm>
                <a:off x="914400" y="3238500"/>
                <a:ext cx="3733800" cy="1219200"/>
              </a:xfrm>
              <a:prstGeom prst="roundRect">
                <a:avLst/>
              </a:prstGeom>
              <a:ln w="57150">
                <a:solidFill>
                  <a:srgbClr val="CF3D94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/>
              </a:p>
            </p:txBody>
          </p:sp>
        </mc:Choice>
        <mc:Fallback>
          <p:sp>
            <p:nvSpPr>
              <p:cNvPr id="5" name="Rectangle: Rounded Corner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238500"/>
                <a:ext cx="3733800" cy="1219200"/>
              </a:xfrm>
              <a:prstGeom prst="roundRect">
                <a:avLst/>
              </a:prstGeom>
              <a:blipFill rotWithShape="1">
                <a:blip r:embed="rId2"/>
                <a:stretch>
                  <a:fillRect l="-765" t="-27552" r="-765" b="-27552"/>
                </a:stretch>
              </a:blipFill>
              <a:ln w="57150">
                <a:solidFill>
                  <a:srgbClr val="CF3D94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blipFill rotWithShape="1">
                <a:blip r:embed="rId3"/>
                <a:stretch>
                  <a:fillRect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blipFill rotWithShape="1">
                <a:blip r:embed="rId4"/>
                <a:stretch>
                  <a:fillRect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/>
          <p:cNvSpPr/>
          <p:nvPr/>
        </p:nvSpPr>
        <p:spPr>
          <a:xfrm>
            <a:off x="1371600" y="5905500"/>
            <a:ext cx="15925800" cy="1524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57332" y="1332389"/>
            <a:ext cx="13573337" cy="7622222"/>
          </a:xfrm>
          <a:custGeom>
            <a:avLst/>
            <a:gdLst/>
            <a:ahLst/>
            <a:cxnLst/>
            <a:rect l="l" t="t" r="r" b="b"/>
            <a:pathLst>
              <a:path w="13573337" h="7622222">
                <a:moveTo>
                  <a:pt x="0" y="0"/>
                </a:moveTo>
                <a:lnTo>
                  <a:pt x="13573336" y="0"/>
                </a:lnTo>
                <a:lnTo>
                  <a:pt x="13573336" y="7622222"/>
                </a:lnTo>
                <a:lnTo>
                  <a:pt x="0" y="762222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21985" y="1563329"/>
            <a:ext cx="12750841" cy="7160342"/>
          </a:xfrm>
          <a:custGeom>
            <a:avLst/>
            <a:gdLst/>
            <a:ahLst/>
            <a:cxnLst/>
            <a:rect l="l" t="t" r="r" b="b"/>
            <a:pathLst>
              <a:path w="12750841" h="7160342">
                <a:moveTo>
                  <a:pt x="0" y="0"/>
                </a:moveTo>
                <a:lnTo>
                  <a:pt x="12750840" y="0"/>
                </a:lnTo>
                <a:lnTo>
                  <a:pt x="12750840" y="7160342"/>
                </a:lnTo>
                <a:lnTo>
                  <a:pt x="0" y="7160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016729" y="2322033"/>
            <a:ext cx="1152925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 rot="-3056326" flipH="1">
            <a:off x="13440944" y="278241"/>
            <a:ext cx="1614912" cy="1885778"/>
          </a:xfrm>
          <a:custGeom>
            <a:avLst/>
            <a:gdLst/>
            <a:ahLst/>
            <a:cxnLst/>
            <a:rect l="l" t="t" r="r" b="b"/>
            <a:pathLst>
              <a:path w="1614912" h="1885778">
                <a:moveTo>
                  <a:pt x="1614912" y="0"/>
                </a:moveTo>
                <a:lnTo>
                  <a:pt x="0" y="0"/>
                </a:lnTo>
                <a:lnTo>
                  <a:pt x="0" y="1885778"/>
                </a:lnTo>
                <a:lnTo>
                  <a:pt x="1614912" y="1885778"/>
                </a:lnTo>
                <a:lnTo>
                  <a:pt x="161491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045868" y="5575147"/>
            <a:ext cx="4062597" cy="4851742"/>
          </a:xfrm>
          <a:custGeom>
            <a:avLst/>
            <a:gdLst/>
            <a:ahLst/>
            <a:cxnLst/>
            <a:rect l="l" t="t" r="r" b="b"/>
            <a:pathLst>
              <a:path w="5477768" h="5919002">
                <a:moveTo>
                  <a:pt x="0" y="0"/>
                </a:moveTo>
                <a:lnTo>
                  <a:pt x="5477767" y="0"/>
                </a:lnTo>
                <a:lnTo>
                  <a:pt x="5477767" y="5919002"/>
                </a:lnTo>
                <a:lnTo>
                  <a:pt x="0" y="59190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-1632228"/>
            <a:ext cx="976412" cy="1226088"/>
          </a:xfrm>
          <a:custGeom>
            <a:avLst/>
            <a:gdLst/>
            <a:ahLst/>
            <a:cxnLst/>
            <a:rect l="l" t="t" r="r" b="b"/>
            <a:pathLst>
              <a:path w="976412" h="1226088">
                <a:moveTo>
                  <a:pt x="0" y="0"/>
                </a:moveTo>
                <a:lnTo>
                  <a:pt x="976411" y="0"/>
                </a:lnTo>
                <a:lnTo>
                  <a:pt x="976411" y="1226087"/>
                </a:lnTo>
                <a:lnTo>
                  <a:pt x="0" y="12260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421442" y="6616436"/>
            <a:ext cx="2769175" cy="2769164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38888" r="-38888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5921329" y="7817182"/>
            <a:ext cx="2064655" cy="2192201"/>
          </a:xfrm>
          <a:custGeom>
            <a:avLst/>
            <a:gdLst/>
            <a:ahLst/>
            <a:cxnLst/>
            <a:rect l="l" t="t" r="r" b="b"/>
            <a:pathLst>
              <a:path w="2064655" h="2192201">
                <a:moveTo>
                  <a:pt x="0" y="0"/>
                </a:moveTo>
                <a:lnTo>
                  <a:pt x="2064654" y="0"/>
                </a:lnTo>
                <a:lnTo>
                  <a:pt x="2064654" y="2192201"/>
                </a:lnTo>
                <a:lnTo>
                  <a:pt x="0" y="21922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392074" y="4311186"/>
            <a:ext cx="2301916" cy="1263961"/>
          </a:xfrm>
          <a:custGeom>
            <a:avLst/>
            <a:gdLst/>
            <a:ahLst/>
            <a:cxnLst/>
            <a:rect l="l" t="t" r="r" b="b"/>
            <a:pathLst>
              <a:path w="2301916" h="1263961">
                <a:moveTo>
                  <a:pt x="0" y="0"/>
                </a:moveTo>
                <a:lnTo>
                  <a:pt x="2301916" y="0"/>
                </a:lnTo>
                <a:lnTo>
                  <a:pt x="2301916" y="1263962"/>
                </a:lnTo>
                <a:lnTo>
                  <a:pt x="0" y="12639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926260" flipV="1">
            <a:off x="16009407" y="1737513"/>
            <a:ext cx="1888498" cy="1569170"/>
          </a:xfrm>
          <a:custGeom>
            <a:avLst/>
            <a:gdLst/>
            <a:ahLst/>
            <a:cxnLst/>
            <a:rect l="l" t="t" r="r" b="b"/>
            <a:pathLst>
              <a:path w="1888498" h="1569170">
                <a:moveTo>
                  <a:pt x="0" y="1569170"/>
                </a:moveTo>
                <a:lnTo>
                  <a:pt x="1888498" y="1569170"/>
                </a:lnTo>
                <a:lnTo>
                  <a:pt x="1888498" y="0"/>
                </a:lnTo>
                <a:lnTo>
                  <a:pt x="0" y="0"/>
                </a:lnTo>
                <a:lnTo>
                  <a:pt x="0" y="156917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841029">
            <a:off x="813372" y="894096"/>
            <a:ext cx="952525" cy="912692"/>
          </a:xfrm>
          <a:custGeom>
            <a:avLst/>
            <a:gdLst/>
            <a:ahLst/>
            <a:cxnLst/>
            <a:rect l="l" t="t" r="r" b="b"/>
            <a:pathLst>
              <a:path w="952525" h="912692">
                <a:moveTo>
                  <a:pt x="0" y="0"/>
                </a:moveTo>
                <a:lnTo>
                  <a:pt x="952525" y="0"/>
                </a:lnTo>
                <a:lnTo>
                  <a:pt x="952525" y="912692"/>
                </a:lnTo>
                <a:lnTo>
                  <a:pt x="0" y="91269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755759">
            <a:off x="5760165" y="9196503"/>
            <a:ext cx="770000" cy="737800"/>
          </a:xfrm>
          <a:custGeom>
            <a:avLst/>
            <a:gdLst/>
            <a:ahLst/>
            <a:cxnLst/>
            <a:rect l="l" t="t" r="r" b="b"/>
            <a:pathLst>
              <a:path w="770000" h="737800">
                <a:moveTo>
                  <a:pt x="0" y="0"/>
                </a:moveTo>
                <a:lnTo>
                  <a:pt x="770000" y="0"/>
                </a:lnTo>
                <a:lnTo>
                  <a:pt x="770000" y="737800"/>
                </a:lnTo>
                <a:lnTo>
                  <a:pt x="0" y="737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4"/>
          <p:cNvSpPr txBox="1"/>
          <p:nvPr/>
        </p:nvSpPr>
        <p:spPr>
          <a:xfrm>
            <a:off x="3084589" y="4311186"/>
            <a:ext cx="11469611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7850" y="866259"/>
            <a:ext cx="17030700" cy="8773041"/>
            <a:chOff x="0" y="0"/>
            <a:chExt cx="4274726" cy="1983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3751"/>
            </a:xfrm>
            <a:custGeom>
              <a:avLst/>
              <a:gdLst/>
              <a:ahLst/>
              <a:cxnLst/>
              <a:rect l="l" t="t" r="r" b="b"/>
              <a:pathLst>
                <a:path w="4274726" h="1983751">
                  <a:moveTo>
                    <a:pt x="0" y="0"/>
                  </a:moveTo>
                  <a:lnTo>
                    <a:pt x="4274726" y="0"/>
                  </a:lnTo>
                  <a:lnTo>
                    <a:pt x="4274726" y="1983751"/>
                  </a:lnTo>
                  <a:lnTo>
                    <a:pt x="0" y="1983751"/>
                  </a:lnTo>
                  <a:close/>
                </a:path>
              </a:pathLst>
            </a:custGeom>
            <a:solidFill>
              <a:srgbClr val="DCC3A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021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02573" y="299480"/>
            <a:ext cx="8261255" cy="1430253"/>
            <a:chOff x="0" y="0"/>
            <a:chExt cx="2175804" cy="3766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804" cy="376692"/>
            </a:xfrm>
            <a:custGeom>
              <a:avLst/>
              <a:gdLst/>
              <a:ahLst/>
              <a:cxnLst/>
              <a:rect l="l" t="t" r="r" b="b"/>
              <a:pathLst>
                <a:path w="2175804" h="376692">
                  <a:moveTo>
                    <a:pt x="47794" y="0"/>
                  </a:moveTo>
                  <a:lnTo>
                    <a:pt x="2128010" y="0"/>
                  </a:lnTo>
                  <a:cubicBezTo>
                    <a:pt x="2140686" y="0"/>
                    <a:pt x="2152842" y="5035"/>
                    <a:pt x="2161805" y="13999"/>
                  </a:cubicBezTo>
                  <a:cubicBezTo>
                    <a:pt x="2170768" y="22962"/>
                    <a:pt x="2175804" y="35118"/>
                    <a:pt x="2175804" y="47794"/>
                  </a:cubicBezTo>
                  <a:lnTo>
                    <a:pt x="2175804" y="328898"/>
                  </a:lnTo>
                  <a:cubicBezTo>
                    <a:pt x="2175804" y="341574"/>
                    <a:pt x="2170768" y="353730"/>
                    <a:pt x="2161805" y="362694"/>
                  </a:cubicBezTo>
                  <a:cubicBezTo>
                    <a:pt x="2152842" y="371657"/>
                    <a:pt x="2140686" y="376692"/>
                    <a:pt x="2128010" y="376692"/>
                  </a:cubicBezTo>
                  <a:lnTo>
                    <a:pt x="47794" y="376692"/>
                  </a:lnTo>
                  <a:cubicBezTo>
                    <a:pt x="35118" y="376692"/>
                    <a:pt x="22962" y="371657"/>
                    <a:pt x="13999" y="362694"/>
                  </a:cubicBezTo>
                  <a:cubicBezTo>
                    <a:pt x="5035" y="353730"/>
                    <a:pt x="0" y="341574"/>
                    <a:pt x="0" y="328898"/>
                  </a:cubicBezTo>
                  <a:lnTo>
                    <a:pt x="0" y="47794"/>
                  </a:lnTo>
                  <a:cubicBezTo>
                    <a:pt x="0" y="35118"/>
                    <a:pt x="5035" y="22962"/>
                    <a:pt x="13999" y="13999"/>
                  </a:cubicBezTo>
                  <a:cubicBezTo>
                    <a:pt x="22962" y="5035"/>
                    <a:pt x="35118" y="0"/>
                    <a:pt x="47794" y="0"/>
                  </a:cubicBezTo>
                  <a:close/>
                </a:path>
              </a:pathLst>
            </a:custGeom>
            <a:solidFill>
              <a:srgbClr val="AD55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75804" cy="414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-2449846" y="5053389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-5400000">
            <a:off x="13880295" y="4972970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 rot="-5400000">
            <a:off x="2109402" y="6911464"/>
            <a:ext cx="1169118" cy="5083122"/>
          </a:xfrm>
          <a:custGeom>
            <a:avLst/>
            <a:gdLst/>
            <a:ahLst/>
            <a:cxnLst/>
            <a:rect l="l" t="t" r="r" b="b"/>
            <a:pathLst>
              <a:path w="1169118" h="5083122">
                <a:moveTo>
                  <a:pt x="0" y="0"/>
                </a:moveTo>
                <a:lnTo>
                  <a:pt x="1169118" y="0"/>
                </a:lnTo>
                <a:lnTo>
                  <a:pt x="1169118" y="5083122"/>
                </a:lnTo>
                <a:lnTo>
                  <a:pt x="0" y="508312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707799" y="231361"/>
            <a:ext cx="6850802" cy="156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Ví</a:t>
            </a:r>
            <a:r>
              <a:rPr lang="en-US" sz="9200" dirty="0">
                <a:solidFill>
                  <a:srgbClr val="FFFFFF"/>
                </a:solidFill>
                <a:latin typeface="Paytone One" pitchFamily="2" charset="0"/>
              </a:rPr>
              <a:t> </a:t>
            </a: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dụ</a:t>
            </a:r>
            <a:endParaRPr lang="en-US" sz="9200" dirty="0">
              <a:solidFill>
                <a:srgbClr val="FFFFFF"/>
              </a:solidFill>
              <a:latin typeface="Paytone One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24970" y="2797868"/>
            <a:ext cx="14214720" cy="41389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2"/>
          <p:cNvSpPr txBox="1"/>
          <p:nvPr/>
        </p:nvSpPr>
        <p:spPr>
          <a:xfrm>
            <a:off x="2679571" y="4350267"/>
            <a:ext cx="11559499" cy="1245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50"/>
              </a:lnSpc>
            </a:pPr>
            <a:r>
              <a:rPr lang="en-US" sz="8125" dirty="0" err="1">
                <a:solidFill>
                  <a:srgbClr val="824737"/>
                </a:solidFill>
                <a:latin typeface="Chapbook"/>
              </a:rPr>
              <a:t>Thực</a:t>
            </a:r>
            <a:r>
              <a:rPr lang="en-US" sz="8125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5" dirty="0" err="1">
                <a:solidFill>
                  <a:srgbClr val="824737"/>
                </a:solidFill>
                <a:latin typeface="Chapbook"/>
              </a:rPr>
              <a:t>hiện</a:t>
            </a:r>
            <a:r>
              <a:rPr lang="en-US" sz="8125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5" dirty="0" err="1">
                <a:solidFill>
                  <a:srgbClr val="824737"/>
                </a:solidFill>
                <a:latin typeface="Chapbook"/>
              </a:rPr>
              <a:t>phép</a:t>
            </a:r>
            <a:r>
              <a:rPr lang="en-US" sz="8125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5" dirty="0" err="1">
                <a:solidFill>
                  <a:srgbClr val="824737"/>
                </a:solidFill>
                <a:latin typeface="Chapbook"/>
              </a:rPr>
              <a:t>tính</a:t>
            </a:r>
            <a:r>
              <a:rPr lang="en-US" sz="8125" dirty="0">
                <a:solidFill>
                  <a:srgbClr val="824737"/>
                </a:solidFill>
                <a:latin typeface="Chapbook"/>
              </a:rPr>
              <a:t>:</a:t>
            </a:r>
            <a:endParaRPr lang="en-US" sz="8125" dirty="0">
              <a:solidFill>
                <a:srgbClr val="824737"/>
              </a:solidFill>
              <a:latin typeface="Chapbook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88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88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8800" b="1" dirty="0">
                  <a:solidFill>
                    <a:schemeClr val="accent2">
                      <a:lumMod val="75000"/>
                    </a:schemeClr>
                  </a:solidFill>
                  <a:latin typeface="Paytone One" pitchFamily="2" charset="0"/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blipFill rotWithShape="1">
                <a:blip r:embed="rId2"/>
                <a:stretch>
                  <a:fillRect l="-2" t="-21" r="9" b="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2705100"/>
            <a:ext cx="15302286" cy="4828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1" name="Picture 4" descr="Không có mô tả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7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  <a:endPara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275576" y="1588136"/>
            <a:ext cx="13766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blipFill rotWithShape="1">
                <a:blip r:embed="rId4"/>
                <a:stretch>
                  <a:fillRect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blipFill rotWithShape="1">
                <a:blip r:embed="rId5"/>
                <a:stretch>
                  <a:fillRect b="1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blipFill rotWithShape="1">
                <a:blip r:embed="rId2"/>
                <a:stretch>
                  <a:fillRect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 rotWithShape="1">
                <a:blip r:embed="rId3"/>
                <a:stretch>
                  <a:fillRect b="3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blipFill rotWithShape="1">
                <a:blip r:embed="rId4"/>
                <a:stretch>
                  <a:fillRect b="3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blipFill rotWithShape="1">
                <a:blip r:embed="rId5"/>
                <a:stretch>
                  <a:fillRect b="3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 rotWithShape="1">
                <a:blip r:embed="rId6"/>
                <a:stretch>
                  <a:fillRect b="3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 rotWithShape="1">
                <a:blip r:embed="rId7"/>
                <a:stretch>
                  <a:fillRect b="3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blipFill rotWithShape="1">
                <a:blip r:embed="rId8"/>
                <a:stretch>
                  <a:fillRect b="3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73" y="902173"/>
            <a:ext cx="1053667" cy="1232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4198E-7 L -0.00208 0.100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blipFill rotWithShape="1">
                <a:blip r:embed="rId2"/>
                <a:stretch>
                  <a:fillRect b="3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 rotWithShape="1">
                <a:blip r:embed="rId3"/>
                <a:stretch>
                  <a:fillRect b="3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blipFill rotWithShape="1">
                <a:blip r:embed="rId4"/>
                <a:stretch>
                  <a:fillRect b="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blipFill rotWithShape="1">
                <a:blip r:embed="rId5"/>
                <a:stretch>
                  <a:fillRect b="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 rotWithShape="1">
                <a:blip r:embed="rId6"/>
                <a:stretch>
                  <a:fillRect b="3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 rotWithShape="1">
                <a:blip r:embed="rId7"/>
                <a:stretch>
                  <a:fillRect b="3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blipFill rotWithShape="1">
                <a:blip r:embed="rId8"/>
                <a:stretch>
                  <a:fillRect b="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cả hai vòi chảy được bao nhiêu phần bể nước?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blipFill rotWithShape="1">
                <a:blip r:embed="rId4"/>
                <a:stretch>
                  <a:fillRect r="2" b="2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/>
          <p:cNvSpPr/>
          <p:nvPr/>
        </p:nvSpPr>
        <p:spPr>
          <a:xfrm>
            <a:off x="762000" y="3771900"/>
            <a:ext cx="3070669" cy="41148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vòi chảy được số phần bể nước là: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blipFill rotWithShape="1">
                <a:blip r:embed="rId7"/>
                <a:stretch>
                  <a:fillRect b="-27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0" y="3314700"/>
            <a:ext cx="11174937" cy="3700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3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3390900"/>
            <a:ext cx="7620012" cy="76200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419100"/>
            <a:ext cx="10528705" cy="302387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: Rounded Corners 18"/>
              <p:cNvSpPr/>
              <p:nvPr/>
            </p:nvSpPr>
            <p:spPr>
              <a:xfrm>
                <a:off x="4648200" y="3695700"/>
                <a:ext cx="12496800" cy="54102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Cách chơi: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đưa cho HS một số loại hoa quả (quả ổi, cam,…).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Chia lớp thành nhiều nhóm, mỗi nhóm 3-4 HS.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hô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quả ổi,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số táo,… tức thì các nhóm nhóm cắt ổi hoặc nhặt táo sao cho đúng với số phần GV yêu cầu.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Nhóm nào làm đúng được nhận loại trái cây đó. Nhóm sai trả lại trái cây cho GV. 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9" name="Rectangle: Rounded Corners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695700"/>
                <a:ext cx="12496800" cy="5410200"/>
              </a:xfrm>
              <a:prstGeom prst="roundRect">
                <a:avLst/>
              </a:prstGeom>
              <a:blipFill rotWithShape="1">
                <a:blip r:embed="rId8"/>
                <a:stretch>
                  <a:fillRect l="-102" t="-235" r="-102" b="-235"/>
                </a:stretch>
              </a:blip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849600" y="7720995"/>
            <a:ext cx="2229827" cy="2359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Freeform 2"/>
          <p:cNvSpPr/>
          <p:nvPr/>
        </p:nvSpPr>
        <p:spPr>
          <a:xfrm>
            <a:off x="7162800" y="4838700"/>
            <a:ext cx="5601198" cy="4143000"/>
          </a:xfrm>
          <a:custGeom>
            <a:avLst/>
            <a:gdLst/>
            <a:ahLst/>
            <a:cxnLst/>
            <a:rect l="l" t="t" r="r" b="b"/>
            <a:pathLst>
              <a:path w="8877798" h="6048000">
                <a:moveTo>
                  <a:pt x="0" y="0"/>
                </a:moveTo>
                <a:lnTo>
                  <a:pt x="8877798" y="0"/>
                </a:lnTo>
                <a:lnTo>
                  <a:pt x="8877798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1" name="Freeform 3"/>
          <p:cNvSpPr/>
          <p:nvPr/>
        </p:nvSpPr>
        <p:spPr>
          <a:xfrm>
            <a:off x="533400" y="5295900"/>
            <a:ext cx="5334000" cy="4852800"/>
          </a:xfrm>
          <a:custGeom>
            <a:avLst/>
            <a:gdLst/>
            <a:ahLst/>
            <a:cxnLst/>
            <a:rect l="l" t="t" r="r" b="b"/>
            <a:pathLst>
              <a:path w="3313973" h="3024000">
                <a:moveTo>
                  <a:pt x="0" y="0"/>
                </a:moveTo>
                <a:lnTo>
                  <a:pt x="3313972" y="0"/>
                </a:lnTo>
                <a:lnTo>
                  <a:pt x="3313972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4200" y="1714500"/>
            <a:ext cx="14015919" cy="3078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1643184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6" y="0"/>
                </a:lnTo>
                <a:lnTo>
                  <a:pt x="11446096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47463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5" y="0"/>
                </a:lnTo>
                <a:lnTo>
                  <a:pt x="11446095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79864" y="4489744"/>
            <a:ext cx="9783148" cy="6581390"/>
          </a:xfrm>
          <a:custGeom>
            <a:avLst/>
            <a:gdLst/>
            <a:ahLst/>
            <a:cxnLst/>
            <a:rect l="l" t="t" r="r" b="b"/>
            <a:pathLst>
              <a:path w="9783148" h="6581390">
                <a:moveTo>
                  <a:pt x="0" y="0"/>
                </a:moveTo>
                <a:lnTo>
                  <a:pt x="9783148" y="0"/>
                </a:lnTo>
                <a:lnTo>
                  <a:pt x="9783148" y="6581391"/>
                </a:lnTo>
                <a:lnTo>
                  <a:pt x="0" y="65813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2019300"/>
            <a:ext cx="18288000" cy="2938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30777"/>
            <a:ext cx="16534184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405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4057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4057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  <a:endParaRPr lang="en-US" sz="6000" dirty="0">
              <a:solidFill>
                <a:srgbClr val="0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aphicFrame>
        <p:nvGraphicFramePr>
          <p:cNvPr id="51" name="Table 50"/>
          <p:cNvGraphicFramePr>
            <a:graphicFrameLocks noGrp="1"/>
          </p:cNvGraphicFramePr>
          <p:nvPr/>
        </p:nvGraphicFramePr>
        <p:xfrm>
          <a:off x="3733800" y="4018137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/>
                <a:gridCol w="719260"/>
                <a:gridCol w="719260"/>
                <a:gridCol w="717855"/>
                <a:gridCol w="717855"/>
                <a:gridCol w="717855"/>
                <a:gridCol w="717855"/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/>
        </p:nvGraphicFramePr>
        <p:xfrm>
          <a:off x="11483292" y="728045"/>
          <a:ext cx="3606932" cy="7237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5852"/>
                <a:gridCol w="515852"/>
                <a:gridCol w="515852"/>
                <a:gridCol w="532752"/>
                <a:gridCol w="496936"/>
                <a:gridCol w="514844"/>
                <a:gridCol w="514844"/>
              </a:tblGrid>
              <a:tr h="723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3" name="Table 52"/>
          <p:cNvGraphicFramePr>
            <a:graphicFrameLocks noGrp="1"/>
          </p:cNvGraphicFramePr>
          <p:nvPr/>
        </p:nvGraphicFramePr>
        <p:xfrm>
          <a:off x="9984200" y="4023003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/>
                <a:gridCol w="719260"/>
                <a:gridCol w="719260"/>
                <a:gridCol w="717855"/>
                <a:gridCol w="717855"/>
                <a:gridCol w="717855"/>
                <a:gridCol w="717855"/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4" name="Table 53"/>
          <p:cNvGraphicFramePr>
            <a:graphicFrameLocks noGrp="1"/>
          </p:cNvGraphicFramePr>
          <p:nvPr/>
        </p:nvGraphicFramePr>
        <p:xfrm>
          <a:off x="3766892" y="8145549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/>
                <a:gridCol w="719260"/>
                <a:gridCol w="719260"/>
                <a:gridCol w="717855"/>
                <a:gridCol w="717855"/>
                <a:gridCol w="717855"/>
                <a:gridCol w="717855"/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/>
        </p:nvGraphicFramePr>
        <p:xfrm>
          <a:off x="9984200" y="8091666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/>
                <a:gridCol w="719260"/>
                <a:gridCol w="719260"/>
                <a:gridCol w="717855"/>
                <a:gridCol w="717855"/>
                <a:gridCol w="717855"/>
                <a:gridCol w="717855"/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  <a:endParaRPr lang="en-US" sz="6000" dirty="0">
              <a:solidFill>
                <a:srgbClr val="0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  <a:endParaRPr lang="en-US" sz="6000" dirty="0">
              <a:solidFill>
                <a:srgbClr val="0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  <a:endParaRPr lang="en-US" sz="6000" dirty="0">
              <a:solidFill>
                <a:srgbClr val="0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6" name="Rectangle 75"/>
              <p:cNvSpPr/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endPara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  <a:blipFill rotWithShape="1">
                <a:blip r:embed="rId17"/>
                <a:stretch>
                  <a:fillRect l="-1" t="-24" r="2" b="4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73" y="1896780"/>
            <a:ext cx="1053667" cy="1232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04435 1.85185E-6 C 0.06415 1.85185E-6 0.08871 0.05139 0.08871 0.09305 L 0.08871 0.18626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6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0"/>
                  </a:lnSpc>
                </a:pP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Quy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1">
                <a:blip r:embed="rId4"/>
                <a:stretch>
                  <a:fillRect l="-2" t="-9049" r="1" b="4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4057"/>
            </a:stretch>
          </a:blipFill>
        </p:spPr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4057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4057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  <a:endParaRPr lang="en-US" sz="6000" dirty="0">
              <a:solidFill>
                <a:srgbClr val="0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  <a:endParaRPr lang="en-US" sz="6000" dirty="0">
              <a:solidFill>
                <a:srgbClr val="0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  <a:blipFill rotWithShape="1">
                <a:blip r:embed="rId16"/>
                <a:stretch>
                  <a:fillRect l="-11" t="-33" r="-351" b="3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1">
                <a:blip r:embed="rId17"/>
                <a:stretch>
                  <a:fillRect l="-17" t="-14" r="-17137" b="1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AutoShape 32"/>
          <p:cNvSpPr/>
          <p:nvPr/>
        </p:nvSpPr>
        <p:spPr>
          <a:xfrm>
            <a:off x="-773073" y="4574433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1" name="Group 10"/>
          <p:cNvGrpSpPr/>
          <p:nvPr/>
        </p:nvGrpSpPr>
        <p:grpSpPr>
          <a:xfrm>
            <a:off x="3460857" y="6401718"/>
            <a:ext cx="3727611" cy="2689833"/>
            <a:chOff x="0" y="0"/>
            <a:chExt cx="824114" cy="594678"/>
          </a:xfrm>
        </p:grpSpPr>
        <p:sp>
          <p:nvSpPr>
            <p:cNvPr id="82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3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Group 13"/>
          <p:cNvGrpSpPr/>
          <p:nvPr/>
        </p:nvGrpSpPr>
        <p:grpSpPr>
          <a:xfrm>
            <a:off x="3460857" y="7499332"/>
            <a:ext cx="5758627" cy="2345947"/>
            <a:chOff x="0" y="0"/>
            <a:chExt cx="1853147" cy="754934"/>
          </a:xfrm>
        </p:grpSpPr>
        <p:sp>
          <p:nvSpPr>
            <p:cNvPr id="85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6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7" name="TextBox 44"/>
          <p:cNvSpPr txBox="1"/>
          <p:nvPr/>
        </p:nvSpPr>
        <p:spPr>
          <a:xfrm>
            <a:off x="3594106" y="673091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  <a:endParaRPr lang="en-US" sz="6000" dirty="0">
              <a:solidFill>
                <a:srgbClr val="0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93" y="6215078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9" name="Rectangle 88"/>
              <p:cNvSpPr/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  <a:blipFill rotWithShape="1">
                <a:blip r:embed="rId20"/>
                <a:stretch>
                  <a:fillRect l="-21" t="-14" r="-17133" b="1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Group 26"/>
          <p:cNvGrpSpPr/>
          <p:nvPr/>
        </p:nvGrpSpPr>
        <p:grpSpPr>
          <a:xfrm>
            <a:off x="9674560" y="2573251"/>
            <a:ext cx="3727611" cy="2689833"/>
            <a:chOff x="0" y="0"/>
            <a:chExt cx="824114" cy="594678"/>
          </a:xfrm>
        </p:grpSpPr>
        <p:sp>
          <p:nvSpPr>
            <p:cNvPr id="91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2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3" name="Group 29"/>
          <p:cNvGrpSpPr/>
          <p:nvPr/>
        </p:nvGrpSpPr>
        <p:grpSpPr>
          <a:xfrm>
            <a:off x="9674560" y="3670865"/>
            <a:ext cx="5758627" cy="2345947"/>
            <a:chOff x="0" y="0"/>
            <a:chExt cx="1853147" cy="754934"/>
          </a:xfrm>
        </p:grpSpPr>
        <p:sp>
          <p:nvSpPr>
            <p:cNvPr id="94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5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TextBox 44"/>
          <p:cNvSpPr txBox="1"/>
          <p:nvPr/>
        </p:nvSpPr>
        <p:spPr>
          <a:xfrm>
            <a:off x="9802749" y="2955098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  <a:endParaRPr lang="en-US" sz="6000" dirty="0">
              <a:solidFill>
                <a:srgbClr val="0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871" y="233473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8" name="Rectangle 97"/>
              <p:cNvSpPr/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98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  <a:blipFill rotWithShape="1">
                <a:blip r:embed="rId16"/>
                <a:stretch>
                  <a:fillRect l="-18" t="-12" r="-344" b="1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44" grpId="0"/>
      <p:bldP spid="63" grpId="0"/>
      <p:bldP spid="42" grpId="0"/>
      <p:bldP spid="66" grpId="0"/>
      <p:bldP spid="87" grpId="0"/>
      <p:bldP spid="89" grpId="0"/>
      <p:bldP spid="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148" y="4081238"/>
            <a:ext cx="1522440" cy="1055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641" y="3903860"/>
            <a:ext cx="1053667" cy="1232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1.66667E-6 0.000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83951E-6 L 0.13611 0.1873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93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0"/>
                  </a:lnSpc>
                </a:pP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1">
                <a:blip r:embed="rId4"/>
                <a:stretch>
                  <a:fillRect l="-2" t="-16276" r="1" b="4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4057"/>
            </a:stretch>
          </a:blipFill>
        </p:spPr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4057"/>
            </a:stretch>
          </a:blipFill>
        </p:spPr>
      </p: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4057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  <a:endParaRPr lang="en-US" sz="6000" dirty="0">
              <a:solidFill>
                <a:srgbClr val="0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  <a:endParaRPr lang="en-US" sz="6000" dirty="0">
              <a:solidFill>
                <a:srgbClr val="0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  <a:blipFill rotWithShape="1">
                <a:blip r:embed="rId16"/>
                <a:stretch>
                  <a:fillRect l="-16" t="-13" r="18" b="1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10"/>
          <p:cNvGrpSpPr/>
          <p:nvPr/>
        </p:nvGrpSpPr>
        <p:grpSpPr>
          <a:xfrm>
            <a:off x="3400915" y="2598810"/>
            <a:ext cx="3727611" cy="2689833"/>
            <a:chOff x="0" y="0"/>
            <a:chExt cx="824114" cy="594678"/>
          </a:xfrm>
        </p:grpSpPr>
        <p:sp>
          <p:nvSpPr>
            <p:cNvPr id="8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1">
                <a:blip r:embed="rId17"/>
                <a:stretch>
                  <a:fillRect l="-17" t="-14" r="19" b="1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Group 13"/>
          <p:cNvGrpSpPr/>
          <p:nvPr/>
        </p:nvGrpSpPr>
        <p:grpSpPr>
          <a:xfrm>
            <a:off x="3400915" y="3696424"/>
            <a:ext cx="5758627" cy="2345947"/>
            <a:chOff x="0" y="0"/>
            <a:chExt cx="1853147" cy="754934"/>
          </a:xfrm>
        </p:grpSpPr>
        <p:sp>
          <p:nvSpPr>
            <p:cNvPr id="8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6" name="TextBox 44"/>
          <p:cNvSpPr txBox="1"/>
          <p:nvPr/>
        </p:nvSpPr>
        <p:spPr>
          <a:xfrm>
            <a:off x="3534164" y="292800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  <a:endParaRPr lang="en-US" sz="6000" dirty="0">
              <a:solidFill>
                <a:srgbClr val="0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351" y="2412170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8" name="Rectangle 87"/>
              <p:cNvSpPr/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  <a:blipFill rotWithShape="1">
                <a:blip r:embed="rId20"/>
                <a:stretch>
                  <a:fillRect l="-11" t="-21" r="13" b="2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Group 18"/>
          <p:cNvGrpSpPr/>
          <p:nvPr/>
        </p:nvGrpSpPr>
        <p:grpSpPr>
          <a:xfrm>
            <a:off x="9650807" y="2567069"/>
            <a:ext cx="3727611" cy="2689833"/>
            <a:chOff x="0" y="0"/>
            <a:chExt cx="824114" cy="594678"/>
          </a:xfrm>
        </p:grpSpPr>
        <p:sp>
          <p:nvSpPr>
            <p:cNvPr id="90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1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2" name="Group 21"/>
          <p:cNvGrpSpPr/>
          <p:nvPr/>
        </p:nvGrpSpPr>
        <p:grpSpPr>
          <a:xfrm>
            <a:off x="9650807" y="3664683"/>
            <a:ext cx="5758627" cy="2345947"/>
            <a:chOff x="0" y="0"/>
            <a:chExt cx="1853147" cy="754934"/>
          </a:xfrm>
        </p:grpSpPr>
        <p:sp>
          <p:nvSpPr>
            <p:cNvPr id="93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4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5" name="TextBox 44"/>
          <p:cNvSpPr txBox="1"/>
          <p:nvPr/>
        </p:nvSpPr>
        <p:spPr>
          <a:xfrm>
            <a:off x="9650807" y="2919810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  <a:endParaRPr lang="en-US" sz="6000" dirty="0">
              <a:solidFill>
                <a:srgbClr val="0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361" y="2315918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7" name="Rectangle 96"/>
              <p:cNvSpPr/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  <a:blipFill rotWithShape="1">
                <a:blip r:embed="rId21"/>
                <a:stretch>
                  <a:fillRect l="-7" t="-2" r="9" b="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5" grpId="0"/>
      <p:bldP spid="66" grpId="0"/>
      <p:bldP spid="86" grpId="0"/>
      <p:bldP spid="88" grpId="0"/>
      <p:bldP spid="95" grpId="0"/>
      <p:bldP spid="9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684" y="5963136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3.82716E-6 L 0.1118 3.82716E-6 C 0.16189 3.82716E-6 0.22369 0.0554 0.22369 0.10061 L 0.22369 0.2012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1" y="100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0"/>
                  </a:lnSpc>
                </a:pPr>
                <a:r>
                  <a:rPr lang="en-US" sz="6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1">
                <a:blip r:embed="rId4"/>
                <a:stretch>
                  <a:fillRect l="-2" t="-24439" r="1" b="4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405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4057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4057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  <a:endParaRPr lang="en-US" sz="6000" dirty="0">
              <a:solidFill>
                <a:srgbClr val="0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  <a:endParaRPr lang="en-US" sz="6000" dirty="0">
              <a:solidFill>
                <a:srgbClr val="0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  <a:endParaRPr lang="en-US" sz="6000" dirty="0">
              <a:solidFill>
                <a:srgbClr val="0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  <a:endParaRPr lang="en-US" sz="6000" dirty="0">
              <a:solidFill>
                <a:srgbClr val="00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  <a:blipFill rotWithShape="1">
                <a:blip r:embed="rId18"/>
                <a:stretch>
                  <a:fillRect l="-11" t="-34" r="13"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4" name="Rectangle 63"/>
              <p:cNvSpPr/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  <a:blipFill rotWithShape="1">
                <a:blip r:embed="rId19"/>
                <a:stretch>
                  <a:fillRect l="-11" t="-30" r="13" b="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  <a:blipFill rotWithShape="1">
                <a:blip r:embed="rId20"/>
                <a:stretch>
                  <a:fillRect l="-16" t="-13" r="18" b="3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  <a:blipFill rotWithShape="1">
                <a:blip r:embed="rId21"/>
                <a:stretch>
                  <a:fillRect l="-17" t="-14" r="19" b="1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2616</Words>
  <Application>WPS Presentation</Application>
  <PresentationFormat>Custom</PresentationFormat>
  <Paragraphs>238</Paragraphs>
  <Slides>25</Slides>
  <Notes>2</Notes>
  <HiddenSlides>0</HiddenSlides>
  <MMClips>16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46" baseType="lpstr">
      <vt:lpstr>Arial</vt:lpstr>
      <vt:lpstr>SimSun</vt:lpstr>
      <vt:lpstr>Wingdings</vt:lpstr>
      <vt:lpstr>Bubblebody Neue Ultra-Bold</vt:lpstr>
      <vt:lpstr>Segoe Print</vt:lpstr>
      <vt:lpstr>Open Sans Extrabold</vt:lpstr>
      <vt:lpstr>Calibri</vt:lpstr>
      <vt:lpstr>Times New Roman</vt:lpstr>
      <vt:lpstr>Cambria Math</vt:lpstr>
      <vt:lpstr>Microsoft YaHei</vt:lpstr>
      <vt:lpstr>Arial Unicode MS</vt:lpstr>
      <vt:lpstr>Aptos</vt:lpstr>
      <vt:lpstr>Cambria</vt:lpstr>
      <vt:lpstr>Paytone One</vt:lpstr>
      <vt:lpstr>Chapbook</vt:lpstr>
      <vt:lpstr>Calibri</vt:lpstr>
      <vt:lpstr>DFPOP1-W9</vt:lpstr>
      <vt:lpstr>等线</vt:lpstr>
      <vt:lpstr>等线 Light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Colourful Illustrative Class Agenda Educational Presentation</dc:title>
  <dc:creator>ASUS VivoBook</dc:creator>
  <cp:lastModifiedBy>Lai Vo</cp:lastModifiedBy>
  <cp:revision>65</cp:revision>
  <dcterms:created xsi:type="dcterms:W3CDTF">2006-08-16T00:00:00Z</dcterms:created>
  <dcterms:modified xsi:type="dcterms:W3CDTF">2024-10-09T08:41:27Z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F427EA7A61094AF2BA3B214E62D44A5D_12</vt:lpwstr>
  </property>
  <property fmtid="{D5CDD505-2E9C-101B-9397-08002B2CF9AE}" pid="3" name="KSOProductBuildVer">
    <vt:lpwstr>1033-12.2.0.18283</vt:lpwstr>
  </property>
</Properties>
</file>