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9" r:id="rId2"/>
    <p:sldId id="262" r:id="rId3"/>
    <p:sldId id="257" r:id="rId4"/>
    <p:sldId id="258" r:id="rId5"/>
    <p:sldId id="263" r:id="rId6"/>
    <p:sldId id="264" r:id="rId7"/>
    <p:sldId id="276" r:id="rId8"/>
    <p:sldId id="277" r:id="rId9"/>
    <p:sldId id="278" r:id="rId10"/>
    <p:sldId id="279" r:id="rId11"/>
    <p:sldId id="260" r:id="rId12"/>
    <p:sldId id="272" r:id="rId13"/>
    <p:sldId id="280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FCE"/>
    <a:srgbClr val="F8B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16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D67ED-E6C9-43FE-BEC6-58FB6681F5EF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9DFDE-0DCD-481C-9360-355D6280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1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1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9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8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2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4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314325" y="266701"/>
            <a:ext cx="11582400" cy="633412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255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963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86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075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06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907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84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2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539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251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818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125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750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39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2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4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1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9Slide.vn - 2019">
            <a:extLst>
              <a:ext uri="{FF2B5EF4-FFF2-40B4-BE49-F238E27FC236}">
                <a16:creationId xmlns:a16="http://schemas.microsoft.com/office/drawing/2014/main" id="{D23BA7F6-2CF5-4417-892E-01BAF43CA6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7928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65" y="3810000"/>
            <a:ext cx="6517189" cy="21033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1415C2D-0FF6-B3B9-9FCB-530AE4A3C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45" y="3429000"/>
            <a:ext cx="237155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2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219200" y="516823"/>
            <a:ext cx="11563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ý nào dưới đây nêu đúng công dụng của từ điển?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3AD0DE-0932-0B73-F280-799EAB81C5C4}"/>
              </a:ext>
            </a:extLst>
          </p:cNvPr>
          <p:cNvSpPr txBox="1"/>
          <p:nvPr/>
        </p:nvSpPr>
        <p:spPr>
          <a:xfrm>
            <a:off x="1209675" y="1704975"/>
            <a:ext cx="101631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A.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tin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về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loại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(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danh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động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,...).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B.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sử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qua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Dạy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nhớ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D.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Giúp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hiểu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nghĩa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58CCA10-26CD-72D1-45C0-3948ABBA603D}"/>
              </a:ext>
            </a:extLst>
          </p:cNvPr>
          <p:cNvSpPr/>
          <p:nvPr/>
        </p:nvSpPr>
        <p:spPr>
          <a:xfrm>
            <a:off x="1000125" y="1752600"/>
            <a:ext cx="800100" cy="6477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06AD76-380E-628A-34BE-FF25FCCFB2D8}"/>
              </a:ext>
            </a:extLst>
          </p:cNvPr>
          <p:cNvSpPr/>
          <p:nvPr/>
        </p:nvSpPr>
        <p:spPr>
          <a:xfrm>
            <a:off x="1095375" y="2857500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15552A-529F-00CE-6139-39ED323FDE19}"/>
              </a:ext>
            </a:extLst>
          </p:cNvPr>
          <p:cNvSpPr/>
          <p:nvPr/>
        </p:nvSpPr>
        <p:spPr>
          <a:xfrm>
            <a:off x="1123950" y="3971925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71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988200" y="1379982"/>
            <a:ext cx="10276002" cy="903387"/>
          </a:xfrm>
          <a:prstGeom prst="roundRect">
            <a:avLst>
              <a:gd name="adj" fmla="val 26613"/>
            </a:avLst>
          </a:prstGeom>
          <a:noFill/>
          <a:ln w="19050">
            <a:solidFill>
              <a:srgbClr val="5C974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lvl="0" algn="ctr"/>
            <a:r>
              <a:rPr lang="it-IT" sz="44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Trò chơi “Ai nhanh – Ai đúng”.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99952-F01E-5CD2-1A95-42433D8FF2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45" y="2607172"/>
            <a:ext cx="5344429" cy="290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5A77C7-CEC0-9B4D-7632-D047F1B6FD77}"/>
              </a:ext>
            </a:extLst>
          </p:cNvPr>
          <p:cNvSpPr/>
          <p:nvPr/>
        </p:nvSpPr>
        <p:spPr>
          <a:xfrm>
            <a:off x="647700" y="514351"/>
            <a:ext cx="10963275" cy="4000500"/>
          </a:xfrm>
          <a:custGeom>
            <a:avLst/>
            <a:gdLst>
              <a:gd name="connsiteX0" fmla="*/ 0 w 10963275"/>
              <a:gd name="connsiteY0" fmla="*/ 0 h 4000500"/>
              <a:gd name="connsiteX1" fmla="*/ 10963275 w 10963275"/>
              <a:gd name="connsiteY1" fmla="*/ 0 h 4000500"/>
              <a:gd name="connsiteX2" fmla="*/ 10963275 w 10963275"/>
              <a:gd name="connsiteY2" fmla="*/ 4000500 h 4000500"/>
              <a:gd name="connsiteX3" fmla="*/ 0 w 10963275"/>
              <a:gd name="connsiteY3" fmla="*/ 4000500 h 4000500"/>
              <a:gd name="connsiteX4" fmla="*/ 0 w 10963275"/>
              <a:gd name="connsiteY4" fmla="*/ 0 h 400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63275" h="4000500" fill="none" extrusionOk="0">
                <a:moveTo>
                  <a:pt x="0" y="0"/>
                </a:moveTo>
                <a:cubicBezTo>
                  <a:pt x="1306385" y="69398"/>
                  <a:pt x="9368662" y="-102844"/>
                  <a:pt x="10963275" y="0"/>
                </a:cubicBezTo>
                <a:cubicBezTo>
                  <a:pt x="10866769" y="1715556"/>
                  <a:pt x="10836093" y="2854757"/>
                  <a:pt x="10963275" y="4000500"/>
                </a:cubicBezTo>
                <a:cubicBezTo>
                  <a:pt x="8656902" y="3893121"/>
                  <a:pt x="1203087" y="3974842"/>
                  <a:pt x="0" y="4000500"/>
                </a:cubicBezTo>
                <a:cubicBezTo>
                  <a:pt x="93486" y="3257893"/>
                  <a:pt x="34874" y="1553309"/>
                  <a:pt x="0" y="0"/>
                </a:cubicBezTo>
                <a:close/>
              </a:path>
              <a:path w="10963275" h="4000500" stroke="0" extrusionOk="0">
                <a:moveTo>
                  <a:pt x="0" y="0"/>
                </a:moveTo>
                <a:cubicBezTo>
                  <a:pt x="1942963" y="-66283"/>
                  <a:pt x="6999309" y="-106320"/>
                  <a:pt x="10963275" y="0"/>
                </a:cubicBezTo>
                <a:cubicBezTo>
                  <a:pt x="10909686" y="1447042"/>
                  <a:pt x="10872895" y="2716016"/>
                  <a:pt x="10963275" y="4000500"/>
                </a:cubicBezTo>
                <a:cubicBezTo>
                  <a:pt x="7078714" y="4118037"/>
                  <a:pt x="5063105" y="3880561"/>
                  <a:pt x="0" y="4000500"/>
                </a:cubicBezTo>
                <a:cubicBezTo>
                  <a:pt x="-7664" y="2341912"/>
                  <a:pt x="-130821" y="108904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huẩn bị một số từ ngữ: cao vút, xanh thẳm, mênh mông, ….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lớp thành 2 nhóm, của một số đại diện tham gia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ử dụng từ điển và tra nghĩa của các từ đó.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nào tìm được nghĩa của từ nhanh hơn sẽ thắng cuộc.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13F34C9D-BE06-EDC0-1219-4D0FEA2E08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4899025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79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3881755" y="2216935"/>
            <a:ext cx="5343799" cy="1230073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........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B1721F19-C5A9-10F2-F864-5B456FBE2A9A}"/>
              </a:ext>
            </a:extLst>
          </p:cNvPr>
          <p:cNvGrpSpPr/>
          <p:nvPr/>
        </p:nvGrpSpPr>
        <p:grpSpPr>
          <a:xfrm>
            <a:off x="1787550" y="3953900"/>
            <a:ext cx="4188409" cy="1230073"/>
            <a:chOff x="608093" y="4877618"/>
            <a:chExt cx="4188409" cy="1230073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id="{9BFDED3D-4D1C-601A-A166-F7B0D82ECB39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FAF9643C-D267-70D5-AAF5-11F88DD04D9F}"/>
                </a:ext>
              </a:extLst>
            </p:cNvPr>
            <p:cNvSpPr txBox="1"/>
            <p:nvPr/>
          </p:nvSpPr>
          <p:spPr>
            <a:xfrm>
              <a:off x="771332" y="5152416"/>
              <a:ext cx="3824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........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632C9B76-C171-F41E-A6EA-19EB771A7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r="10255"/>
          <a:stretch>
            <a:fillRect/>
          </a:stretch>
        </p:blipFill>
        <p:spPr>
          <a:xfrm>
            <a:off x="1654958" y="3054117"/>
            <a:ext cx="3103147" cy="3255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54D182-8019-30C9-61CE-927857715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935" y="1465256"/>
            <a:ext cx="3109229" cy="16033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469952-EBA9-6BEF-C3F9-5E8658F27FBD}"/>
              </a:ext>
            </a:extLst>
          </p:cNvPr>
          <p:cNvSpPr/>
          <p:nvPr/>
        </p:nvSpPr>
        <p:spPr>
          <a:xfrm>
            <a:off x="5200649" y="771525"/>
            <a:ext cx="6534151" cy="3419475"/>
          </a:xfrm>
          <a:custGeom>
            <a:avLst/>
            <a:gdLst>
              <a:gd name="connsiteX0" fmla="*/ 0 w 6534151"/>
              <a:gd name="connsiteY0" fmla="*/ 0 h 3419475"/>
              <a:gd name="connsiteX1" fmla="*/ 6534151 w 6534151"/>
              <a:gd name="connsiteY1" fmla="*/ 0 h 3419475"/>
              <a:gd name="connsiteX2" fmla="*/ 6534151 w 6534151"/>
              <a:gd name="connsiteY2" fmla="*/ 3419475 h 3419475"/>
              <a:gd name="connsiteX3" fmla="*/ 0 w 6534151"/>
              <a:gd name="connsiteY3" fmla="*/ 3419475 h 3419475"/>
              <a:gd name="connsiteX4" fmla="*/ 0 w 6534151"/>
              <a:gd name="connsiteY4" fmla="*/ 0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4151" h="3419475" fill="none" extrusionOk="0">
                <a:moveTo>
                  <a:pt x="0" y="0"/>
                </a:moveTo>
                <a:cubicBezTo>
                  <a:pt x="2455859" y="69398"/>
                  <a:pt x="3785127" y="-102844"/>
                  <a:pt x="6534151" y="0"/>
                </a:cubicBezTo>
                <a:cubicBezTo>
                  <a:pt x="6437645" y="666499"/>
                  <a:pt x="6406969" y="2342855"/>
                  <a:pt x="6534151" y="3419475"/>
                </a:cubicBezTo>
                <a:cubicBezTo>
                  <a:pt x="4865071" y="3312096"/>
                  <a:pt x="2684860" y="3393817"/>
                  <a:pt x="0" y="3419475"/>
                </a:cubicBezTo>
                <a:cubicBezTo>
                  <a:pt x="93486" y="2289270"/>
                  <a:pt x="34874" y="512595"/>
                  <a:pt x="0" y="0"/>
                </a:cubicBezTo>
                <a:close/>
              </a:path>
              <a:path w="6534151" h="3419475" stroke="0" extrusionOk="0">
                <a:moveTo>
                  <a:pt x="0" y="0"/>
                </a:moveTo>
                <a:cubicBezTo>
                  <a:pt x="1152632" y="-66283"/>
                  <a:pt x="5252188" y="-106320"/>
                  <a:pt x="6534151" y="0"/>
                </a:cubicBezTo>
                <a:cubicBezTo>
                  <a:pt x="6480562" y="360235"/>
                  <a:pt x="6443771" y="2444440"/>
                  <a:pt x="6534151" y="3419475"/>
                </a:cubicBezTo>
                <a:cubicBezTo>
                  <a:pt x="4239662" y="3537012"/>
                  <a:pt x="692141" y="3299536"/>
                  <a:pt x="0" y="3419475"/>
                </a:cubicBezTo>
                <a:cubicBezTo>
                  <a:pt x="-7664" y="2451618"/>
                  <a:pt x="-130821" y="1286611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 tôi thân béo, gáy tròn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 tài nhờ có nghìn con tuyệt vời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 người muốn hiểu mẹ tôi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Quen biết cả đời mà dễ hiểu đâu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 cái gì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B17AA0-F3C7-5132-B095-2BD296BA3B5C}"/>
              </a:ext>
            </a:extLst>
          </p:cNvPr>
          <p:cNvSpPr txBox="1"/>
          <p:nvPr/>
        </p:nvSpPr>
        <p:spPr>
          <a:xfrm>
            <a:off x="5762625" y="4552950"/>
            <a:ext cx="512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Đáp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án</a:t>
            </a:r>
            <a:r>
              <a:rPr lang="en-US" sz="3600" b="1" dirty="0">
                <a:solidFill>
                  <a:srgbClr val="FF0000"/>
                </a:solidFill>
              </a:rPr>
              <a:t>: </a:t>
            </a:r>
            <a:r>
              <a:rPr lang="en-US" sz="3600" b="1" dirty="0" err="1">
                <a:solidFill>
                  <a:srgbClr val="FF0000"/>
                </a:solidFill>
              </a:rPr>
              <a:t>Quyển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từ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điển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04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BCF5E-D241-56AD-8EAA-C846190AA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508" y="1304111"/>
            <a:ext cx="5736833" cy="1182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4C5B8B-4B82-D4A9-1425-1C679232A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671" y="2168533"/>
            <a:ext cx="5255207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A1A31DD-7276-8AC8-6FE7-8199686A4CAA}"/>
              </a:ext>
            </a:extLst>
          </p:cNvPr>
          <p:cNvSpPr txBox="1"/>
          <p:nvPr/>
        </p:nvSpPr>
        <p:spPr>
          <a:xfrm>
            <a:off x="1371600" y="1981200"/>
            <a:ext cx="9753600" cy="1312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Biết cách dùng từ điển và nắm được các công dụng của từ điển.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D033B7A-0D4D-E010-B3B4-54AD21C4F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101" y="780184"/>
            <a:ext cx="597459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64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318AC1D-8FF7-D0BC-0158-0EE432BF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04" y="3343615"/>
            <a:ext cx="2682472" cy="30787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817079-BFE9-4F02-AAF7-337A2790C9E8}"/>
              </a:ext>
            </a:extLst>
          </p:cNvPr>
          <p:cNvSpPr txBox="1"/>
          <p:nvPr/>
        </p:nvSpPr>
        <p:spPr>
          <a:xfrm>
            <a:off x="3943349" y="4200525"/>
            <a:ext cx="6257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9525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323976" y="304800"/>
            <a:ext cx="9648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 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Đọc hướng dẫn và thực hành sử dụng từ điển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59FF6-35B1-AA2F-CBBC-90A5BA107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7" y="1666874"/>
            <a:ext cx="6824640" cy="44862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ED2DF8-F43D-B23B-656A-7D49A8DB31CC}"/>
              </a:ext>
            </a:extLst>
          </p:cNvPr>
          <p:cNvSpPr/>
          <p:nvPr/>
        </p:nvSpPr>
        <p:spPr>
          <a:xfrm>
            <a:off x="7381875" y="1666875"/>
            <a:ext cx="4552950" cy="4638675"/>
          </a:xfrm>
          <a:custGeom>
            <a:avLst/>
            <a:gdLst>
              <a:gd name="connsiteX0" fmla="*/ 0 w 4552950"/>
              <a:gd name="connsiteY0" fmla="*/ 0 h 4638675"/>
              <a:gd name="connsiteX1" fmla="*/ 4552950 w 4552950"/>
              <a:gd name="connsiteY1" fmla="*/ 0 h 4638675"/>
              <a:gd name="connsiteX2" fmla="*/ 4552950 w 4552950"/>
              <a:gd name="connsiteY2" fmla="*/ 4638675 h 4638675"/>
              <a:gd name="connsiteX3" fmla="*/ 0 w 4552950"/>
              <a:gd name="connsiteY3" fmla="*/ 4638675 h 4638675"/>
              <a:gd name="connsiteX4" fmla="*/ 0 w 4552950"/>
              <a:gd name="connsiteY4" fmla="*/ 0 h 463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2950" h="4638675" fill="none" extrusionOk="0">
                <a:moveTo>
                  <a:pt x="0" y="0"/>
                </a:moveTo>
                <a:cubicBezTo>
                  <a:pt x="2021510" y="69398"/>
                  <a:pt x="3404086" y="-102844"/>
                  <a:pt x="4552950" y="0"/>
                </a:cubicBezTo>
                <a:cubicBezTo>
                  <a:pt x="4456444" y="2061601"/>
                  <a:pt x="4425768" y="3478977"/>
                  <a:pt x="4552950" y="4638675"/>
                </a:cubicBezTo>
                <a:cubicBezTo>
                  <a:pt x="3577294" y="4531296"/>
                  <a:pt x="2121008" y="4613017"/>
                  <a:pt x="0" y="4638675"/>
                </a:cubicBezTo>
                <a:cubicBezTo>
                  <a:pt x="93486" y="4076035"/>
                  <a:pt x="34874" y="767198"/>
                  <a:pt x="0" y="0"/>
                </a:cubicBezTo>
                <a:close/>
              </a:path>
              <a:path w="4552950" h="4638675" stroke="0" extrusionOk="0">
                <a:moveTo>
                  <a:pt x="0" y="0"/>
                </a:moveTo>
                <a:cubicBezTo>
                  <a:pt x="1617421" y="-66283"/>
                  <a:pt x="2707055" y="-106320"/>
                  <a:pt x="4552950" y="0"/>
                </a:cubicBezTo>
                <a:cubicBezTo>
                  <a:pt x="4499361" y="695523"/>
                  <a:pt x="4462570" y="2452266"/>
                  <a:pt x="4552950" y="4638675"/>
                </a:cubicBezTo>
                <a:cubicBezTo>
                  <a:pt x="3751997" y="4756212"/>
                  <a:pt x="1949444" y="4518736"/>
                  <a:pt x="0" y="4638675"/>
                </a:cubicBezTo>
                <a:cubicBezTo>
                  <a:pt x="-7664" y="4123905"/>
                  <a:pt x="-130821" y="63056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 khi tìm nghĩa của từ trong từ điển, cần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họn từ điển thích hợp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phần hướng dẫn sử dụng để biết cách sắp xếp mục từ và những thông tin cần thiết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các quy ước ở phần Chữ viết tắt.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677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476250" y="392998"/>
            <a:ext cx="11563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vào các bước tìm nghĩa của từ theo ví dụ dưới đây, tìm nhanh nghĩa của các từ </a:t>
            </a:r>
            <a:r>
              <a:rPr lang="vi-VN" sz="3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 ngất, cheo leo, hoang vu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từ điển.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628A65-6A82-A847-950F-BFAA0CE007AC}"/>
              </a:ext>
            </a:extLst>
          </p:cNvPr>
          <p:cNvSpPr txBox="1"/>
          <p:nvPr/>
        </p:nvSpPr>
        <p:spPr>
          <a:xfrm>
            <a:off x="714375" y="1533525"/>
            <a:ext cx="532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Ví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dụ</a:t>
            </a:r>
            <a:r>
              <a:rPr lang="en-US" sz="2400" b="1" i="1" dirty="0">
                <a:solidFill>
                  <a:srgbClr val="FF0000"/>
                </a:solidFill>
              </a:rPr>
              <a:t>: </a:t>
            </a:r>
            <a:r>
              <a:rPr lang="en-US" sz="2400" b="1" i="1" dirty="0" err="1">
                <a:solidFill>
                  <a:srgbClr val="FF0000"/>
                </a:solidFill>
              </a:rPr>
              <a:t>Tìm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nghĩa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của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từ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bình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minh</a:t>
            </a:r>
            <a:r>
              <a:rPr lang="en-US" sz="2400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2A2381-1EE3-8A63-61F6-11E100748E5A}"/>
              </a:ext>
            </a:extLst>
          </p:cNvPr>
          <p:cNvSpPr/>
          <p:nvPr/>
        </p:nvSpPr>
        <p:spPr>
          <a:xfrm>
            <a:off x="942975" y="2066925"/>
            <a:ext cx="7448550" cy="8477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1: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38B79-07D3-1289-EBDF-BE40E6BBFCB5}"/>
              </a:ext>
            </a:extLst>
          </p:cNvPr>
          <p:cNvSpPr/>
          <p:nvPr/>
        </p:nvSpPr>
        <p:spPr>
          <a:xfrm>
            <a:off x="942975" y="3133725"/>
            <a:ext cx="10820400" cy="149542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-&gt;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44F482-4505-32A8-C73D-B05DEDD02C05}"/>
              </a:ext>
            </a:extLst>
          </p:cNvPr>
          <p:cNvSpPr/>
          <p:nvPr/>
        </p:nvSpPr>
        <p:spPr>
          <a:xfrm>
            <a:off x="1019175" y="4800600"/>
            <a:ext cx="7448550" cy="847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3: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E740A0-D43F-D502-38A7-981344501D65}"/>
              </a:ext>
            </a:extLst>
          </p:cNvPr>
          <p:cNvSpPr/>
          <p:nvPr/>
        </p:nvSpPr>
        <p:spPr>
          <a:xfrm>
            <a:off x="1009649" y="5800725"/>
            <a:ext cx="10506076" cy="752475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B893DE-31A2-81E0-2828-6A9F40865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308" y="2352675"/>
            <a:ext cx="3786867" cy="14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1FA30B-FA32-EBE5-2DAE-35367F853F55}"/>
              </a:ext>
            </a:extLst>
          </p:cNvPr>
          <p:cNvGrpSpPr/>
          <p:nvPr/>
        </p:nvGrpSpPr>
        <p:grpSpPr>
          <a:xfrm>
            <a:off x="1781175" y="805785"/>
            <a:ext cx="8812722" cy="2423190"/>
            <a:chOff x="3432425" y="3473358"/>
            <a:chExt cx="3804151" cy="195977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E3F9DE5-7ABA-9A17-1C24-A0EABBA04895}"/>
                </a:ext>
              </a:extLst>
            </p:cNvPr>
            <p:cNvSpPr/>
            <p:nvPr/>
          </p:nvSpPr>
          <p:spPr>
            <a:xfrm>
              <a:off x="3432425" y="3473358"/>
              <a:ext cx="3804151" cy="162394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824E19-9168-4056-53A7-F7C7F95BE4F1}"/>
                </a:ext>
              </a:extLst>
            </p:cNvPr>
            <p:cNvSpPr txBox="1"/>
            <p:nvPr/>
          </p:nvSpPr>
          <p:spPr>
            <a:xfrm>
              <a:off x="3485876" y="3543064"/>
              <a:ext cx="3700455" cy="1890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a typeface="Times New Roman" panose="02020603050405020304" pitchFamily="18" charset="0"/>
                </a:rPr>
                <a:t>V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ận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dụng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bước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như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hướng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dẫn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để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tìm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ra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nghĩa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của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cao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ngất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cheo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leo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hoang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vu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trong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điển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.  </a:t>
              </a:r>
            </a:p>
          </p:txBody>
        </p:sp>
      </p:grpSp>
      <p:pic>
        <p:nvPicPr>
          <p:cNvPr id="5" name="图片 1" descr="7">
            <a:extLst>
              <a:ext uri="{FF2B5EF4-FFF2-40B4-BE49-F238E27FC236}">
                <a16:creationId xmlns:a16="http://schemas.microsoft.com/office/drawing/2014/main" id="{394F81F8-DB2F-E005-0E5C-D07E36687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013" y="2527270"/>
            <a:ext cx="4699611" cy="398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E38B79-07D3-1289-EBDF-BE40E6BBFCB5}"/>
              </a:ext>
            </a:extLst>
          </p:cNvPr>
          <p:cNvSpPr/>
          <p:nvPr/>
        </p:nvSpPr>
        <p:spPr>
          <a:xfrm>
            <a:off x="800100" y="857250"/>
            <a:ext cx="5495925" cy="90487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ngất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44F482-4505-32A8-C73D-B05DEDD02C05}"/>
              </a:ext>
            </a:extLst>
          </p:cNvPr>
          <p:cNvSpPr/>
          <p:nvPr/>
        </p:nvSpPr>
        <p:spPr>
          <a:xfrm>
            <a:off x="742950" y="2066925"/>
            <a:ext cx="9715500" cy="13430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 leo: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 cao và không có chỗ bấu víu gây cảm giác nguy hiểm dễ bị rơi ngã.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E740A0-D43F-D502-38A7-981344501D65}"/>
              </a:ext>
            </a:extLst>
          </p:cNvPr>
          <p:cNvSpPr/>
          <p:nvPr/>
        </p:nvSpPr>
        <p:spPr>
          <a:xfrm>
            <a:off x="628649" y="3733800"/>
            <a:ext cx="10506076" cy="1238250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oang vu: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trạng thái bỏ không để cho cây cỏ mọc tự nhiên chưa hề có tác động của con người.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291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445</Words>
  <Application>Microsoft Office PowerPoint</Application>
  <PresentationFormat>Widescreen</PresentationFormat>
  <Paragraphs>40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Cambria</vt:lpstr>
      <vt:lpstr>Cambria (Đầu đề)</vt:lpstr>
      <vt:lpstr>Coiny</vt:lpstr>
      <vt:lpstr>Times New Roman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2023-08-10T09:09:33Z</dcterms:created>
  <dcterms:modified xsi:type="dcterms:W3CDTF">2024-10-28T01:07:18Z</dcterms:modified>
</cp:coreProperties>
</file>