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29"/>
  </p:notesMasterIdLst>
  <p:sldIdLst>
    <p:sldId id="419" r:id="rId6"/>
    <p:sldId id="299" r:id="rId7"/>
    <p:sldId id="268" r:id="rId8"/>
    <p:sldId id="298" r:id="rId9"/>
    <p:sldId id="300" r:id="rId10"/>
    <p:sldId id="301" r:id="rId11"/>
    <p:sldId id="302" r:id="rId12"/>
    <p:sldId id="546" r:id="rId13"/>
    <p:sldId id="348" r:id="rId14"/>
    <p:sldId id="545" r:id="rId15"/>
    <p:sldId id="536" r:id="rId16"/>
    <p:sldId id="547" r:id="rId17"/>
    <p:sldId id="539" r:id="rId18"/>
    <p:sldId id="257" r:id="rId19"/>
    <p:sldId id="305" r:id="rId20"/>
    <p:sldId id="317" r:id="rId21"/>
    <p:sldId id="537" r:id="rId22"/>
    <p:sldId id="548" r:id="rId23"/>
    <p:sldId id="549" r:id="rId24"/>
    <p:sldId id="550" r:id="rId25"/>
    <p:sldId id="551" r:id="rId26"/>
    <p:sldId id="552"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57" autoAdjust="0"/>
  </p:normalViewPr>
  <p:slideViewPr>
    <p:cSldViewPr snapToGrid="0">
      <p:cViewPr varScale="1">
        <p:scale>
          <a:sx n="62" d="100"/>
          <a:sy n="62" d="100"/>
        </p:scale>
        <p:origin x="1056"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a:t>
            </a:r>
            <a:r>
              <a:rPr lang="vi-VN"/>
              <a:t>Các nick khác đều là giả mạo</a:t>
            </a:r>
          </a:p>
          <a:p>
            <a:pPr marL="0" lvl="0" indent="0" algn="l" rtl="0">
              <a:spcBef>
                <a:spcPts val="0"/>
              </a:spcBef>
              <a:spcAft>
                <a:spcPts val="0"/>
              </a:spcAft>
              <a:buNone/>
            </a:pPr>
            <a:endParaRPr/>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10/8/2024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08/10/2024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08/10/2024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8827B6ED-3C83-3B41-C09D-696B4358AD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5.svg"/><Relationship Id="rId7" Type="http://schemas.openxmlformats.org/officeDocument/2006/relationships/image" Target="../media/image49.gif"/><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slide" Target="slide19.xml"/><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49.gif"/><Relationship Id="rId5" Type="http://schemas.openxmlformats.org/officeDocument/2006/relationships/slide" Target="slide1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15.xml"/><Relationship Id="rId5" Type="http://schemas.openxmlformats.org/officeDocument/2006/relationships/image" Target="../media/image58.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slide" Target="slide15.xml"/><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audio" Target="../media/audio1.wav"/><Relationship Id="rId21" Type="http://schemas.openxmlformats.org/officeDocument/2006/relationships/image" Target="../media/image30.svg"/><Relationship Id="rId7" Type="http://schemas.openxmlformats.org/officeDocument/2006/relationships/image" Target="../media/image19.png"/><Relationship Id="rId12" Type="http://schemas.openxmlformats.org/officeDocument/2006/relationships/slide" Target="slide6.xml"/><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image" Target="../media/image22.svg"/><Relationship Id="rId5" Type="http://schemas.openxmlformats.org/officeDocument/2006/relationships/image" Target="../media/image16.jpg"/><Relationship Id="rId15" Type="http://schemas.openxmlformats.org/officeDocument/2006/relationships/image" Target="../media/image25.png"/><Relationship Id="rId10" Type="http://schemas.openxmlformats.org/officeDocument/2006/relationships/image" Target="../media/image21.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4.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889</Words>
  <Application>Microsoft Office PowerPoint</Application>
  <PresentationFormat>Widescreen</PresentationFormat>
  <Paragraphs>102</Paragraphs>
  <Slides>23</Slides>
  <Notes>12</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Hồng Loan</cp:lastModifiedBy>
  <cp:revision>39</cp:revision>
  <dcterms:created xsi:type="dcterms:W3CDTF">2024-05-12T02:27:59Z</dcterms:created>
  <dcterms:modified xsi:type="dcterms:W3CDTF">2024-10-08T08:14:46Z</dcterms:modified>
</cp:coreProperties>
</file>