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430" r:id="rId5"/>
    <p:sldId id="263" r:id="rId6"/>
    <p:sldId id="272" r:id="rId7"/>
    <p:sldId id="434" r:id="rId8"/>
    <p:sldId id="435" r:id="rId9"/>
    <p:sldId id="436" r:id="rId10"/>
    <p:sldId id="445" r:id="rId11"/>
    <p:sldId id="446" r:id="rId12"/>
    <p:sldId id="447" r:id="rId13"/>
    <p:sldId id="444" r:id="rId14"/>
    <p:sldId id="44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299" name="Picture 9">
            <a:extLst>
              <a:ext uri="{FF2B5EF4-FFF2-40B4-BE49-F238E27FC236}">
                <a16:creationId xmlns:a16="http://schemas.microsoft.com/office/drawing/2014/main" id="{A1862029-3DF1-4552-853B-50F71D60CD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88012" y="4495272"/>
            <a:ext cx="4508413" cy="2362729"/>
          </a:xfrm>
          <a:prstGeom prst="rect">
            <a:avLst/>
          </a:prstGeom>
        </p:spPr>
      </p:pic>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5"/>
          <a:stretch>
            <a:fillRect/>
          </a:stretch>
        </p:blipFill>
        <p:spPr>
          <a:xfrm>
            <a:off x="3089565" y="1248783"/>
            <a:ext cx="7955970" cy="31031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barn(inVertical)">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679</Words>
  <Application>Microsoft Office PowerPoint</Application>
  <PresentationFormat>Widescreen</PresentationFormat>
  <Paragraphs>31</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Cambria</vt:lpstr>
      <vt:lpstr>Chewy</vt:lpstr>
      <vt:lpstr>Comfortaa</vt:lpstr>
      <vt:lpstr>Delius Unicase</vt:lpstr>
      <vt:lpstr>iCiel Pony</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11</cp:revision>
  <dcterms:created xsi:type="dcterms:W3CDTF">2023-08-10T09:44:58Z</dcterms:created>
  <dcterms:modified xsi:type="dcterms:W3CDTF">2024-10-30T13:31:18Z</dcterms:modified>
</cp:coreProperties>
</file>