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257" r:id="rId4"/>
    <p:sldId id="258" r:id="rId5"/>
    <p:sldId id="283" r:id="rId6"/>
    <p:sldId id="284" r:id="rId7"/>
    <p:sldId id="285" r:id="rId8"/>
    <p:sldId id="286" r:id="rId9"/>
    <p:sldId id="287" r:id="rId10"/>
    <p:sldId id="1496"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31" r:id="rId30"/>
    <p:sldId id="1500" r:id="rId31"/>
    <p:sldId id="1546" r:id="rId32"/>
    <p:sldId id="508"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4" d="100"/>
          <a:sy n="94" d="100"/>
        </p:scale>
        <p:origin x="-240"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3699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347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1515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67244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33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8338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3080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83683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933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4627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2024/7/30</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8808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991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9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2024/7/30</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2024/7/30</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7/30/2024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689680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image" Target="../media/image14.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7.png"/><Relationship Id="rId4" Type="http://schemas.openxmlformats.org/officeDocument/2006/relationships/tags" Target="../tags/tag5.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6.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9.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29.png"/><Relationship Id="rId7"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3.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2.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6.png"/><Relationship Id="rId5" Type="http://schemas.openxmlformats.org/officeDocument/2006/relationships/audio" Target="NULL" TargetMode="External"/><Relationship Id="rId1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3.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2.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7 – </a:t>
            </a:r>
            <a:r>
              <a:rPr lang="en-US" sz="3600" dirty="0" err="1">
                <a:solidFill>
                  <a:srgbClr val="FF0000"/>
                </a:solidFill>
                <a:latin typeface="Times New Roman" pitchFamily="18" charset="0"/>
                <a:cs typeface="Times New Roman" pitchFamily="18" charset="0"/>
              </a:rPr>
              <a:t>Đọc</a:t>
            </a:r>
            <a:endParaRPr lang="en-US" sz="3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445062" y="1217747"/>
            <a:ext cx="4984693"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3303305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xmlns="" id="{38F8C683-B3A4-4D02-9C6B-D9D002648AD9}"/>
              </a:ext>
            </a:extLst>
          </p:cNvPr>
          <p:cNvSpPr/>
          <p:nvPr/>
        </p:nvSpPr>
        <p:spPr>
          <a:xfrm>
            <a:off x="857765" y="1217747"/>
            <a:ext cx="479047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xmlns=""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xmlns="" id="{D48B30C7-F246-478C-9E50-6406C36726F9}"/>
              </a:ext>
            </a:extLst>
          </p:cNvPr>
          <p:cNvSpPr/>
          <p:nvPr/>
        </p:nvSpPr>
        <p:spPr>
          <a:xfrm>
            <a:off x="6242707" y="1103447"/>
            <a:ext cx="5401732"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xmlns=""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xmlns=""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xmlns=""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xmlns=""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xmlns=""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xmlns=""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xmlns=""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xmlns=""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xmlns=""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xmlns=""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xmlns=""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xmlns=""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xmlns=""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4712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xmlns="" id="{1C02FDAE-0940-40ED-994B-77A9B148DE76}"/>
              </a:ext>
            </a:extLst>
          </p:cNvPr>
          <p:cNvSpPr/>
          <p:nvPr/>
        </p:nvSpPr>
        <p:spPr>
          <a:xfrm>
            <a:off x="6242707" y="1160597"/>
            <a:ext cx="5450284"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xmlns=""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xmlns=""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xmlns=""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xmlns=""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xmlns=""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170536588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xmlns=""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xmlns=""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xmlns=""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xmlns=""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xmlns=""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xmlns=""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xmlns=""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xmlns=""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xmlns=""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xmlns=""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xmlns=""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xmlns=""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xmlns=""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xmlns=""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xmlns=""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xmlns=""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289792744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xmlns=""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xmlns=""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xmlns=""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xmlns=""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gò</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xmlns=""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1246</Words>
  <Application>Microsoft Office PowerPoint</Application>
  <PresentationFormat>Custom</PresentationFormat>
  <Paragraphs>255</Paragraphs>
  <Slides>31</Slides>
  <Notes>27</Notes>
  <HiddenSlides>0</HiddenSlides>
  <MMClips>17</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Office 主题​​</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38</cp:revision>
  <dcterms:created xsi:type="dcterms:W3CDTF">2022-06-15T02:48:14Z</dcterms:created>
  <dcterms:modified xsi:type="dcterms:W3CDTF">2024-07-30T08:42:40Z</dcterms:modified>
</cp:coreProperties>
</file>