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26"/>
  </p:notesMasterIdLst>
  <p:sldIdLst>
    <p:sldId id="875" r:id="rId6"/>
    <p:sldId id="874" r:id="rId7"/>
    <p:sldId id="872" r:id="rId8"/>
    <p:sldId id="293" r:id="rId9"/>
    <p:sldId id="868" r:id="rId10"/>
    <p:sldId id="257" r:id="rId11"/>
    <p:sldId id="836" r:id="rId12"/>
    <p:sldId id="837" r:id="rId13"/>
    <p:sldId id="876" r:id="rId14"/>
    <p:sldId id="845" r:id="rId15"/>
    <p:sldId id="865" r:id="rId16"/>
    <p:sldId id="848" r:id="rId17"/>
    <p:sldId id="849" r:id="rId18"/>
    <p:sldId id="850" r:id="rId19"/>
    <p:sldId id="878" r:id="rId20"/>
    <p:sldId id="857" r:id="rId21"/>
    <p:sldId id="881" r:id="rId22"/>
    <p:sldId id="879" r:id="rId23"/>
    <p:sldId id="882" r:id="rId24"/>
    <p:sldId id="8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2024/9/22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image" Target="../media/image29.jp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98AF26-6A09-460A-9176-BE3BD640EA4C}"/>
              </a:ext>
            </a:extLst>
          </p:cNvPr>
          <p:cNvSpPr txBox="1"/>
          <p:nvPr/>
        </p:nvSpPr>
        <p:spPr>
          <a:xfrm>
            <a:off x="600373" y="1509968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  4 :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  8 : 4 = 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12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lvl="0"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lvl="0"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BD561F-987E-4807-9037-721A22B1B342}"/>
              </a:ext>
            </a:extLst>
          </p:cNvPr>
          <p:cNvSpPr txBox="1"/>
          <p:nvPr/>
        </p:nvSpPr>
        <p:spPr>
          <a:xfrm>
            <a:off x="4110155" y="152030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24 :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28 :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32 :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36 : 4 = 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40 : 4 =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396389" y="1534143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892128" y="1500479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895876" y="2305938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906502" y="3148855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892128" y="4011045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927241" y="4851693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396390" y="2410196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371573" y="3158766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418503" y="391297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00294" y="4851692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577867" y="2932355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7" grpId="0"/>
          <p:bldP spid="18" grpId="0"/>
          <p:bldP spid="19" grpId="0"/>
          <p:bldP spid="20" grpId="0"/>
          <p:bldP spid="21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7" grpId="0"/>
          <p:bldP spid="18" grpId="0"/>
          <p:bldP spid="19" grpId="0"/>
          <p:bldP spid="20" grpId="0"/>
          <p:bldP spid="21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4 : 4 = 1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8 : 4 = 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12 : 4 = 3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16 : 4 = 4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20 : 4 = 5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24 : 4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28 : 4 = 7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32 : 4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36 : 4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40 : 4 =10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 4</a:t>
            </a: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F7EE01-32DF-46EB-A8F4-BB32F51073D9}"/>
              </a:ext>
            </a:extLst>
          </p:cNvPr>
          <p:cNvSpPr txBox="1"/>
          <p:nvPr/>
        </p:nvSpPr>
        <p:spPr>
          <a:xfrm>
            <a:off x="719826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4 : 4 = 1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8 : 4 = 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12 : 4 = 3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16 : 4 = 4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20 : 4 = 5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24 : 4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28 : 4 = 7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32 : 4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36 : 4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40 : 4 =10</a:t>
            </a:r>
          </a:p>
        </p:txBody>
      </p:sp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8DE539-6859-4271-AC09-95ADA146F125}"/>
              </a:ext>
            </a:extLst>
          </p:cNvPr>
          <p:cNvSpPr txBox="1"/>
          <p:nvPr/>
        </p:nvSpPr>
        <p:spPr>
          <a:xfrm>
            <a:off x="8079789" y="70428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4 : 4 = 1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  8 : 4 = 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12 : 4 = 3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16 : 4 = 4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20 : 4 = 5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24 : 4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28 : 4 = 7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32 : 4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36 : 4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40 : 4 =10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153660" y="2329646"/>
            <a:ext cx="5197285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>
            <a:extLst>
              <a:ext uri="{FF2B5EF4-FFF2-40B4-BE49-F238E27FC236}">
                <a16:creationId xmlns:a16="http://schemas.microsoft.com/office/drawing/2014/main" id="{FA764696-ADCA-4129-A3AE-B364A11BC24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5A3FA2FB-3C51-45B4-A7D7-10E9DBF6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9772ECA0-C8BB-4F8D-B3AD-A6889B7A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B053ED85-66DF-465F-A39C-15AAF948F795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20612311-8C38-4E78-AEB2-0C34D68695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BB3E42-7B48-4D84-98BE-A02500FA8516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0B6C8B-813A-41F8-A653-55976ADA3138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12C56C5-40BA-4676-AB54-7DF265BDF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91E962-0A13-4D0B-BDBC-CEE87FBAF5A0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9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B51C4D1-24D6-43D7-99AA-C502E3355F0A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6D248509-A726-47F8-8C32-50B593FFB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99339"/>
              </p:ext>
            </p:extLst>
          </p:nvPr>
        </p:nvGraphicFramePr>
        <p:xfrm>
          <a:off x="695999" y="2621027"/>
          <a:ext cx="10799999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1478883838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30018891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1747993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7243623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43706273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79041137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85258766"/>
                    </a:ext>
                  </a:extLst>
                </a:gridCol>
              </a:tblGrid>
              <a:tr h="458047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: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468349"/>
                  </a:ext>
                </a:extLst>
              </a:tr>
              <a:tr h="45804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919123"/>
                  </a:ext>
                </a:extLst>
              </a:tr>
              <a:tr h="45804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53985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0C4CCEF5-91FD-4F6A-B62F-ABFA6BB04873}"/>
              </a:ext>
            </a:extLst>
          </p:cNvPr>
          <p:cNvSpPr/>
          <p:nvPr/>
        </p:nvSpPr>
        <p:spPr>
          <a:xfrm>
            <a:off x="4194810" y="4188011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E0FFCF-9B67-4C52-AE39-6A38ABEE083D}"/>
              </a:ext>
            </a:extLst>
          </p:cNvPr>
          <p:cNvSpPr/>
          <p:nvPr/>
        </p:nvSpPr>
        <p:spPr>
          <a:xfrm>
            <a:off x="5718809" y="4184770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A75D9D-F78F-423E-871C-8A5F0DACF0BF}"/>
              </a:ext>
            </a:extLst>
          </p:cNvPr>
          <p:cNvSpPr/>
          <p:nvPr/>
        </p:nvSpPr>
        <p:spPr>
          <a:xfrm>
            <a:off x="7242808" y="4184769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9B9C43-5AB0-4530-A4DD-5193D626554A}"/>
              </a:ext>
            </a:extLst>
          </p:cNvPr>
          <p:cNvSpPr/>
          <p:nvPr/>
        </p:nvSpPr>
        <p:spPr>
          <a:xfrm>
            <a:off x="8766807" y="4184768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162815-8957-4E24-A5D5-4A0D714BD3B6}"/>
              </a:ext>
            </a:extLst>
          </p:cNvPr>
          <p:cNvSpPr/>
          <p:nvPr/>
        </p:nvSpPr>
        <p:spPr>
          <a:xfrm>
            <a:off x="10290806" y="4184767"/>
            <a:ext cx="75438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116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96174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8389620" y="3789760"/>
            <a:ext cx="3134095" cy="24689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Đoàn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nào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ghi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phép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tính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kết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quả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lớn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nhất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E214B-5395-438D-B3A0-4CA4B1714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413" y="1494902"/>
            <a:ext cx="8009314" cy="16841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4CBD439-8486-4339-816A-6C477888C28E}"/>
              </a:ext>
            </a:extLst>
          </p:cNvPr>
          <p:cNvSpPr/>
          <p:nvPr/>
        </p:nvSpPr>
        <p:spPr>
          <a:xfrm>
            <a:off x="1703412" y="3278106"/>
            <a:ext cx="2502828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Toa A: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D137EE-A393-4EF1-983E-E9100596B7A7}"/>
              </a:ext>
            </a:extLst>
          </p:cNvPr>
          <p:cNvSpPr/>
          <p:nvPr/>
        </p:nvSpPr>
        <p:spPr>
          <a:xfrm>
            <a:off x="1703412" y="4016200"/>
            <a:ext cx="2502828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Toa B: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962437-AA7A-4E58-9863-403EC4D21E1E}"/>
              </a:ext>
            </a:extLst>
          </p:cNvPr>
          <p:cNvSpPr/>
          <p:nvPr/>
        </p:nvSpPr>
        <p:spPr>
          <a:xfrm>
            <a:off x="1756752" y="4753763"/>
            <a:ext cx="2502828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Toa C: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02654D-A3DF-47B8-8544-743842732BC6}"/>
              </a:ext>
            </a:extLst>
          </p:cNvPr>
          <p:cNvSpPr/>
          <p:nvPr/>
        </p:nvSpPr>
        <p:spPr>
          <a:xfrm>
            <a:off x="1756752" y="5439278"/>
            <a:ext cx="2502828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Toa D: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3" grpId="0" animBg="1"/>
          <p:bldP spid="24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3" grpId="0" animBg="1"/>
          <p:bldP spid="24" grpId="0" animBg="1"/>
          <p:bldP spid="32" grpId="0" animBg="1"/>
          <p:bldP spid="33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4669" y="2383726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7A7F4B-DD3B-4C25-B9FD-50DD548C8EB8}"/>
              </a:ext>
            </a:extLst>
          </p:cNvPr>
          <p:cNvSpPr txBox="1"/>
          <p:nvPr/>
        </p:nvSpPr>
        <p:spPr>
          <a:xfrm>
            <a:off x="3941688" y="2691822"/>
            <a:ext cx="6719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642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>
            <a:extLst>
              <a:ext uri="{FF2B5EF4-FFF2-40B4-BE49-F238E27FC236}">
                <a16:creationId xmlns:a16="http://schemas.microsoft.com/office/drawing/2014/main" id="{2291D843-6E71-41C7-A79E-67EBA065ECF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146614D-DD8E-429F-A60F-E6621C345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CF19C5FF-E948-4021-8395-F7DB3878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50EE227C-6D9E-47BA-902F-A92BF837F4FF}"/>
              </a:ext>
            </a:extLst>
          </p:cNvPr>
          <p:cNvSpPr/>
          <p:nvPr/>
        </p:nvSpPr>
        <p:spPr>
          <a:xfrm>
            <a:off x="289560" y="296174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72C7C7-E041-40EF-90A2-EA5A5DF13292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25577BE-BD0A-4904-A9D5-D8F22BAD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23DC4F-0E6A-41D9-A028-AC79F33F223B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F7A90AC-ABF8-4286-AD69-FA42BA942D07}"/>
              </a:ext>
            </a:extLst>
          </p:cNvPr>
          <p:cNvSpPr txBox="1"/>
          <p:nvPr/>
        </p:nvSpPr>
        <p:spPr>
          <a:xfrm>
            <a:off x="1727589" y="606336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4407A-758E-4C7B-A314-1EF1FFC0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12" y="1812836"/>
            <a:ext cx="10002620" cy="2360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10E03-C2D8-4421-9CB5-0E69359DC8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8183880" y="4219437"/>
            <a:ext cx="3134095" cy="24689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8B7743-9180-4FAB-903B-979DE7F31083}"/>
              </a:ext>
            </a:extLst>
          </p:cNvPr>
          <p:cNvSpPr/>
          <p:nvPr/>
        </p:nvSpPr>
        <p:spPr>
          <a:xfrm>
            <a:off x="3086442" y="2136800"/>
            <a:ext cx="66259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CC69A3-C015-460D-9C27-F64AC1423802}"/>
              </a:ext>
            </a:extLst>
          </p:cNvPr>
          <p:cNvSpPr/>
          <p:nvPr/>
        </p:nvSpPr>
        <p:spPr>
          <a:xfrm>
            <a:off x="3223602" y="3309513"/>
            <a:ext cx="52543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AFF093-E0C7-4077-87B0-E1A2B8B1A356}"/>
              </a:ext>
            </a:extLst>
          </p:cNvPr>
          <p:cNvSpPr/>
          <p:nvPr/>
        </p:nvSpPr>
        <p:spPr>
          <a:xfrm>
            <a:off x="6556105" y="2136800"/>
            <a:ext cx="66259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E589B-5068-4834-B7B6-990C0079170B}"/>
              </a:ext>
            </a:extLst>
          </p:cNvPr>
          <p:cNvSpPr/>
          <p:nvPr/>
        </p:nvSpPr>
        <p:spPr>
          <a:xfrm>
            <a:off x="6693265" y="3323326"/>
            <a:ext cx="52543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F0A6A-07FC-4DC1-9777-61F24BE50C41}"/>
              </a:ext>
            </a:extLst>
          </p:cNvPr>
          <p:cNvSpPr/>
          <p:nvPr/>
        </p:nvSpPr>
        <p:spPr>
          <a:xfrm>
            <a:off x="9974991" y="2160280"/>
            <a:ext cx="66259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99ED93-72C4-405A-A00F-C45126810758}"/>
              </a:ext>
            </a:extLst>
          </p:cNvPr>
          <p:cNvSpPr/>
          <p:nvPr/>
        </p:nvSpPr>
        <p:spPr>
          <a:xfrm>
            <a:off x="10112151" y="3290955"/>
            <a:ext cx="525438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569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2930377" y="2059057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58969" y="2981144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3" y="3802136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24 : 4 = 6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hộp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bánh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281273" y="4558106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6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Hộp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bánh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4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547061" y="689984"/>
              <a:ext cx="280652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x</a:t>
              </a: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20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24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47060" y="689984"/>
              <a:ext cx="280652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x 7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28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221534" y="689984"/>
              <a:ext cx="345757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30 : ? = 10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3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5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6: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4,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4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35172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phép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ta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suy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ra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139773" y="5369422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x 6 = 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CA2D0-D0E5-467F-ADB3-3B434045A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869" y="2342220"/>
            <a:ext cx="4539614" cy="28997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525BCD-F371-4569-8EDC-1F6CA6038E6B}"/>
              </a:ext>
            </a:extLst>
          </p:cNvPr>
          <p:cNvCxnSpPr>
            <a:cxnSpLocks/>
          </p:cNvCxnSpPr>
          <p:nvPr/>
        </p:nvCxnSpPr>
        <p:spPr>
          <a:xfrm>
            <a:off x="8035372" y="5839322"/>
            <a:ext cx="68571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3318FC-B88B-4F95-B39D-31EF94DB5EC3}"/>
              </a:ext>
            </a:extLst>
          </p:cNvPr>
          <p:cNvSpPr/>
          <p:nvPr/>
        </p:nvSpPr>
        <p:spPr>
          <a:xfrm>
            <a:off x="8748741" y="5364917"/>
            <a:ext cx="2895599" cy="939801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24 : 4 = 6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57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57" grpId="0" animBg="1"/>
          <p:bldP spid="2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  4 :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= </a:t>
            </a: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1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  8 : 4 = 2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/>
              </a:rPr>
              <a:t>12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  <a:p>
            <a:pPr lvl="0"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  <a:p>
            <a:pPr lvl="0"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lang="en-US" sz="5500" b="1" dirty="0">
                <a:solidFill>
                  <a:srgbClr val="135E98"/>
                </a:solidFill>
              </a:rPr>
              <a:t>: 4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24 : 4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28 : 4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32 : 4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36 : 4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40 : 4 =10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12280" y="1212145"/>
              <a:ext cx="26903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g chia 4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nhé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B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chia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571</Words>
  <Application>Microsoft Office PowerPoint</Application>
  <PresentationFormat>Widescreen</PresentationFormat>
  <Paragraphs>163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Baloo</vt:lpstr>
      <vt:lpstr>Calibri</vt:lpstr>
      <vt:lpstr>Calibri Light</vt:lpstr>
      <vt:lpstr>Coiny</vt:lpstr>
      <vt:lpstr>iCiel Cadena</vt:lpstr>
      <vt:lpstr>SVN-Cookies</vt:lpstr>
      <vt:lpstr>Times New Roman</vt:lpstr>
      <vt:lpstr>UTM Cookies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50</cp:revision>
  <dcterms:created xsi:type="dcterms:W3CDTF">2022-05-07T14:20:40Z</dcterms:created>
  <dcterms:modified xsi:type="dcterms:W3CDTF">2024-09-22T14:17:41Z</dcterms:modified>
</cp:coreProperties>
</file>