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9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2BCD7-1C7E-425A-B0EC-0FA7B8D3FCA9}" type="datetimeFigureOut">
              <a:rPr lang="vi-VN" smtClean="0"/>
              <a:pPr/>
              <a:t>26/09/2024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D8EA3-7B23-492D-A4F4-759373C4430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g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6881818" y="1428736"/>
            <a:ext cx="2731756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3B.</a:t>
            </a: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952596" y="3571876"/>
            <a:ext cx="6215106" cy="1341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ĐO LƯỜNG.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167042" y="6032512"/>
            <a:ext cx="5857916" cy="8254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THIÊN.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809853" y="1142984"/>
            <a:ext cx="2686073" cy="1998682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54" name="WordArt 16"/>
          <p:cNvSpPr>
            <a:spLocks noChangeArrowheads="1" noChangeShapeType="1" noTextEdit="1"/>
          </p:cNvSpPr>
          <p:nvPr/>
        </p:nvSpPr>
        <p:spPr bwMode="auto">
          <a:xfrm>
            <a:off x="3524253" y="152404"/>
            <a:ext cx="5314949" cy="693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HỨA TẠO</a:t>
            </a:r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3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857760"/>
            <a:ext cx="1878551" cy="192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6" y="4714884"/>
            <a:ext cx="1914525" cy="20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"/>
            <a:ext cx="72815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941" y="-1"/>
            <a:ext cx="97027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58205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524000" y="21429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kg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kg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51A2C5-CCC4-4C2A-8BF7-33B1A68B22F6}"/>
              </a:ext>
            </a:extLst>
          </p:cNvPr>
          <p:cNvSpPr txBox="1"/>
          <p:nvPr/>
        </p:nvSpPr>
        <p:spPr>
          <a:xfrm>
            <a:off x="1952597" y="1785927"/>
            <a:ext cx="2614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56DBB-F5E5-405A-B770-E814F3041AF6}"/>
              </a:ext>
            </a:extLst>
          </p:cNvPr>
          <p:cNvSpPr txBox="1"/>
          <p:nvPr/>
        </p:nvSpPr>
        <p:spPr>
          <a:xfrm>
            <a:off x="1952597" y="2357431"/>
            <a:ext cx="314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kg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3BB9B-60A0-4968-9081-1300249C4E39}"/>
              </a:ext>
            </a:extLst>
          </p:cNvPr>
          <p:cNvSpPr txBox="1"/>
          <p:nvPr/>
        </p:nvSpPr>
        <p:spPr>
          <a:xfrm>
            <a:off x="1952597" y="3000373"/>
            <a:ext cx="314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 kg : …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DFC58-D8EB-43B6-84FB-F3DE8C974769}"/>
              </a:ext>
            </a:extLst>
          </p:cNvPr>
          <p:cNvSpPr txBox="1"/>
          <p:nvPr/>
        </p:nvSpPr>
        <p:spPr>
          <a:xfrm>
            <a:off x="5881687" y="3643315"/>
            <a:ext cx="2614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u="sng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4DB5E-392A-449F-92AC-826759852578}"/>
              </a:ext>
            </a:extLst>
          </p:cNvPr>
          <p:cNvSpPr txBox="1"/>
          <p:nvPr/>
        </p:nvSpPr>
        <p:spPr>
          <a:xfrm>
            <a:off x="2452662" y="4143381"/>
            <a:ext cx="821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AD329-DCF9-4085-89EE-A118E92D32A6}"/>
              </a:ext>
            </a:extLst>
          </p:cNvPr>
          <p:cNvSpPr txBox="1"/>
          <p:nvPr/>
        </p:nvSpPr>
        <p:spPr>
          <a:xfrm>
            <a:off x="3443646" y="4748279"/>
            <a:ext cx="5371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 : 5 = 4 (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1D5F20-D967-4EDE-9F7C-D13B2B432B58}"/>
              </a:ext>
            </a:extLst>
          </p:cNvPr>
          <p:cNvSpPr txBox="1"/>
          <p:nvPr/>
        </p:nvSpPr>
        <p:spPr>
          <a:xfrm>
            <a:off x="3809984" y="5357827"/>
            <a:ext cx="5371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54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2415484" y="590878"/>
            <a:ext cx="8252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2800" b="1" dirty="0">
              <a:solidFill>
                <a:srgbClr val="1D838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1938339" y="571502"/>
            <a:ext cx="478631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452E2-98EE-4431-9A28-79C68584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2447" y="1628776"/>
            <a:ext cx="7927106" cy="34004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DDBDB8-05DC-4409-AB18-E222022D647F}"/>
              </a:ext>
            </a:extLst>
          </p:cNvPr>
          <p:cNvCxnSpPr/>
          <p:nvPr/>
        </p:nvCxnSpPr>
        <p:spPr>
          <a:xfrm>
            <a:off x="3202782" y="3328988"/>
            <a:ext cx="1821656" cy="6429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B764AC-AC75-4A7F-9BB6-8549AC30A4E7}"/>
              </a:ext>
            </a:extLst>
          </p:cNvPr>
          <p:cNvCxnSpPr>
            <a:cxnSpLocks/>
          </p:cNvCxnSpPr>
          <p:nvPr/>
        </p:nvCxnSpPr>
        <p:spPr>
          <a:xfrm>
            <a:off x="5454813" y="3224211"/>
            <a:ext cx="3909100" cy="7477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3F05BB-6BFB-4F92-8692-899A2A499DD9}"/>
              </a:ext>
            </a:extLst>
          </p:cNvPr>
          <p:cNvCxnSpPr>
            <a:cxnSpLocks/>
          </p:cNvCxnSpPr>
          <p:nvPr/>
        </p:nvCxnSpPr>
        <p:spPr>
          <a:xfrm flipH="1">
            <a:off x="3145632" y="3338513"/>
            <a:ext cx="4263731" cy="5873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7D400F-15EA-4E1D-9FC1-2950F69991C1}"/>
              </a:ext>
            </a:extLst>
          </p:cNvPr>
          <p:cNvCxnSpPr>
            <a:cxnSpLocks/>
          </p:cNvCxnSpPr>
          <p:nvPr/>
        </p:nvCxnSpPr>
        <p:spPr>
          <a:xfrm flipH="1">
            <a:off x="7167564" y="3407626"/>
            <a:ext cx="2196348" cy="5738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438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2415484" y="214290"/>
            <a:ext cx="747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1938339" y="194915"/>
            <a:ext cx="478631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7066F-B6DE-4012-932D-4118AFC770D0}"/>
              </a:ext>
            </a:extLst>
          </p:cNvPr>
          <p:cNvSpPr txBox="1"/>
          <p:nvPr/>
        </p:nvSpPr>
        <p:spPr>
          <a:xfrm>
            <a:off x="2524100" y="642919"/>
            <a:ext cx="8143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can 3 </a:t>
            </a:r>
            <a:r>
              <a:rPr lang="en-US" sz="2800" b="1" i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can 5 l.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i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15E28-A3C1-4C9A-8D97-FAB68C74F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501" y="2945110"/>
            <a:ext cx="3984426" cy="2881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13AE2A-D06E-4779-A45D-72FC2BA09962}"/>
              </a:ext>
            </a:extLst>
          </p:cNvPr>
          <p:cNvSpPr txBox="1"/>
          <p:nvPr/>
        </p:nvSpPr>
        <p:spPr>
          <a:xfrm>
            <a:off x="1524000" y="185736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sang can 5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5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5BEBE-7DFA-44AF-8160-26EB5387DBFF}"/>
              </a:ext>
            </a:extLst>
          </p:cNvPr>
          <p:cNvSpPr txBox="1"/>
          <p:nvPr/>
        </p:nvSpPr>
        <p:spPr>
          <a:xfrm>
            <a:off x="1524000" y="2928935"/>
            <a:ext cx="4857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sang can 5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30D55F-FBEF-4E62-B20B-FCE88A4F169C}"/>
              </a:ext>
            </a:extLst>
          </p:cNvPr>
          <p:cNvSpPr txBox="1"/>
          <p:nvPr/>
        </p:nvSpPr>
        <p:spPr>
          <a:xfrm>
            <a:off x="1524000" y="4000505"/>
            <a:ext cx="4929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Vì can 5 lít đã chứa 3 lít nên ta chỉ đổ thêm được 2 lít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3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5051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1983405" y="579069"/>
            <a:ext cx="3871452" cy="81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30000"/>
              </a:lnSpc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76B4A5-0023-4A2A-AA89-4C3DBE23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14" y="-52516"/>
            <a:ext cx="10218958" cy="7048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2309814" y="2781302"/>
            <a:ext cx="1800225" cy="350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352881"/>
            <a:ext cx="3257550" cy="3305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3324" y="5556932"/>
            <a:ext cx="607352" cy="830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7624764" y="2647952"/>
            <a:ext cx="1800225" cy="3506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4219531"/>
            <a:ext cx="3257550" cy="3305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8274" y="5423582"/>
            <a:ext cx="607352" cy="83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DD92BB-E4DD-4732-8B58-E36786202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7440" y="1206365"/>
            <a:ext cx="7997121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FF5BDC-EDC9-4231-93AE-BDFF87D519ED}"/>
              </a:ext>
            </a:extLst>
          </p:cNvPr>
          <p:cNvSpPr txBox="1"/>
          <p:nvPr/>
        </p:nvSpPr>
        <p:spPr>
          <a:xfrm>
            <a:off x="4038600" y="6276976"/>
            <a:ext cx="4972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740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B93CF41-2224-4D33-A46E-D666BA4BC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1524000" y="0"/>
            <a:ext cx="9329738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33" y="2779646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55" y="3255964"/>
            <a:ext cx="2647269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2363326" y="673797"/>
            <a:ext cx="74295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Đúng hay sai?</a:t>
            </a:r>
          </a:p>
          <a:p>
            <a:pPr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bóng nhẹ hơn 1 kg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5183089" y="1925765"/>
            <a:ext cx="1812428" cy="2783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2470257" y="4068876"/>
            <a:ext cx="545086" cy="745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3294" y="1925767"/>
            <a:ext cx="1810669" cy="2786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2284939" y="2238498"/>
            <a:ext cx="1800225" cy="3506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194203" y="2304713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044982" y="5594700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Sai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46464" y="5630986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3E41C-973A-48E2-A1A8-C658BA4284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62" y="611315"/>
            <a:ext cx="1786964" cy="14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9C79B5-0745-4F69-BF81-BBB6B24BC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1524000" y="0"/>
            <a:ext cx="9329738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90" y="2871147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26" y="3227471"/>
            <a:ext cx="2647269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2363326" y="673797"/>
            <a:ext cx="74295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Đúng hay sai?</a:t>
            </a:r>
          </a:p>
          <a:p>
            <a:pPr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bưởi nặng hơn 1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5183089" y="1925765"/>
            <a:ext cx="1812428" cy="2783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4601" y="3097644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360815" y="4134317"/>
            <a:ext cx="564135" cy="77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1935" y="1944476"/>
            <a:ext cx="1810669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7226171" y="2406693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044982" y="5594700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2453433" y="2316165"/>
            <a:ext cx="1800225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46464" y="5630986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8F647-4A08-4E97-A6B0-04A08D4212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982" y="725178"/>
            <a:ext cx="1966966" cy="11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9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1924A7-3002-4B22-8639-01E701B9E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1524000" y="0"/>
            <a:ext cx="9329738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33" y="2779646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55" y="3255964"/>
            <a:ext cx="2647269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2977168" y="673678"/>
            <a:ext cx="747655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kg?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5183089" y="1925765"/>
            <a:ext cx="1812428" cy="2783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8793" y="3099168"/>
            <a:ext cx="515373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4601" y="3097644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0257" y="3983697"/>
            <a:ext cx="607352" cy="830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3294" y="1925767"/>
            <a:ext cx="1810669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7194203" y="2304713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044982" y="5594700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2377944" y="2316165"/>
            <a:ext cx="1800225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46464" y="5630986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 kg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AD192D-7DE6-4893-9175-CC96DEEE98B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22" b="8461"/>
          <a:stretch/>
        </p:blipFill>
        <p:spPr>
          <a:xfrm>
            <a:off x="8702330" y="362729"/>
            <a:ext cx="1188587" cy="13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73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72B706D-8EC2-4627-A917-C90A69DA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1524000" y="0"/>
            <a:ext cx="9329738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90" y="2871147"/>
            <a:ext cx="325755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26" y="3227471"/>
            <a:ext cx="2647269" cy="2686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5183089" y="1925765"/>
            <a:ext cx="1812428" cy="278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8793" y="3099168"/>
            <a:ext cx="515373" cy="705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4601" y="3097644"/>
            <a:ext cx="515373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8628" y="3439441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0814" y="4075198"/>
            <a:ext cx="607352" cy="8308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3294" y="1925767"/>
            <a:ext cx="1810669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7262409" y="2355475"/>
            <a:ext cx="1800225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044982" y="5594700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2453433" y="2316165"/>
            <a:ext cx="1800225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46464" y="5630986"/>
            <a:ext cx="3516086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 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F6A1E-E252-4EFE-8043-328729CD17B1}"/>
              </a:ext>
            </a:extLst>
          </p:cNvPr>
          <p:cNvSpPr txBox="1"/>
          <p:nvPr/>
        </p:nvSpPr>
        <p:spPr>
          <a:xfrm>
            <a:off x="2849317" y="752116"/>
            <a:ext cx="781868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sầu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0153D-DBF2-4D9F-8C29-D45D7CA6AD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t="-120" r="42591" b="8461"/>
          <a:stretch/>
        </p:blipFill>
        <p:spPr>
          <a:xfrm>
            <a:off x="8150266" y="242889"/>
            <a:ext cx="1798343" cy="16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78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EF1BF-13F0-4AEA-ACED-6EF961916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16"/>
          <a:stretch/>
        </p:blipFill>
        <p:spPr>
          <a:xfrm>
            <a:off x="1524000" y="0"/>
            <a:ext cx="9329738" cy="704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77B84-2892-45C0-B8DF-13FAD98A3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1" r="59123" b="-2931"/>
          <a:stretch/>
        </p:blipFill>
        <p:spPr>
          <a:xfrm>
            <a:off x="2232976" y="3255962"/>
            <a:ext cx="2676482" cy="3255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958CD-97DB-4611-AF8D-8A067E1F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8" t="-1497" r="37708" b="49883"/>
          <a:stretch/>
        </p:blipFill>
        <p:spPr>
          <a:xfrm>
            <a:off x="7203007" y="3336927"/>
            <a:ext cx="1993382" cy="3174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35139-935C-476B-8BC2-DB828E01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5189786" y="2728650"/>
            <a:ext cx="1812428" cy="2783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98997-2DE3-48BC-BCE8-8063443E5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8643" y="4006318"/>
            <a:ext cx="515373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8185D-B912-44BF-AB61-BBA270847A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5489" y="3902053"/>
            <a:ext cx="515373" cy="705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61F1C-8155-44B1-A0B7-BEB32AFD6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5049" y="4260760"/>
            <a:ext cx="515373" cy="70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653CC-8494-4313-BA12-1D1FAEC63B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1297" y="3900529"/>
            <a:ext cx="515373" cy="705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D6EB0-F90B-4895-803C-7389378C4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325" y="4242326"/>
            <a:ext cx="515373" cy="70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B49DE-7920-4E74-A95A-3507D74B0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9990" y="2728652"/>
            <a:ext cx="1810669" cy="2786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ADBF2E-CD52-4193-8167-C06CD4393F8E}"/>
              </a:ext>
            </a:extLst>
          </p:cNvPr>
          <p:cNvSpPr txBox="1"/>
          <p:nvPr/>
        </p:nvSpPr>
        <p:spPr>
          <a:xfrm>
            <a:off x="2306176" y="8432938"/>
            <a:ext cx="7429501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>
                <a:solidFill>
                  <a:srgbClr val="FFC000"/>
                </a:solidFill>
                <a:latin typeface="UTM Cookies" panose="02040603050506020204" pitchFamily="18" charset="0"/>
              </a:rPr>
              <a:t>TẠM BIỆT CÁC BẠN!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40F60-E9AF-49BE-92E7-39684F5E9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0928" y="789128"/>
            <a:ext cx="743014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01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1524000" y="1571612"/>
            <a:ext cx="3871452" cy="95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30000"/>
              </a:lnSpc>
              <a:defRPr/>
            </a:pPr>
            <a:r>
              <a:rPr lang="en-US" sz="4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1524000" y="0"/>
            <a:ext cx="914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1524000" y="616178"/>
            <a:ext cx="914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1902" y="714356"/>
            <a:ext cx="3166098" cy="3255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1290" y="2000241"/>
            <a:ext cx="50720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C7AD4D-A557-48D5-8632-2971737EA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1977" y="3649302"/>
            <a:ext cx="2219946" cy="3279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A71D3-1D29-400A-A205-0E9F3320F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02" y="4400766"/>
            <a:ext cx="1842926" cy="24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1409700" y="0"/>
            <a:ext cx="92583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95525" y="655574"/>
            <a:ext cx="760095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2510285" y="4913683"/>
            <a:ext cx="717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4800" b="1">
                <a:solidFill>
                  <a:srgbClr val="1D8387"/>
                </a:solidFill>
                <a:latin typeface="Calibri"/>
              </a:rPr>
              <a:t>Hộp sữa cân nặng........kg</a:t>
            </a:r>
            <a:endParaRPr lang="en-US" sz="4800" b="1" dirty="0">
              <a:solidFill>
                <a:srgbClr val="1D8387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DCB1B-DB6B-41D5-9944-2B8A0146C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27" y="1300566"/>
            <a:ext cx="4429343" cy="31553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4001" y="4953098"/>
            <a:ext cx="1233499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103851" y="4818326"/>
            <a:ext cx="993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</a:rPr>
              <a:t>1</a:t>
            </a:r>
            <a:endParaRPr lang="en-US" sz="54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1409700" y="0"/>
            <a:ext cx="92583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95525" y="655574"/>
            <a:ext cx="760095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2510285" y="4913683"/>
            <a:ext cx="717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4800" b="1">
                <a:solidFill>
                  <a:srgbClr val="1D8387"/>
                </a:solidFill>
                <a:latin typeface="Calibri"/>
              </a:rPr>
              <a:t>Bao gạo cân nặng........kg</a:t>
            </a:r>
            <a:endParaRPr lang="en-US" sz="4800" b="1" dirty="0">
              <a:solidFill>
                <a:srgbClr val="1D8387"/>
              </a:solidFill>
              <a:latin typeface="Calibri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1" y="4953098"/>
            <a:ext cx="1233499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103851" y="4818326"/>
            <a:ext cx="993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</a:rPr>
              <a:t>2</a:t>
            </a:r>
            <a:endParaRPr lang="en-US" sz="54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628F3-360A-4098-B42B-CB0E7882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65" y="992710"/>
            <a:ext cx="5110271" cy="364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1409700" y="0"/>
            <a:ext cx="92583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733673" y="2622549"/>
            <a:ext cx="3004093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2514446" y="1299112"/>
            <a:ext cx="3710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1524000" y="2928934"/>
            <a:ext cx="4452168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30000"/>
              </a:lnSpc>
              <a:defRPr/>
            </a:pPr>
            <a:r>
              <a:rPr lang="en-US" sz="36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1524000" y="0"/>
            <a:ext cx="914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1524000" y="616178"/>
            <a:ext cx="9144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C7AD4D-A557-48D5-8632-2971737EA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1977" y="3649302"/>
            <a:ext cx="2219946" cy="3279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EA71D3-1D29-400A-A205-0E9F3320F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4" y="4318166"/>
            <a:ext cx="1842926" cy="24572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11701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BB346-20D7-4A12-93DD-D4210C1A78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094727"/>
            <a:ext cx="584159" cy="778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E2440A-B136-484E-8E58-174DEC703BBA}"/>
              </a:ext>
            </a:extLst>
          </p:cNvPr>
          <p:cNvSpPr txBox="1"/>
          <p:nvPr/>
        </p:nvSpPr>
        <p:spPr>
          <a:xfrm>
            <a:off x="2108158" y="1142985"/>
            <a:ext cx="137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612AB-DE44-4D7A-8F47-6644AC34214A}"/>
              </a:ext>
            </a:extLst>
          </p:cNvPr>
          <p:cNvSpPr txBox="1"/>
          <p:nvPr/>
        </p:nvSpPr>
        <p:spPr>
          <a:xfrm>
            <a:off x="1666845" y="1785927"/>
            <a:ext cx="68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1306F-6E90-452D-99B3-296AF2F4E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7" y="1428737"/>
            <a:ext cx="2414591" cy="2000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CEB18-97D6-4097-B4DF-D5D2F1A26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108" y="1714488"/>
            <a:ext cx="2428892" cy="171451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C9897A-B93F-4875-9989-4BF45D689632}"/>
              </a:ext>
            </a:extLst>
          </p:cNvPr>
          <p:cNvSpPr/>
          <p:nvPr/>
        </p:nvSpPr>
        <p:spPr>
          <a:xfrm>
            <a:off x="4667240" y="3500438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9596462" y="3500438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C6714C9-813A-4FA9-AE52-60412B57CB50}"/>
              </a:ext>
            </a:extLst>
          </p:cNvPr>
          <p:cNvSpPr/>
          <p:nvPr/>
        </p:nvSpPr>
        <p:spPr>
          <a:xfrm>
            <a:off x="7810512" y="4071942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81290" y="4071942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kg.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09720" y="3500438"/>
            <a:ext cx="4000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kg.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24530" y="3500438"/>
            <a:ext cx="4929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kg.</a:t>
            </a:r>
          </a:p>
        </p:txBody>
      </p:sp>
      <p:sp>
        <p:nvSpPr>
          <p:cNvPr id="25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7810512" y="4042562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9596430" y="3500438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4667208" y="3500438"/>
            <a:ext cx="450846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1524000" y="1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1524000" y="357167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24000" y="7143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24000" y="471488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5EEEBC6-CF6F-4E2A-A096-AA36B0995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462" y="4786322"/>
            <a:ext cx="3067538" cy="207167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952596" y="5715016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496" y="5286388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+ 15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20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</a:t>
            </a:r>
          </a:p>
        </p:txBody>
      </p:sp>
      <p:sp>
        <p:nvSpPr>
          <p:cNvPr id="41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4381488" y="5643578"/>
            <a:ext cx="642942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" name="Rectangle: Rounded Corners 19">
            <a:extLst>
              <a:ext uri="{FF2B5EF4-FFF2-40B4-BE49-F238E27FC236}">
                <a16:creationId xmlns:a16="http://schemas.microsoft.com/office/drawing/2014/main" id="{34631CE1-DBCF-4ACD-ABE9-A7615F63050D}"/>
              </a:ext>
            </a:extLst>
          </p:cNvPr>
          <p:cNvSpPr/>
          <p:nvPr/>
        </p:nvSpPr>
        <p:spPr>
          <a:xfrm>
            <a:off x="4381488" y="5643579"/>
            <a:ext cx="785818" cy="5847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6" grpId="0" animBg="1"/>
      <p:bldP spid="37" grpId="0" animBg="1"/>
      <p:bldP spid="25" grpId="0" animBg="1"/>
      <p:bldP spid="26" grpId="0" animBg="1"/>
      <p:bldP spid="27" grpId="0" animBg="1"/>
      <p:bldP spid="33" grpId="0"/>
      <p:bldP spid="39" grpId="0"/>
      <p:bldP spid="40" grpId="0"/>
      <p:bldP spid="41" grpId="0" animBg="1"/>
      <p:bldP spid="41" grpId="1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1702073" y="337890"/>
            <a:ext cx="8787854" cy="6205785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7B836-B24E-47F1-80DE-4D7493E1A9AF}"/>
              </a:ext>
            </a:extLst>
          </p:cNvPr>
          <p:cNvSpPr txBox="1"/>
          <p:nvPr/>
        </p:nvSpPr>
        <p:spPr>
          <a:xfrm>
            <a:off x="2530416" y="639998"/>
            <a:ext cx="363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b="1" dirty="0">
              <a:solidFill>
                <a:srgbClr val="1D838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9E04E7-9BAE-4F8C-9671-D0D37DF5B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33" y="639997"/>
            <a:ext cx="578150" cy="770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40E47-4A45-4DF5-A39C-9613D8B70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23" y="785795"/>
            <a:ext cx="2889647" cy="3417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E3BCC-979D-4CFA-9118-6E26842D65D3}"/>
              </a:ext>
            </a:extLst>
          </p:cNvPr>
          <p:cNvSpPr txBox="1"/>
          <p:nvPr/>
        </p:nvSpPr>
        <p:spPr>
          <a:xfrm>
            <a:off x="2145506" y="1666876"/>
            <a:ext cx="5307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FB900-8DBB-441C-8337-0182163EA0B8}"/>
              </a:ext>
            </a:extLst>
          </p:cNvPr>
          <p:cNvSpPr txBox="1"/>
          <p:nvPr/>
        </p:nvSpPr>
        <p:spPr>
          <a:xfrm>
            <a:off x="1985833" y="2651097"/>
            <a:ext cx="440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C74E3-F41D-4DAF-A72B-7D88B0CC2F2F}"/>
              </a:ext>
            </a:extLst>
          </p:cNvPr>
          <p:cNvSpPr txBox="1"/>
          <p:nvPr/>
        </p:nvSpPr>
        <p:spPr>
          <a:xfrm>
            <a:off x="4789324" y="2644637"/>
            <a:ext cx="440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6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947550-4EB7-43AF-B8A6-A5B9FF8CDB4B}"/>
              </a:ext>
            </a:extLst>
          </p:cNvPr>
          <p:cNvSpPr txBox="1"/>
          <p:nvPr/>
        </p:nvSpPr>
        <p:spPr>
          <a:xfrm>
            <a:off x="1985833" y="3569353"/>
            <a:ext cx="440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C. 6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67D881-E501-4878-836A-A39836953E9A}"/>
              </a:ext>
            </a:extLst>
          </p:cNvPr>
          <p:cNvSpPr txBox="1"/>
          <p:nvPr/>
        </p:nvSpPr>
        <p:spPr>
          <a:xfrm>
            <a:off x="4767784" y="3607285"/>
            <a:ext cx="440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D.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E2C3B3-920D-4708-9144-7258E1B46013}"/>
              </a:ext>
            </a:extLst>
          </p:cNvPr>
          <p:cNvSpPr/>
          <p:nvPr/>
        </p:nvSpPr>
        <p:spPr>
          <a:xfrm>
            <a:off x="1985835" y="3607287"/>
            <a:ext cx="381129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33F180-D344-412C-BB0B-189EB3680B38}"/>
              </a:ext>
            </a:extLst>
          </p:cNvPr>
          <p:cNvSpPr txBox="1"/>
          <p:nvPr/>
        </p:nvSpPr>
        <p:spPr>
          <a:xfrm>
            <a:off x="1524000" y="450057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86A861-567E-4167-A12A-D351F7F6D891}"/>
              </a:ext>
            </a:extLst>
          </p:cNvPr>
          <p:cNvSpPr txBox="1"/>
          <p:nvPr/>
        </p:nvSpPr>
        <p:spPr>
          <a:xfrm>
            <a:off x="1854928" y="5403040"/>
            <a:ext cx="2097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9BD027-7C1A-46E0-A197-05C3173DFD03}"/>
              </a:ext>
            </a:extLst>
          </p:cNvPr>
          <p:cNvSpPr txBox="1"/>
          <p:nvPr/>
        </p:nvSpPr>
        <p:spPr>
          <a:xfrm>
            <a:off x="4186109" y="5405404"/>
            <a:ext cx="183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FB34D-BCC2-43F3-BB55-C70AFB1A0832}"/>
              </a:ext>
            </a:extLst>
          </p:cNvPr>
          <p:cNvSpPr txBox="1"/>
          <p:nvPr/>
        </p:nvSpPr>
        <p:spPr>
          <a:xfrm>
            <a:off x="6197810" y="5385483"/>
            <a:ext cx="183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19C9EA-1106-42D1-8E8A-9FAF20B6AB80}"/>
              </a:ext>
            </a:extLst>
          </p:cNvPr>
          <p:cNvSpPr txBox="1"/>
          <p:nvPr/>
        </p:nvSpPr>
        <p:spPr>
          <a:xfrm>
            <a:off x="8238866" y="5331531"/>
            <a:ext cx="183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1E848C-559E-4F56-BA84-3A9443E03BAD}"/>
              </a:ext>
            </a:extLst>
          </p:cNvPr>
          <p:cNvSpPr/>
          <p:nvPr/>
        </p:nvSpPr>
        <p:spPr>
          <a:xfrm>
            <a:off x="4197887" y="5417878"/>
            <a:ext cx="381129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85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2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4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/>
      <p:bldP spid="27" grpId="0"/>
      <p:bldP spid="28" grpId="0"/>
      <p:bldP spid="29" grpId="0"/>
      <p:bldP spid="30" grpId="0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521</Words>
  <Application>Microsoft Office PowerPoint</Application>
  <PresentationFormat>Widescreen</PresentationFormat>
  <Paragraphs>83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等线</vt:lpstr>
      <vt:lpstr>Arial</vt:lpstr>
      <vt:lpstr>Calibri</vt:lpstr>
      <vt:lpstr>Times New Roman</vt:lpstr>
      <vt:lpstr>UTM Cookies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21AK22</dc:creator>
  <cp:lastModifiedBy>Administrator</cp:lastModifiedBy>
  <cp:revision>20</cp:revision>
  <dcterms:created xsi:type="dcterms:W3CDTF">2023-09-18T07:27:58Z</dcterms:created>
  <dcterms:modified xsi:type="dcterms:W3CDTF">2024-09-26T09:06:52Z</dcterms:modified>
</cp:coreProperties>
</file>