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4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6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2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60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6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1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0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5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00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1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3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1078D-2822-4FD8-A7DC-841FA576E87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9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d chữ hoa 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650" y="274008"/>
            <a:ext cx="11319640" cy="58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3439" y="30448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1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Administrator</cp:lastModifiedBy>
  <cp:revision>3</cp:revision>
  <dcterms:created xsi:type="dcterms:W3CDTF">2024-05-17T16:03:02Z</dcterms:created>
  <dcterms:modified xsi:type="dcterms:W3CDTF">2024-10-27T08:58:31Z</dcterms:modified>
</cp:coreProperties>
</file>