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59" r:id="rId3"/>
    <p:sldId id="326" r:id="rId4"/>
    <p:sldId id="257" r:id="rId5"/>
    <p:sldId id="327" r:id="rId6"/>
    <p:sldId id="328" r:id="rId7"/>
    <p:sldId id="329" r:id="rId8"/>
    <p:sldId id="330" r:id="rId9"/>
    <p:sldId id="336" r:id="rId10"/>
    <p:sldId id="332" r:id="rId11"/>
    <p:sldId id="333" r:id="rId12"/>
    <p:sldId id="334" r:id="rId13"/>
    <p:sldId id="324" r:id="rId14"/>
    <p:sldId id="33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FE0388-D91F-4A83-BEDC-81A259EEF82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1. </a:t>
            </a:r>
            <a:r>
              <a:rPr lang="vi-VN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Hãy vẽ một góc vuông trên lưới ô 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3910581" y="2608936"/>
          <a:ext cx="4392136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7448">
                  <a:extLst>
                    <a:ext uri="{9D8B030D-6E8A-4147-A177-3AD203B41FA5}">
                      <a16:colId xmlns:a16="http://schemas.microsoft.com/office/drawing/2014/main" val="2170074919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439085670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6094025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855820786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414755182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554042343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5150541" y="3136912"/>
            <a:ext cx="8705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5119644" y="4818847"/>
            <a:ext cx="1930348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4717332" y="4555519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6972406" y="4627564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9" grpId="0"/>
      <p:bldP spid="655" grpId="0"/>
      <p:bldP spid="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Trong các hình sau, hình nào có nhiều góc vuông nhất?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561816" y="2607073"/>
            <a:ext cx="5486400" cy="1857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09" y="4166979"/>
            <a:ext cx="1450572" cy="1853327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729048" y="2614952"/>
            <a:ext cx="53395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42F9D7AD-5912-4B57-B5F1-066EC8EF359A}"/>
              </a:ext>
            </a:extLst>
          </p:cNvPr>
          <p:cNvSpPr txBox="1"/>
          <p:nvPr/>
        </p:nvSpPr>
        <p:spPr>
          <a:xfrm>
            <a:off x="757734" y="4347370"/>
            <a:ext cx="578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656" grpId="0" animBg="1"/>
      <p:bldP spid="656" grpId="1" animBg="1"/>
      <p:bldP spid="658" grpId="0"/>
      <p:bldP spid="6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699336" y="143474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Củng</a:t>
            </a: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cố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6" grpId="1" animBg="1"/>
      <p:bldP spid="658" grpId="0"/>
      <p:bldP spid="6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1940198" y="1946889"/>
            <a:ext cx="8609729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268" y="1452142"/>
            <a:ext cx="5646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5450" y="662057"/>
            <a:ext cx="261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714" name="TextBox 7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349277" y="2260601"/>
            <a:ext cx="963670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18: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36C07-919A-46C9-826E-9CB9C94A80C6}"/>
              </a:ext>
            </a:extLst>
          </p:cNvPr>
          <p:cNvSpPr txBox="1"/>
          <p:nvPr/>
        </p:nvSpPr>
        <p:spPr>
          <a:xfrm>
            <a:off x="4404110" y="4670100"/>
            <a:ext cx="338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	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Khám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phá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222E2-DF6A-470C-BD88-B6718250FBEA}"/>
              </a:ext>
            </a:extLst>
          </p:cNvPr>
          <p:cNvSpPr txBox="1"/>
          <p:nvPr/>
        </p:nvSpPr>
        <p:spPr>
          <a:xfrm>
            <a:off x="2457399" y="4590341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Hoạt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4DDF45-D6DF-4AFE-AB83-17D0BD64256A}"/>
              </a:ext>
            </a:extLst>
          </p:cNvPr>
          <p:cNvSpPr/>
          <p:nvPr/>
        </p:nvSpPr>
        <p:spPr>
          <a:xfrm>
            <a:off x="316012" y="656062"/>
            <a:ext cx="11559975" cy="620193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B624F-1E29-4A2F-A0FA-A7AEA8271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14"/>
          <a:stretch/>
        </p:blipFill>
        <p:spPr>
          <a:xfrm>
            <a:off x="1168250" y="1131204"/>
            <a:ext cx="9501981" cy="5450032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AF562C5-41E6-41B8-843F-48D133CACF5A}"/>
              </a:ext>
            </a:extLst>
          </p:cNvPr>
          <p:cNvSpPr/>
          <p:nvPr/>
        </p:nvSpPr>
        <p:spPr>
          <a:xfrm>
            <a:off x="1155891" y="754142"/>
            <a:ext cx="3352800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0C232-4FCE-4D2A-85A5-F943BDEF4AAC}"/>
              </a:ext>
            </a:extLst>
          </p:cNvPr>
          <p:cNvSpPr txBox="1"/>
          <p:nvPr/>
        </p:nvSpPr>
        <p:spPr>
          <a:xfrm>
            <a:off x="1793633" y="5865070"/>
            <a:ext cx="825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0E8D6-901F-4266-8F89-8E7EEE22127C}"/>
              </a:ext>
            </a:extLst>
          </p:cNvPr>
          <p:cNvSpPr txBox="1"/>
          <p:nvPr/>
        </p:nvSpPr>
        <p:spPr>
          <a:xfrm>
            <a:off x="873006" y="6329054"/>
            <a:ext cx="1055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không vuông: góc NMP, góc QPR, góc LIT, góc XEY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280AB614-7B22-4C44-98CF-686D0A85538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078129" y="1751660"/>
            <a:ext cx="1170315" cy="573220"/>
            <a:chOff x="576" y="1008"/>
            <a:chExt cx="1584" cy="1104"/>
          </a:xfrm>
        </p:grpSpPr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812ABB68-246A-48D3-BBCA-73BD1713A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252BB027-8062-4F62-A520-C4AD4465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3172E7D5-9E89-4C3D-86C3-DBC29A5CCFAD}"/>
              </a:ext>
            </a:extLst>
          </p:cNvPr>
          <p:cNvGrpSpPr>
            <a:grpSpLocks/>
          </p:cNvGrpSpPr>
          <p:nvPr/>
        </p:nvGrpSpPr>
        <p:grpSpPr bwMode="auto">
          <a:xfrm rot="17930289" flipV="1">
            <a:off x="5372775" y="2065380"/>
            <a:ext cx="652437" cy="1157028"/>
            <a:chOff x="576" y="1008"/>
            <a:chExt cx="1584" cy="1104"/>
          </a:xfrm>
        </p:grpSpPr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D77BA7D2-8299-49C8-81CA-362827F1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6B3B8B0A-F613-4908-9052-A5F14EC5C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B37E4655-D2B3-4756-860D-37D3BE0BBAB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8008423" y="1760551"/>
            <a:ext cx="1170315" cy="573220"/>
            <a:chOff x="576" y="1008"/>
            <a:chExt cx="1584" cy="1104"/>
          </a:xfrm>
        </p:grpSpPr>
        <p:sp>
          <p:nvSpPr>
            <p:cNvPr id="24" name="AutoShape 13">
              <a:extLst>
                <a:ext uri="{FF2B5EF4-FFF2-40B4-BE49-F238E27FC236}">
                  <a16:creationId xmlns:a16="http://schemas.microsoft.com/office/drawing/2014/main" id="{67B4AC20-BE19-4360-A168-F21CE43E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5" name="AutoShape 14">
              <a:extLst>
                <a:ext uri="{FF2B5EF4-FFF2-40B4-BE49-F238E27FC236}">
                  <a16:creationId xmlns:a16="http://schemas.microsoft.com/office/drawing/2014/main" id="{9FB594CA-B731-4D36-ABE5-C45854A2D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</p:grpSp>
      <p:grpSp>
        <p:nvGrpSpPr>
          <p:cNvPr id="26" name="Group 12">
            <a:extLst>
              <a:ext uri="{FF2B5EF4-FFF2-40B4-BE49-F238E27FC236}">
                <a16:creationId xmlns:a16="http://schemas.microsoft.com/office/drawing/2014/main" id="{AF1B04E9-4749-458C-A6FD-0C2F6B2A8CC7}"/>
              </a:ext>
            </a:extLst>
          </p:cNvPr>
          <p:cNvGrpSpPr>
            <a:grpSpLocks/>
          </p:cNvGrpSpPr>
          <p:nvPr/>
        </p:nvGrpSpPr>
        <p:grpSpPr bwMode="auto">
          <a:xfrm rot="2419672" flipV="1">
            <a:off x="3027427" y="3790279"/>
            <a:ext cx="1170315" cy="573220"/>
            <a:chOff x="576" y="1008"/>
            <a:chExt cx="1584" cy="1104"/>
          </a:xfrm>
        </p:grpSpPr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FD8F335A-C411-4A5A-BE2D-6C5E3F563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8" name="AutoShape 14">
              <a:extLst>
                <a:ext uri="{FF2B5EF4-FFF2-40B4-BE49-F238E27FC236}">
                  <a16:creationId xmlns:a16="http://schemas.microsoft.com/office/drawing/2014/main" id="{543BA685-118C-438B-9D68-629B3B2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7B1DD621-7346-4526-A2B9-B973C8E98325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8735027" y="4151449"/>
            <a:ext cx="1170315" cy="573220"/>
            <a:chOff x="576" y="1008"/>
            <a:chExt cx="1584" cy="1104"/>
          </a:xfrm>
        </p:grpSpPr>
        <p:sp>
          <p:nvSpPr>
            <p:cNvPr id="33" name="AutoShape 13">
              <a:extLst>
                <a:ext uri="{FF2B5EF4-FFF2-40B4-BE49-F238E27FC236}">
                  <a16:creationId xmlns:a16="http://schemas.microsoft.com/office/drawing/2014/main" id="{9228C48B-C51A-4C43-83E7-098CC9367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4" name="AutoShape 14">
              <a:extLst>
                <a:ext uri="{FF2B5EF4-FFF2-40B4-BE49-F238E27FC236}">
                  <a16:creationId xmlns:a16="http://schemas.microsoft.com/office/drawing/2014/main" id="{015C6762-78B8-4AE5-A85B-1C7443C9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43" name="PA_库_文本框 11">
            <a:extLst>
              <a:ext uri="{FF2B5EF4-FFF2-40B4-BE49-F238E27FC236}">
                <a16:creationId xmlns:a16="http://schemas.microsoft.com/office/drawing/2014/main" id="{652318BC-59A3-430F-B0E0-AC1132924A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6265" y="154191"/>
            <a:ext cx="1132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2400" b="1" dirty="0">
                <a:solidFill>
                  <a:schemeClr val="bg1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ea typeface="Microsoft YaHei UI" panose="020B0503020204020204" pitchFamily="34" charset="-122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01136F-FDFC-45D0-842A-DBA1240F616E}"/>
              </a:ext>
            </a:extLst>
          </p:cNvPr>
          <p:cNvSpPr/>
          <p:nvPr/>
        </p:nvSpPr>
        <p:spPr>
          <a:xfrm>
            <a:off x="4741354" y="3396895"/>
            <a:ext cx="3328690" cy="2319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0B0A4774-F08B-4163-8496-3DF991CCA0DA}"/>
              </a:ext>
            </a:extLst>
          </p:cNvPr>
          <p:cNvGrpSpPr>
            <a:grpSpLocks/>
          </p:cNvGrpSpPr>
          <p:nvPr/>
        </p:nvGrpSpPr>
        <p:grpSpPr bwMode="auto">
          <a:xfrm rot="2474800" flipV="1">
            <a:off x="5886173" y="4101840"/>
            <a:ext cx="1170315" cy="573220"/>
            <a:chOff x="576" y="1008"/>
            <a:chExt cx="1584" cy="1104"/>
          </a:xfrm>
        </p:grpSpPr>
        <p:sp>
          <p:nvSpPr>
            <p:cNvPr id="30" name="AutoShape 13">
              <a:extLst>
                <a:ext uri="{FF2B5EF4-FFF2-40B4-BE49-F238E27FC236}">
                  <a16:creationId xmlns:a16="http://schemas.microsoft.com/office/drawing/2014/main" id="{345DC5CF-7BEA-4B6B-8028-ADDFF443E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1" name="AutoShape 14">
              <a:extLst>
                <a:ext uri="{FF2B5EF4-FFF2-40B4-BE49-F238E27FC236}">
                  <a16:creationId xmlns:a16="http://schemas.microsoft.com/office/drawing/2014/main" id="{BA8F9A8E-1A30-4BFA-86F7-E16E527E5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vi-VN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9E83FF-6BD2-47C6-AC52-17DEC3EF5701}"/>
              </a:ext>
            </a:extLst>
          </p:cNvPr>
          <p:cNvCxnSpPr/>
          <p:nvPr/>
        </p:nvCxnSpPr>
        <p:spPr>
          <a:xfrm flipV="1">
            <a:off x="4978217" y="3757409"/>
            <a:ext cx="1266708" cy="1472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C16950-AE1D-4523-BA1C-C669611F048E}"/>
              </a:ext>
            </a:extLst>
          </p:cNvPr>
          <p:cNvCxnSpPr>
            <a:cxnSpLocks/>
          </p:cNvCxnSpPr>
          <p:nvPr/>
        </p:nvCxnSpPr>
        <p:spPr>
          <a:xfrm flipH="1" flipV="1">
            <a:off x="6242176" y="3759082"/>
            <a:ext cx="1433497" cy="1275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B5D0A41-E618-4757-B60D-B3CE6ED92A34}"/>
              </a:ext>
            </a:extLst>
          </p:cNvPr>
          <p:cNvSpPr txBox="1"/>
          <p:nvPr/>
        </p:nvSpPr>
        <p:spPr>
          <a:xfrm>
            <a:off x="4707933" y="4826644"/>
            <a:ext cx="36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70E8DA-630A-4387-B3DF-A87FC87221A9}"/>
              </a:ext>
            </a:extLst>
          </p:cNvPr>
          <p:cNvSpPr txBox="1"/>
          <p:nvPr/>
        </p:nvSpPr>
        <p:spPr>
          <a:xfrm>
            <a:off x="5886444" y="3497750"/>
            <a:ext cx="36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5C6FCC-7F23-4CFF-B405-ECC4F1805ED0}"/>
              </a:ext>
            </a:extLst>
          </p:cNvPr>
          <p:cNvSpPr txBox="1"/>
          <p:nvPr/>
        </p:nvSpPr>
        <p:spPr>
          <a:xfrm>
            <a:off x="7592343" y="4751065"/>
            <a:ext cx="36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K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A0230E1-64C9-46F1-B7AB-4F64EACECB0C}"/>
              </a:ext>
            </a:extLst>
          </p:cNvPr>
          <p:cNvSpPr/>
          <p:nvPr/>
        </p:nvSpPr>
        <p:spPr>
          <a:xfrm>
            <a:off x="4529310" y="3421141"/>
            <a:ext cx="3938636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43" grpId="0" autoUpdateAnimBg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318</Words>
  <Application>Microsoft Office PowerPoint</Application>
  <PresentationFormat>Widescreen</PresentationFormat>
  <Paragraphs>74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Microsoft YaHei UI</vt:lpstr>
      <vt:lpstr>Arial</vt:lpstr>
      <vt:lpstr>Calibri</vt:lpstr>
      <vt:lpstr>Coiny</vt:lpstr>
      <vt:lpstr>等线</vt:lpstr>
      <vt:lpstr>等线 Light</vt:lpstr>
      <vt:lpstr>iCiel Cadena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21</cp:revision>
  <dcterms:created xsi:type="dcterms:W3CDTF">2022-07-04T14:51:05Z</dcterms:created>
  <dcterms:modified xsi:type="dcterms:W3CDTF">2024-10-28T02:20:09Z</dcterms:modified>
</cp:coreProperties>
</file>