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315" r:id="rId3"/>
    <p:sldId id="317" r:id="rId4"/>
    <p:sldId id="258" r:id="rId5"/>
    <p:sldId id="309" r:id="rId6"/>
    <p:sldId id="310" r:id="rId7"/>
    <p:sldId id="311" r:id="rId8"/>
    <p:sldId id="312" r:id="rId9"/>
    <p:sldId id="313" r:id="rId10"/>
    <p:sldId id="314" r:id="rId11"/>
    <p:sldId id="31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66FF66"/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80" y="6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6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6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6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1508522"/>
            <a:ext cx="5029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Times New Roman" pitchFamily="18" charset="0"/>
              </a:rPr>
              <a:t>MÔN: </a:t>
            </a:r>
            <a:r>
              <a:rPr lang="vi-VN" sz="2100" b="1" dirty="0" smtClean="0">
                <a:latin typeface="Times New Roman" pitchFamily="18" charset="0"/>
              </a:rPr>
              <a:t>TOÁN</a:t>
            </a:r>
            <a:r>
              <a:rPr lang="en-US" sz="2100" b="1" dirty="0" smtClean="0">
                <a:latin typeface="Times New Roman" pitchFamily="18" charset="0"/>
              </a:rPr>
              <a:t>- </a:t>
            </a:r>
            <a:r>
              <a:rPr lang="en-US" sz="2100" b="1" dirty="0">
                <a:latin typeface="Times New Roman" pitchFamily="18" charset="0"/>
              </a:rPr>
              <a:t>LỚP </a:t>
            </a:r>
            <a:r>
              <a:rPr lang="vi-VN" sz="2100" b="1" dirty="0" smtClean="0">
                <a:latin typeface="Times New Roman" pitchFamily="18" charset="0"/>
              </a:rPr>
              <a:t>1</a:t>
            </a:r>
            <a:endParaRPr lang="en-US" sz="21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33338"/>
            <a:ext cx="9144000" cy="5211366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65522"/>
            <a:ext cx="5562600" cy="742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3072061" y="1937680"/>
            <a:ext cx="35332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Mấy và mấy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 (Tiết 3) 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2209800" y="2661047"/>
            <a:ext cx="1752600" cy="776288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5486400" y="2480072"/>
            <a:ext cx="1752600" cy="798909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609851"/>
            <a:ext cx="9715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4137422"/>
            <a:ext cx="609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29965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70126" y="2827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41526" y="24848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pic>
        <p:nvPicPr>
          <p:cNvPr id="15365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8335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054101" y="3028950"/>
            <a:ext cx="7059613" cy="900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1E</a:t>
            </a:r>
            <a:r>
              <a:rPr lang="vi-VN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2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75133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51939D0-0950-49D5-964E-AF7DFAADC12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51670"/>
            <a:ext cx="9143998" cy="540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ea typeface="맑은 고딕" pitchFamily="50" charset="-127"/>
              </a:rPr>
              <a:t/>
            </a:r>
            <a:br>
              <a:rPr lang="en-US" altLang="ko-KR" smtClean="0">
                <a:ea typeface="맑은 고딕" pitchFamily="50" charset="-127"/>
              </a:rPr>
            </a:br>
            <a:r>
              <a:rPr lang="en-US" altLang="ko-KR" smtClean="0">
                <a:ea typeface="맑은 고딕" pitchFamily="50" charset="-127"/>
              </a:rPr>
              <a:t>(Tiết 3)</a:t>
            </a:r>
            <a:endParaRPr lang="ko-KR" alt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951820" y="843558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ea typeface="맑은 고딕" pitchFamily="50" charset="-127"/>
                <a:cs typeface="Calibri" pitchFamily="34" charset="0"/>
              </a:rPr>
              <a:t>Bài 5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1340644"/>
            <a:ext cx="40083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맑은 고딕" pitchFamily="50" charset="-127"/>
              </a:rPr>
              <a:t>MẤY VÀ MẤY 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23972" y="3579862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GA ĐT TOAN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846"/>
            <a:ext cx="5395057" cy="46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-20538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Bài 5: 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MẤY VÀ MẤY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72008" y="7200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3728" y="-20538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Bài 5: 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MẤY VÀ MẤY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72008" y="7200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 descr="E:\GA ĐT TOAN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16" y="771550"/>
            <a:ext cx="931553" cy="1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123728" y="843558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67744" y="81070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7803" y="180230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23728" y="1827920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2" idx="3"/>
          </p:cNvCxnSpPr>
          <p:nvPr/>
        </p:nvCxnSpPr>
        <p:spPr>
          <a:xfrm>
            <a:off x="2884192" y="1203598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6" idx="3"/>
          </p:cNvCxnSpPr>
          <p:nvPr/>
        </p:nvCxnSpPr>
        <p:spPr>
          <a:xfrm flipH="1">
            <a:off x="2884192" y="1688208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619262" y="1391238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63278" y="135838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2052" name="Picture 4" descr="E:\GA ĐT TOAN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715856"/>
            <a:ext cx="845490" cy="1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024035" y="792527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3356" y="1749787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61156" y="1779662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  <a:r>
              <a:rPr lang="en-US" sz="4400" b="1" smtClean="0"/>
              <a:t>?</a:t>
            </a:r>
            <a:endParaRPr lang="en-US" sz="4400" b="1"/>
          </a:p>
        </p:txBody>
      </p:sp>
      <p:cxnSp>
        <p:nvCxnSpPr>
          <p:cNvPr id="30" name="Straight Connector 29"/>
          <p:cNvCxnSpPr>
            <a:stCxn id="26" idx="3"/>
          </p:cNvCxnSpPr>
          <p:nvPr/>
        </p:nvCxnSpPr>
        <p:spPr>
          <a:xfrm>
            <a:off x="6784499" y="1152567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9" idx="3"/>
          </p:cNvCxnSpPr>
          <p:nvPr/>
        </p:nvCxnSpPr>
        <p:spPr>
          <a:xfrm flipH="1">
            <a:off x="6721620" y="1639950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469323" y="1258247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45556" y="78307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026" name="Picture 2" descr="E:\GA ĐT TOAN\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16" y="3003798"/>
            <a:ext cx="893789" cy="18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608211" y="122624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126474" y="3085263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9545" y="4042523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66081" y="4090561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/>
          </a:p>
        </p:txBody>
      </p:sp>
      <p:cxnSp>
        <p:nvCxnSpPr>
          <p:cNvPr id="46" name="Straight Connector 45"/>
          <p:cNvCxnSpPr>
            <a:stCxn id="43" idx="3"/>
          </p:cNvCxnSpPr>
          <p:nvPr/>
        </p:nvCxnSpPr>
        <p:spPr>
          <a:xfrm>
            <a:off x="2886938" y="3445303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3"/>
          </p:cNvCxnSpPr>
          <p:nvPr/>
        </p:nvCxnSpPr>
        <p:spPr>
          <a:xfrm flipH="1">
            <a:off x="2826545" y="3950849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595512" y="3550983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59870" y="307580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07904" y="350785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GA ĐT TOAN\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14" y="3112427"/>
            <a:ext cx="856786" cy="17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6086914" y="3077297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9985" y="4034557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26521" y="4082595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/>
          </a:p>
        </p:txBody>
      </p:sp>
      <p:cxnSp>
        <p:nvCxnSpPr>
          <p:cNvPr id="54" name="Straight Connector 53"/>
          <p:cNvCxnSpPr>
            <a:stCxn id="51" idx="3"/>
          </p:cNvCxnSpPr>
          <p:nvPr/>
        </p:nvCxnSpPr>
        <p:spPr>
          <a:xfrm>
            <a:off x="6847378" y="3437337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3" idx="3"/>
          </p:cNvCxnSpPr>
          <p:nvPr/>
        </p:nvCxnSpPr>
        <p:spPr>
          <a:xfrm flipH="1">
            <a:off x="6786985" y="3942883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555952" y="3543017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20310" y="306784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8344" y="349988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5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3728" y="-20538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Bài 5: 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MẤY VÀ MẤY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72008" y="43204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2126474" y="1717111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9545" y="267437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66081" y="2722409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/>
          </a:p>
        </p:txBody>
      </p:sp>
      <p:cxnSp>
        <p:nvCxnSpPr>
          <p:cNvPr id="46" name="Straight Connector 45"/>
          <p:cNvCxnSpPr>
            <a:stCxn id="43" idx="3"/>
          </p:cNvCxnSpPr>
          <p:nvPr/>
        </p:nvCxnSpPr>
        <p:spPr>
          <a:xfrm>
            <a:off x="2886938" y="2077151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3"/>
          </p:cNvCxnSpPr>
          <p:nvPr/>
        </p:nvCxnSpPr>
        <p:spPr>
          <a:xfrm flipH="1">
            <a:off x="2826545" y="2582697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595512" y="2182831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59870" y="170765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7904" y="213970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086914" y="1709145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9985" y="266640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26521" y="2714443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/>
          </a:p>
        </p:txBody>
      </p:sp>
      <p:cxnSp>
        <p:nvCxnSpPr>
          <p:cNvPr id="54" name="Straight Connector 53"/>
          <p:cNvCxnSpPr>
            <a:stCxn id="51" idx="3"/>
          </p:cNvCxnSpPr>
          <p:nvPr/>
        </p:nvCxnSpPr>
        <p:spPr>
          <a:xfrm>
            <a:off x="6847378" y="2069185"/>
            <a:ext cx="747703" cy="50836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3" idx="3"/>
          </p:cNvCxnSpPr>
          <p:nvPr/>
        </p:nvCxnSpPr>
        <p:spPr>
          <a:xfrm flipH="1">
            <a:off x="6786985" y="2574731"/>
            <a:ext cx="747703" cy="49975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555952" y="2174865"/>
            <a:ext cx="760464" cy="7200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20310" y="169968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68344" y="213173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en-US" sz="44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E:\GA ĐT TOAN\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87" y="1687428"/>
            <a:ext cx="817212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:\GA ĐT TOAN\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81" y="1699688"/>
            <a:ext cx="880382" cy="18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3728" y="-20538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Bài 5: 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MẤY VÀ MẤY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72008" y="43204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E:\GA ĐT TOAN\202005091618006632_26.LT-b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8" y="2953012"/>
            <a:ext cx="4510472" cy="2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GA ĐT TOAN\202005091617549637_25.LT-b2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6" y="725964"/>
            <a:ext cx="4510472" cy="2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1962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359205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156363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và       được  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273206" y="1673898"/>
            <a:ext cx="512929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27830" y="1635646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363317" y="1678445"/>
            <a:ext cx="512928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372198" y="1635646"/>
            <a:ext cx="66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83883" y="1673898"/>
            <a:ext cx="512927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013390" y="1635646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24128" y="393990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gồm       và  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345214" y="4050162"/>
            <a:ext cx="512929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399838" y="4011910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34632" y="4050162"/>
            <a:ext cx="512929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789256" y="4011910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886760" y="4050162"/>
            <a:ext cx="512929" cy="4976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941384" y="4011910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57785" y="2127508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9096" y="1626417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72200" y="1647521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28384" y="1635646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21104" y="4011910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9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04248" y="4060168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41384" y="4011910"/>
            <a:ext cx="6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36883" y="4003199"/>
            <a:ext cx="715437" cy="584775"/>
            <a:chOff x="6651359" y="3475393"/>
            <a:chExt cx="715437" cy="584775"/>
          </a:xfrm>
        </p:grpSpPr>
        <p:sp>
          <p:nvSpPr>
            <p:cNvPr id="82" name="TextBox 81"/>
            <p:cNvSpPr txBox="1"/>
            <p:nvPr/>
          </p:nvSpPr>
          <p:spPr>
            <a:xfrm>
              <a:off x="6703732" y="3475393"/>
              <a:ext cx="663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651359" y="3507854"/>
              <a:ext cx="512929" cy="4976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4511" y="4003199"/>
            <a:ext cx="679937" cy="584775"/>
            <a:chOff x="7852503" y="3588246"/>
            <a:chExt cx="679937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7869376" y="3588246"/>
              <a:ext cx="663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852503" y="3636504"/>
              <a:ext cx="512929" cy="4976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5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/>
      <p:bldP spid="37" grpId="0"/>
      <p:bldP spid="74" grpId="0"/>
      <p:bldP spid="71" grpId="0" animBg="1"/>
      <p:bldP spid="72" grpId="0"/>
      <p:bldP spid="72" grpId="1"/>
      <p:bldP spid="69" grpId="0" animBg="1"/>
      <p:bldP spid="70" grpId="0"/>
      <p:bldP spid="70" grpId="1"/>
      <p:bldP spid="76" grpId="0"/>
      <p:bldP spid="77" grpId="0"/>
      <p:bldP spid="78" grpId="0"/>
      <p:bldP spid="79" grpId="0"/>
      <p:bldP spid="80" grpId="0"/>
      <p:bldP spid="80" grpId="1"/>
      <p:bldP spid="81" grpId="0"/>
      <p:bldP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72008" y="43204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E:\GA ĐT TOAN\ba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39526"/>
            <a:ext cx="3456384" cy="51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72008" y="432048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E:\GA ĐT TOAN\202005101755014698_27.LT-b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" y="917213"/>
            <a:ext cx="6480720" cy="36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GA ĐT TOAN\mai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1" y="943135"/>
            <a:ext cx="2666726" cy="41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GA ĐT TOAN\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0" y="1419622"/>
            <a:ext cx="2204261" cy="33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3" y="-20538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347864" y="3727172"/>
            <a:ext cx="252028" cy="500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39952" y="3723878"/>
            <a:ext cx="252028" cy="500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3848" y="36518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</a:t>
            </a:r>
            <a:endParaRPr lang="en-US" sz="3600" b="1"/>
          </a:p>
        </p:txBody>
      </p:sp>
      <p:sp>
        <p:nvSpPr>
          <p:cNvPr id="15" name="TextBox 14"/>
          <p:cNvSpPr txBox="1"/>
          <p:nvPr/>
        </p:nvSpPr>
        <p:spPr>
          <a:xfrm>
            <a:off x="4067944" y="36518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36518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</a:t>
            </a:r>
            <a:endParaRPr lang="en-US" sz="3600" b="1"/>
          </a:p>
        </p:txBody>
      </p:sp>
      <p:sp>
        <p:nvSpPr>
          <p:cNvPr id="17" name="TextBox 16"/>
          <p:cNvSpPr txBox="1"/>
          <p:nvPr/>
        </p:nvSpPr>
        <p:spPr>
          <a:xfrm>
            <a:off x="3203848" y="36518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52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" grpId="0"/>
      <p:bldP spid="2" grpId="1"/>
      <p:bldP spid="15" grpId="0"/>
      <p:bldP spid="15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72008" y="51470"/>
            <a:ext cx="1763688" cy="555526"/>
            <a:chOff x="735079" y="896181"/>
            <a:chExt cx="1763688" cy="555526"/>
          </a:xfrm>
        </p:grpSpPr>
        <p:grpSp>
          <p:nvGrpSpPr>
            <p:cNvPr id="57" name="Group 56"/>
            <p:cNvGrpSpPr/>
            <p:nvPr/>
          </p:nvGrpSpPr>
          <p:grpSpPr>
            <a:xfrm>
              <a:off x="735079" y="896181"/>
              <a:ext cx="1255229" cy="555526"/>
              <a:chOff x="132774" y="1491630"/>
              <a:chExt cx="1182199" cy="55552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6469" y="1523936"/>
                <a:ext cx="598504" cy="523220"/>
              </a:xfrm>
              <a:prstGeom prst="rect">
                <a:avLst/>
              </a:prstGeom>
              <a:solidFill>
                <a:srgbClr val="FFCC66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12962" y="912330"/>
              <a:ext cx="485805" cy="523220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 descr="E:\GA ĐT TOAN\202005091622218714_32.LT-b3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9742"/>
            <a:ext cx="4671846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GA ĐT TOAN\202005091620057156_28.LT-b3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4" y="24036"/>
            <a:ext cx="4590864" cy="25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GA ĐT TOAN\202005091620428900_29.LT-b3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3905"/>
            <a:ext cx="4569487" cy="25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GA ĐT TOAN\202005091621528054_31.LT-b3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967" y="2636867"/>
            <a:ext cx="4429530" cy="25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GA ĐT TOAN\202005091621315703_30.LT-b3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55" y="1923678"/>
            <a:ext cx="48353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71986" y="2007456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84168" y="1923678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4922" y="2008319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872" y="1892511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0459" y="1888053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872" y="1888098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459" y="1887295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6681612" y="1935553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71085" y="1851670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6146" y="1841536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95936" y="3987297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17130" y="4011910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51920" y="3869635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65500" y="3890757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4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71342" y="4548963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52320" y="4515103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35217" y="4527841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10259" y="4421949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5379" y="4431849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37889" y="4515966"/>
            <a:ext cx="242902" cy="384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20179" y="4417999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39051" y="4373691"/>
            <a:ext cx="5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14" grpId="0" animBg="1"/>
      <p:bldP spid="15" grpId="0"/>
      <p:bldP spid="15" grpId="1"/>
      <p:bldP spid="16" grpId="0"/>
      <p:bldP spid="16" grpId="1"/>
      <p:bldP spid="17" grpId="0"/>
      <p:bldP spid="18" grpId="0"/>
      <p:bldP spid="19" grpId="0" animBg="1"/>
      <p:bldP spid="20" grpId="0"/>
      <p:bldP spid="21" grpId="0"/>
      <p:bldP spid="22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182</Words>
  <Application>Microsoft Office PowerPoint</Application>
  <PresentationFormat>On-screen Show (16:9)</PresentationFormat>
  <Paragraphs>112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Aharoni</vt:lpstr>
      <vt:lpstr>Arial</vt:lpstr>
      <vt:lpstr>Calibri</vt:lpstr>
      <vt:lpstr>Schoolnet Sans Serif</vt:lpstr>
      <vt:lpstr>Tahoma</vt:lpstr>
      <vt:lpstr>Times New Roman</vt:lpstr>
      <vt:lpstr>Cover and End Slide Master</vt:lpstr>
      <vt:lpstr>Section Break Slide Master</vt:lpstr>
      <vt:lpstr>PowerPoint Presentation</vt:lpstr>
      <vt:lpstr>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HP</cp:lastModifiedBy>
  <cp:revision>211</cp:revision>
  <dcterms:created xsi:type="dcterms:W3CDTF">2016-11-15T01:04:21Z</dcterms:created>
  <dcterms:modified xsi:type="dcterms:W3CDTF">2024-10-24T14:24:23Z</dcterms:modified>
</cp:coreProperties>
</file>