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5" r:id="rId2"/>
  </p:sldMasterIdLst>
  <p:notesMasterIdLst>
    <p:notesMasterId r:id="rId27"/>
  </p:notesMasterIdLst>
  <p:sldIdLst>
    <p:sldId id="282" r:id="rId3"/>
    <p:sldId id="280" r:id="rId4"/>
    <p:sldId id="281" r:id="rId5"/>
    <p:sldId id="283" r:id="rId6"/>
    <p:sldId id="258" r:id="rId7"/>
    <p:sldId id="259" r:id="rId8"/>
    <p:sldId id="284" r:id="rId9"/>
    <p:sldId id="292" r:id="rId10"/>
    <p:sldId id="293" r:id="rId11"/>
    <p:sldId id="294" r:id="rId12"/>
    <p:sldId id="285" r:id="rId13"/>
    <p:sldId id="286" r:id="rId14"/>
    <p:sldId id="295" r:id="rId15"/>
    <p:sldId id="296" r:id="rId16"/>
    <p:sldId id="287" r:id="rId17"/>
    <p:sldId id="290" r:id="rId18"/>
    <p:sldId id="297" r:id="rId19"/>
    <p:sldId id="298" r:id="rId20"/>
    <p:sldId id="260" r:id="rId21"/>
    <p:sldId id="261" r:id="rId22"/>
    <p:sldId id="299" r:id="rId23"/>
    <p:sldId id="300" r:id="rId24"/>
    <p:sldId id="301" r:id="rId25"/>
    <p:sldId id="2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87554-CAC6-4A99-9CCB-5A6359023760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54064-62FD-4D6E-AA28-F7E750484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nóng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4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7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6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44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01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5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95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5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8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24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9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4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2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8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0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1CB5-C543-2787-B4B9-1FB52EEC4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94622-6538-F7C9-EF39-140156513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1EDBB-B30D-DD9D-A969-8FA3D4930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A172D-4FDC-DBBB-5FAA-3D163910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1BCCE-CFD7-22CB-CBC1-71BBB9DA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08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6271-20E2-2136-B11E-48DC1E2D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60CBD-4D3D-B95D-870B-9A83416D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6EC6D-2E38-B785-FDB7-08D473C3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C0CE6-C16A-191B-8418-300A85B2D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E499-15ED-2C9D-6A68-1B66CA0A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8113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D4B09-7318-76E8-ED84-E636A8ED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B193F-3A1E-92A5-88E5-6F29E92E9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681DF-18A2-739B-8474-2DAE7DD2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CF4A6-E246-B255-9CC6-EDD035B76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3DA28-FCD8-D71A-54BE-A22F2A79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991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022D-32B3-0F3B-4D78-96B456773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0870C-0F74-ACC3-2590-C1102F3BE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39AC1-7599-7D4B-9AC7-0EF4EAB70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43CA5-C138-E19F-AB18-7CC18D7A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697C5-4C31-7561-7C2B-92AB48AED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3EAC2-0128-D513-A5A3-41C0C0F3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271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322F7-782D-6B75-BC7E-F9027A927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473F1-AD20-F889-21C8-173AA93B8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FEF4D-7A9D-4500-4C6D-5463D818E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9EF6E-71E1-09A9-B31C-E1EFE2F88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D05E9-75E5-7006-7EF8-57BC9F268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8776C9-C864-55EC-B8FD-AE9ED137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9C4232-3EB2-DB65-BF37-2F1B1F31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74382-E746-298B-D06A-C9852CD0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515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EB68F-6B7E-8895-78D8-3076AF03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859AB8-269E-A5E0-9E34-96DF27B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42751-590A-CBB3-8EAD-788C1549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D9E0B-60C1-3821-F8D7-B64A3282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94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6BA51E-CF3D-8706-E488-C3F6ABBE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AA002-9C69-5E05-B8E2-51655D9B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8303C-A95F-9BE7-80EE-78CBCD4F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06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37DC-8B40-2E4B-03E1-F59610BDB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607D7-E2F5-2A76-FEEF-1D739B682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F3B51-F6B0-12A5-975C-C622B7C4D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4F18C-130B-1B88-036D-FEB6219D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0461D-EB9B-BBFC-C20A-9DC12190D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A119B-D9E2-230F-2DE4-05523BAF4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326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B00FD-A514-3C88-294A-99DC9655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0024D-AB1A-E917-93F5-22FEBDEBC5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CE6CD-470F-FD0A-6749-E197A6078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0EFEB-CDB5-A943-821A-9B566142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3385C-8A3D-A125-9D39-FEEB6DF5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4634-E9AD-2917-96CF-425425CC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75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D405-B199-5721-4B1B-DDCE92D92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2BC7A-380B-9E02-34CF-6D0F2A0A8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CD220-0EE1-370E-5E02-F44C279E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A67EB-8C3A-0D89-593D-D921D6F3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C99CF-92B5-FBFD-9C7F-DE51026A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524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D539F-6F0C-5489-9249-2DE9B1E35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3904E-65A8-759C-8D7E-8A1452C26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F0324-0E9E-79B8-27D4-A56861C85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BFB5B-F024-3C82-331A-574B1382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69931-DB29-48F4-C13F-FC8F0E9DB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016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7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8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04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20F0FBF-B973-8189-5629-BD50649D5BA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05AE6-C222-31B5-6DB1-0F671CBC0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6B64D-1975-5757-B20F-A3901593D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F3D16-9D31-D953-750B-8F63C4CAF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3D1D3-8D68-0924-FAE4-B4B3F2BA1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79A6-7814-70BA-F8DC-7CEED8DE9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75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nghĩa trên của từ </a:t>
            </a:r>
            <a:r>
              <a:rPr lang="vi-VN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liên hệ với nhau như thế nào?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310640" y="4744720"/>
            <a:ext cx="9580880" cy="1899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mắt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giống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chỗ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nhìn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thì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nhấn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mạnh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19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28194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6089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79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Xác định nghĩa của từ biển trong những câu thơ, câu ca dao dưới đây và cho biết nghĩa nào là nghĩa gốc, nghĩa nào là nghĩa chuyển.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02" y="1650821"/>
            <a:ext cx="11744798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2E3A7-11FE-C655-0A9E-22508AA91262}"/>
              </a:ext>
            </a:extLst>
          </p:cNvPr>
          <p:cNvSpPr txBox="1"/>
          <p:nvPr/>
        </p:nvSpPr>
        <p:spPr>
          <a:xfrm>
            <a:off x="2763520" y="178816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261D0-5DB7-8692-83EC-72A36F6F1CC7}"/>
              </a:ext>
            </a:extLst>
          </p:cNvPr>
          <p:cNvSpPr txBox="1"/>
          <p:nvPr/>
        </p:nvSpPr>
        <p:spPr>
          <a:xfrm>
            <a:off x="0" y="32715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D2D5B-65CC-4505-59DE-806A2E8CEAE7}"/>
              </a:ext>
            </a:extLst>
          </p:cNvPr>
          <p:cNvSpPr txBox="1"/>
          <p:nvPr/>
        </p:nvSpPr>
        <p:spPr>
          <a:xfrm>
            <a:off x="5913120" y="34239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 dao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82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792480" y="3860800"/>
            <a:ext cx="1028192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 biển chỉ khối lượng lớn trên một diện tích rộng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  <a:sym typeface="Wingdings" panose="05000000000000000000" pitchFamily="2" charset="2"/>
              </a:rPr>
              <a:t>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Đây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vùng nước mặn rộng lớn trên bề mặt Trái Đất.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gốc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lvl="0" algn="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phần của đại dương ở ven đất liền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995AFEB-4ABB-636D-BFD8-12AAB5C1FA88}"/>
              </a:ext>
            </a:extLst>
          </p:cNvPr>
          <p:cNvGrpSpPr/>
          <p:nvPr/>
        </p:nvGrpSpPr>
        <p:grpSpPr>
          <a:xfrm>
            <a:off x="1767840" y="1596468"/>
            <a:ext cx="9943722" cy="3219371"/>
            <a:chOff x="0" y="0"/>
            <a:chExt cx="4236295" cy="13163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3318C8-4046-EBB7-BDA8-9C8ED1CB171F}"/>
                </a:ext>
              </a:extLst>
            </p:cNvPr>
            <p:cNvSpPr/>
            <p:nvPr/>
          </p:nvSpPr>
          <p:spPr>
            <a:xfrm>
              <a:off x="0" y="0"/>
              <a:ext cx="4236295" cy="1316322"/>
            </a:xfrm>
            <a:custGeom>
              <a:avLst/>
              <a:gdLst/>
              <a:ahLst/>
              <a:cxnLst/>
              <a:rect l="l" t="t" r="r" b="b"/>
              <a:pathLst>
                <a:path w="4236295" h="1316322">
                  <a:moveTo>
                    <a:pt x="24547" y="0"/>
                  </a:moveTo>
                  <a:lnTo>
                    <a:pt x="4211748" y="0"/>
                  </a:lnTo>
                  <a:cubicBezTo>
                    <a:pt x="4218258" y="0"/>
                    <a:pt x="4224501" y="2586"/>
                    <a:pt x="4229105" y="7190"/>
                  </a:cubicBezTo>
                  <a:cubicBezTo>
                    <a:pt x="4233709" y="11793"/>
                    <a:pt x="4236295" y="18037"/>
                    <a:pt x="4236295" y="24547"/>
                  </a:cubicBezTo>
                  <a:lnTo>
                    <a:pt x="4236295" y="1291775"/>
                  </a:lnTo>
                  <a:cubicBezTo>
                    <a:pt x="4236295" y="1298285"/>
                    <a:pt x="4233709" y="1304529"/>
                    <a:pt x="4229105" y="1309132"/>
                  </a:cubicBezTo>
                  <a:cubicBezTo>
                    <a:pt x="4224501" y="1313736"/>
                    <a:pt x="4218258" y="1316322"/>
                    <a:pt x="4211748" y="1316322"/>
                  </a:cubicBezTo>
                  <a:lnTo>
                    <a:pt x="24547" y="1316322"/>
                  </a:lnTo>
                  <a:cubicBezTo>
                    <a:pt x="18037" y="1316322"/>
                    <a:pt x="11793" y="1313736"/>
                    <a:pt x="7190" y="1309132"/>
                  </a:cubicBezTo>
                  <a:cubicBezTo>
                    <a:pt x="2586" y="1304529"/>
                    <a:pt x="0" y="1298285"/>
                    <a:pt x="0" y="1291775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E0F19C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AA52F4-9537-1DAD-8F54-B27F04814C9D}"/>
                </a:ext>
              </a:extLst>
            </p:cNvPr>
            <p:cNvSpPr txBox="1"/>
            <p:nvPr/>
          </p:nvSpPr>
          <p:spPr>
            <a:xfrm>
              <a:off x="0" y="28575"/>
              <a:ext cx="4236295" cy="12877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81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7AFE388D-7E4C-D6AF-661D-0991E84E3877}"/>
              </a:ext>
            </a:extLst>
          </p:cNvPr>
          <p:cNvSpPr txBox="1"/>
          <p:nvPr/>
        </p:nvSpPr>
        <p:spPr>
          <a:xfrm>
            <a:off x="2123440" y="1894841"/>
            <a:ext cx="930656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gốc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chuyển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luôn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8796-ED5F-0EFA-CF37-962EFC11C3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080962"/>
            <a:ext cx="2794000" cy="3995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4FE742-384B-112B-F594-9337E9AEF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250866"/>
            <a:ext cx="4585507" cy="13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441960" y="1437480"/>
            <a:ext cx="11414760" cy="528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91040" y="-187569"/>
            <a:ext cx="3590202" cy="2798689"/>
            <a:chOff x="9275274" y="-187569"/>
            <a:chExt cx="3905968" cy="32501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4CA79B-7D8A-4A34-A19B-260981D1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274" y="-187569"/>
              <a:ext cx="3250101" cy="325010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EF478D4-7089-4E49-BD5D-F8D7F7D078FE}"/>
                </a:ext>
              </a:extLst>
            </p:cNvPr>
            <p:cNvSpPr txBox="1"/>
            <p:nvPr/>
          </p:nvSpPr>
          <p:spPr>
            <a:xfrm rot="16200000">
              <a:off x="11089185" y="-72704"/>
              <a:ext cx="1538883" cy="2645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字魂115号-刀刀体" panose="00000500000000000000" pitchFamily="2" charset="-122"/>
                  <a:cs typeface="+mn-ea"/>
                  <a:sym typeface="+mn-lt"/>
                </a:rPr>
                <a:t>3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FS North Land Sans" panose="00000500000000000000" pitchFamily="2" charset="0"/>
                <a:ea typeface="字魂115号-刀刀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81928" y="297256"/>
            <a:ext cx="8859911" cy="954107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vi-V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mỗi đoạn thơ dưới đây được dùng với nghĩa gốc hay nghĩa chuyển? Nêu các nghĩa của từ đó.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3E379-9CFA-71D2-87F3-140BC0CD7C89}"/>
              </a:ext>
            </a:extLst>
          </p:cNvPr>
          <p:cNvSpPr txBox="1"/>
          <p:nvPr/>
        </p:nvSpPr>
        <p:spPr>
          <a:xfrm>
            <a:off x="863600" y="1808480"/>
            <a:ext cx="564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EA495-1EA8-9B94-4694-BD3F81010754}"/>
              </a:ext>
            </a:extLst>
          </p:cNvPr>
          <p:cNvSpPr txBox="1"/>
          <p:nvPr/>
        </p:nvSpPr>
        <p:spPr>
          <a:xfrm>
            <a:off x="4856480" y="3820160"/>
            <a:ext cx="564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B4369D-07A6-F58A-6F89-44BBA4FF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797" y="1646554"/>
            <a:ext cx="3430695" cy="18789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EAD2D0-502F-AB06-51AE-52B191D8E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582" y="3347596"/>
            <a:ext cx="317019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lang="vi-VN" altLang="zh-CN" sz="36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mang nghĩa chuyển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ghĩa đó là ở khoảng giữa trời.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219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 nghĩa chuyển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khoảng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giữa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chân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lên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đỉnh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endParaRPr lang="en-US" altLang="zh-CN" sz="28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mẹ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vi-VN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 đó là bộ phận phía sau cơ thể.</a:t>
            </a:r>
          </a:p>
        </p:txBody>
      </p:sp>
    </p:spTree>
    <p:extLst>
      <p:ext uri="{BB962C8B-B14F-4D97-AF65-F5344CB8AC3E}">
        <p14:creationId xmlns:p14="http://schemas.microsoft.com/office/powerpoint/2010/main" val="6636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C931DF1-8D69-43CF-9343-74594903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31" y="-228600"/>
            <a:ext cx="9067909" cy="667278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3002068" y="2723629"/>
            <a:ext cx="5709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srgbClr val="FF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 dụng từ đa nghĩa trong thơ làm cho cách diễn đạt thêm hay, gợi sự liên tưởng độc đáo.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04" y="2541091"/>
            <a:ext cx="4545510" cy="454551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2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ÌN LẠI TOÀN CẢNH _SHOW DIỄN_ CỦA THANH NHÃ TRƯỚC ĐT ĐỨC_ CHOÁNG NGỢP VÀ TỰ HÀO!">
            <a:hlinkClick r:id="" action="ppaction://media"/>
            <a:extLst>
              <a:ext uri="{FF2B5EF4-FFF2-40B4-BE49-F238E27FC236}">
                <a16:creationId xmlns:a16="http://schemas.microsoft.com/office/drawing/2014/main" id="{0BF0CDB8-9467-2B61-F4CA-83CA206CDB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080.85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320040"/>
            <a:ext cx="11129010" cy="6233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>
                <a:solidFill>
                  <a:prstClr val="white"/>
                </a:solidFill>
                <a:latin typeface="等线" panose="020F0502020204030204"/>
              </a:rPr>
              <a:t>Chọn 1 trong 2 từ dưới đây và đặt câu để phân biệt các nghĩa của từ đó.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778033" cy="2021477"/>
            <a:chOff x="-112938" y="-136900"/>
            <a:chExt cx="2778033" cy="20214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7A0E323-DE29-4FD5-8BC8-518F12A6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79" y="-136900"/>
              <a:ext cx="2021477" cy="2021477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D6364E0-59CB-4101-AE19-2F2E2D506119}"/>
                </a:ext>
              </a:extLst>
            </p:cNvPr>
            <p:cNvSpPr txBox="1"/>
            <p:nvPr/>
          </p:nvSpPr>
          <p:spPr>
            <a:xfrm>
              <a:off x="-112938" y="483585"/>
              <a:ext cx="2778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FS North Land Sans" panose="00000500000000000000" pitchFamily="2" charset="0"/>
                  <a:ea typeface="思源黑体 CN Medium" panose="020B0600000000000000" pitchFamily="34" charset="-122"/>
                  <a:cs typeface="+mn-cs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FS North Land Sans" panose="00000500000000000000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53319" y="483585"/>
            <a:ext cx="9471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 1 trong 2 từ dưới đây và đặt câu để phân biệt các nghĩa của từ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E3086-73FB-DE69-0880-088A0E83DF2B}"/>
              </a:ext>
            </a:extLst>
          </p:cNvPr>
          <p:cNvSpPr txBox="1"/>
          <p:nvPr/>
        </p:nvSpPr>
        <p:spPr>
          <a:xfrm>
            <a:off x="1198880" y="2336800"/>
            <a:ext cx="10342880" cy="384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DD707A-16BB-F188-2607-1E29A237C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84" y="2343150"/>
            <a:ext cx="10000859" cy="33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Trời hôm nay ấm hơn hôm qua. 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Gia đình luôn ở bên, mang lại cho em cảm giác rất ấm áp.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099A4-1E15-BD6C-0464-C0A9C96C326D}"/>
              </a:ext>
            </a:extLst>
          </p:cNvPr>
          <p:cNvSpPr txBox="1"/>
          <p:nvPr/>
        </p:nvSpPr>
        <p:spPr>
          <a:xfrm>
            <a:off x="471208" y="2796940"/>
            <a:ext cx="109584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Bản tin dự báo thời tiết nói trời ngày mai lạnh cóng.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Hai người từ lâu đã trở nên lạnh nhạt với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C7043-B2FD-905E-318E-F28D8E387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6" y="2377440"/>
            <a:ext cx="786025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447040" y="1036320"/>
            <a:ext cx="11460480" cy="473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– GV chia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bốc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hỏi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nhạt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mặn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ngọt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thấp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9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563188" y="427826"/>
            <a:ext cx="8752114" cy="5483117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2856411" y="2753885"/>
            <a:ext cx="6165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字魂115号-刀刀体" panose="00000500000000000000" pitchFamily="2" charset="-122"/>
                <a:cs typeface="+mn-cs"/>
              </a:rPr>
              <a:t>TẠM BIỆT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Dessert Menu Scrip" panose="00000500000000000000" pitchFamily="2" charset="0"/>
              <a:ea typeface="字魂115号-刀刀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3009900" y="-1"/>
            <a:ext cx="9182100" cy="5485606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320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Giả định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là một bình luận viên thì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sẽ bình luận như sau: “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Khán đài bắt đầu nóng dần lên”.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Vậy các em hiểu như thế nào là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“nóng”?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Từ này có phải muốn nói đến nhiệt độ ngoài trời đang cao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0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57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884" y="113977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0D77264-9EBC-420F-A3E1-306895F85A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994" y="188394"/>
            <a:ext cx="2361159" cy="2153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4055C42-907C-4F0A-8670-90109A38A1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433569" y="1505926"/>
            <a:ext cx="1285954" cy="27091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38" y="4096897"/>
            <a:ext cx="3542437" cy="31311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" y="-14721"/>
            <a:ext cx="1630815" cy="16308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6E628C-B4F7-BFD9-3CCB-C3696450DEF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82" y="2418080"/>
            <a:ext cx="7459698" cy="2098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710116-242A-4B97-CA54-95DE8EA7648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16353" y="1721054"/>
            <a:ext cx="4578493" cy="1140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C4163-F329-B267-2CA4-6E3765C28608}"/>
              </a:ext>
            </a:extLst>
          </p:cNvPr>
          <p:cNvSpPr txBox="1"/>
          <p:nvPr/>
        </p:nvSpPr>
        <p:spPr>
          <a:xfrm>
            <a:off x="8480977" y="6000627"/>
            <a:ext cx="378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- 0972115126</a:t>
            </a:r>
          </a:p>
        </p:txBody>
      </p:sp>
    </p:spTree>
    <p:extLst>
      <p:ext uri="{BB962C8B-B14F-4D97-AF65-F5344CB8AC3E}">
        <p14:creationId xmlns:p14="http://schemas.microsoft.com/office/powerpoint/2010/main" val="402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41" y="1700715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017" y="1685924"/>
            <a:ext cx="10139211" cy="3383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5415280"/>
            <a:ext cx="9580880" cy="897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Tìm nghĩa thích hợp cho từ </a:t>
            </a: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được in đậm.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F8F61-3DA3-5045-C4BF-9A946EBD29E6}"/>
              </a:ext>
            </a:extLst>
          </p:cNvPr>
          <p:cNvSpPr/>
          <p:nvPr/>
        </p:nvSpPr>
        <p:spPr>
          <a:xfrm>
            <a:off x="985521" y="1250601"/>
            <a:ext cx="35966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id="{C289D183-92FE-DC3B-8E8A-24825A935C3A}"/>
              </a:ext>
            </a:extLst>
          </p:cNvPr>
          <p:cNvSpPr/>
          <p:nvPr/>
        </p:nvSpPr>
        <p:spPr>
          <a:xfrm>
            <a:off x="5775697" y="102673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71AE340-7462-6D39-2C90-010063E5283A}"/>
              </a:ext>
            </a:extLst>
          </p:cNvPr>
          <p:cNvSpPr/>
          <p:nvPr/>
        </p:nvSpPr>
        <p:spPr>
          <a:xfrm>
            <a:off x="4673600" y="14020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矩形 26">
            <a:extLst>
              <a:ext uri="{FF2B5EF4-FFF2-40B4-BE49-F238E27FC236}">
                <a16:creationId xmlns:a16="http://schemas.microsoft.com/office/drawing/2014/main" id="{EF320F99-D0F3-F885-9747-EC5A0CCAB05D}"/>
              </a:ext>
            </a:extLst>
          </p:cNvPr>
          <p:cNvSpPr/>
          <p:nvPr/>
        </p:nvSpPr>
        <p:spPr>
          <a:xfrm>
            <a:off x="5785857" y="343465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AB0B157-C12E-5FD9-7C26-50D0E6662031}"/>
              </a:ext>
            </a:extLst>
          </p:cNvPr>
          <p:cNvSpPr/>
          <p:nvPr/>
        </p:nvSpPr>
        <p:spPr>
          <a:xfrm rot="1455283">
            <a:off x="4714240" y="33426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8E19F5-8C1D-93A9-2418-2854435587A7}"/>
              </a:ext>
            </a:extLst>
          </p:cNvPr>
          <p:cNvSpPr/>
          <p:nvPr/>
        </p:nvSpPr>
        <p:spPr>
          <a:xfrm>
            <a:off x="1016001" y="32318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2382AC-6ACA-DE62-EA63-1F626DC832E3}"/>
              </a:ext>
            </a:extLst>
          </p:cNvPr>
          <p:cNvSpPr/>
          <p:nvPr/>
        </p:nvSpPr>
        <p:spPr>
          <a:xfrm>
            <a:off x="995681" y="42986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người, hình lá.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8B733F-40B2-B357-B701-5CEF4AA36499}"/>
              </a:ext>
            </a:extLst>
          </p:cNvPr>
          <p:cNvSpPr/>
          <p:nvPr/>
        </p:nvSpPr>
        <p:spPr>
          <a:xfrm rot="19948702">
            <a:off x="4632959" y="42265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4897120"/>
            <a:ext cx="9580880" cy="1706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các nghĩa của từ mắt nêu trên, nghĩa nào là nghĩa gốc, nghĩa nào là nghĩa được phát triển từ nghĩa gốc (nghĩa chuyển)?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9A175D-26AF-071E-9320-4D599B39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15667"/>
              </p:ext>
            </p:extLst>
          </p:nvPr>
        </p:nvGraphicFramePr>
        <p:xfrm>
          <a:off x="1798320" y="1207346"/>
          <a:ext cx="8128000" cy="3222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098934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68625918"/>
                    </a:ext>
                  </a:extLst>
                </a:gridCol>
              </a:tblGrid>
              <a:tr h="9817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0227"/>
                  </a:ext>
                </a:extLst>
              </a:tr>
              <a:tr h="22406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4713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288F4D-3EAF-4E82-3645-94F60BE84E0F}"/>
              </a:ext>
            </a:extLst>
          </p:cNvPr>
          <p:cNvSpPr txBox="1"/>
          <p:nvPr/>
        </p:nvSpPr>
        <p:spPr>
          <a:xfrm>
            <a:off x="1991360" y="255016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F76CB-AF6F-85FF-075E-77DB0F4F7A0E}"/>
              </a:ext>
            </a:extLst>
          </p:cNvPr>
          <p:cNvSpPr txBox="1"/>
          <p:nvPr/>
        </p:nvSpPr>
        <p:spPr>
          <a:xfrm>
            <a:off x="6258560" y="256032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2: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 lồi ra, giống hình con mắt ở một số vật. </a:t>
            </a:r>
          </a:p>
        </p:txBody>
      </p:sp>
    </p:spTree>
    <p:extLst>
      <p:ext uri="{BB962C8B-B14F-4D97-AF65-F5344CB8AC3E}">
        <p14:creationId xmlns:p14="http://schemas.microsoft.com/office/powerpoint/2010/main" val="35627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866</Words>
  <Application>Microsoft Office PowerPoint</Application>
  <PresentationFormat>Widescreen</PresentationFormat>
  <Paragraphs>109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#9Slide07 FS North Land Sans</vt:lpstr>
      <vt:lpstr>#9Slide07 SVNDessert Menu Scrip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DM Sans Bold</vt:lpstr>
      <vt:lpstr>SVN-Poky's</vt:lpstr>
      <vt:lpstr>Wingdings</vt:lpstr>
      <vt:lpstr>字魂115号-刀刀体</vt:lpstr>
      <vt:lpstr>字魂70号-灵悦黑体</vt:lpstr>
      <vt:lpstr>思源黑体 CN Medium</vt:lpstr>
      <vt:lpstr>1_Office 主题​​</vt:lpstr>
      <vt:lpstr>20_Custom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40</cp:revision>
  <dcterms:created xsi:type="dcterms:W3CDTF">2024-07-28T13:57:44Z</dcterms:created>
  <dcterms:modified xsi:type="dcterms:W3CDTF">2024-09-10T02:21:40Z</dcterms:modified>
</cp:coreProperties>
</file>