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7" r:id="rId9"/>
    <p:sldId id="268" r:id="rId10"/>
    <p:sldId id="270" r:id="rId11"/>
    <p:sldId id="271" r:id="rId12"/>
    <p:sldId id="264" r:id="rId13"/>
    <p:sldId id="265" r:id="rId14"/>
    <p:sldId id="269"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87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E0F31-B435-403A-B3CD-E7AD5396030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vi-VN"/>
        </a:p>
      </dgm:t>
    </dgm:pt>
    <dgm:pt modelId="{2D959E72-F069-4111-8350-CD3F0574AA1C}">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en-US" sz="3000" b="1" dirty="0" err="1" smtClean="0">
              <a:effectLst>
                <a:outerShdw blurRad="38100" dist="38100" dir="2700000" algn="tl">
                  <a:srgbClr val="000000">
                    <a:alpha val="43137"/>
                  </a:srgbClr>
                </a:outerShdw>
              </a:effectLst>
            </a:rPr>
            <a:t>Yêu</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cầu</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cần</a:t>
          </a:r>
          <a:r>
            <a:rPr lang="en-US" sz="3000" b="1" dirty="0" smtClean="0">
              <a:effectLst>
                <a:outerShdw blurRad="38100" dist="38100" dir="2700000" algn="tl">
                  <a:srgbClr val="000000">
                    <a:alpha val="43137"/>
                  </a:srgbClr>
                </a:outerShdw>
              </a:effectLst>
            </a:rPr>
            <a:t> </a:t>
          </a:r>
          <a:r>
            <a:rPr lang="en-US" sz="3000" b="1" smtClean="0">
              <a:effectLst>
                <a:outerShdw blurRad="38100" dist="38100" dir="2700000" algn="tl">
                  <a:srgbClr val="000000">
                    <a:alpha val="43137"/>
                  </a:srgbClr>
                </a:outerShdw>
              </a:effectLst>
            </a:rPr>
            <a:t>đạt </a:t>
          </a:r>
          <a:r>
            <a:rPr lang="en-US" sz="3000" b="1" dirty="0" smtClean="0">
              <a:effectLst>
                <a:outerShdw blurRad="38100" dist="38100" dir="2700000" algn="tl">
                  <a:srgbClr val="000000">
                    <a:alpha val="43137"/>
                  </a:srgbClr>
                </a:outerShdw>
              </a:effectLst>
            </a:rPr>
            <a:t>:</a:t>
          </a:r>
          <a:endParaRPr lang="vi-VN" sz="3000" b="1" dirty="0">
            <a:effectLst>
              <a:outerShdw blurRad="38100" dist="38100" dir="2700000" algn="tl">
                <a:srgbClr val="000000">
                  <a:alpha val="43137"/>
                </a:srgbClr>
              </a:outerShdw>
            </a:effectLst>
          </a:endParaRPr>
        </a:p>
      </dgm:t>
    </dgm:pt>
    <dgm:pt modelId="{2C6A5614-1E9C-449D-A172-6DF7AAA028F6}" type="parTrans" cxnId="{CBE2A299-0A8D-4B46-B7A3-0B67F0AFE654}">
      <dgm:prSet/>
      <dgm:spPr/>
      <dgm:t>
        <a:bodyPr/>
        <a:lstStyle/>
        <a:p>
          <a:endParaRPr lang="vi-VN"/>
        </a:p>
      </dgm:t>
    </dgm:pt>
    <dgm:pt modelId="{D87CC7D3-7FD7-4048-B49E-E616242F23C5}" type="sibTrans" cxnId="{CBE2A299-0A8D-4B46-B7A3-0B67F0AFE654}">
      <dgm:prSet/>
      <dgm:spPr/>
      <dgm:t>
        <a:bodyPr/>
        <a:lstStyle/>
        <a:p>
          <a:endParaRPr lang="vi-VN"/>
        </a:p>
      </dgm:t>
    </dgm:pt>
    <dgm:pt modelId="{B3237BE1-03D0-469C-B2A4-964D3EEF9137}">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ctr"/>
          <a:r>
            <a:rPr lang="vi-VN" sz="2200" b="1" dirty="0">
              <a:latin typeface="+mn-lt"/>
            </a:rPr>
            <a:t>   </a:t>
          </a:r>
          <a:r>
            <a:rPr lang="en-US" sz="2200" b="1" dirty="0" err="1" smtClean="0">
              <a:latin typeface="+mn-lt"/>
            </a:rPr>
            <a:t>Biết</a:t>
          </a:r>
          <a:r>
            <a:rPr lang="en-US" sz="2200" b="1" dirty="0" smtClean="0">
              <a:latin typeface="+mn-lt"/>
            </a:rPr>
            <a:t> </a:t>
          </a:r>
          <a:r>
            <a:rPr lang="en-US" sz="2200" b="1" dirty="0" err="1" smtClean="0">
              <a:latin typeface="+mn-lt"/>
            </a:rPr>
            <a:t>và</a:t>
          </a:r>
          <a:r>
            <a:rPr lang="en-US" sz="2200" b="1" dirty="0" smtClean="0">
              <a:latin typeface="+mn-lt"/>
            </a:rPr>
            <a:t> </a:t>
          </a:r>
          <a:r>
            <a:rPr lang="en-US" sz="2200" b="1" dirty="0" err="1" smtClean="0">
              <a:latin typeface="+mn-lt"/>
            </a:rPr>
            <a:t>thực</a:t>
          </a:r>
          <a:r>
            <a:rPr lang="en-US" sz="2200" b="1" dirty="0" smtClean="0">
              <a:latin typeface="+mn-lt"/>
            </a:rPr>
            <a:t> </a:t>
          </a:r>
          <a:r>
            <a:rPr lang="en-US" sz="2200" b="1" dirty="0" err="1" smtClean="0">
              <a:latin typeface="+mn-lt"/>
            </a:rPr>
            <a:t>hiện</a:t>
          </a:r>
          <a:r>
            <a:rPr lang="en-US" sz="2200" b="1" dirty="0" smtClean="0">
              <a:latin typeface="+mn-lt"/>
            </a:rPr>
            <a:t> </a:t>
          </a:r>
          <a:r>
            <a:rPr lang="en-US" sz="2200" b="1" dirty="0" err="1" smtClean="0">
              <a:latin typeface="+mn-lt"/>
            </a:rPr>
            <a:t>được</a:t>
          </a:r>
          <a:r>
            <a:rPr lang="en-US" sz="2200" b="1" dirty="0" smtClean="0">
              <a:latin typeface="+mn-lt"/>
            </a:rPr>
            <a:t>  </a:t>
          </a:r>
          <a:r>
            <a:rPr lang="en-US" sz="2200" b="1" dirty="0" err="1" smtClean="0">
              <a:latin typeface="+mn-lt"/>
            </a:rPr>
            <a:t>các</a:t>
          </a:r>
          <a:r>
            <a:rPr lang="en-US" sz="2200" b="1" dirty="0" smtClean="0">
              <a:latin typeface="+mn-lt"/>
            </a:rPr>
            <a:t> </a:t>
          </a:r>
          <a:r>
            <a:rPr lang="en-US" sz="2200" b="1" dirty="0" err="1" smtClean="0">
              <a:latin typeface="+mn-lt"/>
            </a:rPr>
            <a:t>động</a:t>
          </a:r>
          <a:r>
            <a:rPr lang="en-US" sz="2200" b="1" dirty="0" smtClean="0">
              <a:latin typeface="+mn-lt"/>
            </a:rPr>
            <a:t> </a:t>
          </a:r>
          <a:r>
            <a:rPr lang="en-US" sz="2200" b="1" dirty="0" err="1" smtClean="0">
              <a:latin typeface="+mn-lt"/>
            </a:rPr>
            <a:t>tác</a:t>
          </a:r>
          <a:r>
            <a:rPr lang="en-US" sz="2200" b="1" dirty="0" smtClean="0">
              <a:latin typeface="+mn-lt"/>
            </a:rPr>
            <a:t> </a:t>
          </a:r>
          <a:r>
            <a:rPr lang="en-US" sz="2200" b="1" dirty="0" err="1" smtClean="0">
              <a:latin typeface="+mn-lt"/>
            </a:rPr>
            <a:t>tập</a:t>
          </a:r>
          <a:r>
            <a:rPr lang="en-US" sz="2200" b="1" dirty="0" smtClean="0">
              <a:latin typeface="+mn-lt"/>
            </a:rPr>
            <a:t> </a:t>
          </a:r>
          <a:r>
            <a:rPr lang="en-US" sz="2200" b="1" dirty="0" err="1" smtClean="0">
              <a:latin typeface="+mn-lt"/>
            </a:rPr>
            <a:t>hợp</a:t>
          </a:r>
          <a:r>
            <a:rPr lang="en-US" sz="2200" b="1" dirty="0" smtClean="0">
              <a:latin typeface="+mn-lt"/>
            </a:rPr>
            <a:t> </a:t>
          </a:r>
          <a:r>
            <a:rPr lang="en-US" sz="2200" b="1" dirty="0" err="1" smtClean="0">
              <a:latin typeface="+mn-lt"/>
            </a:rPr>
            <a:t>đội</a:t>
          </a:r>
          <a:r>
            <a:rPr lang="en-US" sz="2200" b="1" dirty="0" smtClean="0">
              <a:latin typeface="+mn-lt"/>
            </a:rPr>
            <a:t> </a:t>
          </a:r>
          <a:r>
            <a:rPr lang="en-US" sz="2200" b="1" dirty="0" err="1" smtClean="0">
              <a:latin typeface="+mn-lt"/>
            </a:rPr>
            <a:t>hình</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dọc</a:t>
          </a:r>
          <a:r>
            <a:rPr lang="en-US" sz="2200" b="1" dirty="0" smtClean="0">
              <a:latin typeface="+mn-lt"/>
            </a:rPr>
            <a:t>, </a:t>
          </a:r>
          <a:r>
            <a:rPr lang="en-US" sz="2200" b="1" dirty="0" err="1" smtClean="0">
              <a:latin typeface="+mn-lt"/>
            </a:rPr>
            <a:t>dóng</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điểm</a:t>
          </a:r>
          <a:r>
            <a:rPr lang="en-US" sz="2200" b="1" dirty="0" smtClean="0">
              <a:latin typeface="+mn-lt"/>
            </a:rPr>
            <a:t> </a:t>
          </a:r>
          <a:r>
            <a:rPr lang="en-US" sz="2200" b="1" dirty="0" err="1" smtClean="0">
              <a:latin typeface="+mn-lt"/>
            </a:rPr>
            <a:t>số</a:t>
          </a:r>
          <a:r>
            <a:rPr lang="en-US" sz="2200" b="1" dirty="0" smtClean="0">
              <a:latin typeface="+mn-lt"/>
            </a:rPr>
            <a:t>.</a:t>
          </a:r>
          <a:endParaRPr lang="vi-VN" sz="2200" b="1" dirty="0">
            <a:solidFill>
              <a:schemeClr val="bg1"/>
            </a:solidFill>
            <a:latin typeface="+mn-lt"/>
          </a:endParaRPr>
        </a:p>
      </dgm:t>
    </dgm:pt>
    <dgm:pt modelId="{5542367A-CB8D-4379-B65A-A6211F9A05DA}" type="parTrans" cxnId="{7E9262A3-7C94-437C-8A59-758524F3278A}">
      <dgm:prSet/>
      <dgm:spPr>
        <a:solidFill>
          <a:srgbClr val="FF0000"/>
        </a:solidFill>
      </dgm:spPr>
      <dgm:t>
        <a:bodyPr/>
        <a:lstStyle/>
        <a:p>
          <a:endParaRPr lang="vi-VN"/>
        </a:p>
      </dgm:t>
    </dgm:pt>
    <dgm:pt modelId="{0C7B6DFA-7190-4B50-845E-42F463CA85A9}" type="sibTrans" cxnId="{7E9262A3-7C94-437C-8A59-758524F3278A}">
      <dgm:prSet/>
      <dgm:spPr/>
      <dgm:t>
        <a:bodyPr/>
        <a:lstStyle/>
        <a:p>
          <a:endParaRPr lang="vi-VN"/>
        </a:p>
      </dgm:t>
    </dgm:pt>
    <dgm:pt modelId="{7645F493-98CA-43B8-BFA2-2DCEBDA281E1}">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en-US" sz="2200" b="1" dirty="0" err="1" smtClean="0"/>
            <a:t>Biết</a:t>
          </a:r>
          <a:r>
            <a:rPr lang="en-US" sz="2200" b="1" dirty="0" smtClean="0"/>
            <a:t> </a:t>
          </a:r>
          <a:r>
            <a:rPr lang="en-US" sz="2200" b="1" dirty="0" err="1" smtClean="0"/>
            <a:t>và</a:t>
          </a:r>
          <a:r>
            <a:rPr lang="en-US" sz="2200" b="1" dirty="0" smtClean="0"/>
            <a:t> t</a:t>
          </a:r>
          <a:r>
            <a:rPr lang="vi-VN" sz="2200" b="1" dirty="0" smtClean="0"/>
            <a:t>ham </a:t>
          </a:r>
          <a:r>
            <a:rPr lang="vi-VN" sz="2200" b="1" dirty="0"/>
            <a:t>gia tích cực trò chơi vận </a:t>
          </a:r>
          <a:r>
            <a:rPr lang="vi-VN" sz="2200" b="1" dirty="0" smtClean="0"/>
            <a:t>động</a:t>
          </a:r>
          <a:r>
            <a:rPr lang="en-US" sz="2200" b="1" dirty="0" smtClean="0"/>
            <a:t>;</a:t>
          </a:r>
          <a:r>
            <a:rPr lang="vi-VN" sz="2200" b="1" dirty="0" smtClean="0"/>
            <a:t> </a:t>
          </a:r>
          <a:r>
            <a:rPr lang="en-US" sz="2200" b="1" dirty="0" err="1" smtClean="0"/>
            <a:t>Thực</a:t>
          </a:r>
          <a:r>
            <a:rPr lang="en-US" sz="2200" b="1" dirty="0" smtClean="0"/>
            <a:t> </a:t>
          </a:r>
          <a:r>
            <a:rPr lang="en-US" sz="2200" b="1" dirty="0" err="1" smtClean="0"/>
            <a:t>hiện</a:t>
          </a:r>
          <a:r>
            <a:rPr lang="en-US" sz="2200" b="1" dirty="0" smtClean="0"/>
            <a:t> </a:t>
          </a:r>
          <a:r>
            <a:rPr lang="en-US" sz="2200" b="1" dirty="0" err="1" smtClean="0"/>
            <a:t>được</a:t>
          </a:r>
          <a:r>
            <a:rPr lang="en-US" sz="2200" b="1" dirty="0" smtClean="0"/>
            <a:t> b</a:t>
          </a:r>
          <a:r>
            <a:rPr lang="vi-VN" sz="2200" b="1" dirty="0" smtClean="0"/>
            <a:t>ài </a:t>
          </a:r>
          <a:r>
            <a:rPr lang="vi-VN" sz="2200" b="1" dirty="0"/>
            <a:t>tập thể </a:t>
          </a:r>
          <a:r>
            <a:rPr lang="vi-VN" sz="2200" b="1" dirty="0" smtClean="0"/>
            <a:t>lực</a:t>
          </a:r>
          <a:r>
            <a:rPr lang="en-US" sz="2200" b="1" dirty="0" smtClean="0"/>
            <a:t> . </a:t>
          </a:r>
          <a:endParaRPr lang="vi-VN" sz="2200" b="1" dirty="0"/>
        </a:p>
      </dgm:t>
    </dgm:pt>
    <dgm:pt modelId="{33EA92FC-4FA5-415A-97F5-2A15D3B02977}" type="parTrans" cxnId="{21E682BF-9CDD-492A-9E58-FEFB75F06ECC}">
      <dgm:prSet/>
      <dgm:spPr/>
      <dgm:t>
        <a:bodyPr/>
        <a:lstStyle/>
        <a:p>
          <a:endParaRPr lang="vi-VN"/>
        </a:p>
      </dgm:t>
    </dgm:pt>
    <dgm:pt modelId="{DCD130B9-6D20-4C67-ACC5-22F22E2DBE40}" type="sibTrans" cxnId="{21E682BF-9CDD-492A-9E58-FEFB75F06ECC}">
      <dgm:prSet/>
      <dgm:spPr/>
      <dgm:t>
        <a:bodyPr/>
        <a:lstStyle/>
        <a:p>
          <a:endParaRPr lang="vi-VN"/>
        </a:p>
      </dgm:t>
    </dgm:pt>
    <dgm:pt modelId="{AF74BDC5-1EBA-4665-A442-8439B0F43D36}">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l"/>
          <a:r>
            <a:rPr lang="vi-VN" sz="2200" b="1" dirty="0"/>
            <a:t>     Hình thành thói quen tập luyện thể dục thể thao</a:t>
          </a:r>
        </a:p>
      </dgm:t>
    </dgm:pt>
    <dgm:pt modelId="{F87CE808-81BA-4800-8906-D201FE15DE3A}" type="parTrans" cxnId="{2558CB15-6FFD-4F72-A3E1-53B620A93F4A}">
      <dgm:prSet/>
      <dgm:spPr>
        <a:solidFill>
          <a:srgbClr val="FF0000"/>
        </a:solidFill>
      </dgm:spPr>
      <dgm:t>
        <a:bodyPr/>
        <a:lstStyle/>
        <a:p>
          <a:endParaRPr lang="vi-VN"/>
        </a:p>
      </dgm:t>
    </dgm:pt>
    <dgm:pt modelId="{AC8F4425-0BDF-44A6-89CD-2C12D31F8D3F}" type="sibTrans" cxnId="{2558CB15-6FFD-4F72-A3E1-53B620A93F4A}">
      <dgm:prSet/>
      <dgm:spPr/>
      <dgm:t>
        <a:bodyPr/>
        <a:lstStyle/>
        <a:p>
          <a:endParaRPr lang="vi-VN"/>
        </a:p>
      </dgm:t>
    </dgm:pt>
    <dgm:pt modelId="{1183DDCC-AC86-41CA-8E4C-852523361245}" type="pres">
      <dgm:prSet presAssocID="{D6BE0F31-B435-403A-B3CD-E7AD53960304}" presName="Name0" presStyleCnt="0">
        <dgm:presLayoutVars>
          <dgm:chPref val="1"/>
          <dgm:dir/>
          <dgm:animOne val="branch"/>
          <dgm:animLvl val="lvl"/>
          <dgm:resizeHandles val="exact"/>
        </dgm:presLayoutVars>
      </dgm:prSet>
      <dgm:spPr/>
      <dgm:t>
        <a:bodyPr/>
        <a:lstStyle/>
        <a:p>
          <a:endParaRPr lang="en-US"/>
        </a:p>
      </dgm:t>
    </dgm:pt>
    <dgm:pt modelId="{39A362D2-8DEF-4631-8F40-44B4AE976FF7}" type="pres">
      <dgm:prSet presAssocID="{2D959E72-F069-4111-8350-CD3F0574AA1C}" presName="root1" presStyleCnt="0"/>
      <dgm:spPr/>
    </dgm:pt>
    <dgm:pt modelId="{A8CB8758-3344-4352-8B8A-13B42E3F386C}" type="pres">
      <dgm:prSet presAssocID="{2D959E72-F069-4111-8350-CD3F0574AA1C}" presName="LevelOneTextNode" presStyleLbl="node0" presStyleIdx="0" presStyleCnt="1" custAng="5400000" custScaleX="235400" custScaleY="25179" custLinFactNeighborX="-8804" custLinFactNeighborY="-746">
        <dgm:presLayoutVars>
          <dgm:chPref val="3"/>
        </dgm:presLayoutVars>
      </dgm:prSet>
      <dgm:spPr/>
      <dgm:t>
        <a:bodyPr/>
        <a:lstStyle/>
        <a:p>
          <a:endParaRPr lang="en-US"/>
        </a:p>
      </dgm:t>
    </dgm:pt>
    <dgm:pt modelId="{0B03D286-5414-4C9A-939A-14C31C91F3C3}" type="pres">
      <dgm:prSet presAssocID="{2D959E72-F069-4111-8350-CD3F0574AA1C}" presName="level2hierChild" presStyleCnt="0"/>
      <dgm:spPr/>
    </dgm:pt>
    <dgm:pt modelId="{96B04D4E-C65F-4F5A-ADE2-FCACBF90480B}" type="pres">
      <dgm:prSet presAssocID="{5542367A-CB8D-4379-B65A-A6211F9A05DA}" presName="conn2-1" presStyleLbl="parChTrans1D2" presStyleIdx="0" presStyleCnt="3"/>
      <dgm:spPr/>
      <dgm:t>
        <a:bodyPr/>
        <a:lstStyle/>
        <a:p>
          <a:endParaRPr lang="en-US"/>
        </a:p>
      </dgm:t>
    </dgm:pt>
    <dgm:pt modelId="{DDCB4F69-25B4-48E5-8766-2A265D189ABC}" type="pres">
      <dgm:prSet presAssocID="{5542367A-CB8D-4379-B65A-A6211F9A05DA}" presName="connTx" presStyleLbl="parChTrans1D2" presStyleIdx="0" presStyleCnt="3"/>
      <dgm:spPr/>
      <dgm:t>
        <a:bodyPr/>
        <a:lstStyle/>
        <a:p>
          <a:endParaRPr lang="en-US"/>
        </a:p>
      </dgm:t>
    </dgm:pt>
    <dgm:pt modelId="{7ACDCE4D-2873-4660-BA41-9775BB1BDEBE}" type="pres">
      <dgm:prSet presAssocID="{B3237BE1-03D0-469C-B2A4-964D3EEF9137}" presName="root2" presStyleCnt="0"/>
      <dgm:spPr/>
    </dgm:pt>
    <dgm:pt modelId="{56896A87-56F6-4EB8-ACDB-F66D1A1B5E08}" type="pres">
      <dgm:prSet presAssocID="{B3237BE1-03D0-469C-B2A4-964D3EEF9137}" presName="LevelTwoTextNode" presStyleLbl="node2" presStyleIdx="0" presStyleCnt="3" custScaleX="220658" custLinFactNeighborX="-337" custLinFactNeighborY="-66757">
        <dgm:presLayoutVars>
          <dgm:chPref val="3"/>
        </dgm:presLayoutVars>
      </dgm:prSet>
      <dgm:spPr/>
      <dgm:t>
        <a:bodyPr/>
        <a:lstStyle/>
        <a:p>
          <a:endParaRPr lang="en-US"/>
        </a:p>
      </dgm:t>
    </dgm:pt>
    <dgm:pt modelId="{B6408B44-3C41-4241-AA30-F230DDC0EBB1}" type="pres">
      <dgm:prSet presAssocID="{B3237BE1-03D0-469C-B2A4-964D3EEF9137}" presName="level3hierChild" presStyleCnt="0"/>
      <dgm:spPr/>
    </dgm:pt>
    <dgm:pt modelId="{62678ED2-6793-4C48-B8C2-859E19CD9060}" type="pres">
      <dgm:prSet presAssocID="{33EA92FC-4FA5-415A-97F5-2A15D3B02977}" presName="conn2-1" presStyleLbl="parChTrans1D2" presStyleIdx="1" presStyleCnt="3"/>
      <dgm:spPr/>
      <dgm:t>
        <a:bodyPr/>
        <a:lstStyle/>
        <a:p>
          <a:endParaRPr lang="en-US"/>
        </a:p>
      </dgm:t>
    </dgm:pt>
    <dgm:pt modelId="{9AEC5A19-6482-44A0-8ABC-5C0220706E4E}" type="pres">
      <dgm:prSet presAssocID="{33EA92FC-4FA5-415A-97F5-2A15D3B02977}" presName="connTx" presStyleLbl="parChTrans1D2" presStyleIdx="1" presStyleCnt="3"/>
      <dgm:spPr/>
      <dgm:t>
        <a:bodyPr/>
        <a:lstStyle/>
        <a:p>
          <a:endParaRPr lang="en-US"/>
        </a:p>
      </dgm:t>
    </dgm:pt>
    <dgm:pt modelId="{8E2EA008-FC1D-4220-889A-B0E7DD157E32}" type="pres">
      <dgm:prSet presAssocID="{7645F493-98CA-43B8-BFA2-2DCEBDA281E1}" presName="root2" presStyleCnt="0"/>
      <dgm:spPr/>
    </dgm:pt>
    <dgm:pt modelId="{775F51D6-7F28-4D7B-B123-5BB2EE35DC09}" type="pres">
      <dgm:prSet presAssocID="{7645F493-98CA-43B8-BFA2-2DCEBDA281E1}" presName="LevelTwoTextNode" presStyleLbl="node2" presStyleIdx="1" presStyleCnt="3" custScaleX="220658" custScaleY="107843" custLinFactNeighborX="5423" custLinFactNeighborY="8391">
        <dgm:presLayoutVars>
          <dgm:chPref val="3"/>
        </dgm:presLayoutVars>
      </dgm:prSet>
      <dgm:spPr/>
      <dgm:t>
        <a:bodyPr/>
        <a:lstStyle/>
        <a:p>
          <a:endParaRPr lang="en-US"/>
        </a:p>
      </dgm:t>
    </dgm:pt>
    <dgm:pt modelId="{ED0317AA-2ADC-488E-AE29-E75E014F166D}" type="pres">
      <dgm:prSet presAssocID="{7645F493-98CA-43B8-BFA2-2DCEBDA281E1}" presName="level3hierChild" presStyleCnt="0"/>
      <dgm:spPr/>
    </dgm:pt>
    <dgm:pt modelId="{1F6C6567-D6BD-4472-A949-017007D43756}" type="pres">
      <dgm:prSet presAssocID="{F87CE808-81BA-4800-8906-D201FE15DE3A}" presName="conn2-1" presStyleLbl="parChTrans1D2" presStyleIdx="2" presStyleCnt="3"/>
      <dgm:spPr/>
      <dgm:t>
        <a:bodyPr/>
        <a:lstStyle/>
        <a:p>
          <a:endParaRPr lang="en-US"/>
        </a:p>
      </dgm:t>
    </dgm:pt>
    <dgm:pt modelId="{E3A5B099-2643-4F83-A9BD-9E470B9C15AE}" type="pres">
      <dgm:prSet presAssocID="{F87CE808-81BA-4800-8906-D201FE15DE3A}" presName="connTx" presStyleLbl="parChTrans1D2" presStyleIdx="2" presStyleCnt="3"/>
      <dgm:spPr/>
      <dgm:t>
        <a:bodyPr/>
        <a:lstStyle/>
        <a:p>
          <a:endParaRPr lang="en-US"/>
        </a:p>
      </dgm:t>
    </dgm:pt>
    <dgm:pt modelId="{FE793FFC-1B31-4DD3-B62B-5ED3DA5AF5FD}" type="pres">
      <dgm:prSet presAssocID="{AF74BDC5-1EBA-4665-A442-8439B0F43D36}" presName="root2" presStyleCnt="0"/>
      <dgm:spPr/>
    </dgm:pt>
    <dgm:pt modelId="{39AD8430-F9E7-45A1-B16F-E007FEC572B1}" type="pres">
      <dgm:prSet presAssocID="{AF74BDC5-1EBA-4665-A442-8439B0F43D36}" presName="LevelTwoTextNode" presStyleLbl="node2" presStyleIdx="2" presStyleCnt="3" custScaleX="217184" custScaleY="101360" custLinFactNeighborX="5423" custLinFactNeighborY="60129">
        <dgm:presLayoutVars>
          <dgm:chPref val="3"/>
        </dgm:presLayoutVars>
      </dgm:prSet>
      <dgm:spPr/>
      <dgm:t>
        <a:bodyPr/>
        <a:lstStyle/>
        <a:p>
          <a:endParaRPr lang="en-US"/>
        </a:p>
      </dgm:t>
    </dgm:pt>
    <dgm:pt modelId="{3BD7F788-DD0D-477C-9109-F6BCED520DCD}" type="pres">
      <dgm:prSet presAssocID="{AF74BDC5-1EBA-4665-A442-8439B0F43D36}" presName="level3hierChild" presStyleCnt="0"/>
      <dgm:spPr/>
    </dgm:pt>
  </dgm:ptLst>
  <dgm:cxnLst>
    <dgm:cxn modelId="{84D7AE73-9645-475C-9FF8-D049B342DDB2}" type="presOf" srcId="{33EA92FC-4FA5-415A-97F5-2A15D3B02977}" destId="{9AEC5A19-6482-44A0-8ABC-5C0220706E4E}" srcOrd="1" destOrd="0" presId="urn:microsoft.com/office/officeart/2008/layout/HorizontalMultiLevelHierarchy"/>
    <dgm:cxn modelId="{2FF7F206-949C-4EFE-B1E8-D6AEA9534CAF}" type="presOf" srcId="{D6BE0F31-B435-403A-B3CD-E7AD53960304}" destId="{1183DDCC-AC86-41CA-8E4C-852523361245}" srcOrd="0" destOrd="0" presId="urn:microsoft.com/office/officeart/2008/layout/HorizontalMultiLevelHierarchy"/>
    <dgm:cxn modelId="{8A245F27-6E2F-4CAA-87D9-D39CC9E72E7F}" type="presOf" srcId="{B3237BE1-03D0-469C-B2A4-964D3EEF9137}" destId="{56896A87-56F6-4EB8-ACDB-F66D1A1B5E08}" srcOrd="0" destOrd="0" presId="urn:microsoft.com/office/officeart/2008/layout/HorizontalMultiLevelHierarchy"/>
    <dgm:cxn modelId="{D2CAC23F-8820-4A46-98DF-91211C1708DB}" type="presOf" srcId="{5542367A-CB8D-4379-B65A-A6211F9A05DA}" destId="{96B04D4E-C65F-4F5A-ADE2-FCACBF90480B}" srcOrd="0" destOrd="0" presId="urn:microsoft.com/office/officeart/2008/layout/HorizontalMultiLevelHierarchy"/>
    <dgm:cxn modelId="{4EEC40F5-81BA-4C86-A86F-12EAA85E347E}" type="presOf" srcId="{AF74BDC5-1EBA-4665-A442-8439B0F43D36}" destId="{39AD8430-F9E7-45A1-B16F-E007FEC572B1}" srcOrd="0" destOrd="0" presId="urn:microsoft.com/office/officeart/2008/layout/HorizontalMultiLevelHierarchy"/>
    <dgm:cxn modelId="{CBE2A299-0A8D-4B46-B7A3-0B67F0AFE654}" srcId="{D6BE0F31-B435-403A-B3CD-E7AD53960304}" destId="{2D959E72-F069-4111-8350-CD3F0574AA1C}" srcOrd="0" destOrd="0" parTransId="{2C6A5614-1E9C-449D-A172-6DF7AAA028F6}" sibTransId="{D87CC7D3-7FD7-4048-B49E-E616242F23C5}"/>
    <dgm:cxn modelId="{100567F1-9573-4E39-9BDD-76EC62F13343}" type="presOf" srcId="{33EA92FC-4FA5-415A-97F5-2A15D3B02977}" destId="{62678ED2-6793-4C48-B8C2-859E19CD9060}" srcOrd="0" destOrd="0" presId="urn:microsoft.com/office/officeart/2008/layout/HorizontalMultiLevelHierarchy"/>
    <dgm:cxn modelId="{2558CB15-6FFD-4F72-A3E1-53B620A93F4A}" srcId="{2D959E72-F069-4111-8350-CD3F0574AA1C}" destId="{AF74BDC5-1EBA-4665-A442-8439B0F43D36}" srcOrd="2" destOrd="0" parTransId="{F87CE808-81BA-4800-8906-D201FE15DE3A}" sibTransId="{AC8F4425-0BDF-44A6-89CD-2C12D31F8D3F}"/>
    <dgm:cxn modelId="{12C4FF8F-D007-4CC4-B7CD-9E03F1EF6B87}" type="presOf" srcId="{5542367A-CB8D-4379-B65A-A6211F9A05DA}" destId="{DDCB4F69-25B4-48E5-8766-2A265D189ABC}" srcOrd="1" destOrd="0" presId="urn:microsoft.com/office/officeart/2008/layout/HorizontalMultiLevelHierarchy"/>
    <dgm:cxn modelId="{7E9262A3-7C94-437C-8A59-758524F3278A}" srcId="{2D959E72-F069-4111-8350-CD3F0574AA1C}" destId="{B3237BE1-03D0-469C-B2A4-964D3EEF9137}" srcOrd="0" destOrd="0" parTransId="{5542367A-CB8D-4379-B65A-A6211F9A05DA}" sibTransId="{0C7B6DFA-7190-4B50-845E-42F463CA85A9}"/>
    <dgm:cxn modelId="{B025AF24-EF9F-420B-AC5D-55601E52DB32}" type="presOf" srcId="{7645F493-98CA-43B8-BFA2-2DCEBDA281E1}" destId="{775F51D6-7F28-4D7B-B123-5BB2EE35DC09}" srcOrd="0" destOrd="0" presId="urn:microsoft.com/office/officeart/2008/layout/HorizontalMultiLevelHierarchy"/>
    <dgm:cxn modelId="{1B8EE2A7-5E85-4E35-ACB0-43A83594217C}" type="presOf" srcId="{F87CE808-81BA-4800-8906-D201FE15DE3A}" destId="{E3A5B099-2643-4F83-A9BD-9E470B9C15AE}" srcOrd="1" destOrd="0" presId="urn:microsoft.com/office/officeart/2008/layout/HorizontalMultiLevelHierarchy"/>
    <dgm:cxn modelId="{21E682BF-9CDD-492A-9E58-FEFB75F06ECC}" srcId="{2D959E72-F069-4111-8350-CD3F0574AA1C}" destId="{7645F493-98CA-43B8-BFA2-2DCEBDA281E1}" srcOrd="1" destOrd="0" parTransId="{33EA92FC-4FA5-415A-97F5-2A15D3B02977}" sibTransId="{DCD130B9-6D20-4C67-ACC5-22F22E2DBE40}"/>
    <dgm:cxn modelId="{A09CF135-C459-4940-946D-A626F99A1680}" type="presOf" srcId="{2D959E72-F069-4111-8350-CD3F0574AA1C}" destId="{A8CB8758-3344-4352-8B8A-13B42E3F386C}" srcOrd="0" destOrd="0" presId="urn:microsoft.com/office/officeart/2008/layout/HorizontalMultiLevelHierarchy"/>
    <dgm:cxn modelId="{B4836F92-521E-4AE1-85BC-91057C4E6582}" type="presOf" srcId="{F87CE808-81BA-4800-8906-D201FE15DE3A}" destId="{1F6C6567-D6BD-4472-A949-017007D43756}" srcOrd="0" destOrd="0" presId="urn:microsoft.com/office/officeart/2008/layout/HorizontalMultiLevelHierarchy"/>
    <dgm:cxn modelId="{B34EABED-E0EA-4DF8-AC29-57A7DE864EA0}" type="presParOf" srcId="{1183DDCC-AC86-41CA-8E4C-852523361245}" destId="{39A362D2-8DEF-4631-8F40-44B4AE976FF7}" srcOrd="0" destOrd="0" presId="urn:microsoft.com/office/officeart/2008/layout/HorizontalMultiLevelHierarchy"/>
    <dgm:cxn modelId="{1400E233-96D1-4ACD-9F93-42EC3025CDE2}" type="presParOf" srcId="{39A362D2-8DEF-4631-8F40-44B4AE976FF7}" destId="{A8CB8758-3344-4352-8B8A-13B42E3F386C}" srcOrd="0" destOrd="0" presId="urn:microsoft.com/office/officeart/2008/layout/HorizontalMultiLevelHierarchy"/>
    <dgm:cxn modelId="{CE403F59-96D9-4903-B70F-8D82CD712847}" type="presParOf" srcId="{39A362D2-8DEF-4631-8F40-44B4AE976FF7}" destId="{0B03D286-5414-4C9A-939A-14C31C91F3C3}" srcOrd="1" destOrd="0" presId="urn:microsoft.com/office/officeart/2008/layout/HorizontalMultiLevelHierarchy"/>
    <dgm:cxn modelId="{40A30447-251E-47FD-8E27-5EB5F79A3162}" type="presParOf" srcId="{0B03D286-5414-4C9A-939A-14C31C91F3C3}" destId="{96B04D4E-C65F-4F5A-ADE2-FCACBF90480B}" srcOrd="0" destOrd="0" presId="urn:microsoft.com/office/officeart/2008/layout/HorizontalMultiLevelHierarchy"/>
    <dgm:cxn modelId="{AA118064-6B8C-47EB-9F25-44CABB023039}" type="presParOf" srcId="{96B04D4E-C65F-4F5A-ADE2-FCACBF90480B}" destId="{DDCB4F69-25B4-48E5-8766-2A265D189ABC}" srcOrd="0" destOrd="0" presId="urn:microsoft.com/office/officeart/2008/layout/HorizontalMultiLevelHierarchy"/>
    <dgm:cxn modelId="{24CB90EE-A417-494E-8F94-F9E0AADC0B17}" type="presParOf" srcId="{0B03D286-5414-4C9A-939A-14C31C91F3C3}" destId="{7ACDCE4D-2873-4660-BA41-9775BB1BDEBE}" srcOrd="1" destOrd="0" presId="urn:microsoft.com/office/officeart/2008/layout/HorizontalMultiLevelHierarchy"/>
    <dgm:cxn modelId="{FFFB1AF5-339F-48EF-82A3-214D715CF2A9}" type="presParOf" srcId="{7ACDCE4D-2873-4660-BA41-9775BB1BDEBE}" destId="{56896A87-56F6-4EB8-ACDB-F66D1A1B5E08}" srcOrd="0" destOrd="0" presId="urn:microsoft.com/office/officeart/2008/layout/HorizontalMultiLevelHierarchy"/>
    <dgm:cxn modelId="{B17A3A31-E211-4A11-A17B-36D75E61903D}" type="presParOf" srcId="{7ACDCE4D-2873-4660-BA41-9775BB1BDEBE}" destId="{B6408B44-3C41-4241-AA30-F230DDC0EBB1}" srcOrd="1" destOrd="0" presId="urn:microsoft.com/office/officeart/2008/layout/HorizontalMultiLevelHierarchy"/>
    <dgm:cxn modelId="{0F2F159F-029B-426B-B705-823FEED09EFB}" type="presParOf" srcId="{0B03D286-5414-4C9A-939A-14C31C91F3C3}" destId="{62678ED2-6793-4C48-B8C2-859E19CD9060}" srcOrd="2" destOrd="0" presId="urn:microsoft.com/office/officeart/2008/layout/HorizontalMultiLevelHierarchy"/>
    <dgm:cxn modelId="{D35362B0-781F-43E9-A714-88E75DF2C64A}" type="presParOf" srcId="{62678ED2-6793-4C48-B8C2-859E19CD9060}" destId="{9AEC5A19-6482-44A0-8ABC-5C0220706E4E}" srcOrd="0" destOrd="0" presId="urn:microsoft.com/office/officeart/2008/layout/HorizontalMultiLevelHierarchy"/>
    <dgm:cxn modelId="{5DE9C3A2-9A21-41B7-AFBB-3C229AD6511F}" type="presParOf" srcId="{0B03D286-5414-4C9A-939A-14C31C91F3C3}" destId="{8E2EA008-FC1D-4220-889A-B0E7DD157E32}" srcOrd="3" destOrd="0" presId="urn:microsoft.com/office/officeart/2008/layout/HorizontalMultiLevelHierarchy"/>
    <dgm:cxn modelId="{813D40A5-6D5C-43FA-9FB6-BD098E057D65}" type="presParOf" srcId="{8E2EA008-FC1D-4220-889A-B0E7DD157E32}" destId="{775F51D6-7F28-4D7B-B123-5BB2EE35DC09}" srcOrd="0" destOrd="0" presId="urn:microsoft.com/office/officeart/2008/layout/HorizontalMultiLevelHierarchy"/>
    <dgm:cxn modelId="{DA272456-5D2D-49F0-9C65-9033BCB9C120}" type="presParOf" srcId="{8E2EA008-FC1D-4220-889A-B0E7DD157E32}" destId="{ED0317AA-2ADC-488E-AE29-E75E014F166D}" srcOrd="1" destOrd="0" presId="urn:microsoft.com/office/officeart/2008/layout/HorizontalMultiLevelHierarchy"/>
    <dgm:cxn modelId="{0B2EDB32-2965-4893-8D09-73BCE1D9484B}" type="presParOf" srcId="{0B03D286-5414-4C9A-939A-14C31C91F3C3}" destId="{1F6C6567-D6BD-4472-A949-017007D43756}" srcOrd="4" destOrd="0" presId="urn:microsoft.com/office/officeart/2008/layout/HorizontalMultiLevelHierarchy"/>
    <dgm:cxn modelId="{6134A69C-5CF9-4086-B9B0-75495F7E4D74}" type="presParOf" srcId="{1F6C6567-D6BD-4472-A949-017007D43756}" destId="{E3A5B099-2643-4F83-A9BD-9E470B9C15AE}" srcOrd="0" destOrd="0" presId="urn:microsoft.com/office/officeart/2008/layout/HorizontalMultiLevelHierarchy"/>
    <dgm:cxn modelId="{8725A3D8-88D6-4A95-ADE0-59814AB83393}" type="presParOf" srcId="{0B03D286-5414-4C9A-939A-14C31C91F3C3}" destId="{FE793FFC-1B31-4DD3-B62B-5ED3DA5AF5FD}" srcOrd="5" destOrd="0" presId="urn:microsoft.com/office/officeart/2008/layout/HorizontalMultiLevelHierarchy"/>
    <dgm:cxn modelId="{EE75ACCC-6B31-41D6-8F88-B9786706FEFD}" type="presParOf" srcId="{FE793FFC-1B31-4DD3-B62B-5ED3DA5AF5FD}" destId="{39AD8430-F9E7-45A1-B16F-E007FEC572B1}" srcOrd="0" destOrd="0" presId="urn:microsoft.com/office/officeart/2008/layout/HorizontalMultiLevelHierarchy"/>
    <dgm:cxn modelId="{A45D2DF1-9B02-46D6-A400-78C2F56DD13E}" type="presParOf" srcId="{FE793FFC-1B31-4DD3-B62B-5ED3DA5AF5FD}" destId="{3BD7F788-DD0D-477C-9109-F6BCED520D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C6567-D6BD-4472-A949-017007D43756}">
      <dsp:nvSpPr>
        <dsp:cNvPr id="0" name=""/>
        <dsp:cNvSpPr/>
      </dsp:nvSpPr>
      <dsp:spPr>
        <a:xfrm>
          <a:off x="1813562" y="3229975"/>
          <a:ext cx="690021" cy="1539926"/>
        </a:xfrm>
        <a:custGeom>
          <a:avLst/>
          <a:gdLst/>
          <a:ahLst/>
          <a:cxnLst/>
          <a:rect l="0" t="0" r="0" b="0"/>
          <a:pathLst>
            <a:path>
              <a:moveTo>
                <a:pt x="0" y="0"/>
              </a:moveTo>
              <a:lnTo>
                <a:pt x="345010" y="0"/>
              </a:lnTo>
              <a:lnTo>
                <a:pt x="345010" y="1539926"/>
              </a:lnTo>
              <a:lnTo>
                <a:pt x="690021" y="153992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116387" y="3957752"/>
        <a:ext cx="84372" cy="84372"/>
      </dsp:txXfrm>
    </dsp:sp>
    <dsp:sp modelId="{62678ED2-6793-4C48-B8C2-859E19CD9060}">
      <dsp:nvSpPr>
        <dsp:cNvPr id="0" name=""/>
        <dsp:cNvSpPr/>
      </dsp:nvSpPr>
      <dsp:spPr>
        <a:xfrm>
          <a:off x="1813562" y="3229975"/>
          <a:ext cx="599093" cy="92864"/>
        </a:xfrm>
        <a:custGeom>
          <a:avLst/>
          <a:gdLst/>
          <a:ahLst/>
          <a:cxnLst/>
          <a:rect l="0" t="0" r="0" b="0"/>
          <a:pathLst>
            <a:path>
              <a:moveTo>
                <a:pt x="0" y="0"/>
              </a:moveTo>
              <a:lnTo>
                <a:pt x="299546" y="0"/>
              </a:lnTo>
              <a:lnTo>
                <a:pt x="299546" y="92864"/>
              </a:lnTo>
              <a:lnTo>
                <a:pt x="599093" y="9286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097953" y="3261251"/>
        <a:ext cx="30312" cy="30312"/>
      </dsp:txXfrm>
    </dsp:sp>
    <dsp:sp modelId="{96B04D4E-C65F-4F5A-ADE2-FCACBF90480B}">
      <dsp:nvSpPr>
        <dsp:cNvPr id="0" name=""/>
        <dsp:cNvSpPr/>
      </dsp:nvSpPr>
      <dsp:spPr>
        <a:xfrm>
          <a:off x="1813562" y="1694394"/>
          <a:ext cx="584912" cy="1535580"/>
        </a:xfrm>
        <a:custGeom>
          <a:avLst/>
          <a:gdLst/>
          <a:ahLst/>
          <a:cxnLst/>
          <a:rect l="0" t="0" r="0" b="0"/>
          <a:pathLst>
            <a:path>
              <a:moveTo>
                <a:pt x="0" y="1535580"/>
              </a:moveTo>
              <a:lnTo>
                <a:pt x="292456" y="1535580"/>
              </a:lnTo>
              <a:lnTo>
                <a:pt x="292456" y="0"/>
              </a:lnTo>
              <a:lnTo>
                <a:pt x="58491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064939" y="2421105"/>
        <a:ext cx="82160" cy="82160"/>
      </dsp:txXfrm>
    </dsp:sp>
    <dsp:sp modelId="{A8CB8758-3344-4352-8B8A-13B42E3F386C}">
      <dsp:nvSpPr>
        <dsp:cNvPr id="0" name=""/>
        <dsp:cNvSpPr/>
      </dsp:nvSpPr>
      <dsp:spPr>
        <a:xfrm>
          <a:off x="345584" y="2290746"/>
          <a:ext cx="1057498" cy="187845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err="1" smtClean="0">
              <a:effectLst>
                <a:outerShdw blurRad="38100" dist="38100" dir="2700000" algn="tl">
                  <a:srgbClr val="000000">
                    <a:alpha val="43137"/>
                  </a:srgbClr>
                </a:outerShdw>
              </a:effectLst>
            </a:rPr>
            <a:t>Yêu</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cầu</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cần</a:t>
          </a:r>
          <a:r>
            <a:rPr lang="en-US" sz="3000" b="1" kern="1200" dirty="0" smtClean="0">
              <a:effectLst>
                <a:outerShdw blurRad="38100" dist="38100" dir="2700000" algn="tl">
                  <a:srgbClr val="000000">
                    <a:alpha val="43137"/>
                  </a:srgbClr>
                </a:outerShdw>
              </a:effectLst>
            </a:rPr>
            <a:t> </a:t>
          </a:r>
          <a:r>
            <a:rPr lang="en-US" sz="3000" b="1" kern="1200" smtClean="0">
              <a:effectLst>
                <a:outerShdw blurRad="38100" dist="38100" dir="2700000" algn="tl">
                  <a:srgbClr val="000000">
                    <a:alpha val="43137"/>
                  </a:srgbClr>
                </a:outerShdw>
              </a:effectLst>
            </a:rPr>
            <a:t>đạt </a:t>
          </a:r>
          <a:r>
            <a:rPr lang="en-US" sz="3000" b="1" kern="1200" dirty="0" smtClean="0">
              <a:effectLst>
                <a:outerShdw blurRad="38100" dist="38100" dir="2700000" algn="tl">
                  <a:srgbClr val="000000">
                    <a:alpha val="43137"/>
                  </a:srgbClr>
                </a:outerShdw>
              </a:effectLst>
            </a:rPr>
            <a:t>:</a:t>
          </a:r>
          <a:endParaRPr lang="vi-VN" sz="3000" b="1" kern="1200" dirty="0">
            <a:effectLst>
              <a:outerShdw blurRad="38100" dist="38100" dir="2700000" algn="tl">
                <a:srgbClr val="000000">
                  <a:alpha val="43137"/>
                </a:srgbClr>
              </a:outerShdw>
            </a:effectLst>
          </a:endParaRPr>
        </a:p>
      </dsp:txBody>
      <dsp:txXfrm>
        <a:off x="345584" y="2290746"/>
        <a:ext cx="1057498" cy="1878457"/>
      </dsp:txXfrm>
    </dsp:sp>
    <dsp:sp modelId="{56896A87-56F6-4EB8-ACDB-F66D1A1B5E08}">
      <dsp:nvSpPr>
        <dsp:cNvPr id="0" name=""/>
        <dsp:cNvSpPr/>
      </dsp:nvSpPr>
      <dsp:spPr>
        <a:xfrm>
          <a:off x="2398475" y="1295402"/>
          <a:ext cx="5775484" cy="797985"/>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vi-VN" sz="2200" b="1" kern="1200" dirty="0">
              <a:latin typeface="+mn-lt"/>
            </a:rPr>
            <a:t>   </a:t>
          </a:r>
          <a:r>
            <a:rPr lang="en-US" sz="2200" b="1" kern="1200" dirty="0" err="1" smtClean="0">
              <a:latin typeface="+mn-lt"/>
            </a:rPr>
            <a:t>Biết</a:t>
          </a:r>
          <a:r>
            <a:rPr lang="en-US" sz="2200" b="1" kern="1200" dirty="0" smtClean="0">
              <a:latin typeface="+mn-lt"/>
            </a:rPr>
            <a:t> </a:t>
          </a:r>
          <a:r>
            <a:rPr lang="en-US" sz="2200" b="1" kern="1200" dirty="0" err="1" smtClean="0">
              <a:latin typeface="+mn-lt"/>
            </a:rPr>
            <a:t>và</a:t>
          </a:r>
          <a:r>
            <a:rPr lang="en-US" sz="2200" b="1" kern="1200" dirty="0" smtClean="0">
              <a:latin typeface="+mn-lt"/>
            </a:rPr>
            <a:t> </a:t>
          </a:r>
          <a:r>
            <a:rPr lang="en-US" sz="2200" b="1" kern="1200" dirty="0" err="1" smtClean="0">
              <a:latin typeface="+mn-lt"/>
            </a:rPr>
            <a:t>thực</a:t>
          </a:r>
          <a:r>
            <a:rPr lang="en-US" sz="2200" b="1" kern="1200" dirty="0" smtClean="0">
              <a:latin typeface="+mn-lt"/>
            </a:rPr>
            <a:t> </a:t>
          </a:r>
          <a:r>
            <a:rPr lang="en-US" sz="2200" b="1" kern="1200" dirty="0" err="1" smtClean="0">
              <a:latin typeface="+mn-lt"/>
            </a:rPr>
            <a:t>hiện</a:t>
          </a:r>
          <a:r>
            <a:rPr lang="en-US" sz="2200" b="1" kern="1200" dirty="0" smtClean="0">
              <a:latin typeface="+mn-lt"/>
            </a:rPr>
            <a:t> </a:t>
          </a:r>
          <a:r>
            <a:rPr lang="en-US" sz="2200" b="1" kern="1200" dirty="0" err="1" smtClean="0">
              <a:latin typeface="+mn-lt"/>
            </a:rPr>
            <a:t>được</a:t>
          </a:r>
          <a:r>
            <a:rPr lang="en-US" sz="2200" b="1" kern="1200" dirty="0" smtClean="0">
              <a:latin typeface="+mn-lt"/>
            </a:rPr>
            <a:t>  </a:t>
          </a:r>
          <a:r>
            <a:rPr lang="en-US" sz="2200" b="1" kern="1200" dirty="0" err="1" smtClean="0">
              <a:latin typeface="+mn-lt"/>
            </a:rPr>
            <a:t>các</a:t>
          </a:r>
          <a:r>
            <a:rPr lang="en-US" sz="2200" b="1" kern="1200" dirty="0" smtClean="0">
              <a:latin typeface="+mn-lt"/>
            </a:rPr>
            <a:t> </a:t>
          </a:r>
          <a:r>
            <a:rPr lang="en-US" sz="2200" b="1" kern="1200" dirty="0" err="1" smtClean="0">
              <a:latin typeface="+mn-lt"/>
            </a:rPr>
            <a:t>động</a:t>
          </a:r>
          <a:r>
            <a:rPr lang="en-US" sz="2200" b="1" kern="1200" dirty="0" smtClean="0">
              <a:latin typeface="+mn-lt"/>
            </a:rPr>
            <a:t> </a:t>
          </a:r>
          <a:r>
            <a:rPr lang="en-US" sz="2200" b="1" kern="1200" dirty="0" err="1" smtClean="0">
              <a:latin typeface="+mn-lt"/>
            </a:rPr>
            <a:t>tác</a:t>
          </a:r>
          <a:r>
            <a:rPr lang="en-US" sz="2200" b="1" kern="1200" dirty="0" smtClean="0">
              <a:latin typeface="+mn-lt"/>
            </a:rPr>
            <a:t> </a:t>
          </a:r>
          <a:r>
            <a:rPr lang="en-US" sz="2200" b="1" kern="1200" dirty="0" err="1" smtClean="0">
              <a:latin typeface="+mn-lt"/>
            </a:rPr>
            <a:t>tập</a:t>
          </a:r>
          <a:r>
            <a:rPr lang="en-US" sz="2200" b="1" kern="1200" dirty="0" smtClean="0">
              <a:latin typeface="+mn-lt"/>
            </a:rPr>
            <a:t> </a:t>
          </a:r>
          <a:r>
            <a:rPr lang="en-US" sz="2200" b="1" kern="1200" dirty="0" err="1" smtClean="0">
              <a:latin typeface="+mn-lt"/>
            </a:rPr>
            <a:t>hợp</a:t>
          </a:r>
          <a:r>
            <a:rPr lang="en-US" sz="2200" b="1" kern="1200" dirty="0" smtClean="0">
              <a:latin typeface="+mn-lt"/>
            </a:rPr>
            <a:t> </a:t>
          </a:r>
          <a:r>
            <a:rPr lang="en-US" sz="2200" b="1" kern="1200" dirty="0" err="1" smtClean="0">
              <a:latin typeface="+mn-lt"/>
            </a:rPr>
            <a:t>đội</a:t>
          </a:r>
          <a:r>
            <a:rPr lang="en-US" sz="2200" b="1" kern="1200" dirty="0" smtClean="0">
              <a:latin typeface="+mn-lt"/>
            </a:rPr>
            <a:t> </a:t>
          </a:r>
          <a:r>
            <a:rPr lang="en-US" sz="2200" b="1" kern="1200" dirty="0" err="1" smtClean="0">
              <a:latin typeface="+mn-lt"/>
            </a:rPr>
            <a:t>hình</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dọc</a:t>
          </a:r>
          <a:r>
            <a:rPr lang="en-US" sz="2200" b="1" kern="1200" dirty="0" smtClean="0">
              <a:latin typeface="+mn-lt"/>
            </a:rPr>
            <a:t>, </a:t>
          </a:r>
          <a:r>
            <a:rPr lang="en-US" sz="2200" b="1" kern="1200" dirty="0" err="1" smtClean="0">
              <a:latin typeface="+mn-lt"/>
            </a:rPr>
            <a:t>dóng</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điểm</a:t>
          </a:r>
          <a:r>
            <a:rPr lang="en-US" sz="2200" b="1" kern="1200" dirty="0" smtClean="0">
              <a:latin typeface="+mn-lt"/>
            </a:rPr>
            <a:t> </a:t>
          </a:r>
          <a:r>
            <a:rPr lang="en-US" sz="2200" b="1" kern="1200" dirty="0" err="1" smtClean="0">
              <a:latin typeface="+mn-lt"/>
            </a:rPr>
            <a:t>số</a:t>
          </a:r>
          <a:r>
            <a:rPr lang="en-US" sz="2200" b="1" kern="1200" dirty="0" smtClean="0">
              <a:latin typeface="+mn-lt"/>
            </a:rPr>
            <a:t>.</a:t>
          </a:r>
          <a:endParaRPr lang="vi-VN" sz="2200" b="1" kern="1200" dirty="0">
            <a:solidFill>
              <a:schemeClr val="bg1"/>
            </a:solidFill>
            <a:latin typeface="+mn-lt"/>
          </a:endParaRPr>
        </a:p>
      </dsp:txBody>
      <dsp:txXfrm>
        <a:off x="2398475" y="1295402"/>
        <a:ext cx="5775484" cy="797985"/>
      </dsp:txXfrm>
    </dsp:sp>
    <dsp:sp modelId="{775F51D6-7F28-4D7B-B123-5BB2EE35DC09}">
      <dsp:nvSpPr>
        <dsp:cNvPr id="0" name=""/>
        <dsp:cNvSpPr/>
      </dsp:nvSpPr>
      <dsp:spPr>
        <a:xfrm>
          <a:off x="2412656" y="2892553"/>
          <a:ext cx="5775484" cy="860571"/>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smtClean="0"/>
            <a:t>Biết</a:t>
          </a:r>
          <a:r>
            <a:rPr lang="en-US" sz="2200" b="1" kern="1200" dirty="0" smtClean="0"/>
            <a:t> </a:t>
          </a:r>
          <a:r>
            <a:rPr lang="en-US" sz="2200" b="1" kern="1200" dirty="0" err="1" smtClean="0"/>
            <a:t>và</a:t>
          </a:r>
          <a:r>
            <a:rPr lang="en-US" sz="2200" b="1" kern="1200" dirty="0" smtClean="0"/>
            <a:t> t</a:t>
          </a:r>
          <a:r>
            <a:rPr lang="vi-VN" sz="2200" b="1" kern="1200" dirty="0" smtClean="0"/>
            <a:t>ham </a:t>
          </a:r>
          <a:r>
            <a:rPr lang="vi-VN" sz="2200" b="1" kern="1200" dirty="0"/>
            <a:t>gia tích cực trò chơi vận </a:t>
          </a:r>
          <a:r>
            <a:rPr lang="vi-VN" sz="2200" b="1" kern="1200" dirty="0" smtClean="0"/>
            <a:t>động</a:t>
          </a:r>
          <a:r>
            <a:rPr lang="en-US" sz="2200" b="1" kern="1200" dirty="0" smtClean="0"/>
            <a:t>;</a:t>
          </a:r>
          <a:r>
            <a:rPr lang="vi-VN" sz="2200" b="1" kern="1200" dirty="0" smtClean="0"/>
            <a:t> </a:t>
          </a:r>
          <a:r>
            <a:rPr lang="en-US" sz="2200" b="1" kern="1200" dirty="0" err="1" smtClean="0"/>
            <a:t>Thực</a:t>
          </a:r>
          <a:r>
            <a:rPr lang="en-US" sz="2200" b="1" kern="1200" dirty="0" smtClean="0"/>
            <a:t> </a:t>
          </a:r>
          <a:r>
            <a:rPr lang="en-US" sz="2200" b="1" kern="1200" dirty="0" err="1" smtClean="0"/>
            <a:t>hiện</a:t>
          </a:r>
          <a:r>
            <a:rPr lang="en-US" sz="2200" b="1" kern="1200" dirty="0" smtClean="0"/>
            <a:t> </a:t>
          </a:r>
          <a:r>
            <a:rPr lang="en-US" sz="2200" b="1" kern="1200" dirty="0" err="1" smtClean="0"/>
            <a:t>được</a:t>
          </a:r>
          <a:r>
            <a:rPr lang="en-US" sz="2200" b="1" kern="1200" dirty="0" smtClean="0"/>
            <a:t> b</a:t>
          </a:r>
          <a:r>
            <a:rPr lang="vi-VN" sz="2200" b="1" kern="1200" dirty="0" smtClean="0"/>
            <a:t>ài </a:t>
          </a:r>
          <a:r>
            <a:rPr lang="vi-VN" sz="2200" b="1" kern="1200" dirty="0"/>
            <a:t>tập thể </a:t>
          </a:r>
          <a:r>
            <a:rPr lang="vi-VN" sz="2200" b="1" kern="1200" dirty="0" smtClean="0"/>
            <a:t>lực</a:t>
          </a:r>
          <a:r>
            <a:rPr lang="en-US" sz="2200" b="1" kern="1200" dirty="0" smtClean="0"/>
            <a:t> . </a:t>
          </a:r>
          <a:endParaRPr lang="vi-VN" sz="2200" b="1" kern="1200" dirty="0"/>
        </a:p>
      </dsp:txBody>
      <dsp:txXfrm>
        <a:off x="2412656" y="2892553"/>
        <a:ext cx="5775484" cy="860571"/>
      </dsp:txXfrm>
    </dsp:sp>
    <dsp:sp modelId="{39AD8430-F9E7-45A1-B16F-E007FEC572B1}">
      <dsp:nvSpPr>
        <dsp:cNvPr id="0" name=""/>
        <dsp:cNvSpPr/>
      </dsp:nvSpPr>
      <dsp:spPr>
        <a:xfrm>
          <a:off x="2503584" y="4365483"/>
          <a:ext cx="5684556" cy="80883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vi-VN" sz="2200" b="1" kern="1200" dirty="0"/>
            <a:t>     Hình thành thói quen tập luyện thể dục thể thao</a:t>
          </a:r>
        </a:p>
      </dsp:txBody>
      <dsp:txXfrm>
        <a:off x="2503584" y="4365483"/>
        <a:ext cx="5684556" cy="8088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04/01/2024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p14="http://schemas.microsoft.com/office/powerpoint/2010/main"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1</a:t>
            </a:fld>
            <a:endParaRPr lang="vi-VN"/>
          </a:p>
        </p:txBody>
      </p:sp>
    </p:spTree>
    <p:extLst>
      <p:ext uri="{BB962C8B-B14F-4D97-AF65-F5344CB8AC3E}">
        <p14:creationId xmlns:p14="http://schemas.microsoft.com/office/powerpoint/2010/main" val="230911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6</a:t>
            </a:fld>
            <a:endParaRPr lang="vi-VN"/>
          </a:p>
        </p:txBody>
      </p:sp>
    </p:spTree>
    <p:extLst>
      <p:ext uri="{BB962C8B-B14F-4D97-AF65-F5344CB8AC3E}">
        <p14:creationId xmlns:p14="http://schemas.microsoft.com/office/powerpoint/2010/main"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04/01/2024</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072" y="533400"/>
            <a:ext cx="7772400" cy="1087582"/>
          </a:xfrm>
        </p:spPr>
        <p:txBody>
          <a:bodyPr>
            <a:normAutofit/>
            <a:scene3d>
              <a:camera prst="perspectiveRelaxedModerately"/>
              <a:lightRig rig="threePt" dir="t"/>
            </a:scene3d>
          </a:bodyPr>
          <a:lstStyle/>
          <a:p>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PHÒNG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GD &amp; ĐT HUYỆN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ĐẠI LỘC</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TH </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HỨA TẠO</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vi-VN"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482080" y="5867400"/>
            <a:ext cx="7823720" cy="2133600"/>
          </a:xfrm>
          <a:noFill/>
        </p:spPr>
        <p:txBody>
          <a:bodyPr>
            <a:prstTxWarp prst="textArchUp">
              <a:avLst/>
            </a:prstTxWarp>
            <a:noAutofit/>
            <a:scene3d>
              <a:camera prst="obliqueTopRight"/>
              <a:lightRig rig="threePt" dir="t"/>
            </a:scene3d>
          </a:bodyPr>
          <a:lstStyle/>
          <a:p>
            <a:endParaRPr lang="en-US" sz="3600" b="1" kern="10" dirty="0" smtClean="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endParaRPr>
          </a:p>
          <a:p>
            <a:endParaRPr lang="en-US" sz="3600" b="1" kern="10" dirty="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endParaRPr>
          </a:p>
          <a:p>
            <a:endParaRPr lang="en-US" sz="3600" b="1" kern="10" dirty="0" smtClean="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endParaRPr>
          </a:p>
          <a:p>
            <a:r>
              <a:rPr lang="vi-VN" sz="3600" b="1" kern="10" dirty="0" smtClean="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rPr>
              <a:t>CHÀO </a:t>
            </a:r>
            <a:r>
              <a:rPr lang="vi-VN" sz="3600" b="1" kern="10" dirty="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rPr>
              <a:t>MỪNG CÁC EM ĐẾN VỚI TIẾT HỌC </a:t>
            </a:r>
            <a:endParaRPr lang="en-US" sz="3600" b="1" kern="10" dirty="0" smtClean="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endParaRPr>
          </a:p>
          <a:p>
            <a:r>
              <a:rPr lang="vi-VN" sz="3600" b="1" kern="10" dirty="0" smtClean="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rPr>
              <a:t>GIÁO </a:t>
            </a:r>
            <a:r>
              <a:rPr lang="vi-VN" sz="3600" b="1" kern="10" dirty="0">
                <a:ln w="9525">
                  <a:solidFill>
                    <a:srgbClr val="002060"/>
                  </a:solidFill>
                  <a:round/>
                  <a:headEnd/>
                  <a:tailEnd/>
                </a:ln>
                <a:solidFill>
                  <a:srgbClr val="00B0F0"/>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Times New Roman" pitchFamily="18" charset="0"/>
                <a:cs typeface="Times New Roman" pitchFamily="18" charset="0"/>
              </a:rPr>
              <a:t>DỤC THỂ CHẤT</a:t>
            </a:r>
          </a:p>
          <a:p>
            <a:endParaRPr lang="vi-VN" sz="3600" b="1" kern="10" dirty="0">
              <a:ln w="9525">
                <a:solidFill>
                  <a:srgbClr val="000000"/>
                </a:solidFill>
                <a:round/>
                <a:headEnd/>
                <a:tailEnd/>
              </a:ln>
              <a:pattFill prst="trellis">
                <a:fgClr>
                  <a:srgbClr val="FF0000"/>
                </a:fgClr>
                <a:bgClr>
                  <a:schemeClr val="bg1"/>
                </a:bgClr>
              </a:pattFill>
              <a:latin typeface="Times New Roman" pitchFamily="18" charset="0"/>
              <a:cs typeface="Times New Roman" pitchFamily="18" charset="0"/>
            </a:endParaRPr>
          </a:p>
          <a:p>
            <a:r>
              <a:rPr lang="en-US" b="1" kern="10" dirty="0" smtClean="0">
                <a:ln w="9525">
                  <a:solidFill>
                    <a:srgbClr val="000000"/>
                  </a:solidFill>
                  <a:round/>
                  <a:headEnd/>
                  <a:tailEnd/>
                </a:ln>
                <a:solidFill>
                  <a:srgbClr val="00B0F0"/>
                </a:solidFill>
                <a:latin typeface="Times New Roman" pitchFamily="18" charset="0"/>
                <a:cs typeface="Times New Roman" pitchFamily="18" charset="0"/>
              </a:rPr>
              <a:t>GIÁO VIỆN THỰC HIỆN : </a:t>
            </a:r>
            <a:r>
              <a:rPr lang="en-US" b="1" kern="10" dirty="0" smtClean="0">
                <a:ln w="9525">
                  <a:solidFill>
                    <a:srgbClr val="000000"/>
                  </a:solidFill>
                  <a:round/>
                  <a:headEnd/>
                  <a:tailEnd/>
                </a:ln>
                <a:solidFill>
                  <a:srgbClr val="00B0F0"/>
                </a:solidFill>
                <a:latin typeface="Times New Roman" pitchFamily="18" charset="0"/>
                <a:cs typeface="Times New Roman" pitchFamily="18" charset="0"/>
              </a:rPr>
              <a:t>TRẦN THỊ VINH</a:t>
            </a:r>
            <a:endParaRPr lang="vi-VN" b="1" kern="10" dirty="0">
              <a:ln w="9525">
                <a:solidFill>
                  <a:srgbClr val="000000"/>
                </a:solidFill>
                <a:round/>
                <a:headEnd/>
                <a:tailEnd/>
              </a:ln>
              <a:solidFill>
                <a:srgbClr val="00B0F0"/>
              </a:solidFill>
              <a:latin typeface="Times New Roman" pitchFamily="18" charset="0"/>
              <a:cs typeface="Times New Roman" pitchFamily="18" charset="0"/>
            </a:endParaRPr>
          </a:p>
          <a:p>
            <a:r>
              <a:rPr lang="vi-VN" sz="3600" b="1" i="1" kern="10" dirty="0">
                <a:ln w="9525">
                  <a:solidFill>
                    <a:srgbClr val="000000"/>
                  </a:solidFill>
                  <a:round/>
                  <a:headEnd/>
                  <a:tailEnd/>
                </a:ln>
                <a:pattFill prst="trellis">
                  <a:fgClr>
                    <a:srgbClr val="FF0000"/>
                  </a:fgClr>
                  <a:bgClr>
                    <a:schemeClr val="bg1"/>
                  </a:bgClr>
                </a:pattFill>
                <a:latin typeface="Times New Roman" pitchFamily="18" charset="0"/>
                <a:cs typeface="Times New Roman" pitchFamily="18" charset="0"/>
              </a:rPr>
              <a:t>             </a:t>
            </a:r>
          </a:p>
          <a:p>
            <a:r>
              <a:rPr lang="vi-VN" sz="3600" b="1" i="1" kern="10" dirty="0">
                <a:ln w="9525">
                  <a:solidFill>
                    <a:srgbClr val="000000"/>
                  </a:solidFill>
                  <a:round/>
                  <a:headEnd/>
                  <a:tailEnd/>
                </a:ln>
                <a:pattFill prst="trellis">
                  <a:fgClr>
                    <a:srgbClr val="FF0000"/>
                  </a:fgClr>
                  <a:bgClr>
                    <a:schemeClr val="bg1"/>
                  </a:bgClr>
                </a:pattFill>
                <a:latin typeface="Times New Roman" pitchFamily="18" charset="0"/>
                <a:cs typeface="Times New Roman" pitchFamily="18" charset="0"/>
              </a:rPr>
              <a:t>    </a:t>
            </a:r>
          </a:p>
          <a:p>
            <a:endParaRPr lang="vi-VN" sz="3600" dirty="0">
              <a:pattFill prst="trellis">
                <a:fgClr>
                  <a:srgbClr val="FF0000"/>
                </a:fgClr>
                <a:bgClr>
                  <a:schemeClr val="bg1"/>
                </a:bgClr>
              </a:pattFill>
              <a:latin typeface="Times New Roman" pitchFamily="18" charset="0"/>
              <a:cs typeface="Times New Roman" pitchFamily="18" charset="0"/>
            </a:endParaRPr>
          </a:p>
        </p:txBody>
      </p:sp>
    </p:spTree>
    <p:extLst>
      <p:ext uri="{BB962C8B-B14F-4D97-AF65-F5344CB8AC3E}">
        <p14:creationId xmlns:p14="http://schemas.microsoft.com/office/powerpoint/2010/main" val="42229572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down)">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Ribbon 6"/>
          <p:cNvSpPr/>
          <p:nvPr/>
        </p:nvSpPr>
        <p:spPr>
          <a:xfrm>
            <a:off x="326571" y="76200"/>
            <a:ext cx="8534400" cy="1905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a:p>
            <a:pPr algn="ctr"/>
            <a:r>
              <a:rPr lang="en-US" sz="2000" dirty="0" smtClean="0">
                <a:solidFill>
                  <a:srgbClr val="FFFF00"/>
                </a:solidFill>
              </a:rPr>
              <a:t>( N </a:t>
            </a:r>
            <a:r>
              <a:rPr lang="en-US" sz="2000" dirty="0" err="1" smtClean="0">
                <a:solidFill>
                  <a:srgbClr val="FFFF00"/>
                </a:solidFill>
              </a:rPr>
              <a:t>lần</a:t>
            </a:r>
            <a:r>
              <a:rPr lang="en-US" sz="2000" dirty="0" smtClean="0">
                <a:solidFill>
                  <a:srgbClr val="FFFF00"/>
                </a:solidFill>
              </a:rPr>
              <a:t>)</a:t>
            </a:r>
            <a:endParaRPr lang="en-US" sz="2000" dirty="0">
              <a:solidFill>
                <a:srgbClr val="FFFF00"/>
              </a:solidFill>
            </a:endParaRPr>
          </a:p>
        </p:txBody>
      </p:sp>
      <p:sp>
        <p:nvSpPr>
          <p:cNvPr id="8" name="Rectangle 7"/>
          <p:cNvSpPr/>
          <p:nvPr/>
        </p:nvSpPr>
        <p:spPr>
          <a:xfrm>
            <a:off x="2209800" y="1990912"/>
            <a:ext cx="5105400" cy="369332"/>
          </a:xfrm>
          <a:prstGeom prst="rect">
            <a:avLst/>
          </a:prstGeom>
        </p:spPr>
        <p:txBody>
          <a:bodyPr wrap="square">
            <a:spAutoFit/>
          </a:bodyPr>
          <a:lstStyle/>
          <a:p>
            <a:r>
              <a:rPr lang="vi-VN" dirty="0">
                <a:solidFill>
                  <a:srgbClr val="00B0F0"/>
                </a:solidFill>
              </a:rPr>
              <a:t>- </a:t>
            </a:r>
            <a:r>
              <a:rPr lang="vi-VN" dirty="0" smtClean="0">
                <a:solidFill>
                  <a:srgbClr val="00B0F0"/>
                </a:solidFill>
              </a:rPr>
              <a:t> </a:t>
            </a:r>
            <a:r>
              <a:rPr lang="vi-VN" dirty="0">
                <a:solidFill>
                  <a:srgbClr val="00B0F0"/>
                </a:solidFill>
              </a:rPr>
              <a:t>Tổ trưởng cho các bạn luyện tập theo khu vực.</a:t>
            </a:r>
            <a:endParaRPr lang="en-US" dirty="0">
              <a:solidFill>
                <a:srgbClr val="00B0F0"/>
              </a:solidFill>
            </a:endParaRPr>
          </a:p>
        </p:txBody>
      </p:sp>
      <p:sp>
        <p:nvSpPr>
          <p:cNvPr id="9" name="Rectangle 8"/>
          <p:cNvSpPr/>
          <p:nvPr/>
        </p:nvSpPr>
        <p:spPr>
          <a:xfrm>
            <a:off x="2269671" y="2360244"/>
            <a:ext cx="4495800" cy="369332"/>
          </a:xfrm>
          <a:prstGeom prst="rect">
            <a:avLst/>
          </a:prstGeom>
        </p:spPr>
        <p:txBody>
          <a:bodyPr wrap="square">
            <a:spAutoFit/>
          </a:bodyPr>
          <a:lstStyle/>
          <a:p>
            <a:r>
              <a:rPr lang="en-US" dirty="0">
                <a:solidFill>
                  <a:srgbClr val="00B0F0"/>
                </a:solidFill>
              </a:rPr>
              <a:t>- </a:t>
            </a:r>
            <a:r>
              <a:rPr lang="en-US" dirty="0" err="1">
                <a:solidFill>
                  <a:srgbClr val="00B0F0"/>
                </a:solidFill>
              </a:rPr>
              <a:t>Gv</a:t>
            </a:r>
            <a:r>
              <a:rPr lang="en-US" dirty="0">
                <a:solidFill>
                  <a:srgbClr val="00B0F0"/>
                </a:solidFill>
              </a:rPr>
              <a:t>  </a:t>
            </a:r>
            <a:r>
              <a:rPr lang="en-US" dirty="0" err="1">
                <a:solidFill>
                  <a:srgbClr val="00B0F0"/>
                </a:solidFill>
              </a:rPr>
              <a:t>quan</a:t>
            </a:r>
            <a:r>
              <a:rPr lang="en-US" dirty="0">
                <a:solidFill>
                  <a:srgbClr val="00B0F0"/>
                </a:solidFill>
              </a:rPr>
              <a:t> </a:t>
            </a:r>
            <a:r>
              <a:rPr lang="en-US" dirty="0" err="1">
                <a:solidFill>
                  <a:srgbClr val="00B0F0"/>
                </a:solidFill>
              </a:rPr>
              <a:t>sát</a:t>
            </a:r>
            <a:r>
              <a:rPr lang="en-US" dirty="0">
                <a:solidFill>
                  <a:srgbClr val="00B0F0"/>
                </a:solidFill>
              </a:rPr>
              <a:t>, </a:t>
            </a:r>
            <a:r>
              <a:rPr lang="en-US" dirty="0" err="1">
                <a:solidFill>
                  <a:srgbClr val="00B0F0"/>
                </a:solidFill>
              </a:rPr>
              <a:t>sửa</a:t>
            </a:r>
            <a:r>
              <a:rPr lang="en-US" dirty="0">
                <a:solidFill>
                  <a:srgbClr val="00B0F0"/>
                </a:solidFill>
              </a:rPr>
              <a:t> </a:t>
            </a:r>
            <a:r>
              <a:rPr lang="en-US" dirty="0" err="1">
                <a:solidFill>
                  <a:srgbClr val="00B0F0"/>
                </a:solidFill>
              </a:rPr>
              <a:t>sai</a:t>
            </a:r>
            <a:r>
              <a:rPr lang="en-US" dirty="0">
                <a:solidFill>
                  <a:srgbClr val="00B0F0"/>
                </a:solidFill>
              </a:rPr>
              <a:t> </a:t>
            </a:r>
            <a:r>
              <a:rPr lang="en-US" dirty="0" err="1">
                <a:solidFill>
                  <a:srgbClr val="00B0F0"/>
                </a:solidFill>
              </a:rPr>
              <a:t>cho</a:t>
            </a:r>
            <a:r>
              <a:rPr lang="en-US" dirty="0">
                <a:solidFill>
                  <a:srgbClr val="00B0F0"/>
                </a:solidFill>
              </a:rPr>
              <a:t> HS</a:t>
            </a:r>
          </a:p>
        </p:txBody>
      </p:sp>
      <p:pic>
        <p:nvPicPr>
          <p:cNvPr id="12291" name="Picture 3" descr="C:\Users\MrHien\Desktop\Bo anh lop 1 sách ket noi\c0fda8157b0f8d51d4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2707805"/>
            <a:ext cx="8229600" cy="344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1262743" y="119743"/>
            <a:ext cx="5791199" cy="14478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1981200" y="1567543"/>
            <a:ext cx="4724400" cy="1200329"/>
          </a:xfrm>
          <a:prstGeom prst="rect">
            <a:avLst/>
          </a:prstGeom>
        </p:spPr>
        <p:txBody>
          <a:bodyPr wrap="square">
            <a:spAutoFit/>
          </a:bodyPr>
          <a:lstStyle/>
          <a:p>
            <a:r>
              <a:rPr lang="vi-VN" dirty="0">
                <a:solidFill>
                  <a:srgbClr val="00B0F0"/>
                </a:solidFill>
              </a:rPr>
              <a:t>GV nêu tên trò chơi, hướng dẫn cách chơi.</a:t>
            </a:r>
          </a:p>
          <a:p>
            <a:r>
              <a:rPr lang="vi-VN" dirty="0">
                <a:solidFill>
                  <a:srgbClr val="00B0F0"/>
                </a:solidFill>
              </a:rPr>
              <a:t>- Cho HS chơi thử và chơi chính thức. </a:t>
            </a:r>
          </a:p>
          <a:p>
            <a:r>
              <a:rPr lang="vi-VN" dirty="0">
                <a:solidFill>
                  <a:srgbClr val="00B0F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67872"/>
            <a:ext cx="7543800" cy="409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848872" cy="4525963"/>
          </a:xfrm>
        </p:spPr>
        <p:txBody>
          <a:bodyPr>
            <a:normAutofit/>
          </a:bodyPr>
          <a:lstStyle/>
          <a:p>
            <a:pPr algn="ctr"/>
            <a:r>
              <a:rPr lang="vi-VN" sz="2800" b="1" dirty="0">
                <a:solidFill>
                  <a:srgbClr val="C00000"/>
                </a:solidFill>
                <a:latin typeface="+mn-lt"/>
              </a:rPr>
              <a:t>Bài tập thể lực</a:t>
            </a:r>
          </a:p>
          <a:p>
            <a:pPr marL="0" indent="0" algn="ctr">
              <a:buNone/>
            </a:pPr>
            <a:r>
              <a:rPr lang="vi-VN" sz="2800" dirty="0">
                <a:solidFill>
                  <a:srgbClr val="0070C0"/>
                </a:solidFill>
                <a:latin typeface="+mn-lt"/>
              </a:rPr>
              <a:t>    </a:t>
            </a:r>
            <a:r>
              <a:rPr lang="en-US" sz="2800" dirty="0" err="1" smtClean="0">
                <a:solidFill>
                  <a:srgbClr val="0070C0"/>
                </a:solidFill>
                <a:latin typeface="+mn-lt"/>
              </a:rPr>
              <a:t>Tại</a:t>
            </a:r>
            <a:r>
              <a:rPr lang="en-US" sz="2800" dirty="0" smtClean="0">
                <a:solidFill>
                  <a:srgbClr val="0070C0"/>
                </a:solidFill>
                <a:latin typeface="+mn-lt"/>
              </a:rPr>
              <a:t> </a:t>
            </a:r>
            <a:r>
              <a:rPr lang="en-US" sz="2800" dirty="0" err="1" smtClean="0">
                <a:solidFill>
                  <a:srgbClr val="0070C0"/>
                </a:solidFill>
                <a:latin typeface="+mn-lt"/>
              </a:rPr>
              <a:t>chỗ</a:t>
            </a:r>
            <a:r>
              <a:rPr lang="en-US" sz="2800" dirty="0" smtClean="0">
                <a:solidFill>
                  <a:srgbClr val="0070C0"/>
                </a:solidFill>
                <a:latin typeface="+mn-lt"/>
              </a:rPr>
              <a:t> </a:t>
            </a:r>
            <a:r>
              <a:rPr lang="en-US" sz="2800" dirty="0" err="1" smtClean="0">
                <a:solidFill>
                  <a:srgbClr val="0070C0"/>
                </a:solidFill>
                <a:latin typeface="+mn-lt"/>
              </a:rPr>
              <a:t>chạy</a:t>
            </a:r>
            <a:r>
              <a:rPr lang="en-US" sz="2800" dirty="0" smtClean="0">
                <a:solidFill>
                  <a:srgbClr val="0070C0"/>
                </a:solidFill>
                <a:latin typeface="+mn-lt"/>
              </a:rPr>
              <a:t> </a:t>
            </a:r>
            <a:r>
              <a:rPr lang="en-US" sz="2800" dirty="0" err="1" smtClean="0">
                <a:solidFill>
                  <a:srgbClr val="0070C0"/>
                </a:solidFill>
                <a:latin typeface="+mn-lt"/>
              </a:rPr>
              <a:t>nâng</a:t>
            </a:r>
            <a:r>
              <a:rPr lang="en-US" sz="2800" dirty="0" smtClean="0">
                <a:solidFill>
                  <a:srgbClr val="0070C0"/>
                </a:solidFill>
                <a:latin typeface="+mn-lt"/>
              </a:rPr>
              <a:t> </a:t>
            </a:r>
            <a:r>
              <a:rPr lang="en-US" sz="2800" dirty="0" err="1" smtClean="0">
                <a:solidFill>
                  <a:srgbClr val="0070C0"/>
                </a:solidFill>
                <a:latin typeface="+mn-lt"/>
              </a:rPr>
              <a:t>cao</a:t>
            </a:r>
            <a:r>
              <a:rPr lang="en-US" sz="2800" dirty="0" smtClean="0">
                <a:solidFill>
                  <a:srgbClr val="0070C0"/>
                </a:solidFill>
                <a:latin typeface="+mn-lt"/>
              </a:rPr>
              <a:t> </a:t>
            </a:r>
            <a:r>
              <a:rPr lang="en-US" sz="2800" dirty="0" err="1" smtClean="0">
                <a:solidFill>
                  <a:srgbClr val="0070C0"/>
                </a:solidFill>
                <a:latin typeface="+mn-lt"/>
              </a:rPr>
              <a:t>đùi</a:t>
            </a:r>
            <a:r>
              <a:rPr lang="en-US" sz="2800" dirty="0" smtClean="0">
                <a:solidFill>
                  <a:srgbClr val="0070C0"/>
                </a:solidFill>
                <a:latin typeface="+mn-lt"/>
              </a:rPr>
              <a:t> </a:t>
            </a:r>
            <a:r>
              <a:rPr lang="en-US" sz="2800" dirty="0" err="1" smtClean="0">
                <a:solidFill>
                  <a:srgbClr val="0070C0"/>
                </a:solidFill>
                <a:latin typeface="+mn-lt"/>
              </a:rPr>
              <a:t>trong</a:t>
            </a:r>
            <a:r>
              <a:rPr lang="en-US" sz="2800" dirty="0" smtClean="0">
                <a:solidFill>
                  <a:srgbClr val="0070C0"/>
                </a:solidFill>
                <a:latin typeface="+mn-lt"/>
              </a:rPr>
              <a:t> 1 </a:t>
            </a:r>
            <a:r>
              <a:rPr lang="en-US" sz="2800" dirty="0" err="1" smtClean="0">
                <a:solidFill>
                  <a:srgbClr val="0070C0"/>
                </a:solidFill>
                <a:latin typeface="+mn-lt"/>
              </a:rPr>
              <a:t>phút</a:t>
            </a:r>
            <a:r>
              <a:rPr lang="en-US" sz="2800" dirty="0" smtClean="0">
                <a:solidFill>
                  <a:srgbClr val="0070C0"/>
                </a:solidFill>
                <a:latin typeface="+mn-lt"/>
              </a:rPr>
              <a:t>. </a:t>
            </a:r>
            <a:endParaRPr lang="vi-VN" sz="2800" dirty="0">
              <a:solidFill>
                <a:srgbClr val="0070C0"/>
              </a:solidFill>
              <a:latin typeface="+mn-lt"/>
            </a:endParaRPr>
          </a:p>
          <a:p>
            <a:pPr marL="0" indent="0" algn="just">
              <a:buNone/>
            </a:pPr>
            <a:endParaRPr lang="vi-VN" sz="2800" dirty="0">
              <a:solidFill>
                <a:srgbClr val="FF0000"/>
              </a:solidFill>
              <a:latin typeface="+mn-lt"/>
            </a:endParaRPr>
          </a:p>
          <a:p>
            <a:pPr algn="ctr"/>
            <a:r>
              <a:rPr lang="en-US" sz="2800" b="1" u="sng" dirty="0" err="1" smtClean="0">
                <a:solidFill>
                  <a:srgbClr val="C00000"/>
                </a:solidFill>
                <a:latin typeface="+mn-lt"/>
              </a:rPr>
              <a:t>Vận</a:t>
            </a:r>
            <a:r>
              <a:rPr lang="en-US" sz="2800" b="1" u="sng" dirty="0" smtClean="0">
                <a:solidFill>
                  <a:srgbClr val="C00000"/>
                </a:solidFill>
                <a:latin typeface="+mn-lt"/>
              </a:rPr>
              <a:t> </a:t>
            </a:r>
            <a:r>
              <a:rPr lang="en-US" sz="2800" b="1" u="sng" dirty="0" err="1" smtClean="0">
                <a:solidFill>
                  <a:srgbClr val="C00000"/>
                </a:solidFill>
                <a:latin typeface="+mn-lt"/>
              </a:rPr>
              <a:t>dụng</a:t>
            </a:r>
            <a:r>
              <a:rPr lang="en-US" sz="2800" b="1" dirty="0" smtClean="0">
                <a:solidFill>
                  <a:srgbClr val="C00000"/>
                </a:solidFill>
                <a:latin typeface="+mn-lt"/>
              </a:rPr>
              <a:t>: </a:t>
            </a:r>
          </a:p>
          <a:p>
            <a:pPr algn="ctr">
              <a:buNone/>
            </a:pPr>
            <a:r>
              <a:rPr lang="en-US" sz="2800" dirty="0" err="1" smtClean="0">
                <a:solidFill>
                  <a:srgbClr val="0070C0"/>
                </a:solidFill>
                <a:latin typeface="+mn-lt"/>
              </a:rPr>
              <a:t>Các</a:t>
            </a:r>
            <a:r>
              <a:rPr lang="en-US" sz="2800" dirty="0" smtClean="0">
                <a:solidFill>
                  <a:srgbClr val="0070C0"/>
                </a:solidFill>
                <a:latin typeface="+mn-lt"/>
              </a:rPr>
              <a:t> </a:t>
            </a:r>
            <a:r>
              <a:rPr lang="en-US" sz="2800" dirty="0" err="1" smtClean="0">
                <a:solidFill>
                  <a:srgbClr val="0070C0"/>
                </a:solidFill>
                <a:latin typeface="+mn-lt"/>
              </a:rPr>
              <a:t>em</a:t>
            </a:r>
            <a:r>
              <a:rPr lang="en-US" sz="2800" dirty="0" smtClean="0">
                <a:solidFill>
                  <a:srgbClr val="0070C0"/>
                </a:solidFill>
                <a:latin typeface="+mn-lt"/>
              </a:rPr>
              <a:t> </a:t>
            </a:r>
            <a:r>
              <a:rPr lang="en-US" sz="2800" dirty="0" err="1" smtClean="0">
                <a:solidFill>
                  <a:srgbClr val="0070C0"/>
                </a:solidFill>
                <a:latin typeface="+mn-lt"/>
              </a:rPr>
              <a:t>có</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luyện</a:t>
            </a:r>
            <a:r>
              <a:rPr lang="en-US" sz="2800" dirty="0" smtClean="0">
                <a:solidFill>
                  <a:srgbClr val="0070C0"/>
                </a:solidFill>
                <a:latin typeface="+mn-lt"/>
              </a:rPr>
              <a:t> </a:t>
            </a:r>
            <a:r>
              <a:rPr lang="en-US" sz="2800" dirty="0" err="1" smtClean="0">
                <a:solidFill>
                  <a:srgbClr val="0070C0"/>
                </a:solidFill>
                <a:latin typeface="+mn-lt"/>
              </a:rPr>
              <a:t>vào</a:t>
            </a:r>
            <a:r>
              <a:rPr lang="en-US" sz="2800" dirty="0" smtClean="0">
                <a:solidFill>
                  <a:srgbClr val="0070C0"/>
                </a:solidFill>
                <a:latin typeface="+mn-lt"/>
              </a:rPr>
              <a:t> </a:t>
            </a:r>
            <a:r>
              <a:rPr lang="en-US" sz="2800" dirty="0" err="1" smtClean="0">
                <a:solidFill>
                  <a:srgbClr val="0070C0"/>
                </a:solidFill>
                <a:latin typeface="+mn-lt"/>
              </a:rPr>
              <a:t>mỗi</a:t>
            </a:r>
            <a:r>
              <a:rPr lang="en-US" sz="2800" dirty="0" smtClean="0">
                <a:solidFill>
                  <a:srgbClr val="0070C0"/>
                </a:solidFill>
                <a:latin typeface="+mn-lt"/>
              </a:rPr>
              <a:t> </a:t>
            </a:r>
            <a:r>
              <a:rPr lang="en-US" sz="2800" dirty="0" err="1" smtClean="0">
                <a:solidFill>
                  <a:srgbClr val="0070C0"/>
                </a:solidFill>
                <a:latin typeface="+mn-lt"/>
              </a:rPr>
              <a:t>buổi</a:t>
            </a:r>
            <a:r>
              <a:rPr lang="en-US" sz="2800" dirty="0" smtClean="0">
                <a:solidFill>
                  <a:srgbClr val="0070C0"/>
                </a:solidFill>
                <a:latin typeface="+mn-lt"/>
              </a:rPr>
              <a:t> </a:t>
            </a:r>
            <a:r>
              <a:rPr lang="en-US" sz="2800" dirty="0" err="1" smtClean="0">
                <a:solidFill>
                  <a:srgbClr val="0070C0"/>
                </a:solidFill>
                <a:latin typeface="+mn-lt"/>
              </a:rPr>
              <a:t>sáng</a:t>
            </a:r>
            <a:r>
              <a:rPr lang="en-US" sz="2800" dirty="0" smtClean="0">
                <a:solidFill>
                  <a:srgbClr val="0070C0"/>
                </a:solidFill>
                <a:latin typeface="+mn-lt"/>
              </a:rPr>
              <a:t>, </a:t>
            </a:r>
            <a:r>
              <a:rPr lang="en-US" sz="2800" dirty="0" err="1" smtClean="0">
                <a:solidFill>
                  <a:srgbClr val="0070C0"/>
                </a:solidFill>
                <a:latin typeface="+mn-lt"/>
              </a:rPr>
              <a:t>lúc</a:t>
            </a:r>
            <a:r>
              <a:rPr lang="en-US" sz="2800" dirty="0" smtClean="0">
                <a:solidFill>
                  <a:srgbClr val="0070C0"/>
                </a:solidFill>
                <a:latin typeface="+mn-lt"/>
              </a:rPr>
              <a:t> </a:t>
            </a:r>
            <a:r>
              <a:rPr lang="en-US" sz="2800" dirty="0" err="1" smtClean="0">
                <a:solidFill>
                  <a:srgbClr val="0070C0"/>
                </a:solidFill>
                <a:latin typeface="+mn-lt"/>
              </a:rPr>
              <a:t>nghỉ</a:t>
            </a:r>
            <a:r>
              <a:rPr lang="en-US" sz="2800" dirty="0" smtClean="0">
                <a:solidFill>
                  <a:srgbClr val="0070C0"/>
                </a:solidFill>
                <a:latin typeface="+mn-lt"/>
              </a:rPr>
              <a:t> </a:t>
            </a:r>
            <a:r>
              <a:rPr lang="en-US" sz="2800" dirty="0" err="1" smtClean="0">
                <a:solidFill>
                  <a:srgbClr val="0070C0"/>
                </a:solidFill>
                <a:latin typeface="+mn-lt"/>
              </a:rPr>
              <a:t>giải</a:t>
            </a:r>
            <a:r>
              <a:rPr lang="en-US" sz="2800" dirty="0" smtClean="0">
                <a:solidFill>
                  <a:srgbClr val="0070C0"/>
                </a:solidFill>
                <a:latin typeface="+mn-lt"/>
              </a:rPr>
              <a:t> </a:t>
            </a:r>
            <a:r>
              <a:rPr lang="en-US" sz="2800" dirty="0" err="1" smtClean="0">
                <a:solidFill>
                  <a:srgbClr val="0070C0"/>
                </a:solidFill>
                <a:latin typeface="+mn-lt"/>
              </a:rPr>
              <a:t>lao</a:t>
            </a:r>
            <a:r>
              <a:rPr lang="en-US" sz="2800" dirty="0" smtClean="0">
                <a:solidFill>
                  <a:srgbClr val="0070C0"/>
                </a:solidFill>
                <a:latin typeface="+mn-lt"/>
              </a:rPr>
              <a:t> </a:t>
            </a:r>
            <a:r>
              <a:rPr lang="en-US" sz="2800" dirty="0" err="1" smtClean="0">
                <a:solidFill>
                  <a:srgbClr val="0070C0"/>
                </a:solidFill>
                <a:latin typeface="+mn-lt"/>
              </a:rPr>
              <a:t>khi</a:t>
            </a:r>
            <a:r>
              <a:rPr lang="en-US" sz="2800" dirty="0" smtClean="0">
                <a:solidFill>
                  <a:srgbClr val="0070C0"/>
                </a:solidFill>
                <a:latin typeface="+mn-lt"/>
              </a:rPr>
              <a:t> </a:t>
            </a:r>
            <a:r>
              <a:rPr lang="en-US" sz="2800" dirty="0" err="1" smtClean="0">
                <a:solidFill>
                  <a:srgbClr val="0070C0"/>
                </a:solidFill>
                <a:latin typeface="+mn-lt"/>
              </a:rPr>
              <a:t>học</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và</a:t>
            </a:r>
            <a:r>
              <a:rPr lang="en-US" sz="2800" dirty="0" smtClean="0">
                <a:solidFill>
                  <a:srgbClr val="0070C0"/>
                </a:solidFill>
                <a:latin typeface="+mn-lt"/>
              </a:rPr>
              <a:t> </a:t>
            </a:r>
            <a:r>
              <a:rPr lang="en-US" sz="2800" dirty="0" err="1" smtClean="0">
                <a:solidFill>
                  <a:srgbClr val="0070C0"/>
                </a:solidFill>
                <a:latin typeface="+mn-lt"/>
              </a:rPr>
              <a:t>làm</a:t>
            </a:r>
            <a:r>
              <a:rPr lang="en-US" sz="2800" dirty="0" smtClean="0">
                <a:solidFill>
                  <a:srgbClr val="0070C0"/>
                </a:solidFill>
                <a:latin typeface="+mn-lt"/>
              </a:rPr>
              <a:t> </a:t>
            </a:r>
            <a:r>
              <a:rPr lang="en-US" sz="2800" dirty="0" err="1" smtClean="0">
                <a:solidFill>
                  <a:srgbClr val="0070C0"/>
                </a:solidFill>
                <a:latin typeface="+mn-lt"/>
              </a:rPr>
              <a:t>bài</a:t>
            </a:r>
            <a:r>
              <a:rPr lang="en-US" sz="2800" dirty="0" smtClean="0">
                <a:solidFill>
                  <a:srgbClr val="0070C0"/>
                </a:solidFill>
                <a:latin typeface="+mn-lt"/>
              </a:rPr>
              <a:t> </a:t>
            </a:r>
            <a:r>
              <a:rPr lang="en-US" sz="2800" dirty="0" err="1" smtClean="0">
                <a:solidFill>
                  <a:srgbClr val="0070C0"/>
                </a:solidFill>
                <a:latin typeface="+mn-lt"/>
              </a:rPr>
              <a:t>xong</a:t>
            </a:r>
            <a:r>
              <a:rPr lang="en-US" sz="2800" dirty="0" smtClean="0">
                <a:solidFill>
                  <a:srgbClr val="0070C0"/>
                </a:solidFill>
                <a:latin typeface="+mn-lt"/>
              </a:rPr>
              <a:t> </a:t>
            </a:r>
            <a:r>
              <a:rPr lang="en-US" sz="2800" dirty="0" err="1" smtClean="0">
                <a:solidFill>
                  <a:srgbClr val="0070C0"/>
                </a:solidFill>
                <a:latin typeface="+mn-lt"/>
              </a:rPr>
              <a:t>để</a:t>
            </a:r>
            <a:r>
              <a:rPr lang="en-US" sz="2800" dirty="0" smtClean="0">
                <a:solidFill>
                  <a:srgbClr val="0070C0"/>
                </a:solidFill>
                <a:latin typeface="+mn-lt"/>
              </a:rPr>
              <a:t> </a:t>
            </a:r>
            <a:r>
              <a:rPr lang="en-US" sz="2800" dirty="0" err="1" smtClean="0">
                <a:solidFill>
                  <a:srgbClr val="0070C0"/>
                </a:solidFill>
                <a:latin typeface="+mn-lt"/>
              </a:rPr>
              <a:t>cơ</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thoải</a:t>
            </a:r>
            <a:r>
              <a:rPr lang="en-US" sz="2800" dirty="0" smtClean="0">
                <a:solidFill>
                  <a:srgbClr val="0070C0"/>
                </a:solidFill>
                <a:latin typeface="+mn-lt"/>
              </a:rPr>
              <a:t> </a:t>
            </a:r>
            <a:r>
              <a:rPr lang="en-US" sz="2800" dirty="0" err="1" smtClean="0">
                <a:solidFill>
                  <a:srgbClr val="0070C0"/>
                </a:solidFill>
                <a:latin typeface="+mn-lt"/>
              </a:rPr>
              <a:t>mái</a:t>
            </a:r>
            <a:r>
              <a:rPr lang="en-US" sz="28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457200" y="304800"/>
          <a:ext cx="1066800" cy="2209800"/>
        </p:xfrm>
        <a:graphic>
          <a:graphicData uri="http://schemas.openxmlformats.org/presentationml/2006/ole">
            <mc:AlternateContent xmlns:mc="http://schemas.openxmlformats.org/markup-compatibility/2006">
              <mc:Choice xmlns:v="urn:schemas-microsoft-com:vml" Requires="v">
                <p:oleObj spid="_x0000_s6167" name="Clip" r:id="rId4" imgW="3531960" imgH="4445640" progId="">
                  <p:embed/>
                </p:oleObj>
              </mc:Choice>
              <mc:Fallback>
                <p:oleObj name="Clip" r:id="rId4" imgW="3531960" imgH="444564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
                        <a:ext cx="10668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230137"/>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p14="http://schemas.microsoft.com/office/powerpoint/2010/main" val="1266620370"/>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2"/>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25963"/>
          </a:xfrm>
        </p:spPr>
        <p:txBody>
          <a:bodyPr>
            <a:normAutofit/>
            <a:scene3d>
              <a:camera prst="perspectiveRelaxedModerately"/>
              <a:lightRig rig="threePt" dir="t"/>
            </a:scene3d>
          </a:bodyPr>
          <a:lstStyle/>
          <a:p>
            <a:pPr marL="0" indent="0" algn="ctr">
              <a:lnSpc>
                <a:spcPct val="150000"/>
              </a:lnSpc>
              <a:buNone/>
            </a:pPr>
            <a:r>
              <a:rPr lang="en-US" sz="2800" b="1" dirty="0" smtClean="0">
                <a:pattFill prst="dotDmnd">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    </a:t>
            </a:r>
            <a:r>
              <a:rPr lang="vi-VN" sz="7200" b="1" dirty="0" smtClean="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TUẦN </a:t>
            </a:r>
            <a:r>
              <a:rPr lang="en-US" sz="7200" b="1" dirty="0" smtClean="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rPr>
              <a:t>2</a:t>
            </a:r>
            <a:endParaRPr lang="vi-VN" sz="7200" b="1" dirty="0">
              <a:pattFill prst="pct75">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vi-VN" b="1" u="sng"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CHỦ ĐỀ </a:t>
            </a:r>
            <a:r>
              <a:rPr lang="en-US" b="1" u="sng"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1</a:t>
            </a:r>
            <a:r>
              <a:rPr lang="vi-VN" b="1" u="sng"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 </a:t>
            </a:r>
            <a:r>
              <a:rPr lang="vi-VN" b="1"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  </a:t>
            </a:r>
            <a:r>
              <a:rPr lang="en-US" b="1" dirty="0" smtClean="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rPr>
              <a:t>ĐỘI HÌNH ĐỘI NGŨ</a:t>
            </a:r>
            <a:endParaRPr lang="vi-VN" b="1" dirty="0">
              <a:ln>
                <a:solidFill>
                  <a:srgbClr val="FF0000"/>
                </a:solidFill>
              </a:ln>
              <a:pattFill prst="pct10">
                <a:fgClr>
                  <a:srgbClr val="FF0000"/>
                </a:fgClr>
                <a:bgClr>
                  <a:srgbClr val="FFC000"/>
                </a:bgClr>
              </a:pattFill>
              <a:effectLst>
                <a:outerShdw blurRad="38100" dist="38100" dir="2700000" algn="tl">
                  <a:srgbClr val="000000">
                    <a:alpha val="43137"/>
                  </a:srgbClr>
                </a:outerShdw>
              </a:effectLst>
              <a:uFill>
                <a:solidFill>
                  <a:srgbClr val="FFC000"/>
                </a:solidFill>
              </a:uFill>
              <a:latin typeface="Times New Roman" pitchFamily="18" charset="0"/>
              <a:cs typeface="Times New Roman" pitchFamily="18" charset="0"/>
            </a:endParaRPr>
          </a:p>
          <a:p>
            <a:pPr marL="0" indent="0" algn="ctr">
              <a:lnSpc>
                <a:spcPct val="150000"/>
              </a:lnSpc>
              <a:buNone/>
            </a:pPr>
            <a:endParaRPr lang="en-US" sz="2800" u="sng" dirty="0" smtClean="0">
              <a:pattFill prst="pct10">
                <a:fgClr>
                  <a:srgbClr val="FF0000"/>
                </a:fgClr>
                <a:bgClr>
                  <a:srgbClr val="FFC000"/>
                </a:bgClr>
              </a:patt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en-US" b="1" u="sng" dirty="0" smtClean="0">
                <a:ln>
                  <a:solidFill>
                    <a:srgbClr val="FFC00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TIẾT 04 :</a:t>
            </a:r>
            <a:r>
              <a:rPr lang="en-US" b="1" dirty="0" smtClean="0">
                <a:ln>
                  <a:solidFill>
                    <a:srgbClr val="FFC00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a:ln>
                  <a:solidFill>
                    <a:srgbClr val="FFC000"/>
                  </a:solidFill>
                </a:ln>
                <a:solidFill>
                  <a:schemeClr val="tx1"/>
                </a:solidFill>
                <a:latin typeface="Times New Roman" pitchFamily="18" charset="0"/>
                <a:cs typeface="Times New Roman" pitchFamily="18" charset="0"/>
              </a:rPr>
              <a:t>TẬP HỢP ĐỘI HÌNH HÀNG DỌC, DÓNG HÀNG, ĐIỂM </a:t>
            </a:r>
            <a:r>
              <a:rPr lang="en-US" b="1" dirty="0" smtClean="0">
                <a:ln>
                  <a:solidFill>
                    <a:srgbClr val="FFC000"/>
                  </a:solidFill>
                </a:ln>
                <a:solidFill>
                  <a:schemeClr val="tx1"/>
                </a:solidFill>
                <a:latin typeface="Times New Roman" pitchFamily="18" charset="0"/>
                <a:cs typeface="Times New Roman" pitchFamily="18" charset="0"/>
              </a:rPr>
              <a:t>SỐ</a:t>
            </a:r>
            <a:endParaRPr lang="vi-VN" b="1" i="1" dirty="0">
              <a:ln>
                <a:solidFill>
                  <a:srgbClr val="FFC00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60096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711065017"/>
              </p:ext>
            </p:extLst>
          </p:nvPr>
        </p:nvGraphicFramePr>
        <p:xfrm>
          <a:off x="573316" y="0"/>
          <a:ext cx="8188141" cy="652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46931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C00000"/>
                </a:solidFill>
                <a:latin typeface="+mn-lt"/>
              </a:rPr>
              <a:t>1, KHỞI </a:t>
            </a:r>
            <a:r>
              <a:rPr lang="vi-VN" dirty="0" smtClean="0">
                <a:solidFill>
                  <a:srgbClr val="C00000"/>
                </a:solidFill>
                <a:latin typeface="+mn-lt"/>
              </a:rPr>
              <a:t>ĐỘNG</a:t>
            </a:r>
            <a:endParaRPr lang="en-US" dirty="0" smtClean="0">
              <a:solidFill>
                <a:srgbClr val="C00000"/>
              </a:solidFill>
              <a:latin typeface="+mn-lt"/>
            </a:endParaRPr>
          </a:p>
          <a:p>
            <a:r>
              <a:rPr lang="vi-VN" dirty="0">
                <a:solidFill>
                  <a:srgbClr val="00B0F0"/>
                </a:solidFill>
                <a:latin typeface="+mn-lt"/>
              </a:rPr>
              <a:t>Gv HD học sinh khởi động.</a:t>
            </a:r>
          </a:p>
        </p:txBody>
      </p:sp>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2296" r="10725"/>
          <a:stretch/>
        </p:blipFill>
        <p:spPr>
          <a:xfrm>
            <a:off x="899591" y="2438400"/>
            <a:ext cx="7416823" cy="4248471"/>
          </a:xfrm>
          <a:prstGeom prst="rect">
            <a:avLst/>
          </a:prstGeom>
        </p:spPr>
      </p:pic>
    </p:spTree>
    <p:extLst>
      <p:ext uri="{BB962C8B-B14F-4D97-AF65-F5344CB8AC3E}">
        <p14:creationId xmlns:p14="http://schemas.microsoft.com/office/powerpoint/2010/main"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1" y="1752600"/>
            <a:ext cx="7620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074305"/>
            <a:ext cx="4572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p14="http://schemas.microsoft.com/office/powerpoint/2010/main"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4343400" cy="3630267"/>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562600" y="914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GV </a:t>
            </a:r>
            <a:r>
              <a:rPr lang="en-US" dirty="0" err="1">
                <a:solidFill>
                  <a:srgbClr val="00B050"/>
                </a:solidFill>
              </a:rPr>
              <a:t>hô</a:t>
            </a:r>
            <a:r>
              <a:rPr lang="en-US" dirty="0">
                <a:solidFill>
                  <a:srgbClr val="00B050"/>
                </a:solidFill>
              </a:rPr>
              <a:t> - HS </a:t>
            </a:r>
            <a:r>
              <a:rPr lang="en-US" dirty="0" err="1">
                <a:solidFill>
                  <a:srgbClr val="00B050"/>
                </a:solidFill>
              </a:rPr>
              <a:t>tập</a:t>
            </a:r>
            <a:r>
              <a:rPr lang="en-US" dirty="0">
                <a:solidFill>
                  <a:srgbClr val="00B050"/>
                </a:solidFill>
              </a:rPr>
              <a:t> </a:t>
            </a:r>
            <a:r>
              <a:rPr lang="en-US" dirty="0" err="1">
                <a:solidFill>
                  <a:srgbClr val="00B050"/>
                </a:solidFill>
              </a:rPr>
              <a:t>theo</a:t>
            </a:r>
            <a:r>
              <a:rPr lang="en-US" dirty="0">
                <a:solidFill>
                  <a:srgbClr val="00B050"/>
                </a:solidFill>
              </a:rPr>
              <a:t> </a:t>
            </a:r>
            <a:r>
              <a:rPr lang="en-US" dirty="0" err="1">
                <a:solidFill>
                  <a:srgbClr val="00B050"/>
                </a:solidFill>
              </a:rPr>
              <a:t>Gv</a:t>
            </a:r>
            <a:r>
              <a:rPr lang="en-US" dirty="0">
                <a:solidFill>
                  <a:srgbClr val="00B050"/>
                </a:solidFill>
              </a:rPr>
              <a:t>.</a:t>
            </a:r>
          </a:p>
          <a:p>
            <a:pPr algn="ctr"/>
            <a:r>
              <a:rPr lang="en-US" dirty="0">
                <a:solidFill>
                  <a:srgbClr val="00B050"/>
                </a:solidFill>
              </a:rPr>
              <a:t>- </a:t>
            </a:r>
            <a:r>
              <a:rPr lang="en-US" dirty="0" err="1">
                <a:solidFill>
                  <a:srgbClr val="00B050"/>
                </a:solidFill>
              </a:rPr>
              <a:t>Gv</a:t>
            </a:r>
            <a:r>
              <a:rPr lang="en-US" dirty="0">
                <a:solidFill>
                  <a:srgbClr val="00B050"/>
                </a:solidFill>
              </a:rPr>
              <a:t>  </a:t>
            </a:r>
            <a:r>
              <a:rPr lang="en-US" dirty="0" err="1">
                <a:solidFill>
                  <a:srgbClr val="00B050"/>
                </a:solidFill>
              </a:rPr>
              <a:t>quan</a:t>
            </a:r>
            <a:r>
              <a:rPr lang="en-US" dirty="0">
                <a:solidFill>
                  <a:srgbClr val="00B050"/>
                </a:solidFill>
              </a:rPr>
              <a:t> </a:t>
            </a:r>
            <a:r>
              <a:rPr lang="en-US" dirty="0" err="1">
                <a:solidFill>
                  <a:srgbClr val="00B050"/>
                </a:solidFill>
              </a:rPr>
              <a:t>sát</a:t>
            </a:r>
            <a:r>
              <a:rPr lang="en-US" dirty="0">
                <a:solidFill>
                  <a:srgbClr val="00B050"/>
                </a:solidFill>
              </a:rPr>
              <a:t>, </a:t>
            </a:r>
            <a:r>
              <a:rPr lang="en-US" dirty="0" err="1">
                <a:solidFill>
                  <a:srgbClr val="00B050"/>
                </a:solidFill>
              </a:rPr>
              <a:t>sửa</a:t>
            </a:r>
            <a:r>
              <a:rPr lang="en-US" dirty="0">
                <a:solidFill>
                  <a:srgbClr val="00B050"/>
                </a:solidFill>
              </a:rPr>
              <a:t> </a:t>
            </a:r>
            <a:r>
              <a:rPr lang="en-US" dirty="0" err="1">
                <a:solidFill>
                  <a:srgbClr val="00B050"/>
                </a:solidFill>
              </a:rPr>
              <a:t>sai</a:t>
            </a:r>
            <a:r>
              <a:rPr lang="en-US" dirty="0">
                <a:solidFill>
                  <a:srgbClr val="00B050"/>
                </a:solidFill>
              </a:rPr>
              <a:t> </a:t>
            </a:r>
            <a:r>
              <a:rPr lang="en-US" dirty="0" err="1">
                <a:solidFill>
                  <a:srgbClr val="00B050"/>
                </a:solidFill>
              </a:rPr>
              <a:t>cho</a:t>
            </a:r>
            <a:r>
              <a:rPr lang="en-US" dirty="0">
                <a:solidFill>
                  <a:srgbClr val="00B050"/>
                </a:solidFill>
              </a:rPr>
              <a:t> HS.</a:t>
            </a:r>
          </a:p>
        </p:txBody>
      </p:sp>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5105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533400" y="952618"/>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p14="http://schemas.microsoft.com/office/powerpoint/2010/main"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228600" y="152400"/>
            <a:ext cx="3429000" cy="1447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FF00"/>
                </a:solidFill>
              </a:rPr>
              <a:t>*Luyện tập</a:t>
            </a:r>
          </a:p>
          <a:p>
            <a:pPr algn="ctr"/>
            <a:r>
              <a:rPr lang="vi-VN" dirty="0" smtClean="0">
                <a:solidFill>
                  <a:srgbClr val="FFFF00"/>
                </a:solidFill>
              </a:rPr>
              <a:t>Tập đồng loạt</a:t>
            </a:r>
            <a:endParaRPr lang="en-US" dirty="0" smtClean="0">
              <a:solidFill>
                <a:srgbClr val="FFFF00"/>
              </a:solidFill>
            </a:endParaRPr>
          </a:p>
          <a:p>
            <a:pPr algn="ctr"/>
            <a:r>
              <a:rPr lang="en-US" dirty="0" smtClean="0">
                <a:solidFill>
                  <a:srgbClr val="FFFF00"/>
                </a:solidFill>
              </a:rPr>
              <a:t>( 2 </a:t>
            </a:r>
            <a:r>
              <a:rPr lang="en-US" dirty="0" err="1" smtClean="0">
                <a:solidFill>
                  <a:srgbClr val="FFFF00"/>
                </a:solidFill>
              </a:rPr>
              <a:t>lần</a:t>
            </a:r>
            <a:r>
              <a:rPr lang="en-US" dirty="0" smtClean="0">
                <a:solidFill>
                  <a:srgbClr val="FFFF00"/>
                </a:solidFill>
              </a:rPr>
              <a:t>)</a:t>
            </a:r>
            <a:endParaRPr lang="vi-VN"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
            <a:ext cx="5242400"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2667000"/>
            <a:ext cx="4114800" cy="33892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885" y="2667000"/>
            <a:ext cx="49054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728</TotalTime>
  <Words>584</Words>
  <Application>Microsoft Office PowerPoint</Application>
  <PresentationFormat>On-screen Show (4:3)</PresentationFormat>
  <Paragraphs>69</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Executive</vt:lpstr>
      <vt:lpstr>Clip</vt:lpstr>
      <vt:lpstr>PHÒNG GD &amp; ĐT HUYỆN ĐẠI LỘC TRƯỜNG TH HỨA TẠO </vt:lpstr>
      <vt:lpstr>PowerPoint Presentation</vt:lpstr>
      <vt:lpstr>PowerPoint Presentation</vt:lpstr>
      <vt:lpstr>   I. PHẦN MỞ ĐẦU</vt:lpstr>
      <vt:lpstr>PowerPoint Presentation</vt:lpstr>
      <vt:lpstr>   II. PHẦN CƠ BẢN</vt:lpstr>
      <vt:lpstr>PowerPoint Presentation</vt:lpstr>
      <vt:lpstr>PowerPoint Presentation</vt:lpstr>
      <vt:lpstr>PowerPoint Presentation</vt:lpstr>
      <vt:lpstr>PowerPoint Presentation</vt:lpstr>
      <vt:lpstr>PowerPoint Presentation</vt:lpstr>
      <vt:lpstr>PowerPoint Presentation</vt:lpstr>
      <vt:lpstr>III. PHẦN KẾT THÚC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ismail - [2010]</cp:lastModifiedBy>
  <cp:revision>73</cp:revision>
  <dcterms:created xsi:type="dcterms:W3CDTF">2021-08-20T10:38:06Z</dcterms:created>
  <dcterms:modified xsi:type="dcterms:W3CDTF">2024-01-04T13:14:44Z</dcterms:modified>
</cp:coreProperties>
</file>