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8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8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3B01A-EB7E-4F05-82A4-39A7C8585CD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BCDCE-7A19-41C0-A1B6-4DB74B71E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78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394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0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25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9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71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C3B9FC4D-CC4F-491F-8057-34A1214837EB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xmlns="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xmlns="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49" y="762000"/>
            <a:ext cx="9932103" cy="525495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6EFF0B6-8CFA-4BFE-9D80-4E38E3F4C0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06" y="219617"/>
            <a:ext cx="3491878" cy="73203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979286C8-4D4D-43A2-BD80-2F5E61E94188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A45FDE3B-9CE4-42CA-9CAE-58971F8C3609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xmlns="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9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7B5A1745-A3C5-4D9A-B266-17FE80A66BE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495300"/>
            <a:ext cx="1209377" cy="120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xmlns="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xmlns="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xmlns="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52972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xmlns="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44167" y="499450"/>
            <a:ext cx="41905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82375" y="439195"/>
            <a:ext cx="237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5C9B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674" y="4644622"/>
            <a:ext cx="1692086" cy="169208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923854" y="2751047"/>
            <a:ext cx="2428356" cy="1355905"/>
            <a:chOff x="9062863" y="3139288"/>
            <a:chExt cx="2643809" cy="1610140"/>
          </a:xfrm>
        </p:grpSpPr>
        <p:sp>
          <p:nvSpPr>
            <p:cNvPr id="18" name="Cloud Callout 17"/>
            <p:cNvSpPr/>
            <p:nvPr/>
          </p:nvSpPr>
          <p:spPr>
            <a:xfrm>
              <a:off x="9062863" y="3139288"/>
              <a:ext cx="2643809" cy="1610140"/>
            </a:xfrm>
            <a:prstGeom prst="cloudCallout">
              <a:avLst>
                <a:gd name="adj1" fmla="val -20081"/>
                <a:gd name="adj2" fmla="val 71759"/>
              </a:avLst>
            </a:prstGeom>
            <a:solidFill>
              <a:srgbClr val="92D050"/>
            </a:solidFill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391546" y="3409826"/>
              <a:ext cx="198644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Lắng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nghe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ghi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nhớ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5" name="Chó đốm và mặt trời">
            <a:hlinkClick r:id="" action="ppaction://media"/>
            <a:extLst>
              <a:ext uri="{FF2B5EF4-FFF2-40B4-BE49-F238E27FC236}">
                <a16:creationId xmlns:a16="http://schemas.microsoft.com/office/drawing/2014/main" xmlns="" id="{36B2DAEE-03C7-4FC7-9C00-8CF0D958FA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896" y="962414"/>
            <a:ext cx="8398958" cy="573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99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1" grpId="0"/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15</Words>
  <Application>Microsoft Office PowerPoint</Application>
  <PresentationFormat>Widescreen</PresentationFormat>
  <Paragraphs>5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Arial-Rounded</vt:lpstr>
      <vt:lpstr>Calibri</vt:lpstr>
      <vt:lpstr>等线</vt:lpstr>
      <vt:lpstr>1_Office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Welcome</cp:lastModifiedBy>
  <cp:revision>17</cp:revision>
  <dcterms:created xsi:type="dcterms:W3CDTF">2022-06-15T05:04:34Z</dcterms:created>
  <dcterms:modified xsi:type="dcterms:W3CDTF">2024-09-19T03:15:42Z</dcterms:modified>
</cp:coreProperties>
</file>