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6"/>
  </p:notesMasterIdLst>
  <p:sldIdLst>
    <p:sldId id="385" r:id="rId3"/>
    <p:sldId id="410" r:id="rId4"/>
    <p:sldId id="411" r:id="rId5"/>
    <p:sldId id="418" r:id="rId6"/>
    <p:sldId id="450" r:id="rId7"/>
    <p:sldId id="451" r:id="rId8"/>
    <p:sldId id="419" r:id="rId9"/>
    <p:sldId id="443" r:id="rId10"/>
    <p:sldId id="351" r:id="rId11"/>
    <p:sldId id="422" r:id="rId12"/>
    <p:sldId id="444" r:id="rId13"/>
    <p:sldId id="445" r:id="rId14"/>
    <p:sldId id="425" r:id="rId15"/>
    <p:sldId id="434" r:id="rId16"/>
    <p:sldId id="435" r:id="rId17"/>
    <p:sldId id="436" r:id="rId18"/>
    <p:sldId id="384" r:id="rId19"/>
    <p:sldId id="446" r:id="rId20"/>
    <p:sldId id="449" r:id="rId21"/>
    <p:sldId id="448" r:id="rId22"/>
    <p:sldId id="403" r:id="rId23"/>
    <p:sldId id="405" r:id="rId24"/>
    <p:sldId id="407" r:id="rId25"/>
  </p:sldIdLst>
  <p:sldSz cx="9144000" cy="5143500" type="screen16x9"/>
  <p:notesSz cx="6858000" cy="9144000"/>
  <p:embeddedFontLst>
    <p:embeddedFont>
      <p:font typeface="Comic Sans MS" pitchFamily="66" charset="0"/>
      <p:regular r:id="rId27"/>
      <p:bold r:id="rId28"/>
      <p:italic r:id="rId29"/>
      <p:boldItalic r:id="rId30"/>
    </p:embeddedFont>
    <p:embeddedFont>
      <p:font typeface="HP001" charset="0"/>
      <p:regular r:id="rId31"/>
      <p:bold r:id="rId32"/>
    </p:embeddedFont>
    <p:embeddedFont>
      <p:font typeface=".VnAvant"/>
      <p:regular r:id="rId33"/>
      <p:bold r:id="rId34"/>
      <p:italic r:id="rId35"/>
      <p:boldItalic r:id="rId36"/>
    </p:embeddedFont>
    <p:embeddedFont>
      <p:font typeface=".VnAvantH"/>
      <p:regular r:id="rId37"/>
      <p:bold r:id="rId38"/>
      <p:italic r:id="rId39"/>
      <p:bold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VNI-Avo"/>
      <p:regular r:id="rId45"/>
      <p:bold r:id="rId46"/>
      <p:italic r:id="rId47"/>
      <p:boldItalic r:id="rId48"/>
    </p:embeddedFont>
    <p:embeddedFont>
      <p:font typeface=".VnCooper"/>
      <p:regular r:id="rId49"/>
    </p:embeddedFont>
    <p:embeddedFont>
      <p:font typeface="HP-087"/>
      <p:bold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008000"/>
    <a:srgbClr val="0066FF"/>
    <a:srgbClr val="CC3399"/>
    <a:srgbClr val="FFCCFF"/>
    <a:srgbClr val="993366"/>
    <a:srgbClr val="CC0099"/>
    <a:srgbClr val="FF00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92" d="100"/>
          <a:sy n="92" d="100"/>
        </p:scale>
        <p:origin x="-88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42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08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52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2716686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2674217" y="1741692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763754" y="4000500"/>
            <a:ext cx="1903246" cy="4572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ôùt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59354" y="3994588"/>
            <a:ext cx="1903246" cy="4572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laù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loát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78754" y="3976852"/>
            <a:ext cx="1903246" cy="4572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nhoùt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  <a:endCxn id="17" idx="2"/>
          </p:cNvCxnSpPr>
          <p:nvPr/>
        </p:nvCxnSpPr>
        <p:spPr bwMode="auto">
          <a:xfrm flipV="1">
            <a:off x="1715378" y="2360548"/>
            <a:ext cx="6077531" cy="16399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16" idx="2"/>
          </p:cNvCxnSpPr>
          <p:nvPr/>
        </p:nvCxnSpPr>
        <p:spPr bwMode="auto">
          <a:xfrm flipV="1">
            <a:off x="4610977" y="2348096"/>
            <a:ext cx="0" cy="16464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0"/>
          </p:cNvCxnSpPr>
          <p:nvPr/>
        </p:nvCxnSpPr>
        <p:spPr bwMode="auto">
          <a:xfrm flipH="1" flipV="1">
            <a:off x="1715377" y="2384197"/>
            <a:ext cx="5715000" cy="15926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2" y="114300"/>
            <a:ext cx="51732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56666" r="64103" b="34445"/>
          <a:stretch/>
        </p:blipFill>
        <p:spPr>
          <a:xfrm>
            <a:off x="170310" y="1057972"/>
            <a:ext cx="2517473" cy="1290125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4" t="56904" r="36117" b="34207"/>
          <a:stretch/>
        </p:blipFill>
        <p:spPr>
          <a:xfrm>
            <a:off x="3352240" y="1057972"/>
            <a:ext cx="2517473" cy="1290125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6" t="56596" r="8885" b="34515"/>
          <a:stretch/>
        </p:blipFill>
        <p:spPr>
          <a:xfrm>
            <a:off x="6534172" y="1070424"/>
            <a:ext cx="2517473" cy="1290125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62200" y="36195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92178"/>
            <a:ext cx="2362200" cy="606528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</a:rPr>
                <a:t>Đọc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343400" y="36195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1" y="1508805"/>
            <a:ext cx="3250275" cy="1824945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87878" y="2318658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4721" y="1553645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6" y="1571358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553200" y="36195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20" y="2378777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508462" y="3616464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576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58565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92178"/>
            <a:ext cx="2332704" cy="62865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58565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1" y="1508805"/>
            <a:ext cx="3250275" cy="1506683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87878" y="2318658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4721" y="1553645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6" y="1571358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58565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20" y="2378777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508462" y="3250429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-307307" y="421141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nhoùt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	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laù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loát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	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ôùt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2316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06770"/>
            <a:ext cx="279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92178"/>
            <a:ext cx="3570196" cy="62865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857250"/>
            <a:ext cx="7050770" cy="40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92178"/>
            <a:ext cx="2332704" cy="62865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1304" y="1085850"/>
            <a:ext cx="4830096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92178"/>
            <a:ext cx="2332704" cy="62865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o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3200" y="412956"/>
            <a:ext cx="4419600" cy="40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92178"/>
            <a:ext cx="2332704" cy="62865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ow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400" y="590550"/>
            <a:ext cx="4267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3" y="1"/>
            <a:ext cx="64194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92178"/>
            <a:ext cx="2514600" cy="62865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374"/>
            <a:ext cx="9143999" cy="1135626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o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oât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ôt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457450"/>
            <a:ext cx="6400800" cy="131445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6" y="197612"/>
            <a:ext cx="2524961" cy="1452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2" y="580716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49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377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92178"/>
            <a:ext cx="2514600" cy="62865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31807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374"/>
            <a:ext cx="9143999" cy="1135626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o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oât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ôt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457450"/>
            <a:ext cx="6400800" cy="131445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6" y="197612"/>
            <a:ext cx="2524961" cy="1452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2" y="580716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49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2400301"/>
            <a:ext cx="9156701" cy="221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335781"/>
            <a:ext cx="9156701" cy="221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216" y="1735393"/>
            <a:ext cx="1635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o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Τή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5292" y="2800350"/>
            <a:ext cx="3110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 ẚá ẚố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Τή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0291" y="2800350"/>
            <a:ext cx="2983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Ǖ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ί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ả ớ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Τή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4616" y="1735393"/>
            <a:ext cx="1635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ô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Τή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4016" y="1733550"/>
            <a:ext cx="1635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ơ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Τή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7744455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6330353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55"/>
          <a:stretch/>
        </p:blipFill>
        <p:spPr>
          <a:xfrm>
            <a:off x="457108" y="1"/>
            <a:ext cx="8153492" cy="32575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514350"/>
            <a:ext cx="2514600" cy="62865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1442" y="3333750"/>
            <a:ext cx="8773405" cy="1815882"/>
            <a:chOff x="141995" y="4847304"/>
            <a:chExt cx="8773405" cy="2421175"/>
          </a:xfrm>
        </p:grpSpPr>
        <p:sp>
          <p:nvSpPr>
            <p:cNvPr id="15" name="TextBox 14"/>
            <p:cNvSpPr txBox="1"/>
            <p:nvPr/>
          </p:nvSpPr>
          <p:spPr>
            <a:xfrm>
              <a:off x="141995" y="4847304"/>
              <a:ext cx="8773405" cy="242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   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Sôùm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nay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thöùc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daäy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Nam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chôït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thaáy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moät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chuù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chim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saâu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Chim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hôùn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hôû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nhö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chaøo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Nam.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Noù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nhaûy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nhoùt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moät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hoài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roài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bay qua bay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laïi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tìm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baét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saâu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boï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cho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caây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</a:t>
              </a:r>
              <a:endParaRPr lang="vi-VN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200274" y="4981616"/>
              <a:ext cx="142794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5562600" y="386715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391400" y="386715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524000" y="462915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286000" y="470535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171450"/>
            <a:ext cx="2209800" cy="62865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6286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Theá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giôùi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cuûa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em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56667" r="51613" b="5556"/>
          <a:stretch/>
        </p:blipFill>
        <p:spPr>
          <a:xfrm>
            <a:off x="381000" y="1240229"/>
            <a:ext cx="3865418" cy="3520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8" t="57147" r="10975" b="5666"/>
          <a:stretch/>
        </p:blipFill>
        <p:spPr>
          <a:xfrm>
            <a:off x="4800600" y="1295153"/>
            <a:ext cx="3614384" cy="34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68889"/>
          <a:stretch/>
        </p:blipFill>
        <p:spPr>
          <a:xfrm>
            <a:off x="0" y="0"/>
            <a:ext cx="9099732" cy="3553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0782" y="3794356"/>
            <a:ext cx="937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VNI-Avo" pitchFamily="2" charset="0"/>
              </a:rPr>
              <a:t>Vöôøn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nhaø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coù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ôùt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rau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ngoùt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roát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vi-VN" sz="36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329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49832" y="457200"/>
            <a:ext cx="3048000" cy="8001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30186" y="3779155"/>
            <a:ext cx="6479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ot</a:t>
            </a:r>
            <a:endParaRPr lang="vi-VN" sz="38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8146" y="3794356"/>
            <a:ext cx="7038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oât</a:t>
            </a:r>
            <a:endParaRPr lang="vi-VN" sz="3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6083" y="3789546"/>
            <a:ext cx="6479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ôt</a:t>
            </a:r>
            <a:endParaRPr lang="vi-VN" sz="38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752600" y="89535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19551" y="237327"/>
            <a:ext cx="2332704" cy="62865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038600" y="89535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1" y="2242381"/>
            <a:ext cx="3250275" cy="1853369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87878" y="3052234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4721" y="2190750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6" y="220846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248400" y="89535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20" y="3112353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691381"/>
            <a:ext cx="6324600" cy="473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2457450"/>
            <a:ext cx="4876800" cy="24574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80" y="29718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143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1806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2" y="198419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9" y="1967352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4" y="1948381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8" y="2226488"/>
            <a:ext cx="117475" cy="3428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9" y="2099303"/>
            <a:ext cx="667657" cy="3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8" y="1976956"/>
            <a:ext cx="792163" cy="646331"/>
            <a:chOff x="7283850" y="1600200"/>
            <a:chExt cx="792163" cy="861775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861775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115329"/>
            <a:ext cx="551656" cy="28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8" y="1967352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14301"/>
            <a:ext cx="2049520" cy="144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693432"/>
            <a:ext cx="1673224" cy="79246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727302"/>
            <a:ext cx="18698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sz="1600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sz="1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vi-VN" sz="16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sz="1600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1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vi-VN" sz="1600" b="1" dirty="0">
              <a:solidFill>
                <a:srgbClr val="FF0000"/>
              </a:solidFill>
            </a:endParaRPr>
          </a:p>
          <a:p>
            <a:endParaRPr lang="vi-VN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1" y="3384947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6" y="314325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4" y="3429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5" y="3136677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6" y="3408759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xmlns="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8" y="3143251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ot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681788" y="2171700"/>
            <a:ext cx="100012" cy="1143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3142524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nhoùt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43C94E-0FA4-46D3-B1AD-918B668F34DC}"/>
              </a:ext>
            </a:extLst>
          </p:cNvPr>
          <p:cNvSpPr txBox="1"/>
          <p:nvPr/>
        </p:nvSpPr>
        <p:spPr>
          <a:xfrm flipH="1">
            <a:off x="1506851" y="3067345"/>
            <a:ext cx="196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nhoùt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xmlns="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8" y="313955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nh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4" y="200134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047970" y="3264669"/>
            <a:ext cx="100012" cy="1143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7225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-533400" y="177165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92178"/>
            <a:ext cx="2332704" cy="62865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58565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92178"/>
            <a:ext cx="2332704" cy="62865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58565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1" y="1508805"/>
            <a:ext cx="3250275" cy="1506683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87878" y="2318658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4721" y="1553645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6" y="1571358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58565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20" y="2378777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508462" y="3250429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7501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1600200"/>
            <a:ext cx="6938310" cy="924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4724</TotalTime>
  <Words>252</Words>
  <Application>Microsoft Office PowerPoint</Application>
  <PresentationFormat>On-screen Show (16:9)</PresentationFormat>
  <Paragraphs>106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Comic Sans MS</vt:lpstr>
      <vt:lpstr>HP001</vt:lpstr>
      <vt:lpstr>.VnAvant</vt:lpstr>
      <vt:lpstr>.VnAvantH</vt:lpstr>
      <vt:lpstr>Calibri</vt:lpstr>
      <vt:lpstr>VNI-Avo</vt:lpstr>
      <vt:lpstr>Times New Roman</vt:lpstr>
      <vt:lpstr>.VnCooper</vt:lpstr>
      <vt:lpstr>HP-087</vt:lpstr>
      <vt:lpstr>Office Theme</vt:lpstr>
      <vt:lpstr>1_Default Design</vt:lpstr>
      <vt:lpstr>PowerPoint Presentation</vt:lpstr>
      <vt:lpstr>                   ot    oât  ôt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ot    oât  ôt</vt:lpstr>
      <vt:lpstr>PowerPoint Presentation</vt:lpstr>
      <vt:lpstr>PowerPoint Presentation</vt:lpstr>
      <vt:lpstr>PowerPoint Presentation</vt:lpstr>
      <vt:lpstr>PowerPoint Presentation</vt:lpstr>
      <vt:lpstr>Theá giôùi cuûa 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ismail - [2010]</cp:lastModifiedBy>
  <cp:revision>304</cp:revision>
  <dcterms:created xsi:type="dcterms:W3CDTF">2006-08-16T00:00:00Z</dcterms:created>
  <dcterms:modified xsi:type="dcterms:W3CDTF">2024-11-21T03:09:38Z</dcterms:modified>
</cp:coreProperties>
</file>