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7" r:id="rId3"/>
    <p:sldId id="263" r:id="rId4"/>
    <p:sldId id="264" r:id="rId5"/>
    <p:sldId id="265" r:id="rId6"/>
    <p:sldId id="256" r:id="rId7"/>
    <p:sldId id="259" r:id="rId8"/>
    <p:sldId id="257" r:id="rId9"/>
    <p:sldId id="261" r:id="rId10"/>
    <p:sldId id="262" r:id="rId11"/>
    <p:sldId id="26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B2F5-0CC4-4726-A855-B34F3D5CAAC9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416E-D2F2-4004-9D2F-C184FEFF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BB92F6-084D-43B4-9158-BAC66E3A9B36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57DF3F95-7373-4CEB-A496-BEE77DB35182}" type="datetimeFigureOut">
              <a:rPr lang="en-US"/>
              <a:pPr>
                <a:defRPr/>
              </a:pPr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EA94D62E-1C08-437C-A920-2B58DDB1D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8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245121F5-ED02-4CC1-BE49-29D3051F4325}" type="datetimeFigureOut">
              <a:rPr lang="en-US"/>
              <a:pPr>
                <a:defRPr/>
              </a:pPr>
              <a:t>10/28/2023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D4586882-62E5-44FE-BF6A-8CFDBDFDE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2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gi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gif"/><Relationship Id="rId11" Type="http://schemas.openxmlformats.org/officeDocument/2006/relationships/image" Target="../media/image39.gif"/><Relationship Id="rId5" Type="http://schemas.openxmlformats.org/officeDocument/2006/relationships/image" Target="../media/image33.png"/><Relationship Id="rId10" Type="http://schemas.openxmlformats.org/officeDocument/2006/relationships/image" Target="../media/image38.gif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372225" y="3489722"/>
            <a:ext cx="3015854" cy="1423988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38400" y="875110"/>
            <a:ext cx="5105400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Tiểu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Hứa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endParaRPr lang="en-US" altLang="en-US" sz="21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82391" y="594122"/>
            <a:ext cx="609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09800" y="1600200"/>
            <a:ext cx="5361385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1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41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4100" b="1" dirty="0" err="1" smtClean="0">
                <a:solidFill>
                  <a:srgbClr val="990099"/>
                </a:solidFill>
                <a:latin typeface="Times New Roman" pitchFamily="18" charset="0"/>
              </a:rPr>
              <a:t>Toán</a:t>
            </a:r>
            <a:endParaRPr lang="en-US" altLang="en-US" sz="41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00401" y="2531269"/>
            <a:ext cx="2108597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990099"/>
                </a:solidFill>
                <a:latin typeface="Times New Roman" pitchFamily="18" charset="0"/>
              </a:rPr>
              <a:t>Lớp 1E</a:t>
            </a: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4219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956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" y="1815704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815704" y="3262313"/>
            <a:ext cx="592455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i="1">
                <a:solidFill>
                  <a:srgbClr val="0033CC"/>
                </a:solidFill>
                <a:latin typeface="Times New Roman" pitchFamily="18" charset="0"/>
              </a:rPr>
              <a:t>Người thực hiện : Phạm Thị Anh</a:t>
            </a: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8666" y="2368154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35066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4247" y="5191126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9" y="2356247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066800" y="1200150"/>
            <a:ext cx="7467600" cy="1828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mạnh khỏe.</a:t>
            </a:r>
          </a:p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7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1" name="Picture 2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6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144"/>
            <a:ext cx="106680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duc22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0" y="3600450"/>
            <a:ext cx="838200" cy="685800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5410201" y="571501"/>
            <a:ext cx="575072" cy="364331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7162800" y="228600"/>
            <a:ext cx="575072" cy="514350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0" y="1200150"/>
            <a:ext cx="837010" cy="628650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1981200" y="571500"/>
            <a:ext cx="838200" cy="571500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r>
              <a:rPr lang="en-US" altLang="vi-VN" sz="1500">
                <a:latin typeface="VNI-Tubes" pitchFamily="2" charset="0"/>
              </a:rPr>
              <a:t>a</a:t>
            </a: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6400800" y="742951"/>
            <a:ext cx="762000" cy="535781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>
            <a:off x="8305800" y="800101"/>
            <a:ext cx="838200" cy="592931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 flipV="1">
            <a:off x="0" y="3086100"/>
            <a:ext cx="838200" cy="492919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pic>
        <p:nvPicPr>
          <p:cNvPr id="27662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434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055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WordArt 24"/>
          <p:cNvSpPr>
            <a:spLocks noChangeArrowheads="1" noChangeShapeType="1" noTextEdit="1"/>
          </p:cNvSpPr>
          <p:nvPr/>
        </p:nvSpPr>
        <p:spPr bwMode="auto">
          <a:xfrm>
            <a:off x="76200" y="685800"/>
            <a:ext cx="1828800" cy="5143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 HỨA TẠO</a:t>
            </a:r>
          </a:p>
        </p:txBody>
      </p:sp>
      <p:pic>
        <p:nvPicPr>
          <p:cNvPr id="27670" name="Picture 25" descr="tulips_yellow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6250"/>
            <a:ext cx="8560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6" descr="25544sl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3200400"/>
            <a:ext cx="100607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7" descr="25542fx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43250"/>
            <a:ext cx="99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8" descr="6nve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9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48" y="2971800"/>
            <a:ext cx="168235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30" descr="j017829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5" grpId="0" animBg="1"/>
      <p:bldP spid="210956" grpId="0" animBg="1"/>
      <p:bldP spid="210957" grpId="0" animBg="1"/>
      <p:bldP spid="210958" grpId="0" animBg="1"/>
      <p:bldP spid="210959" grpId="0" animBg="1"/>
      <p:bldP spid="210960" grpId="0" animBg="1"/>
      <p:bldP spid="2109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7528" y="51470"/>
            <a:ext cx="4019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139702"/>
            <a:ext cx="8103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Ai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nhanh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hơn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4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GA ĐT TOAN\XONG\Tranh bai 9\202004141703570338_b3-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7776864" cy="1656184"/>
          </a:xfrm>
          <a:prstGeom prst="rect">
            <a:avLst/>
          </a:prstGeom>
          <a:noFill/>
          <a:extLst/>
        </p:spPr>
      </p:pic>
      <p:pic>
        <p:nvPicPr>
          <p:cNvPr id="6" name="Picture 5" descr="E:\GA ĐT TOAN\XONG\Tranh bai 9\xan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06916"/>
            <a:ext cx="775259" cy="777352"/>
          </a:xfrm>
          <a:prstGeom prst="rect">
            <a:avLst/>
          </a:prstGeom>
          <a:noFill/>
          <a:extLst/>
        </p:spPr>
      </p:pic>
      <p:pic>
        <p:nvPicPr>
          <p:cNvPr id="8" name="Picture 7" descr="E:\GA ĐT TOAN\XONG\Tranh bai 9\va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33" y="3206916"/>
            <a:ext cx="790521" cy="744195"/>
          </a:xfrm>
          <a:prstGeom prst="rect">
            <a:avLst/>
          </a:prstGeom>
          <a:noFill/>
          <a:extLst/>
        </p:spPr>
      </p:pic>
      <p:sp>
        <p:nvSpPr>
          <p:cNvPr id="9" name="Rectangle 8"/>
          <p:cNvSpPr/>
          <p:nvPr/>
        </p:nvSpPr>
        <p:spPr>
          <a:xfrm>
            <a:off x="395536" y="555526"/>
            <a:ext cx="87484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đặt vào dấu “?” là hình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84168" y="1491630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E:\GA ĐT TOAN\XONG\Tranh bai 9\d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38" y="3227101"/>
            <a:ext cx="793572" cy="803141"/>
          </a:xfrm>
          <a:prstGeom prst="rect">
            <a:avLst/>
          </a:prstGeom>
          <a:noFill/>
          <a:extLst/>
        </p:spPr>
      </p:pic>
      <p:sp>
        <p:nvSpPr>
          <p:cNvPr id="11" name="TextBox 10"/>
          <p:cNvSpPr txBox="1"/>
          <p:nvPr/>
        </p:nvSpPr>
        <p:spPr>
          <a:xfrm>
            <a:off x="2436532" y="413850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8780" y="413850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9020" y="414721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74181" y="4107651"/>
            <a:ext cx="817899" cy="7683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202004091731142746_LT4-b3-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90" y="2252485"/>
            <a:ext cx="2084982" cy="979050"/>
          </a:xfrm>
          <a:prstGeom prst="rect">
            <a:avLst/>
          </a:prstGeom>
          <a:noFill/>
          <a:extLst/>
        </p:spPr>
      </p:pic>
      <p:pic>
        <p:nvPicPr>
          <p:cNvPr id="6" name="Picture 5" descr="D:\202004091731074728_LT4-b3-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63681"/>
            <a:ext cx="2088232" cy="969571"/>
          </a:xfrm>
          <a:prstGeom prst="rect">
            <a:avLst/>
          </a:prstGeom>
          <a:noFill/>
          <a:extLst/>
        </p:spPr>
      </p:pic>
      <p:pic>
        <p:nvPicPr>
          <p:cNvPr id="7" name="Picture 6" descr="D:\202004091731018209_LT4-b3-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3681"/>
            <a:ext cx="2156990" cy="967854"/>
          </a:xfrm>
          <a:prstGeom prst="rect">
            <a:avLst/>
          </a:prstGeom>
          <a:noFill/>
          <a:extLst/>
        </p:spPr>
      </p:pic>
      <p:sp>
        <p:nvSpPr>
          <p:cNvPr id="8" name="Rounded Rectangle 7"/>
          <p:cNvSpPr/>
          <p:nvPr/>
        </p:nvSpPr>
        <p:spPr>
          <a:xfrm>
            <a:off x="1379076" y="1806420"/>
            <a:ext cx="621957" cy="549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14863" y="1805605"/>
            <a:ext cx="621957" cy="549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57690" y="1805605"/>
            <a:ext cx="621957" cy="549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736" y="483518"/>
            <a:ext cx="47525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4030" y="184295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5996" y="18206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336" y="1842959"/>
            <a:ext cx="48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 ĐT TOAN\HINH ANH TOAN TAP 1\CHU D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" y="8938"/>
            <a:ext cx="9128187" cy="2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9672" y="1851670"/>
            <a:ext cx="6588224" cy="638274"/>
            <a:chOff x="1491702" y="1616482"/>
            <a:chExt cx="3648089" cy="638274"/>
          </a:xfrm>
        </p:grpSpPr>
        <p:grpSp>
          <p:nvGrpSpPr>
            <p:cNvPr id="10" name="Group 9"/>
            <p:cNvGrpSpPr/>
            <p:nvPr/>
          </p:nvGrpSpPr>
          <p:grpSpPr>
            <a:xfrm>
              <a:off x="2373661" y="1617665"/>
              <a:ext cx="1838300" cy="637091"/>
              <a:chOff x="1979712" y="2492896"/>
              <a:chExt cx="4896272" cy="709330"/>
            </a:xfrm>
          </p:grpSpPr>
          <p:grpSp>
            <p:nvGrpSpPr>
              <p:cNvPr id="11" name="Group 10"/>
              <p:cNvGrpSpPr/>
              <p:nvPr/>
            </p:nvGrpSpPr>
            <p:grpSpPr>
              <a:xfrm flipH="1">
                <a:off x="6073282" y="2496073"/>
                <a:ext cx="802702" cy="706153"/>
                <a:chOff x="3635897" y="3429000"/>
                <a:chExt cx="802702" cy="706153"/>
              </a:xfrm>
            </p:grpSpPr>
            <p:sp>
              <p:nvSpPr>
                <p:cNvPr id="15" name="Rectangle 8"/>
                <p:cNvSpPr/>
                <p:nvPr/>
              </p:nvSpPr>
              <p:spPr>
                <a:xfrm>
                  <a:off x="3635897" y="3569839"/>
                  <a:ext cx="792088" cy="56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088" h="565314">
                      <a:moveTo>
                        <a:pt x="0" y="0"/>
                      </a:moveTo>
                      <a:lnTo>
                        <a:pt x="792088" y="0"/>
                      </a:lnTo>
                      <a:lnTo>
                        <a:pt x="792088" y="565314"/>
                      </a:lnTo>
                      <a:lnTo>
                        <a:pt x="0" y="565314"/>
                      </a:lnTo>
                      <a:lnTo>
                        <a:pt x="0" y="555729"/>
                      </a:lnTo>
                      <a:lnTo>
                        <a:pt x="364096" y="282657"/>
                      </a:lnTo>
                      <a:lnTo>
                        <a:pt x="0" y="958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2"/>
                <p:cNvSpPr/>
                <p:nvPr/>
              </p:nvSpPr>
              <p:spPr>
                <a:xfrm>
                  <a:off x="4211960" y="3429000"/>
                  <a:ext cx="226639" cy="701149"/>
                </a:xfrm>
                <a:custGeom>
                  <a:avLst/>
                  <a:gdLst>
                    <a:gd name="connsiteX0" fmla="*/ 0 w 432048"/>
                    <a:gd name="connsiteY0" fmla="*/ 0 h 565314"/>
                    <a:gd name="connsiteX1" fmla="*/ 432048 w 432048"/>
                    <a:gd name="connsiteY1" fmla="*/ 0 h 565314"/>
                    <a:gd name="connsiteX2" fmla="*/ 432048 w 432048"/>
                    <a:gd name="connsiteY2" fmla="*/ 565314 h 565314"/>
                    <a:gd name="connsiteX3" fmla="*/ 0 w 432048"/>
                    <a:gd name="connsiteY3" fmla="*/ 565314 h 565314"/>
                    <a:gd name="connsiteX4" fmla="*/ 0 w 432048"/>
                    <a:gd name="connsiteY4" fmla="*/ 0 h 565314"/>
                    <a:gd name="connsiteX0" fmla="*/ 0 w 432048"/>
                    <a:gd name="connsiteY0" fmla="*/ 0 h 687897"/>
                    <a:gd name="connsiteX1" fmla="*/ 432048 w 432048"/>
                    <a:gd name="connsiteY1" fmla="*/ 0 h 687897"/>
                    <a:gd name="connsiteX2" fmla="*/ 216700 w 432048"/>
                    <a:gd name="connsiteY2" fmla="*/ 687897 h 687897"/>
                    <a:gd name="connsiteX3" fmla="*/ 0 w 432048"/>
                    <a:gd name="connsiteY3" fmla="*/ 565314 h 687897"/>
                    <a:gd name="connsiteX4" fmla="*/ 0 w 432048"/>
                    <a:gd name="connsiteY4" fmla="*/ 0 h 687897"/>
                    <a:gd name="connsiteX0" fmla="*/ 0 w 226639"/>
                    <a:gd name="connsiteY0" fmla="*/ 13252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0 w 226639"/>
                    <a:gd name="connsiteY4" fmla="*/ 13252 h 701149"/>
                    <a:gd name="connsiteX0" fmla="*/ 3313 w 226639"/>
                    <a:gd name="connsiteY0" fmla="*/ 0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3313 w 226639"/>
                    <a:gd name="connsiteY4" fmla="*/ 0 h 70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39" h="701149">
                      <a:moveTo>
                        <a:pt x="3313" y="0"/>
                      </a:moveTo>
                      <a:lnTo>
                        <a:pt x="226639" y="0"/>
                      </a:lnTo>
                      <a:lnTo>
                        <a:pt x="216700" y="701149"/>
                      </a:lnTo>
                      <a:lnTo>
                        <a:pt x="0" y="578566"/>
                      </a:lnTo>
                      <a:cubicBezTo>
                        <a:pt x="1104" y="385711"/>
                        <a:pt x="2209" y="192855"/>
                        <a:pt x="331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00000">
                        <a:lumMod val="78000"/>
                      </a:srgbClr>
                    </a:gs>
                    <a:gs pos="100000">
                      <a:srgbClr val="C00000">
                        <a:lumMod val="80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Rectangle 8"/>
              <p:cNvSpPr/>
              <p:nvPr/>
            </p:nvSpPr>
            <p:spPr>
              <a:xfrm>
                <a:off x="1979712" y="2636912"/>
                <a:ext cx="792088" cy="565314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565314"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565314"/>
                    </a:lnTo>
                    <a:lnTo>
                      <a:pt x="0" y="565314"/>
                    </a:lnTo>
                    <a:lnTo>
                      <a:pt x="0" y="555729"/>
                    </a:lnTo>
                    <a:lnTo>
                      <a:pt x="364096" y="282657"/>
                    </a:lnTo>
                    <a:lnTo>
                      <a:pt x="0" y="958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2555775" y="2496073"/>
                <a:ext cx="226639" cy="701149"/>
              </a:xfrm>
              <a:custGeom>
                <a:avLst/>
                <a:gdLst>
                  <a:gd name="connsiteX0" fmla="*/ 0 w 432048"/>
                  <a:gd name="connsiteY0" fmla="*/ 0 h 565314"/>
                  <a:gd name="connsiteX1" fmla="*/ 432048 w 432048"/>
                  <a:gd name="connsiteY1" fmla="*/ 0 h 565314"/>
                  <a:gd name="connsiteX2" fmla="*/ 432048 w 432048"/>
                  <a:gd name="connsiteY2" fmla="*/ 565314 h 565314"/>
                  <a:gd name="connsiteX3" fmla="*/ 0 w 432048"/>
                  <a:gd name="connsiteY3" fmla="*/ 565314 h 565314"/>
                  <a:gd name="connsiteX4" fmla="*/ 0 w 432048"/>
                  <a:gd name="connsiteY4" fmla="*/ 0 h 565314"/>
                  <a:gd name="connsiteX0" fmla="*/ 0 w 432048"/>
                  <a:gd name="connsiteY0" fmla="*/ 0 h 687897"/>
                  <a:gd name="connsiteX1" fmla="*/ 432048 w 432048"/>
                  <a:gd name="connsiteY1" fmla="*/ 0 h 687897"/>
                  <a:gd name="connsiteX2" fmla="*/ 216700 w 432048"/>
                  <a:gd name="connsiteY2" fmla="*/ 687897 h 687897"/>
                  <a:gd name="connsiteX3" fmla="*/ 0 w 432048"/>
                  <a:gd name="connsiteY3" fmla="*/ 565314 h 687897"/>
                  <a:gd name="connsiteX4" fmla="*/ 0 w 432048"/>
                  <a:gd name="connsiteY4" fmla="*/ 0 h 687897"/>
                  <a:gd name="connsiteX0" fmla="*/ 0 w 226639"/>
                  <a:gd name="connsiteY0" fmla="*/ 13252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0 w 226639"/>
                  <a:gd name="connsiteY4" fmla="*/ 13252 h 701149"/>
                  <a:gd name="connsiteX0" fmla="*/ 3313 w 226639"/>
                  <a:gd name="connsiteY0" fmla="*/ 0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3313 w 226639"/>
                  <a:gd name="connsiteY4" fmla="*/ 0 h 7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39" h="701149">
                    <a:moveTo>
                      <a:pt x="3313" y="0"/>
                    </a:moveTo>
                    <a:lnTo>
                      <a:pt x="226639" y="0"/>
                    </a:lnTo>
                    <a:lnTo>
                      <a:pt x="216700" y="701149"/>
                    </a:lnTo>
                    <a:lnTo>
                      <a:pt x="0" y="578566"/>
                    </a:lnTo>
                    <a:cubicBezTo>
                      <a:pt x="1104" y="385711"/>
                      <a:pt x="2209" y="192855"/>
                      <a:pt x="33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>
                      <a:lumMod val="78000"/>
                    </a:srgbClr>
                  </a:gs>
                  <a:gs pos="100000">
                    <a:srgbClr val="C00000">
                      <a:lumMod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55776" y="2492896"/>
                <a:ext cx="3744416" cy="5760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1491702" y="1616482"/>
              <a:ext cx="3648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Bài 10 – Tiết 1</a:t>
              </a:r>
              <a:endPara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284" y="3003798"/>
            <a:ext cx="8373446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22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 CỘNG TRONG PHẠM VI 10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99592" y="3867894"/>
            <a:ext cx="7524328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mtClean="0"/>
              <a:t>(Trang 56, 57)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GA ĐT TOAN\XONG\Tranh bai 10\kissclipart-kinds-of-transportation-in-land-clipart-car-land-t-5d81073384b27b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4151"/>
            <a:ext cx="1316848" cy="1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XONG\Tranh bai 10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8180"/>
            <a:ext cx="2899980" cy="29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1520" y="483518"/>
            <a:ext cx="8712968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77" y="18196"/>
            <a:ext cx="2327598" cy="9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-244326" y="257309"/>
            <a:ext cx="864096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243411" y="18196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dirty="0" err="1" smtClean="0"/>
              <a:t>Gộp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lại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thì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bằng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mấy</a:t>
            </a:r>
            <a:r>
              <a:rPr lang="en-US" altLang="ko-KR" sz="2800" dirty="0" smtClean="0"/>
              <a:t>? </a:t>
            </a:r>
            <a:endParaRPr lang="ko-KR" alt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467544" y="3651870"/>
            <a:ext cx="849694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915816" y="527732"/>
            <a:ext cx="3732745" cy="792088"/>
          </a:xfrm>
          <a:prstGeom prst="wedgeRoundRectCallout">
            <a:avLst>
              <a:gd name="adj1" fmla="val -49032"/>
              <a:gd name="adj2" fmla="val 74581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Gộp 3 quả bóng và 2 quả </a:t>
            </a:r>
          </a:p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bóng được mấy quả bóng?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95516" y="1563638"/>
            <a:ext cx="5452948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79912" y="1707654"/>
            <a:ext cx="4392488" cy="864096"/>
            <a:chOff x="4121109" y="1707654"/>
            <a:chExt cx="4392488" cy="864096"/>
          </a:xfrm>
        </p:grpSpPr>
        <p:sp>
          <p:nvSpPr>
            <p:cNvPr id="16" name="Rounded Rectangle 15"/>
            <p:cNvSpPr/>
            <p:nvPr/>
          </p:nvSpPr>
          <p:spPr>
            <a:xfrm>
              <a:off x="4121109" y="1707654"/>
              <a:ext cx="4392488" cy="864096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E:\GA ĐT TOAN\XONG\Tranh bai 10\7-78191_red-circle-clipart-circles-medium-hd-png-downlo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428" y="1739553"/>
              <a:ext cx="818451" cy="7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GA ĐT TOAN\XONG\Tranh bai 10\7-78191_red-circle-clipart-circles-medium-hd-png-downlo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887" y="1745192"/>
              <a:ext cx="818451" cy="7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E:\GA ĐT TOAN\XONG\Tranh bai 10\7-78191_red-circle-clipart-circles-medium-hd-png-downlo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765" y="1739553"/>
              <a:ext cx="818451" cy="7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:\GA ĐT TOAN\XONG\Tranh bai 10\unnam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144" y="1797030"/>
              <a:ext cx="702712" cy="70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GA ĐT TOAN\XONG\Tranh bai 10\unnam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788820"/>
              <a:ext cx="702712" cy="70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2"/>
          <p:cNvSpPr txBox="1">
            <a:spLocks/>
          </p:cNvSpPr>
          <p:nvPr/>
        </p:nvSpPr>
        <p:spPr>
          <a:xfrm>
            <a:off x="3295516" y="2993613"/>
            <a:ext cx="5524957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200" smtClean="0"/>
              <a:t>Ba cộng hai bằng năm. Dấu cộng: + </a:t>
            </a:r>
            <a:endParaRPr lang="ko-KR" altLang="en-US" sz="2200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995936" y="2499742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smtClean="0">
                <a:solidFill>
                  <a:srgbClr val="FF0000"/>
                </a:solidFill>
              </a:rPr>
              <a:t>3 + 2 = 5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-180528" y="3425661"/>
            <a:ext cx="864096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smtClean="0"/>
              <a:t>b)</a:t>
            </a:r>
            <a:endParaRPr lang="ko-KR" altLang="en-US" sz="2800" dirty="0"/>
          </a:p>
        </p:txBody>
      </p:sp>
      <p:pic>
        <p:nvPicPr>
          <p:cNvPr id="1032" name="Picture 8" descr="E:\GA ĐT TOAN\XONG\Tranh bai 10\Red_Car_PNG_Clipart-1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9902"/>
            <a:ext cx="1057931" cy="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E:\GA ĐT TOAN\XONG\Tranh bai 10\Red_Car_PNG_Clipart-1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9" y="3939902"/>
            <a:ext cx="1057931" cy="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:\GA ĐT TOAN\XONG\Tranh bai 10\Red_Car_PNG_Clipart-1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9" y="3939902"/>
            <a:ext cx="1057931" cy="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4691683" y="3713693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smtClean="0">
                <a:solidFill>
                  <a:srgbClr val="0070C0"/>
                </a:solidFill>
              </a:rPr>
              <a:t>1 + 3 = 4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4691683" y="4361765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200" smtClean="0"/>
              <a:t>Một cộng ba bằng bốn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2" grpId="0" animBg="1"/>
      <p:bldP spid="15" grpId="0" animBg="1"/>
      <p:bldP spid="24" grpId="0"/>
      <p:bldP spid="25" grpId="0"/>
      <p:bldP spid="2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20" y="-9905"/>
            <a:ext cx="2115876" cy="8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808" y="68199"/>
            <a:ext cx="1615872" cy="559335"/>
            <a:chOff x="735079" y="896181"/>
            <a:chExt cx="1615872" cy="559335"/>
          </a:xfrm>
        </p:grpSpPr>
        <p:grpSp>
          <p:nvGrpSpPr>
            <p:cNvPr id="10" name="Group 9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00B0F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70965" y="902433"/>
            <a:ext cx="2548402" cy="947677"/>
            <a:chOff x="-108520" y="891799"/>
            <a:chExt cx="2836462" cy="1103887"/>
          </a:xfrm>
        </p:grpSpPr>
        <p:sp>
          <p:nvSpPr>
            <p:cNvPr id="14" name="Title 2"/>
            <p:cNvSpPr txBox="1">
              <a:spLocks/>
            </p:cNvSpPr>
            <p:nvPr/>
          </p:nvSpPr>
          <p:spPr>
            <a:xfrm>
              <a:off x="-108520" y="1049397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/>
                <a:t>a</a:t>
              </a:r>
              <a:r>
                <a:rPr lang="en-US" altLang="ko-KR" sz="2800" smtClean="0"/>
                <a:t>)</a:t>
              </a:r>
              <a:endParaRPr lang="ko-KR" altLang="en-US" sz="28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8810" y="891799"/>
              <a:ext cx="2239132" cy="11038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447" y="957050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61" y="959149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-252536" y="2578314"/>
            <a:ext cx="2736304" cy="1498146"/>
            <a:chOff x="-108520" y="2578313"/>
            <a:chExt cx="3096344" cy="1793637"/>
          </a:xfrm>
        </p:grpSpPr>
        <p:sp>
          <p:nvSpPr>
            <p:cNvPr id="16" name="Rounded Rectangle 15"/>
            <p:cNvSpPr/>
            <p:nvPr/>
          </p:nvSpPr>
          <p:spPr>
            <a:xfrm>
              <a:off x="539552" y="2619991"/>
              <a:ext cx="2448272" cy="17519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77" y="2578313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42409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435846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123" y="3067203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itle 2"/>
            <p:cNvSpPr txBox="1">
              <a:spLocks/>
            </p:cNvSpPr>
            <p:nvPr/>
          </p:nvSpPr>
          <p:spPr>
            <a:xfrm>
              <a:off x="-108520" y="3209637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 smtClean="0"/>
                <a:t>c)</a:t>
              </a:r>
              <a:endParaRPr lang="ko-KR" alt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56173" y="2619991"/>
            <a:ext cx="2708115" cy="1390843"/>
            <a:chOff x="4211960" y="2619991"/>
            <a:chExt cx="3096344" cy="1688554"/>
          </a:xfrm>
        </p:grpSpPr>
        <p:sp>
          <p:nvSpPr>
            <p:cNvPr id="18" name="Rounded Rectangle 17"/>
            <p:cNvSpPr/>
            <p:nvPr/>
          </p:nvSpPr>
          <p:spPr>
            <a:xfrm>
              <a:off x="4860032" y="2619991"/>
              <a:ext cx="2448272" cy="16799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010361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635155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635155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427243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603" y="3435846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itle 2"/>
            <p:cNvSpPr txBox="1">
              <a:spLocks/>
            </p:cNvSpPr>
            <p:nvPr/>
          </p:nvSpPr>
          <p:spPr>
            <a:xfrm>
              <a:off x="4211960" y="3219822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 smtClean="0"/>
                <a:t>d)</a:t>
              </a:r>
              <a:endParaRPr lang="ko-KR" alt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62314" y="879598"/>
            <a:ext cx="2848413" cy="970512"/>
            <a:chOff x="4300984" y="843558"/>
            <a:chExt cx="3151336" cy="1103887"/>
          </a:xfrm>
        </p:grpSpPr>
        <p:grpSp>
          <p:nvGrpSpPr>
            <p:cNvPr id="38" name="Group 37"/>
            <p:cNvGrpSpPr/>
            <p:nvPr/>
          </p:nvGrpSpPr>
          <p:grpSpPr>
            <a:xfrm>
              <a:off x="4932040" y="843558"/>
              <a:ext cx="2520280" cy="1103887"/>
              <a:chOff x="4860032" y="843558"/>
              <a:chExt cx="2520280" cy="110388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860032" y="843558"/>
                <a:ext cx="2448272" cy="110388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3" descr="E:\GA ĐT TOAN\XONG\Tranh bai 10\Apple_PNG_Clip_Art-1467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617" y="987574"/>
                <a:ext cx="809511" cy="857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GA ĐT TOAN\XONG\Tranh bai 10\Apple_PNG_Clip_Art-1467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987574"/>
                <a:ext cx="809511" cy="857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E:\GA ĐT TOAN\XONG\Tranh bai 10\Green_Apple_PNG_Clip_Art_Imag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5611" y="987574"/>
                <a:ext cx="824701" cy="872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Title 2"/>
            <p:cNvSpPr txBox="1">
              <a:spLocks/>
            </p:cNvSpPr>
            <p:nvPr/>
          </p:nvSpPr>
          <p:spPr>
            <a:xfrm>
              <a:off x="4300984" y="1059582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 smtClean="0"/>
                <a:t>b)</a:t>
              </a:r>
              <a:endParaRPr lang="ko-KR" altLang="en-US" sz="28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39752" y="105958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4288" y="109969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7438" y="307754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307754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+ 4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92932" y="109969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921505" y="311035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8532440" y="3075806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604448" y="113159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92932" y="1059582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307580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57212" y="307580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04448" y="112287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1505" y="107842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48700" y="306792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04448" y="112287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04448" y="307580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GA ĐT TOAN\XONG\Tranh bai 10\g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09" y="339502"/>
            <a:ext cx="6325059" cy="19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5808" y="11361"/>
            <a:ext cx="1615872" cy="559335"/>
            <a:chOff x="735079" y="896181"/>
            <a:chExt cx="1615872" cy="559335"/>
          </a:xfrm>
        </p:grpSpPr>
        <p:grpSp>
          <p:nvGrpSpPr>
            <p:cNvPr id="34" name="Group 33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2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00B0F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itle 2"/>
          <p:cNvSpPr txBox="1">
            <a:spLocks/>
          </p:cNvSpPr>
          <p:nvPr/>
        </p:nvSpPr>
        <p:spPr>
          <a:xfrm>
            <a:off x="555298" y="1037729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pic>
        <p:nvPicPr>
          <p:cNvPr id="39" name="Picture 3" descr="E:\GA ĐT TOAN\XONG\Tranh bai 10\v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2682"/>
            <a:ext cx="5958000" cy="20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436096" y="2160968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45409" y="216132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43175" y="216240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61567" y="217727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90" y="-9905"/>
            <a:ext cx="1879005" cy="7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5395987" y="219067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321909" y="2195024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906733" y="2158545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4248" y="2160968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1068" y="216096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66196" y="216240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04197" y="4518389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13510" y="451875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311276" y="4519822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9668" y="453469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64088" y="454810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290010" y="4552445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874834" y="4515966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72349" y="4518389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29169" y="451838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4297" y="4519822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627306" y="3776273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smtClean="0"/>
              <a:t>b)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033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5" grpId="0"/>
      <p:bldP spid="56" grpId="0"/>
      <p:bldP spid="59" grpId="0"/>
      <p:bldP spid="60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5808" y="11361"/>
            <a:ext cx="1615872" cy="559335"/>
            <a:chOff x="735079" y="896181"/>
            <a:chExt cx="1615872" cy="559335"/>
          </a:xfrm>
        </p:grpSpPr>
        <p:grpSp>
          <p:nvGrpSpPr>
            <p:cNvPr id="34" name="Group 33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00B0F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90" y="-9905"/>
            <a:ext cx="1879005" cy="7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73827" y="627534"/>
            <a:ext cx="1565925" cy="1296144"/>
            <a:chOff x="773827" y="843558"/>
            <a:chExt cx="1565925" cy="1296144"/>
          </a:xfrm>
        </p:grpSpPr>
        <p:sp>
          <p:nvSpPr>
            <p:cNvPr id="2" name="Rounded Rectangle 1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</a:rPr>
                <a:t>5</a:t>
              </a:r>
              <a:endParaRPr lang="en-US" sz="3200" b="1">
                <a:solidFill>
                  <a:srgbClr val="00206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</a:rPr>
                <a:t>3</a:t>
              </a:r>
              <a:endParaRPr lang="en-US" sz="32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6115" y="627534"/>
            <a:ext cx="1565925" cy="1296144"/>
            <a:chOff x="773827" y="843558"/>
            <a:chExt cx="1565925" cy="1296144"/>
          </a:xfrm>
        </p:grpSpPr>
        <p:sp>
          <p:nvSpPr>
            <p:cNvPr id="13" name="Rounded Rectangle 12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4427" y="627534"/>
            <a:ext cx="1565925" cy="1296144"/>
            <a:chOff x="773827" y="843558"/>
            <a:chExt cx="1565925" cy="1296144"/>
          </a:xfrm>
        </p:grpSpPr>
        <p:sp>
          <p:nvSpPr>
            <p:cNvPr id="17" name="Rounded Rectangle 16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</a:rPr>
                <a:t>4</a:t>
              </a:r>
              <a:endParaRPr lang="en-US" sz="3200" b="1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20" name="Title 2"/>
          <p:cNvSpPr txBox="1">
            <a:spLocks/>
          </p:cNvSpPr>
          <p:nvPr/>
        </p:nvSpPr>
        <p:spPr>
          <a:xfrm>
            <a:off x="-20766" y="699542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204188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+ 3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8500" y="2039277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23728" y="2085138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31840" y="20425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0788" y="2039959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16016" y="208582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40152" y="20425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9100" y="2039959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4328" y="208582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73827" y="3075807"/>
            <a:ext cx="1565925" cy="1296144"/>
            <a:chOff x="773827" y="843558"/>
            <a:chExt cx="1565925" cy="1296144"/>
          </a:xfrm>
        </p:grpSpPr>
        <p:sp>
          <p:nvSpPr>
            <p:cNvPr id="38" name="Rounded Rectangle 37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66115" y="3075807"/>
            <a:ext cx="1565925" cy="1296144"/>
            <a:chOff x="773827" y="843558"/>
            <a:chExt cx="1565925" cy="1296144"/>
          </a:xfrm>
        </p:grpSpPr>
        <p:sp>
          <p:nvSpPr>
            <p:cNvPr id="42" name="Rounded Rectangle 41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74427" y="3075807"/>
            <a:ext cx="1565925" cy="1296144"/>
            <a:chOff x="773827" y="843558"/>
            <a:chExt cx="1565925" cy="129614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itle 2"/>
          <p:cNvSpPr txBox="1">
            <a:spLocks/>
          </p:cNvSpPr>
          <p:nvPr/>
        </p:nvSpPr>
        <p:spPr>
          <a:xfrm>
            <a:off x="-20766" y="3147815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b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39552" y="448841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7245" y="4485808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123728" y="453166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31840" y="44890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40788" y="448649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716016" y="453235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40152" y="44890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9100" y="448649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524328" y="453235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40788" y="2069435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9100" y="204991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52462" y="4474623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56412" y="3075807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56412" y="3082871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18561" y="3082871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3928" y="3077548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0788" y="449470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43118" y="3075806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76597" y="4497169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32240" y="3075807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30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  <p:bldP spid="49" grpId="0"/>
      <p:bldP spid="49" grpId="1"/>
      <p:bldP spid="50" grpId="0"/>
      <p:bldP spid="50" grpId="1"/>
      <p:bldP spid="51" grpId="0"/>
      <p:bldP spid="51" grpId="1"/>
      <p:bldP spid="51" grpId="2"/>
      <p:bldP spid="51" grpId="3"/>
      <p:bldP spid="52" grpId="0" animBg="1"/>
      <p:bldP spid="52" grpId="1" animBg="1"/>
      <p:bldP spid="53" grpId="0"/>
      <p:bldP spid="53" grpId="1"/>
      <p:bldP spid="54" grpId="0"/>
      <p:bldP spid="54" grpId="1"/>
      <p:bldP spid="54" grpId="2"/>
      <p:bldP spid="55" grpId="0" animBg="1"/>
      <p:bldP spid="55" grpId="1" animBg="1"/>
      <p:bldP spid="56" grpId="0"/>
      <p:bldP spid="56" grpId="1"/>
      <p:bldP spid="57" grpId="0"/>
      <p:bldP spid="57" grpId="1"/>
      <p:bldP spid="57" grpId="2"/>
      <p:bldP spid="58" grpId="0" animBg="1"/>
      <p:bldP spid="58" grpId="1" animBg="1"/>
      <p:bldP spid="59" grpId="0"/>
      <p:bldP spid="60" grpId="0"/>
      <p:bldP spid="62" grpId="0"/>
      <p:bldP spid="63" grpId="0"/>
      <p:bldP spid="63" grpId="1"/>
      <p:bldP spid="63" grpId="2"/>
      <p:bldP spid="64" grpId="0"/>
      <p:bldP spid="65" grpId="0"/>
      <p:bldP spid="65" grpId="1"/>
      <p:bldP spid="65" grpId="2"/>
      <p:bldP spid="66" grpId="0"/>
      <p:bldP spid="67" grpId="0"/>
      <p:bldP spid="68" grpId="0"/>
      <p:bldP spid="68" grpId="1"/>
      <p:bldP spid="68" grpId="2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265</Words>
  <Application>Microsoft Office PowerPoint</Application>
  <PresentationFormat>On-screen Show (16:9)</PresentationFormat>
  <Paragraphs>114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ismail - [2010]</cp:lastModifiedBy>
  <cp:revision>96</cp:revision>
  <dcterms:created xsi:type="dcterms:W3CDTF">2014-04-01T16:27:38Z</dcterms:created>
  <dcterms:modified xsi:type="dcterms:W3CDTF">2023-10-28T07:33:49Z</dcterms:modified>
</cp:coreProperties>
</file>