
<file path=[Content_Types].xml><?xml version="1.0" encoding="utf-8"?>
<Types xmlns="http://schemas.openxmlformats.org/package/2006/content-types">
  <Default Extension="png" ContentType="image/png"/>
  <Default Extension="mp3" ContentType="audio/unknown"/>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gif" ContentType="image/gif"/>
  <Default Extension="jpg" ContentType="image/jpeg"/>
  <Default Extension="mp4" ContentType="video/unknown"/>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3.xml" ContentType="application/vnd.openxmlformats-officedocument.them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4.xml" ContentType="application/vnd.openxmlformats-officedocument.theme+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5.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theme/theme6.xml" ContentType="application/vnd.openxmlformats-officedocument.theme+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7.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8.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9.xml" ContentType="application/vnd.openxmlformats-officedocument.theme+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10.xml" ContentType="application/vnd.openxmlformats-officedocument.theme+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11.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12.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theme/theme13.xml" ContentType="application/vnd.openxmlformats-officedocument.theme+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4.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15.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16.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17.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theme/theme18.xml" ContentType="application/vnd.openxmlformats-officedocument.theme+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20.xml" ContentType="application/vnd.openxmlformats-officedocument.theme+xml"/>
  <Override PartName="/ppt/theme/theme2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media/audio2.wav" ContentType="audio/x-wav"/>
  <Override PartName="/ppt/media/audio3.wav" ContentType="audio/x-wav"/>
  <Override PartName="/ppt/media/audio4.wav" ContentType="audio/x-wav"/>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0" r:id="rId1"/>
    <p:sldMasterId id="2147483679" r:id="rId2"/>
    <p:sldMasterId id="2147483685" r:id="rId3"/>
    <p:sldMasterId id="2147483698" r:id="rId4"/>
    <p:sldMasterId id="2147483710" r:id="rId5"/>
    <p:sldMasterId id="2147483722" r:id="rId6"/>
    <p:sldMasterId id="2147483734" r:id="rId7"/>
    <p:sldMasterId id="2147483746" r:id="rId8"/>
    <p:sldMasterId id="2147483758" r:id="rId9"/>
    <p:sldMasterId id="2147483770" r:id="rId10"/>
    <p:sldMasterId id="2147483782" r:id="rId11"/>
    <p:sldMasterId id="2147483794" r:id="rId12"/>
    <p:sldMasterId id="2147483806" r:id="rId13"/>
    <p:sldMasterId id="2147483818" r:id="rId14"/>
    <p:sldMasterId id="2147483830" r:id="rId15"/>
    <p:sldMasterId id="2147483842" r:id="rId16"/>
    <p:sldMasterId id="2147483854" r:id="rId17"/>
    <p:sldMasterId id="2147483866" r:id="rId18"/>
    <p:sldMasterId id="2147483890" r:id="rId19"/>
    <p:sldMasterId id="2147483902" r:id="rId20"/>
  </p:sldMasterIdLst>
  <p:notesMasterIdLst>
    <p:notesMasterId r:id="rId71"/>
  </p:notesMasterIdLst>
  <p:sldIdLst>
    <p:sldId id="652" r:id="rId21"/>
    <p:sldId id="653" r:id="rId22"/>
    <p:sldId id="654" r:id="rId23"/>
    <p:sldId id="655" r:id="rId24"/>
    <p:sldId id="656" r:id="rId25"/>
    <p:sldId id="2644" r:id="rId26"/>
    <p:sldId id="658" r:id="rId27"/>
    <p:sldId id="318" r:id="rId28"/>
    <p:sldId id="274" r:id="rId29"/>
    <p:sldId id="2649" r:id="rId30"/>
    <p:sldId id="281" r:id="rId31"/>
    <p:sldId id="2645" r:id="rId32"/>
    <p:sldId id="2636" r:id="rId33"/>
    <p:sldId id="2646" r:id="rId34"/>
    <p:sldId id="2647" r:id="rId35"/>
    <p:sldId id="2648" r:id="rId36"/>
    <p:sldId id="2650" r:id="rId37"/>
    <p:sldId id="284" r:id="rId38"/>
    <p:sldId id="2651" r:id="rId39"/>
    <p:sldId id="285" r:id="rId40"/>
    <p:sldId id="2652" r:id="rId41"/>
    <p:sldId id="312" r:id="rId42"/>
    <p:sldId id="292" r:id="rId43"/>
    <p:sldId id="2674" r:id="rId44"/>
    <p:sldId id="2656" r:id="rId45"/>
    <p:sldId id="2673" r:id="rId46"/>
    <p:sldId id="293" r:id="rId47"/>
    <p:sldId id="294" r:id="rId48"/>
    <p:sldId id="2640" r:id="rId49"/>
    <p:sldId id="2653" r:id="rId50"/>
    <p:sldId id="2654" r:id="rId51"/>
    <p:sldId id="319" r:id="rId52"/>
    <p:sldId id="313" r:id="rId53"/>
    <p:sldId id="2655" r:id="rId54"/>
    <p:sldId id="280" r:id="rId55"/>
    <p:sldId id="2657" r:id="rId56"/>
    <p:sldId id="2658" r:id="rId57"/>
    <p:sldId id="2659" r:id="rId58"/>
    <p:sldId id="2660" r:id="rId59"/>
    <p:sldId id="2661" r:id="rId60"/>
    <p:sldId id="2662" r:id="rId61"/>
    <p:sldId id="2663" r:id="rId62"/>
    <p:sldId id="2664" r:id="rId63"/>
    <p:sldId id="2665" r:id="rId64"/>
    <p:sldId id="2666" r:id="rId65"/>
    <p:sldId id="2667" r:id="rId66"/>
    <p:sldId id="2668" r:id="rId67"/>
    <p:sldId id="2669" r:id="rId68"/>
    <p:sldId id="2670" r:id="rId69"/>
    <p:sldId id="2671" r:id="rId7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xmlns=""/>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xmlns=""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4660"/>
  </p:normalViewPr>
  <p:slideViewPr>
    <p:cSldViewPr snapToGrid="0">
      <p:cViewPr varScale="1">
        <p:scale>
          <a:sx n="74" d="100"/>
          <a:sy n="74" d="100"/>
        </p:scale>
        <p:origin x="-582" y="-90"/>
      </p:cViewPr>
      <p:guideLst>
        <p:guide orient="horz" pos="2160"/>
        <p:guide pos="3840"/>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3.xml"/><Relationship Id="rId18" Type="http://schemas.openxmlformats.org/officeDocument/2006/relationships/slideMaster" Target="slideMasters/slideMaster18.xml"/><Relationship Id="rId26" Type="http://schemas.openxmlformats.org/officeDocument/2006/relationships/slide" Target="slides/slide6.xml"/><Relationship Id="rId39" Type="http://schemas.openxmlformats.org/officeDocument/2006/relationships/slide" Target="slides/slide19.xml"/><Relationship Id="rId21" Type="http://schemas.openxmlformats.org/officeDocument/2006/relationships/slide" Target="slides/slide1.xml"/><Relationship Id="rId34" Type="http://schemas.openxmlformats.org/officeDocument/2006/relationships/slide" Target="slides/slide14.xml"/><Relationship Id="rId42" Type="http://schemas.openxmlformats.org/officeDocument/2006/relationships/slide" Target="slides/slide22.xml"/><Relationship Id="rId47" Type="http://schemas.openxmlformats.org/officeDocument/2006/relationships/slide" Target="slides/slide27.xml"/><Relationship Id="rId50" Type="http://schemas.openxmlformats.org/officeDocument/2006/relationships/slide" Target="slides/slide30.xml"/><Relationship Id="rId55" Type="http://schemas.openxmlformats.org/officeDocument/2006/relationships/slide" Target="slides/slide35.xml"/><Relationship Id="rId63" Type="http://schemas.openxmlformats.org/officeDocument/2006/relationships/slide" Target="slides/slide43.xml"/><Relationship Id="rId68" Type="http://schemas.openxmlformats.org/officeDocument/2006/relationships/slide" Target="slides/slide48.xml"/><Relationship Id="rId7" Type="http://schemas.openxmlformats.org/officeDocument/2006/relationships/slideMaster" Target="slideMasters/slideMaster7.xml"/><Relationship Id="rId71" Type="http://schemas.openxmlformats.org/officeDocument/2006/relationships/notesMaster" Target="notesMasters/notesMaster1.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9" Type="http://schemas.openxmlformats.org/officeDocument/2006/relationships/slide" Target="slides/slide9.xml"/><Relationship Id="rId11" Type="http://schemas.openxmlformats.org/officeDocument/2006/relationships/slideMaster" Target="slideMasters/slideMaster11.xml"/><Relationship Id="rId24" Type="http://schemas.openxmlformats.org/officeDocument/2006/relationships/slide" Target="slides/slide4.xml"/><Relationship Id="rId32" Type="http://schemas.openxmlformats.org/officeDocument/2006/relationships/slide" Target="slides/slide12.xml"/><Relationship Id="rId37" Type="http://schemas.openxmlformats.org/officeDocument/2006/relationships/slide" Target="slides/slide17.xml"/><Relationship Id="rId40" Type="http://schemas.openxmlformats.org/officeDocument/2006/relationships/slide" Target="slides/slide20.xml"/><Relationship Id="rId45" Type="http://schemas.openxmlformats.org/officeDocument/2006/relationships/slide" Target="slides/slide25.xml"/><Relationship Id="rId53" Type="http://schemas.openxmlformats.org/officeDocument/2006/relationships/slide" Target="slides/slide33.xml"/><Relationship Id="rId58" Type="http://schemas.openxmlformats.org/officeDocument/2006/relationships/slide" Target="slides/slide38.xml"/><Relationship Id="rId66" Type="http://schemas.openxmlformats.org/officeDocument/2006/relationships/slide" Target="slides/slide46.xml"/><Relationship Id="rId74" Type="http://schemas.openxmlformats.org/officeDocument/2006/relationships/theme" Target="theme/theme1.xml"/><Relationship Id="rId5" Type="http://schemas.openxmlformats.org/officeDocument/2006/relationships/slideMaster" Target="slideMasters/slideMaster5.xml"/><Relationship Id="rId15" Type="http://schemas.openxmlformats.org/officeDocument/2006/relationships/slideMaster" Target="slideMasters/slideMaster15.xml"/><Relationship Id="rId23" Type="http://schemas.openxmlformats.org/officeDocument/2006/relationships/slide" Target="slides/slide3.xml"/><Relationship Id="rId28" Type="http://schemas.openxmlformats.org/officeDocument/2006/relationships/slide" Target="slides/slide8.xml"/><Relationship Id="rId36" Type="http://schemas.openxmlformats.org/officeDocument/2006/relationships/slide" Target="slides/slide16.xml"/><Relationship Id="rId49" Type="http://schemas.openxmlformats.org/officeDocument/2006/relationships/slide" Target="slides/slide29.xml"/><Relationship Id="rId57" Type="http://schemas.openxmlformats.org/officeDocument/2006/relationships/slide" Target="slides/slide37.xml"/><Relationship Id="rId61" Type="http://schemas.openxmlformats.org/officeDocument/2006/relationships/slide" Target="slides/slide41.xml"/><Relationship Id="rId10" Type="http://schemas.openxmlformats.org/officeDocument/2006/relationships/slideMaster" Target="slideMasters/slideMaster10.xml"/><Relationship Id="rId19" Type="http://schemas.openxmlformats.org/officeDocument/2006/relationships/slideMaster" Target="slideMasters/slideMaster19.xml"/><Relationship Id="rId31" Type="http://schemas.openxmlformats.org/officeDocument/2006/relationships/slide" Target="slides/slide11.xml"/><Relationship Id="rId44" Type="http://schemas.openxmlformats.org/officeDocument/2006/relationships/slide" Target="slides/slide24.xml"/><Relationship Id="rId52" Type="http://schemas.openxmlformats.org/officeDocument/2006/relationships/slide" Target="slides/slide32.xml"/><Relationship Id="rId60" Type="http://schemas.openxmlformats.org/officeDocument/2006/relationships/slide" Target="slides/slide40.xml"/><Relationship Id="rId65" Type="http://schemas.openxmlformats.org/officeDocument/2006/relationships/slide" Target="slides/slide45.xml"/><Relationship Id="rId73"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Master" Target="slideMasters/slideMaster14.xml"/><Relationship Id="rId22" Type="http://schemas.openxmlformats.org/officeDocument/2006/relationships/slide" Target="slides/slide2.xml"/><Relationship Id="rId27" Type="http://schemas.openxmlformats.org/officeDocument/2006/relationships/slide" Target="slides/slide7.xml"/><Relationship Id="rId30" Type="http://schemas.openxmlformats.org/officeDocument/2006/relationships/slide" Target="slides/slide10.xml"/><Relationship Id="rId35" Type="http://schemas.openxmlformats.org/officeDocument/2006/relationships/slide" Target="slides/slide15.xml"/><Relationship Id="rId43" Type="http://schemas.openxmlformats.org/officeDocument/2006/relationships/slide" Target="slides/slide23.xml"/><Relationship Id="rId48" Type="http://schemas.openxmlformats.org/officeDocument/2006/relationships/slide" Target="slides/slide28.xml"/><Relationship Id="rId56" Type="http://schemas.openxmlformats.org/officeDocument/2006/relationships/slide" Target="slides/slide36.xml"/><Relationship Id="rId64" Type="http://schemas.openxmlformats.org/officeDocument/2006/relationships/slide" Target="slides/slide44.xml"/><Relationship Id="rId69" Type="http://schemas.openxmlformats.org/officeDocument/2006/relationships/slide" Target="slides/slide49.xml"/><Relationship Id="rId8" Type="http://schemas.openxmlformats.org/officeDocument/2006/relationships/slideMaster" Target="slideMasters/slideMaster8.xml"/><Relationship Id="rId51" Type="http://schemas.openxmlformats.org/officeDocument/2006/relationships/slide" Target="slides/slide31.xml"/><Relationship Id="rId72"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5.xml"/><Relationship Id="rId33" Type="http://schemas.openxmlformats.org/officeDocument/2006/relationships/slide" Target="slides/slide13.xml"/><Relationship Id="rId38" Type="http://schemas.openxmlformats.org/officeDocument/2006/relationships/slide" Target="slides/slide18.xml"/><Relationship Id="rId46" Type="http://schemas.openxmlformats.org/officeDocument/2006/relationships/slide" Target="slides/slide26.xml"/><Relationship Id="rId59" Type="http://schemas.openxmlformats.org/officeDocument/2006/relationships/slide" Target="slides/slide39.xml"/><Relationship Id="rId67" Type="http://schemas.openxmlformats.org/officeDocument/2006/relationships/slide" Target="slides/slide47.xml"/><Relationship Id="rId20" Type="http://schemas.openxmlformats.org/officeDocument/2006/relationships/slideMaster" Target="slideMasters/slideMaster20.xml"/><Relationship Id="rId41" Type="http://schemas.openxmlformats.org/officeDocument/2006/relationships/slide" Target="slides/slide21.xml"/><Relationship Id="rId54" Type="http://schemas.openxmlformats.org/officeDocument/2006/relationships/slide" Target="slides/slide34.xml"/><Relationship Id="rId62" Type="http://schemas.openxmlformats.org/officeDocument/2006/relationships/slide" Target="slides/slide42.xml"/><Relationship Id="rId70" Type="http://schemas.openxmlformats.org/officeDocument/2006/relationships/slide" Target="slides/slide50.xml"/><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FE458EA-1700-4385-8CD3-DB3E7EDEC580}" type="datetimeFigureOut">
              <a:rPr lang="en-US" smtClean="0"/>
              <a:t>9/15/2024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EEBAB48-6B27-4AE2-80B5-071A98593B82}" type="slidenum">
              <a:rPr lang="en-US" smtClean="0"/>
              <a:t>‹#›</a:t>
            </a:fld>
            <a:endParaRPr lang="en-US"/>
          </a:p>
        </p:txBody>
      </p:sp>
    </p:spTree>
    <p:extLst>
      <p:ext uri="{BB962C8B-B14F-4D97-AF65-F5344CB8AC3E}">
        <p14:creationId xmlns:p14="http://schemas.microsoft.com/office/powerpoint/2010/main" val="366742820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47.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16.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48.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17.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49.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18.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50.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26.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
        <p:cNvGrpSpPr/>
        <p:nvPr/>
      </p:nvGrpSpPr>
      <p:grpSpPr>
        <a:xfrm>
          <a:off x="0" y="0"/>
          <a:ext cx="0" cy="0"/>
          <a:chOff x="0" y="0"/>
          <a:chExt cx="0" cy="0"/>
        </a:xfrm>
      </p:grpSpPr>
      <p:sp>
        <p:nvSpPr>
          <p:cNvPr id="461" name="Google Shape;461;ga073618e60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2" name="Google Shape;462;ga073618e60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557362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Phần này GV tổ chức khoảng nửa tiết</a:t>
            </a:r>
          </a:p>
        </p:txBody>
      </p:sp>
    </p:spTree>
    <p:extLst>
      <p:ext uri="{BB962C8B-B14F-4D97-AF65-F5344CB8AC3E}">
        <p14:creationId xmlns:p14="http://schemas.microsoft.com/office/powerpoint/2010/main" val="26330871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Phần này GV tổ chức khoảng nửa tiết</a:t>
            </a:r>
          </a:p>
        </p:txBody>
      </p:sp>
    </p:spTree>
    <p:extLst>
      <p:ext uri="{BB962C8B-B14F-4D97-AF65-F5344CB8AC3E}">
        <p14:creationId xmlns:p14="http://schemas.microsoft.com/office/powerpoint/2010/main" val="38326994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Phần này GV tổ chức khoảng nửa tiết</a:t>
            </a:r>
          </a:p>
        </p:txBody>
      </p:sp>
    </p:spTree>
    <p:extLst>
      <p:ext uri="{BB962C8B-B14F-4D97-AF65-F5344CB8AC3E}">
        <p14:creationId xmlns:p14="http://schemas.microsoft.com/office/powerpoint/2010/main" val="12871244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HS có thể nêu thêm các bài học mà HS suy nghĩ ra</a:t>
            </a:r>
          </a:p>
        </p:txBody>
      </p:sp>
    </p:spTree>
    <p:extLst>
      <p:ext uri="{BB962C8B-B14F-4D97-AF65-F5344CB8AC3E}">
        <p14:creationId xmlns:p14="http://schemas.microsoft.com/office/powerpoint/2010/main" val="105456834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9109062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a:t/>
            </a:r>
            <a:br>
              <a:rPr lang="en-US" b="0"/>
            </a:br>
            <a:r>
              <a:rPr lang="vi-VN" b="0"/>
              <a:t>Tác</a:t>
            </a:r>
            <a:r>
              <a:rPr lang="vi-VN" b="0" baseline="0"/>
              <a:t> giả bộ ppt Toán + TV</a:t>
            </a:r>
            <a:r>
              <a:rPr lang="en-US" b="0" baseline="0"/>
              <a:t>3</a:t>
            </a:r>
            <a:r>
              <a:rPr lang="vi-VN" b="0" baseline="0"/>
              <a:t>: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endParaRPr lang="en-US"/>
          </a:p>
        </p:txBody>
      </p:sp>
      <p:sp>
        <p:nvSpPr>
          <p:cNvPr id="4" name="Slide Number Placeholder 3"/>
          <p:cNvSpPr>
            <a:spLocks noGrp="1"/>
          </p:cNvSpPr>
          <p:nvPr>
            <p:ph type="sldNum" sz="quarter" idx="10"/>
          </p:nvPr>
        </p:nvSpPr>
        <p:spPr/>
        <p:txBody>
          <a:bodyPr/>
          <a:lstStyle/>
          <a:p>
            <a:pPr>
              <a:buClr>
                <a:srgbClr val="000000"/>
              </a:buClr>
              <a:buFont typeface="Arial"/>
              <a:buNone/>
            </a:pPr>
            <a:fld id="{61EDDC2B-84F9-49EC-8469-3DF7D2942154}" type="slidenum">
              <a:rPr lang="en-US" sz="1864" kern="0" smtClean="0">
                <a:solidFill>
                  <a:srgbClr val="000000"/>
                </a:solidFill>
                <a:latin typeface="Arial"/>
                <a:cs typeface="Arial"/>
                <a:sym typeface="Arial"/>
              </a:rPr>
              <a:pPr>
                <a:buClr>
                  <a:srgbClr val="000000"/>
                </a:buClr>
                <a:buFont typeface="Arial"/>
                <a:buNone/>
              </a:pPr>
              <a:t>47</a:t>
            </a:fld>
            <a:endParaRPr lang="en-US" sz="1864" kern="0">
              <a:solidFill>
                <a:srgbClr val="000000"/>
              </a:solidFill>
              <a:latin typeface="Arial"/>
              <a:cs typeface="Arial"/>
              <a:sym typeface="Arial"/>
            </a:endParaRPr>
          </a:p>
        </p:txBody>
      </p:sp>
    </p:spTree>
    <p:extLst>
      <p:ext uri="{BB962C8B-B14F-4D97-AF65-F5344CB8AC3E}">
        <p14:creationId xmlns:p14="http://schemas.microsoft.com/office/powerpoint/2010/main" val="165932451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a:t/>
            </a:r>
            <a:br>
              <a:rPr lang="en-US" b="0"/>
            </a:br>
            <a:r>
              <a:rPr lang="vi-VN" b="0"/>
              <a:t>Tác</a:t>
            </a:r>
            <a:r>
              <a:rPr lang="vi-VN" b="0" baseline="0"/>
              <a:t> giả bộ ppt Toán + TV</a:t>
            </a:r>
            <a:r>
              <a:rPr lang="en-US" b="0" baseline="0"/>
              <a:t>3</a:t>
            </a:r>
            <a:r>
              <a:rPr lang="vi-VN" b="0" baseline="0"/>
              <a:t>: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endParaRPr lang="en-US"/>
          </a:p>
        </p:txBody>
      </p:sp>
    </p:spTree>
    <p:extLst>
      <p:ext uri="{BB962C8B-B14F-4D97-AF65-F5344CB8AC3E}">
        <p14:creationId xmlns:p14="http://schemas.microsoft.com/office/powerpoint/2010/main" val="87061516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1"/>
        <p:cNvGrpSpPr/>
        <p:nvPr/>
      </p:nvGrpSpPr>
      <p:grpSpPr>
        <a:xfrm>
          <a:off x="0" y="0"/>
          <a:ext cx="0" cy="0"/>
          <a:chOff x="0" y="0"/>
          <a:chExt cx="0" cy="0"/>
        </a:xfrm>
      </p:grpSpPr>
      <p:sp>
        <p:nvSpPr>
          <p:cNvPr id="7952" name="Google Shape;7952;g99bc3d0d5b_0_3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53" name="Google Shape;7953;g99bc3d0d5b_0_3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a:t>HS TỰ PHÁT BIỂU</a:t>
            </a:r>
          </a:p>
          <a:p>
            <a:pPr marL="0" lvl="0" indent="0" algn="l" rtl="0">
              <a:spcBef>
                <a:spcPts val="0"/>
              </a:spcBef>
              <a:spcAft>
                <a:spcPts val="0"/>
              </a:spcAft>
              <a:buNone/>
            </a:pPr>
            <a:endParaRPr lang="en-US"/>
          </a:p>
          <a:p>
            <a:r>
              <a:rPr lang="en-US" b="0"/>
              <a:t>GV cùng hs nhớ lại nhân vật đồng hành Hà và Nam qua từng năm học</a:t>
            </a:r>
            <a:br>
              <a:rPr lang="en-US" b="0"/>
            </a:br>
            <a:r>
              <a:rPr lang="vi-VN" b="0"/>
              <a:t>Tác</a:t>
            </a:r>
            <a:r>
              <a:rPr lang="vi-VN" b="0" baseline="0"/>
              <a:t> giả bộ ppt Toán + TV</a:t>
            </a:r>
            <a:r>
              <a:rPr lang="en-US" b="0" baseline="0"/>
              <a:t>3</a:t>
            </a:r>
            <a:r>
              <a:rPr lang="vi-VN" b="0" baseline="0"/>
              <a:t>: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pPr marL="0" lvl="0" indent="0" algn="l" rtl="0">
              <a:spcBef>
                <a:spcPts val="0"/>
              </a:spcBef>
              <a:spcAft>
                <a:spcPts val="0"/>
              </a:spcAft>
              <a:buNone/>
            </a:pPr>
            <a:endParaRPr/>
          </a:p>
        </p:txBody>
      </p:sp>
    </p:spTree>
    <p:extLst>
      <p:ext uri="{BB962C8B-B14F-4D97-AF65-F5344CB8AC3E}">
        <p14:creationId xmlns:p14="http://schemas.microsoft.com/office/powerpoint/2010/main" val="17299270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59"/>
        <p:cNvGrpSpPr/>
        <p:nvPr/>
      </p:nvGrpSpPr>
      <p:grpSpPr>
        <a:xfrm>
          <a:off x="0" y="0"/>
          <a:ext cx="0" cy="0"/>
          <a:chOff x="0" y="0"/>
          <a:chExt cx="0" cy="0"/>
        </a:xfrm>
      </p:grpSpPr>
      <p:sp>
        <p:nvSpPr>
          <p:cNvPr id="8260" name="Google Shape;8260;g9fe1004dc8_0_8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61" name="Google Shape;8261;g9fe1004dc8_0_8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r>
              <a:rPr lang="en-US" b="0"/>
              <a:t>GV cùng hs nhớ lại nhân vật đồng hành Hà và Nam qua từng năm học</a:t>
            </a:r>
            <a:br>
              <a:rPr lang="en-US" b="0"/>
            </a:br>
            <a:r>
              <a:rPr lang="vi-VN" b="0"/>
              <a:t>Tác</a:t>
            </a:r>
            <a:r>
              <a:rPr lang="vi-VN" b="0" baseline="0"/>
              <a:t> giả bộ ppt Toán + TV</a:t>
            </a:r>
            <a:r>
              <a:rPr lang="en-US" b="0" baseline="0"/>
              <a:t>3</a:t>
            </a:r>
            <a:r>
              <a:rPr lang="vi-VN" b="0" baseline="0"/>
              <a:t>: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pPr marL="0" lvl="0" indent="0" algn="l" rtl="0">
              <a:spcBef>
                <a:spcPts val="0"/>
              </a:spcBef>
              <a:spcAft>
                <a:spcPts val="0"/>
              </a:spcAft>
              <a:buNone/>
            </a:pPr>
            <a:endParaRPr/>
          </a:p>
        </p:txBody>
      </p:sp>
    </p:spTree>
    <p:extLst>
      <p:ext uri="{BB962C8B-B14F-4D97-AF65-F5344CB8AC3E}">
        <p14:creationId xmlns:p14="http://schemas.microsoft.com/office/powerpoint/2010/main" val="363195937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768E5DE-3264-4330-84DB-16D0AE5DCE31}" type="slidenum">
              <a:rPr lang="zh-CN" altLang="en-US" smtClean="0">
                <a:solidFill>
                  <a:prstClr val="black"/>
                </a:solidFill>
                <a:ea typeface="宋体" panose="02010600030101010101" pitchFamily="2" charset="-122"/>
              </a:rPr>
              <a:pPr/>
              <a:t>24</a:t>
            </a:fld>
            <a:endParaRPr lang="zh-CN" altLang="en-US">
              <a:solidFill>
                <a:prstClr val="black"/>
              </a:solidFill>
              <a:ea typeface="宋体" panose="02010600030101010101" pitchFamily="2" charset="-122"/>
            </a:endParaRPr>
          </a:p>
        </p:txBody>
      </p:sp>
    </p:spTree>
    <p:extLst>
      <p:ext uri="{BB962C8B-B14F-4D97-AF65-F5344CB8AC3E}">
        <p14:creationId xmlns:p14="http://schemas.microsoft.com/office/powerpoint/2010/main" val="317832870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GV linh động thay đổi từ khó đọc theo vùng miền nhé!</a:t>
            </a:r>
          </a:p>
          <a:p>
            <a:endParaRPr lang="en-US"/>
          </a:p>
          <a:p>
            <a:r>
              <a:rPr lang="en-US" b="0"/>
              <a:t>GV cùng hs nhớ lại nhân vật đồng hành Hà và Nam qua từng năm học</a:t>
            </a:r>
            <a:br>
              <a:rPr lang="en-US" b="0"/>
            </a:br>
            <a:r>
              <a:rPr lang="vi-VN" b="0"/>
              <a:t>Tác</a:t>
            </a:r>
            <a:r>
              <a:rPr lang="vi-VN" b="0" baseline="0"/>
              <a:t> giả bộ ppt Toán + TV2: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endParaRPr lang="en-US"/>
          </a:p>
        </p:txBody>
      </p:sp>
    </p:spTree>
    <p:extLst>
      <p:ext uri="{BB962C8B-B14F-4D97-AF65-F5344CB8AC3E}">
        <p14:creationId xmlns:p14="http://schemas.microsoft.com/office/powerpoint/2010/main" val="365866998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Phần này GV tổ chức khoảng nửa tiết</a:t>
            </a:r>
          </a:p>
        </p:txBody>
      </p:sp>
    </p:spTree>
    <p:extLst>
      <p:ext uri="{BB962C8B-B14F-4D97-AF65-F5344CB8AC3E}">
        <p14:creationId xmlns:p14="http://schemas.microsoft.com/office/powerpoint/2010/main" val="174686168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194969182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129924892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11817167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3888163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316065225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0.xml"/><Relationship Id="rId4" Type="http://schemas.openxmlformats.org/officeDocument/2006/relationships/hyperlink" Target="https://www.freepik.com/" TargetMode="Externa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1.xml"/><Relationship Id="rId4" Type="http://schemas.openxmlformats.org/officeDocument/2006/relationships/hyperlink" Target="https://www.freepik.com/" TargetMode="Externa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2.xml"/><Relationship Id="rId4" Type="http://schemas.openxmlformats.org/officeDocument/2006/relationships/hyperlink" Target="https://www.freepik.com/" TargetMode="Externa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3.xml"/><Relationship Id="rId4" Type="http://schemas.openxmlformats.org/officeDocument/2006/relationships/hyperlink" Target="https://www.freepik.com/" TargetMode="Externa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4.xml"/><Relationship Id="rId4" Type="http://schemas.openxmlformats.org/officeDocument/2006/relationships/hyperlink" Target="https://www.freepik.com/" TargetMode="Externa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5.xml"/><Relationship Id="rId4" Type="http://schemas.openxmlformats.org/officeDocument/2006/relationships/hyperlink" Target="https://www.freepik.com/" TargetMode="Externa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6.xml"/><Relationship Id="rId4" Type="http://schemas.openxmlformats.org/officeDocument/2006/relationships/hyperlink" Target="https://www.freepik.com/" TargetMode="Externa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7.xml"/><Relationship Id="rId4" Type="http://schemas.openxmlformats.org/officeDocument/2006/relationships/hyperlink" Target="https://www.freepik.com/" TargetMode="Externa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8.xml"/><Relationship Id="rId4" Type="http://schemas.openxmlformats.org/officeDocument/2006/relationships/hyperlink" Target="https://www.freepik.com/" TargetMode="Externa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9.xml"/><Relationship Id="rId4" Type="http://schemas.openxmlformats.org/officeDocument/2006/relationships/hyperlink" Target="https://www.freepik.com/" TargetMode="Externa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8.jpg"/><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4.xml"/><Relationship Id="rId4" Type="http://schemas.openxmlformats.org/officeDocument/2006/relationships/hyperlink" Target="https://www.freepik.com/" TargetMode="Externa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5.xml"/><Relationship Id="rId4" Type="http://schemas.openxmlformats.org/officeDocument/2006/relationships/hyperlink" Target="https://www.freepik.com/" TargetMode="Externa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image" Target="../media/image1.png"/><Relationship Id="rId1" Type="http://schemas.openxmlformats.org/officeDocument/2006/relationships/slideMaster" Target="../slideMasters/slideMaster1.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6.xml"/><Relationship Id="rId4" Type="http://schemas.openxmlformats.org/officeDocument/2006/relationships/hyperlink" Target="https://www.freepik.com/" TargetMode="Externa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6.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7.xml"/><Relationship Id="rId4" Type="http://schemas.openxmlformats.org/officeDocument/2006/relationships/hyperlink" Target="https://www.freepik.com/" TargetMode="Externa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8.xml"/><Relationship Id="rId4" Type="http://schemas.openxmlformats.org/officeDocument/2006/relationships/hyperlink" Target="https://www.freepik.com/" TargetMode="Externa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9.xml"/><Relationship Id="rId4" Type="http://schemas.openxmlformats.org/officeDocument/2006/relationships/hyperlink" Target="https://www.freepik.com/" TargetMode="Externa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首页">
    <p:spTree>
      <p:nvGrpSpPr>
        <p:cNvPr id="1" name=""/>
        <p:cNvGrpSpPr/>
        <p:nvPr/>
      </p:nvGrpSpPr>
      <p:grpSpPr>
        <a:xfrm>
          <a:off x="0" y="0"/>
          <a:ext cx="0" cy="0"/>
          <a:chOff x="0" y="0"/>
          <a:chExt cx="0" cy="0"/>
        </a:xfrm>
      </p:grpSpPr>
    </p:spTree>
    <p:extLst>
      <p:ext uri="{BB962C8B-B14F-4D97-AF65-F5344CB8AC3E}">
        <p14:creationId xmlns:p14="http://schemas.microsoft.com/office/powerpoint/2010/main" val="5788591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006 Two columns">
  <p:cSld name="006 Two columns">
    <p:spTree>
      <p:nvGrpSpPr>
        <p:cNvPr id="1" name="Shape 237"/>
        <p:cNvGrpSpPr/>
        <p:nvPr/>
      </p:nvGrpSpPr>
      <p:grpSpPr>
        <a:xfrm>
          <a:off x="0" y="0"/>
          <a:ext cx="0" cy="0"/>
          <a:chOff x="0" y="0"/>
          <a:chExt cx="0" cy="0"/>
        </a:xfrm>
      </p:grpSpPr>
      <p:sp>
        <p:nvSpPr>
          <p:cNvPr id="238" name="Google Shape;238;p8"/>
          <p:cNvSpPr/>
          <p:nvPr/>
        </p:nvSpPr>
        <p:spPr>
          <a:xfrm rot="-6455144">
            <a:off x="1080942" y="-1579124"/>
            <a:ext cx="9764768" cy="11500344"/>
          </a:xfrm>
          <a:custGeom>
            <a:avLst/>
            <a:gdLst/>
            <a:ahLst/>
            <a:cxnLst/>
            <a:rect l="l" t="t" r="r" b="b"/>
            <a:pathLst>
              <a:path w="1634490" h="1925002" extrusionOk="0">
                <a:moveTo>
                  <a:pt x="444818" y="0"/>
                </a:moveTo>
                <a:lnTo>
                  <a:pt x="1634490" y="338138"/>
                </a:lnTo>
                <a:lnTo>
                  <a:pt x="1612582" y="414338"/>
                </a:lnTo>
                <a:lnTo>
                  <a:pt x="1563053" y="400050"/>
                </a:lnTo>
                <a:cubicBezTo>
                  <a:pt x="1559243" y="384810"/>
                  <a:pt x="1546860" y="372428"/>
                  <a:pt x="1530668" y="367665"/>
                </a:cubicBezTo>
                <a:cubicBezTo>
                  <a:pt x="1505903" y="360997"/>
                  <a:pt x="1480185" y="375285"/>
                  <a:pt x="1472565" y="400050"/>
                </a:cubicBezTo>
                <a:cubicBezTo>
                  <a:pt x="1465898" y="424815"/>
                  <a:pt x="1480185" y="450533"/>
                  <a:pt x="1504950" y="458153"/>
                </a:cubicBezTo>
                <a:cubicBezTo>
                  <a:pt x="1521143" y="462915"/>
                  <a:pt x="1538288" y="458153"/>
                  <a:pt x="1550670" y="446722"/>
                </a:cubicBezTo>
                <a:lnTo>
                  <a:pt x="1600200" y="461010"/>
                </a:lnTo>
                <a:lnTo>
                  <a:pt x="1564005" y="587693"/>
                </a:lnTo>
                <a:lnTo>
                  <a:pt x="1514475" y="573405"/>
                </a:lnTo>
                <a:cubicBezTo>
                  <a:pt x="1510665" y="558165"/>
                  <a:pt x="1498282" y="545783"/>
                  <a:pt x="1482090" y="541020"/>
                </a:cubicBezTo>
                <a:cubicBezTo>
                  <a:pt x="1457325" y="534353"/>
                  <a:pt x="1431607" y="548640"/>
                  <a:pt x="1423988" y="573405"/>
                </a:cubicBezTo>
                <a:cubicBezTo>
                  <a:pt x="1417320" y="598170"/>
                  <a:pt x="1431607" y="623888"/>
                  <a:pt x="1456373" y="631508"/>
                </a:cubicBezTo>
                <a:cubicBezTo>
                  <a:pt x="1472565" y="636270"/>
                  <a:pt x="1489710" y="631508"/>
                  <a:pt x="1502093" y="620078"/>
                </a:cubicBezTo>
                <a:lnTo>
                  <a:pt x="1551623" y="634365"/>
                </a:lnTo>
                <a:lnTo>
                  <a:pt x="1515428" y="761048"/>
                </a:lnTo>
                <a:lnTo>
                  <a:pt x="1465898" y="746760"/>
                </a:lnTo>
                <a:cubicBezTo>
                  <a:pt x="1462088" y="731520"/>
                  <a:pt x="1449705" y="719138"/>
                  <a:pt x="1433513" y="714375"/>
                </a:cubicBezTo>
                <a:cubicBezTo>
                  <a:pt x="1408748" y="707708"/>
                  <a:pt x="1383030" y="721995"/>
                  <a:pt x="1375410" y="746760"/>
                </a:cubicBezTo>
                <a:cubicBezTo>
                  <a:pt x="1368743" y="771525"/>
                  <a:pt x="1383030" y="797243"/>
                  <a:pt x="1407795" y="804863"/>
                </a:cubicBezTo>
                <a:cubicBezTo>
                  <a:pt x="1423988" y="809625"/>
                  <a:pt x="1441132" y="804863"/>
                  <a:pt x="1453515" y="793433"/>
                </a:cubicBezTo>
                <a:lnTo>
                  <a:pt x="1503045" y="807720"/>
                </a:lnTo>
                <a:lnTo>
                  <a:pt x="1466850" y="934402"/>
                </a:lnTo>
                <a:lnTo>
                  <a:pt x="1417320" y="920115"/>
                </a:lnTo>
                <a:cubicBezTo>
                  <a:pt x="1413510" y="904875"/>
                  <a:pt x="1401128" y="892493"/>
                  <a:pt x="1384935" y="887730"/>
                </a:cubicBezTo>
                <a:cubicBezTo>
                  <a:pt x="1360170" y="881063"/>
                  <a:pt x="1334453" y="895350"/>
                  <a:pt x="1326832" y="920115"/>
                </a:cubicBezTo>
                <a:cubicBezTo>
                  <a:pt x="1320165" y="944880"/>
                  <a:pt x="1334453" y="970598"/>
                  <a:pt x="1359218" y="978218"/>
                </a:cubicBezTo>
                <a:cubicBezTo>
                  <a:pt x="1375410" y="982980"/>
                  <a:pt x="1392555" y="978218"/>
                  <a:pt x="1404938" y="966788"/>
                </a:cubicBezTo>
                <a:lnTo>
                  <a:pt x="1454468" y="981075"/>
                </a:lnTo>
                <a:lnTo>
                  <a:pt x="1418273" y="1107758"/>
                </a:lnTo>
                <a:lnTo>
                  <a:pt x="1368743" y="1093470"/>
                </a:lnTo>
                <a:cubicBezTo>
                  <a:pt x="1364932" y="1078230"/>
                  <a:pt x="1352550" y="1065848"/>
                  <a:pt x="1336357" y="1061085"/>
                </a:cubicBezTo>
                <a:cubicBezTo>
                  <a:pt x="1311593" y="1054418"/>
                  <a:pt x="1285875" y="1068705"/>
                  <a:pt x="1278255" y="1093470"/>
                </a:cubicBezTo>
                <a:cubicBezTo>
                  <a:pt x="1271588" y="1118235"/>
                  <a:pt x="1285875" y="1143953"/>
                  <a:pt x="1310640" y="1151573"/>
                </a:cubicBezTo>
                <a:cubicBezTo>
                  <a:pt x="1326832" y="1156335"/>
                  <a:pt x="1343978" y="1151573"/>
                  <a:pt x="1356360" y="1140143"/>
                </a:cubicBezTo>
                <a:lnTo>
                  <a:pt x="1405890" y="1154430"/>
                </a:lnTo>
                <a:lnTo>
                  <a:pt x="1369695" y="1281113"/>
                </a:lnTo>
                <a:lnTo>
                  <a:pt x="1320165" y="1266825"/>
                </a:lnTo>
                <a:cubicBezTo>
                  <a:pt x="1316355" y="1251585"/>
                  <a:pt x="1303973" y="1239203"/>
                  <a:pt x="1287780" y="1234440"/>
                </a:cubicBezTo>
                <a:cubicBezTo>
                  <a:pt x="1263015" y="1227773"/>
                  <a:pt x="1237298" y="1242060"/>
                  <a:pt x="1229678" y="1266825"/>
                </a:cubicBezTo>
                <a:cubicBezTo>
                  <a:pt x="1223010" y="1291590"/>
                  <a:pt x="1237298" y="1317308"/>
                  <a:pt x="1262063" y="1324928"/>
                </a:cubicBezTo>
                <a:cubicBezTo>
                  <a:pt x="1278255" y="1329690"/>
                  <a:pt x="1295400" y="1324928"/>
                  <a:pt x="1307782" y="1313498"/>
                </a:cubicBezTo>
                <a:lnTo>
                  <a:pt x="1357313" y="1327785"/>
                </a:lnTo>
                <a:lnTo>
                  <a:pt x="1321118" y="1454468"/>
                </a:lnTo>
                <a:lnTo>
                  <a:pt x="1271588" y="1440180"/>
                </a:lnTo>
                <a:cubicBezTo>
                  <a:pt x="1267778" y="1424940"/>
                  <a:pt x="1255395" y="1412558"/>
                  <a:pt x="1239203" y="1407795"/>
                </a:cubicBezTo>
                <a:cubicBezTo>
                  <a:pt x="1214438" y="1401128"/>
                  <a:pt x="1188720" y="1415415"/>
                  <a:pt x="1181100" y="1440180"/>
                </a:cubicBezTo>
                <a:cubicBezTo>
                  <a:pt x="1174432" y="1464945"/>
                  <a:pt x="1188720" y="1490663"/>
                  <a:pt x="1213485" y="1498283"/>
                </a:cubicBezTo>
                <a:cubicBezTo>
                  <a:pt x="1229678" y="1503045"/>
                  <a:pt x="1246823" y="1498283"/>
                  <a:pt x="1259205" y="1486853"/>
                </a:cubicBezTo>
                <a:lnTo>
                  <a:pt x="1308735" y="1501140"/>
                </a:lnTo>
                <a:lnTo>
                  <a:pt x="1272540" y="1627823"/>
                </a:lnTo>
                <a:lnTo>
                  <a:pt x="1223010" y="1613535"/>
                </a:lnTo>
                <a:cubicBezTo>
                  <a:pt x="1219200" y="1598295"/>
                  <a:pt x="1206818" y="1585913"/>
                  <a:pt x="1190625" y="1581150"/>
                </a:cubicBezTo>
                <a:cubicBezTo>
                  <a:pt x="1165860" y="1574483"/>
                  <a:pt x="1140143" y="1588770"/>
                  <a:pt x="1132523" y="1613535"/>
                </a:cubicBezTo>
                <a:cubicBezTo>
                  <a:pt x="1125855" y="1638300"/>
                  <a:pt x="1140143" y="1664018"/>
                  <a:pt x="1164907" y="1671638"/>
                </a:cubicBezTo>
                <a:cubicBezTo>
                  <a:pt x="1181100" y="1676400"/>
                  <a:pt x="1198245" y="1671638"/>
                  <a:pt x="1210628" y="1660208"/>
                </a:cubicBezTo>
                <a:lnTo>
                  <a:pt x="1260157" y="1674495"/>
                </a:lnTo>
                <a:lnTo>
                  <a:pt x="1223963" y="1801178"/>
                </a:lnTo>
                <a:lnTo>
                  <a:pt x="1174432" y="1786890"/>
                </a:lnTo>
                <a:cubicBezTo>
                  <a:pt x="1170623" y="1771650"/>
                  <a:pt x="1158240" y="1759268"/>
                  <a:pt x="1142048" y="1754505"/>
                </a:cubicBezTo>
                <a:cubicBezTo>
                  <a:pt x="1117282" y="1747838"/>
                  <a:pt x="1091565" y="1762125"/>
                  <a:pt x="1083945" y="1786890"/>
                </a:cubicBezTo>
                <a:cubicBezTo>
                  <a:pt x="1077278" y="1811655"/>
                  <a:pt x="1091565" y="1837373"/>
                  <a:pt x="1116330" y="1844993"/>
                </a:cubicBezTo>
                <a:cubicBezTo>
                  <a:pt x="1132523" y="1849755"/>
                  <a:pt x="1149668" y="1844993"/>
                  <a:pt x="1162050" y="1833563"/>
                </a:cubicBezTo>
                <a:lnTo>
                  <a:pt x="1211580" y="1847850"/>
                </a:lnTo>
                <a:lnTo>
                  <a:pt x="1189673" y="1925003"/>
                </a:lnTo>
                <a:lnTo>
                  <a:pt x="0" y="1586865"/>
                </a:lnTo>
                <a:lnTo>
                  <a:pt x="444818" y="0"/>
                </a:lnTo>
                <a:close/>
              </a:path>
            </a:pathLst>
          </a:custGeom>
          <a:solidFill>
            <a:srgbClr val="FFFFFF"/>
          </a:solidFill>
          <a:ln w="19050" cap="flat" cmpd="sng">
            <a:solidFill>
              <a:srgbClr val="F9BC6E"/>
            </a:solidFill>
            <a:prstDash val="solid"/>
            <a:round/>
            <a:headEnd type="none" w="sm" len="sm"/>
            <a:tailEnd type="none" w="sm" len="sm"/>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39" name="Google Shape;239;p8"/>
          <p:cNvGrpSpPr/>
          <p:nvPr/>
        </p:nvGrpSpPr>
        <p:grpSpPr>
          <a:xfrm rot="8363066">
            <a:off x="-201178" y="-822346"/>
            <a:ext cx="957529" cy="4380768"/>
            <a:chOff x="8286350" y="2240498"/>
            <a:chExt cx="957493" cy="4380603"/>
          </a:xfrm>
        </p:grpSpPr>
        <p:sp>
          <p:nvSpPr>
            <p:cNvPr id="240" name="Google Shape;240;p8"/>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1" name="Google Shape;241;p8"/>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2" name="Google Shape;242;p8"/>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243" name="Google Shape;243;p8"/>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4" name="Google Shape;244;p8"/>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5" name="Google Shape;245;p8"/>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6" name="Google Shape;246;p8"/>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7" name="Google Shape;247;p8"/>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48" name="Google Shape;248;p8"/>
          <p:cNvGrpSpPr/>
          <p:nvPr/>
        </p:nvGrpSpPr>
        <p:grpSpPr>
          <a:xfrm rot="1393766">
            <a:off x="-232440" y="4629714"/>
            <a:ext cx="957459" cy="4380446"/>
            <a:chOff x="8286350" y="2240498"/>
            <a:chExt cx="957493" cy="4380603"/>
          </a:xfrm>
        </p:grpSpPr>
        <p:sp>
          <p:nvSpPr>
            <p:cNvPr id="249" name="Google Shape;249;p8"/>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0" name="Google Shape;250;p8"/>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1" name="Google Shape;251;p8"/>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252" name="Google Shape;252;p8"/>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3" name="Google Shape;253;p8"/>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4" name="Google Shape;254;p8"/>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5" name="Google Shape;255;p8"/>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6" name="Google Shape;256;p8"/>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57" name="Google Shape;257;p8"/>
          <p:cNvGrpSpPr/>
          <p:nvPr/>
        </p:nvGrpSpPr>
        <p:grpSpPr>
          <a:xfrm rot="-2700000">
            <a:off x="11317752" y="4203511"/>
            <a:ext cx="957484" cy="4380561"/>
            <a:chOff x="8286350" y="2240498"/>
            <a:chExt cx="957493" cy="4380603"/>
          </a:xfrm>
        </p:grpSpPr>
        <p:sp>
          <p:nvSpPr>
            <p:cNvPr id="258" name="Google Shape;258;p8"/>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9" name="Google Shape;259;p8"/>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0" name="Google Shape;260;p8"/>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261" name="Google Shape;261;p8"/>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 name="Google Shape;262;p8"/>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3" name="Google Shape;263;p8"/>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 name="Google Shape;264;p8"/>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 name="Google Shape;265;p8"/>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66" name="Google Shape;266;p8"/>
          <p:cNvSpPr txBox="1">
            <a:spLocks noGrp="1"/>
          </p:cNvSpPr>
          <p:nvPr>
            <p:ph type="title"/>
          </p:nvPr>
        </p:nvSpPr>
        <p:spPr>
          <a:xfrm>
            <a:off x="1610875" y="2068275"/>
            <a:ext cx="8613900" cy="3160800"/>
          </a:xfrm>
          <a:prstGeom prst="rect">
            <a:avLst/>
          </a:prstGeom>
        </p:spPr>
        <p:txBody>
          <a:bodyPr spcFirstLastPara="1" wrap="square" lIns="121900" tIns="121900" rIns="121900" bIns="121900" anchor="b" anchorCtr="0">
            <a:noAutofit/>
          </a:bodyPr>
          <a:lstStyle>
            <a:lvl1pPr lvl="0" algn="ctr" rtl="0">
              <a:spcBef>
                <a:spcPts val="0"/>
              </a:spcBef>
              <a:spcAft>
                <a:spcPts val="0"/>
              </a:spcAft>
              <a:buSzPts val="12000"/>
              <a:buNone/>
              <a:defRPr sz="12000" b="0"/>
            </a:lvl1pPr>
            <a:lvl2pPr lvl="1" algn="ctr" rtl="0">
              <a:spcBef>
                <a:spcPts val="0"/>
              </a:spcBef>
              <a:spcAft>
                <a:spcPts val="0"/>
              </a:spcAft>
              <a:buSzPts val="12000"/>
              <a:buNone/>
              <a:defRPr sz="12000" b="0"/>
            </a:lvl2pPr>
            <a:lvl3pPr lvl="2" algn="ctr" rtl="0">
              <a:spcBef>
                <a:spcPts val="0"/>
              </a:spcBef>
              <a:spcAft>
                <a:spcPts val="0"/>
              </a:spcAft>
              <a:buSzPts val="12000"/>
              <a:buNone/>
              <a:defRPr sz="12000" b="0"/>
            </a:lvl3pPr>
            <a:lvl4pPr lvl="3" algn="ctr" rtl="0">
              <a:spcBef>
                <a:spcPts val="0"/>
              </a:spcBef>
              <a:spcAft>
                <a:spcPts val="0"/>
              </a:spcAft>
              <a:buSzPts val="12000"/>
              <a:buNone/>
              <a:defRPr sz="12000" b="0"/>
            </a:lvl4pPr>
            <a:lvl5pPr lvl="4" algn="ctr" rtl="0">
              <a:spcBef>
                <a:spcPts val="0"/>
              </a:spcBef>
              <a:spcAft>
                <a:spcPts val="0"/>
              </a:spcAft>
              <a:buSzPts val="12000"/>
              <a:buNone/>
              <a:defRPr sz="12000" b="0"/>
            </a:lvl5pPr>
            <a:lvl6pPr lvl="5" algn="ctr" rtl="0">
              <a:spcBef>
                <a:spcPts val="0"/>
              </a:spcBef>
              <a:spcAft>
                <a:spcPts val="0"/>
              </a:spcAft>
              <a:buSzPts val="12000"/>
              <a:buNone/>
              <a:defRPr sz="12000" b="0"/>
            </a:lvl6pPr>
            <a:lvl7pPr lvl="6" algn="ctr" rtl="0">
              <a:spcBef>
                <a:spcPts val="0"/>
              </a:spcBef>
              <a:spcAft>
                <a:spcPts val="0"/>
              </a:spcAft>
              <a:buSzPts val="12000"/>
              <a:buNone/>
              <a:defRPr sz="12000" b="0"/>
            </a:lvl7pPr>
            <a:lvl8pPr lvl="7" algn="ctr" rtl="0">
              <a:spcBef>
                <a:spcPts val="0"/>
              </a:spcBef>
              <a:spcAft>
                <a:spcPts val="0"/>
              </a:spcAft>
              <a:buSzPts val="12000"/>
              <a:buNone/>
              <a:defRPr sz="12000" b="0"/>
            </a:lvl8pPr>
            <a:lvl9pPr lvl="8" algn="ctr" rtl="0">
              <a:spcBef>
                <a:spcPts val="0"/>
              </a:spcBef>
              <a:spcAft>
                <a:spcPts val="0"/>
              </a:spcAft>
              <a:buSzPts val="12000"/>
              <a:buNone/>
              <a:defRPr sz="12000" b="0"/>
            </a:lvl9pPr>
          </a:lstStyle>
          <a:p>
            <a:endParaRPr/>
          </a:p>
        </p:txBody>
      </p:sp>
      <p:grpSp>
        <p:nvGrpSpPr>
          <p:cNvPr id="267" name="Google Shape;267;p8"/>
          <p:cNvGrpSpPr/>
          <p:nvPr/>
        </p:nvGrpSpPr>
        <p:grpSpPr>
          <a:xfrm rot="-8252710">
            <a:off x="10802090" y="-1562085"/>
            <a:ext cx="957480" cy="4380546"/>
            <a:chOff x="8286350" y="2240498"/>
            <a:chExt cx="957493" cy="4380603"/>
          </a:xfrm>
        </p:grpSpPr>
        <p:sp>
          <p:nvSpPr>
            <p:cNvPr id="268" name="Google Shape;268;p8"/>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 name="Google Shape;269;p8"/>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 name="Google Shape;270;p8"/>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271" name="Google Shape;271;p8"/>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2" name="Google Shape;272;p8"/>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 name="Google Shape;273;p8"/>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 name="Google Shape;274;p8"/>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 name="Google Shape;275;p8"/>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84869842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56229142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31197126"/>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9863552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6900280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85587380"/>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0338832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133919799"/>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2900699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774531190"/>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64545954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005 One column">
  <p:cSld name="005 One column">
    <p:spTree>
      <p:nvGrpSpPr>
        <p:cNvPr id="1" name="Shape 317"/>
        <p:cNvGrpSpPr/>
        <p:nvPr/>
      </p:nvGrpSpPr>
      <p:grpSpPr>
        <a:xfrm>
          <a:off x="0" y="0"/>
          <a:ext cx="0" cy="0"/>
          <a:chOff x="0" y="0"/>
          <a:chExt cx="0" cy="0"/>
        </a:xfrm>
      </p:grpSpPr>
      <p:sp>
        <p:nvSpPr>
          <p:cNvPr id="318" name="Google Shape;318;p10"/>
          <p:cNvSpPr/>
          <p:nvPr/>
        </p:nvSpPr>
        <p:spPr>
          <a:xfrm rot="9167139">
            <a:off x="1320972" y="-355942"/>
            <a:ext cx="8296734" cy="8571749"/>
          </a:xfrm>
          <a:custGeom>
            <a:avLst/>
            <a:gdLst/>
            <a:ahLst/>
            <a:cxnLst/>
            <a:rect l="l" t="t" r="r" b="b"/>
            <a:pathLst>
              <a:path w="1634490" h="1925002" extrusionOk="0">
                <a:moveTo>
                  <a:pt x="444818" y="0"/>
                </a:moveTo>
                <a:lnTo>
                  <a:pt x="1634490" y="338138"/>
                </a:lnTo>
                <a:lnTo>
                  <a:pt x="1612582" y="414338"/>
                </a:lnTo>
                <a:lnTo>
                  <a:pt x="1563053" y="400050"/>
                </a:lnTo>
                <a:cubicBezTo>
                  <a:pt x="1559243" y="384810"/>
                  <a:pt x="1546860" y="372428"/>
                  <a:pt x="1530668" y="367665"/>
                </a:cubicBezTo>
                <a:cubicBezTo>
                  <a:pt x="1505903" y="360997"/>
                  <a:pt x="1480185" y="375285"/>
                  <a:pt x="1472565" y="400050"/>
                </a:cubicBezTo>
                <a:cubicBezTo>
                  <a:pt x="1465898" y="424815"/>
                  <a:pt x="1480185" y="450533"/>
                  <a:pt x="1504950" y="458153"/>
                </a:cubicBezTo>
                <a:cubicBezTo>
                  <a:pt x="1521143" y="462915"/>
                  <a:pt x="1538288" y="458153"/>
                  <a:pt x="1550670" y="446722"/>
                </a:cubicBezTo>
                <a:lnTo>
                  <a:pt x="1600200" y="461010"/>
                </a:lnTo>
                <a:lnTo>
                  <a:pt x="1564005" y="587693"/>
                </a:lnTo>
                <a:lnTo>
                  <a:pt x="1514475" y="573405"/>
                </a:lnTo>
                <a:cubicBezTo>
                  <a:pt x="1510665" y="558165"/>
                  <a:pt x="1498282" y="545783"/>
                  <a:pt x="1482090" y="541020"/>
                </a:cubicBezTo>
                <a:cubicBezTo>
                  <a:pt x="1457325" y="534353"/>
                  <a:pt x="1431607" y="548640"/>
                  <a:pt x="1423988" y="573405"/>
                </a:cubicBezTo>
                <a:cubicBezTo>
                  <a:pt x="1417320" y="598170"/>
                  <a:pt x="1431607" y="623888"/>
                  <a:pt x="1456373" y="631508"/>
                </a:cubicBezTo>
                <a:cubicBezTo>
                  <a:pt x="1472565" y="636270"/>
                  <a:pt x="1489710" y="631508"/>
                  <a:pt x="1502093" y="620078"/>
                </a:cubicBezTo>
                <a:lnTo>
                  <a:pt x="1551623" y="634365"/>
                </a:lnTo>
                <a:lnTo>
                  <a:pt x="1515428" y="761048"/>
                </a:lnTo>
                <a:lnTo>
                  <a:pt x="1465898" y="746760"/>
                </a:lnTo>
                <a:cubicBezTo>
                  <a:pt x="1462088" y="731520"/>
                  <a:pt x="1449705" y="719138"/>
                  <a:pt x="1433513" y="714375"/>
                </a:cubicBezTo>
                <a:cubicBezTo>
                  <a:pt x="1408748" y="707708"/>
                  <a:pt x="1383030" y="721995"/>
                  <a:pt x="1375410" y="746760"/>
                </a:cubicBezTo>
                <a:cubicBezTo>
                  <a:pt x="1368743" y="771525"/>
                  <a:pt x="1383030" y="797243"/>
                  <a:pt x="1407795" y="804863"/>
                </a:cubicBezTo>
                <a:cubicBezTo>
                  <a:pt x="1423988" y="809625"/>
                  <a:pt x="1441132" y="804863"/>
                  <a:pt x="1453515" y="793433"/>
                </a:cubicBezTo>
                <a:lnTo>
                  <a:pt x="1503045" y="807720"/>
                </a:lnTo>
                <a:lnTo>
                  <a:pt x="1466850" y="934402"/>
                </a:lnTo>
                <a:lnTo>
                  <a:pt x="1417320" y="920115"/>
                </a:lnTo>
                <a:cubicBezTo>
                  <a:pt x="1413510" y="904875"/>
                  <a:pt x="1401128" y="892493"/>
                  <a:pt x="1384935" y="887730"/>
                </a:cubicBezTo>
                <a:cubicBezTo>
                  <a:pt x="1360170" y="881063"/>
                  <a:pt x="1334453" y="895350"/>
                  <a:pt x="1326832" y="920115"/>
                </a:cubicBezTo>
                <a:cubicBezTo>
                  <a:pt x="1320165" y="944880"/>
                  <a:pt x="1334453" y="970598"/>
                  <a:pt x="1359218" y="978218"/>
                </a:cubicBezTo>
                <a:cubicBezTo>
                  <a:pt x="1375410" y="982980"/>
                  <a:pt x="1392555" y="978218"/>
                  <a:pt x="1404938" y="966788"/>
                </a:cubicBezTo>
                <a:lnTo>
                  <a:pt x="1454468" y="981075"/>
                </a:lnTo>
                <a:lnTo>
                  <a:pt x="1418273" y="1107758"/>
                </a:lnTo>
                <a:lnTo>
                  <a:pt x="1368743" y="1093470"/>
                </a:lnTo>
                <a:cubicBezTo>
                  <a:pt x="1364932" y="1078230"/>
                  <a:pt x="1352550" y="1065848"/>
                  <a:pt x="1336357" y="1061085"/>
                </a:cubicBezTo>
                <a:cubicBezTo>
                  <a:pt x="1311593" y="1054418"/>
                  <a:pt x="1285875" y="1068705"/>
                  <a:pt x="1278255" y="1093470"/>
                </a:cubicBezTo>
                <a:cubicBezTo>
                  <a:pt x="1271588" y="1118235"/>
                  <a:pt x="1285875" y="1143953"/>
                  <a:pt x="1310640" y="1151573"/>
                </a:cubicBezTo>
                <a:cubicBezTo>
                  <a:pt x="1326832" y="1156335"/>
                  <a:pt x="1343978" y="1151573"/>
                  <a:pt x="1356360" y="1140143"/>
                </a:cubicBezTo>
                <a:lnTo>
                  <a:pt x="1405890" y="1154430"/>
                </a:lnTo>
                <a:lnTo>
                  <a:pt x="1369695" y="1281113"/>
                </a:lnTo>
                <a:lnTo>
                  <a:pt x="1320165" y="1266825"/>
                </a:lnTo>
                <a:cubicBezTo>
                  <a:pt x="1316355" y="1251585"/>
                  <a:pt x="1303973" y="1239203"/>
                  <a:pt x="1287780" y="1234440"/>
                </a:cubicBezTo>
                <a:cubicBezTo>
                  <a:pt x="1263015" y="1227773"/>
                  <a:pt x="1237298" y="1242060"/>
                  <a:pt x="1229678" y="1266825"/>
                </a:cubicBezTo>
                <a:cubicBezTo>
                  <a:pt x="1223010" y="1291590"/>
                  <a:pt x="1237298" y="1317308"/>
                  <a:pt x="1262063" y="1324928"/>
                </a:cubicBezTo>
                <a:cubicBezTo>
                  <a:pt x="1278255" y="1329690"/>
                  <a:pt x="1295400" y="1324928"/>
                  <a:pt x="1307782" y="1313498"/>
                </a:cubicBezTo>
                <a:lnTo>
                  <a:pt x="1357313" y="1327785"/>
                </a:lnTo>
                <a:lnTo>
                  <a:pt x="1321118" y="1454468"/>
                </a:lnTo>
                <a:lnTo>
                  <a:pt x="1271588" y="1440180"/>
                </a:lnTo>
                <a:cubicBezTo>
                  <a:pt x="1267778" y="1424940"/>
                  <a:pt x="1255395" y="1412558"/>
                  <a:pt x="1239203" y="1407795"/>
                </a:cubicBezTo>
                <a:cubicBezTo>
                  <a:pt x="1214438" y="1401128"/>
                  <a:pt x="1188720" y="1415415"/>
                  <a:pt x="1181100" y="1440180"/>
                </a:cubicBezTo>
                <a:cubicBezTo>
                  <a:pt x="1174432" y="1464945"/>
                  <a:pt x="1188720" y="1490663"/>
                  <a:pt x="1213485" y="1498283"/>
                </a:cubicBezTo>
                <a:cubicBezTo>
                  <a:pt x="1229678" y="1503045"/>
                  <a:pt x="1246823" y="1498283"/>
                  <a:pt x="1259205" y="1486853"/>
                </a:cubicBezTo>
                <a:lnTo>
                  <a:pt x="1308735" y="1501140"/>
                </a:lnTo>
                <a:lnTo>
                  <a:pt x="1272540" y="1627823"/>
                </a:lnTo>
                <a:lnTo>
                  <a:pt x="1223010" y="1613535"/>
                </a:lnTo>
                <a:cubicBezTo>
                  <a:pt x="1219200" y="1598295"/>
                  <a:pt x="1206818" y="1585913"/>
                  <a:pt x="1190625" y="1581150"/>
                </a:cubicBezTo>
                <a:cubicBezTo>
                  <a:pt x="1165860" y="1574483"/>
                  <a:pt x="1140143" y="1588770"/>
                  <a:pt x="1132523" y="1613535"/>
                </a:cubicBezTo>
                <a:cubicBezTo>
                  <a:pt x="1125855" y="1638300"/>
                  <a:pt x="1140143" y="1664018"/>
                  <a:pt x="1164907" y="1671638"/>
                </a:cubicBezTo>
                <a:cubicBezTo>
                  <a:pt x="1181100" y="1676400"/>
                  <a:pt x="1198245" y="1671638"/>
                  <a:pt x="1210628" y="1660208"/>
                </a:cubicBezTo>
                <a:lnTo>
                  <a:pt x="1260157" y="1674495"/>
                </a:lnTo>
                <a:lnTo>
                  <a:pt x="1223963" y="1801178"/>
                </a:lnTo>
                <a:lnTo>
                  <a:pt x="1174432" y="1786890"/>
                </a:lnTo>
                <a:cubicBezTo>
                  <a:pt x="1170623" y="1771650"/>
                  <a:pt x="1158240" y="1759268"/>
                  <a:pt x="1142048" y="1754505"/>
                </a:cubicBezTo>
                <a:cubicBezTo>
                  <a:pt x="1117282" y="1747838"/>
                  <a:pt x="1091565" y="1762125"/>
                  <a:pt x="1083945" y="1786890"/>
                </a:cubicBezTo>
                <a:cubicBezTo>
                  <a:pt x="1077278" y="1811655"/>
                  <a:pt x="1091565" y="1837373"/>
                  <a:pt x="1116330" y="1844993"/>
                </a:cubicBezTo>
                <a:cubicBezTo>
                  <a:pt x="1132523" y="1849755"/>
                  <a:pt x="1149668" y="1844993"/>
                  <a:pt x="1162050" y="1833563"/>
                </a:cubicBezTo>
                <a:lnTo>
                  <a:pt x="1211580" y="1847850"/>
                </a:lnTo>
                <a:lnTo>
                  <a:pt x="1189673" y="1925003"/>
                </a:lnTo>
                <a:lnTo>
                  <a:pt x="0" y="1586865"/>
                </a:lnTo>
                <a:lnTo>
                  <a:pt x="444818" y="0"/>
                </a:lnTo>
                <a:close/>
              </a:path>
            </a:pathLst>
          </a:custGeom>
          <a:solidFill>
            <a:srgbClr val="FFFFFF"/>
          </a:solidFill>
          <a:ln w="19050" cap="flat" cmpd="sng">
            <a:solidFill>
              <a:srgbClr val="F9BC6E"/>
            </a:solidFill>
            <a:prstDash val="solid"/>
            <a:round/>
            <a:headEnd type="none" w="sm" len="sm"/>
            <a:tailEnd type="none" w="sm" len="sm"/>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9" name="Google Shape;319;p10"/>
          <p:cNvGrpSpPr/>
          <p:nvPr/>
        </p:nvGrpSpPr>
        <p:grpSpPr>
          <a:xfrm>
            <a:off x="307200" y="405123"/>
            <a:ext cx="957493" cy="4380603"/>
            <a:chOff x="8286350" y="2240498"/>
            <a:chExt cx="957493" cy="4380603"/>
          </a:xfrm>
        </p:grpSpPr>
        <p:sp>
          <p:nvSpPr>
            <p:cNvPr id="320" name="Google Shape;320;p10"/>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 name="Google Shape;321;p10"/>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 name="Google Shape;322;p10"/>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323" name="Google Shape;323;p10"/>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 name="Google Shape;324;p10"/>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 name="Google Shape;325;p10"/>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 name="Google Shape;326;p10"/>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 name="Google Shape;327;p10"/>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8" name="Google Shape;328;p10"/>
          <p:cNvGrpSpPr/>
          <p:nvPr/>
        </p:nvGrpSpPr>
        <p:grpSpPr>
          <a:xfrm rot="835671">
            <a:off x="1187846" y="2373299"/>
            <a:ext cx="957493" cy="4380605"/>
            <a:chOff x="8286350" y="2240498"/>
            <a:chExt cx="957493" cy="4380603"/>
          </a:xfrm>
        </p:grpSpPr>
        <p:sp>
          <p:nvSpPr>
            <p:cNvPr id="329" name="Google Shape;329;p10"/>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 name="Google Shape;330;p10"/>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 name="Google Shape;331;p10"/>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332" name="Google Shape;332;p10"/>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 name="Google Shape;333;p10"/>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 name="Google Shape;334;p10"/>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 name="Google Shape;335;p10"/>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 name="Google Shape;336;p10"/>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7" name="Google Shape;337;p10"/>
          <p:cNvGrpSpPr/>
          <p:nvPr/>
        </p:nvGrpSpPr>
        <p:grpSpPr>
          <a:xfrm rot="-8252710">
            <a:off x="9536090" y="-144735"/>
            <a:ext cx="957480" cy="4380546"/>
            <a:chOff x="8286350" y="2240498"/>
            <a:chExt cx="957493" cy="4380603"/>
          </a:xfrm>
        </p:grpSpPr>
        <p:sp>
          <p:nvSpPr>
            <p:cNvPr id="338" name="Google Shape;338;p10"/>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 name="Google Shape;339;p10"/>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 name="Google Shape;340;p10"/>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341" name="Google Shape;341;p10"/>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 name="Google Shape;342;p10"/>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 name="Google Shape;343;p10"/>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4" name="Google Shape;344;p10"/>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5" name="Google Shape;345;p10"/>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6" name="Google Shape;346;p10"/>
          <p:cNvGrpSpPr/>
          <p:nvPr/>
        </p:nvGrpSpPr>
        <p:grpSpPr>
          <a:xfrm>
            <a:off x="10450912" y="2373261"/>
            <a:ext cx="957493" cy="4380603"/>
            <a:chOff x="8286350" y="2240498"/>
            <a:chExt cx="957493" cy="4380603"/>
          </a:xfrm>
        </p:grpSpPr>
        <p:sp>
          <p:nvSpPr>
            <p:cNvPr id="347" name="Google Shape;347;p10"/>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8" name="Google Shape;348;p10"/>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9" name="Google Shape;349;p10"/>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350" name="Google Shape;350;p10"/>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1" name="Google Shape;351;p10"/>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 name="Google Shape;352;p10"/>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 name="Google Shape;353;p10"/>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 name="Google Shape;354;p10"/>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55" name="Google Shape;355;p10"/>
          <p:cNvSpPr txBox="1">
            <a:spLocks noGrp="1"/>
          </p:cNvSpPr>
          <p:nvPr>
            <p:ph type="title"/>
          </p:nvPr>
        </p:nvSpPr>
        <p:spPr>
          <a:xfrm rot="-723123">
            <a:off x="3545345" y="713807"/>
            <a:ext cx="4020110" cy="2895986"/>
          </a:xfrm>
          <a:prstGeom prst="rect">
            <a:avLst/>
          </a:prstGeom>
        </p:spPr>
        <p:txBody>
          <a:bodyPr spcFirstLastPara="1" wrap="square" lIns="121900" tIns="121900" rIns="121900" bIns="121900" anchor="ctr" anchorCtr="0">
            <a:noAutofit/>
          </a:bodyPr>
          <a:lstStyle>
            <a:lvl1pPr marL="0" marR="0" lvl="0" indent="0" algn="l" rtl="0">
              <a:lnSpc>
                <a:spcPct val="100000"/>
              </a:lnSpc>
              <a:spcBef>
                <a:spcPts val="0"/>
              </a:spcBef>
              <a:spcAft>
                <a:spcPts val="0"/>
              </a:spcAft>
              <a:buClr>
                <a:schemeClr val="dk1"/>
              </a:buClr>
              <a:buSzPts val="6000"/>
              <a:buFont typeface="Aldrich"/>
              <a:buNone/>
              <a:defRPr sz="6000" b="0"/>
            </a:lvl1pPr>
            <a:lvl2pPr lvl="1"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9pPr>
          </a:lstStyle>
          <a:p>
            <a:endParaRPr dirty="0"/>
          </a:p>
        </p:txBody>
      </p:sp>
      <p:sp>
        <p:nvSpPr>
          <p:cNvPr id="356" name="Google Shape;356;p10"/>
          <p:cNvSpPr txBox="1">
            <a:spLocks noGrp="1"/>
          </p:cNvSpPr>
          <p:nvPr>
            <p:ph type="body" idx="1"/>
          </p:nvPr>
        </p:nvSpPr>
        <p:spPr>
          <a:xfrm rot="-723130">
            <a:off x="4118929" y="4374712"/>
            <a:ext cx="3833294" cy="1809326"/>
          </a:xfrm>
          <a:prstGeom prst="rect">
            <a:avLst/>
          </a:prstGeom>
        </p:spPr>
        <p:txBody>
          <a:bodyPr spcFirstLastPara="1" wrap="square" lIns="121900" tIns="121900" rIns="121900" bIns="121900" anchor="t" anchorCtr="0">
            <a:noAutofit/>
          </a:bodyPr>
          <a:lstStyle>
            <a:lvl1pPr marL="457200" lvl="0" indent="-349250">
              <a:spcBef>
                <a:spcPts val="0"/>
              </a:spcBef>
              <a:spcAft>
                <a:spcPts val="0"/>
              </a:spcAft>
              <a:buSzPts val="1900"/>
              <a:buChar char="●"/>
              <a:defRPr/>
            </a:lvl1pPr>
            <a:lvl2pPr marL="914400" lvl="1" indent="-349250">
              <a:spcBef>
                <a:spcPts val="2100"/>
              </a:spcBef>
              <a:spcAft>
                <a:spcPts val="0"/>
              </a:spcAft>
              <a:buSzPts val="1900"/>
              <a:buChar char="○"/>
              <a:defRPr/>
            </a:lvl2pPr>
            <a:lvl3pPr marL="1371600" lvl="2" indent="-349250">
              <a:spcBef>
                <a:spcPts val="2100"/>
              </a:spcBef>
              <a:spcAft>
                <a:spcPts val="0"/>
              </a:spcAft>
              <a:buSzPts val="1900"/>
              <a:buChar char="■"/>
              <a:defRPr/>
            </a:lvl3pPr>
            <a:lvl4pPr marL="1828800" lvl="3" indent="-349250">
              <a:spcBef>
                <a:spcPts val="2100"/>
              </a:spcBef>
              <a:spcAft>
                <a:spcPts val="0"/>
              </a:spcAft>
              <a:buSzPts val="1900"/>
              <a:buChar char="●"/>
              <a:defRPr/>
            </a:lvl4pPr>
            <a:lvl5pPr marL="2286000" lvl="4" indent="-349250">
              <a:spcBef>
                <a:spcPts val="2100"/>
              </a:spcBef>
              <a:spcAft>
                <a:spcPts val="0"/>
              </a:spcAft>
              <a:buSzPts val="1900"/>
              <a:buChar char="○"/>
              <a:defRPr/>
            </a:lvl5pPr>
            <a:lvl6pPr marL="2743200" lvl="5" indent="-349250">
              <a:spcBef>
                <a:spcPts val="2100"/>
              </a:spcBef>
              <a:spcAft>
                <a:spcPts val="0"/>
              </a:spcAft>
              <a:buSzPts val="1900"/>
              <a:buChar char="■"/>
              <a:defRPr/>
            </a:lvl6pPr>
            <a:lvl7pPr marL="3200400" lvl="6" indent="-349250">
              <a:spcBef>
                <a:spcPts val="2100"/>
              </a:spcBef>
              <a:spcAft>
                <a:spcPts val="0"/>
              </a:spcAft>
              <a:buSzPts val="1900"/>
              <a:buChar char="●"/>
              <a:defRPr/>
            </a:lvl7pPr>
            <a:lvl8pPr marL="3657600" lvl="7" indent="-349250">
              <a:spcBef>
                <a:spcPts val="2100"/>
              </a:spcBef>
              <a:spcAft>
                <a:spcPts val="0"/>
              </a:spcAft>
              <a:buSzPts val="1900"/>
              <a:buChar char="○"/>
              <a:defRPr/>
            </a:lvl8pPr>
            <a:lvl9pPr marL="4114800" lvl="8" indent="-349250">
              <a:spcBef>
                <a:spcPts val="2100"/>
              </a:spcBef>
              <a:spcAft>
                <a:spcPts val="2100"/>
              </a:spcAft>
              <a:buSzPts val="1900"/>
              <a:buChar char="■"/>
              <a:defRPr/>
            </a:lvl9pPr>
          </a:lstStyle>
          <a:p>
            <a:endParaRPr/>
          </a:p>
        </p:txBody>
      </p:sp>
      <p:sp>
        <p:nvSpPr>
          <p:cNvPr id="41" name="Google Shape;8;p1"/>
          <p:cNvSpPr txBox="1">
            <a:spLocks noGrp="1"/>
          </p:cNvSpPr>
          <p:nvPr>
            <p:ph type="sldNum" idx="12"/>
          </p:nvPr>
        </p:nvSpPr>
        <p:spPr>
          <a:xfrm>
            <a:off x="11568426" y="5070650"/>
            <a:ext cx="731700" cy="524700"/>
          </a:xfrm>
          <a:prstGeom prst="rect">
            <a:avLst/>
          </a:prstGeom>
          <a:noFill/>
          <a:ln>
            <a:noFill/>
          </a:ln>
        </p:spPr>
        <p:txBody>
          <a:bodyPr spcFirstLastPara="1" wrap="square" lIns="121900" tIns="121900" rIns="121900" bIns="121900" anchor="ctr" anchorCtr="0">
            <a:noAutofit/>
          </a:bodyPr>
          <a:lstStyle>
            <a:lvl1pPr lvl="0" algn="r">
              <a:buNone/>
              <a:defRPr sz="1300">
                <a:solidFill>
                  <a:schemeClr val="bg1">
                    <a:lumMod val="50000"/>
                  </a:schemeClr>
                </a:solidFill>
                <a:latin typeface="#9Slide03 AmpleSoft Bold" pitchFamily="2" charset="0"/>
              </a:defRPr>
            </a:lvl1pPr>
            <a:lvl2pPr lvl="1" algn="r">
              <a:buNone/>
              <a:defRPr sz="1300">
                <a:solidFill>
                  <a:schemeClr val="dk2"/>
                </a:solidFill>
              </a:defRPr>
            </a:lvl2pPr>
            <a:lvl3pPr lvl="2" algn="r">
              <a:buNone/>
              <a:defRPr sz="1300">
                <a:solidFill>
                  <a:schemeClr val="dk2"/>
                </a:solidFill>
              </a:defRPr>
            </a:lvl3pPr>
            <a:lvl4pPr lvl="3" algn="r">
              <a:buNone/>
              <a:defRPr sz="1300">
                <a:solidFill>
                  <a:schemeClr val="dk2"/>
                </a:solidFill>
              </a:defRPr>
            </a:lvl4pPr>
            <a:lvl5pPr lvl="4" algn="r">
              <a:buNone/>
              <a:defRPr sz="1300">
                <a:solidFill>
                  <a:schemeClr val="dk2"/>
                </a:solidFill>
              </a:defRPr>
            </a:lvl5pPr>
            <a:lvl6pPr lvl="5" algn="r">
              <a:buNone/>
              <a:defRPr sz="1300">
                <a:solidFill>
                  <a:schemeClr val="dk2"/>
                </a:solidFill>
              </a:defRPr>
            </a:lvl6pPr>
            <a:lvl7pPr lvl="6" algn="r">
              <a:buNone/>
              <a:defRPr sz="1300">
                <a:solidFill>
                  <a:schemeClr val="dk2"/>
                </a:solidFill>
              </a:defRPr>
            </a:lvl7pPr>
            <a:lvl8pPr lvl="7" algn="r">
              <a:buNone/>
              <a:defRPr sz="1300">
                <a:solidFill>
                  <a:schemeClr val="dk2"/>
                </a:solidFill>
              </a:defRPr>
            </a:lvl8pPr>
            <a:lvl9pPr lvl="8" algn="r">
              <a:buNone/>
              <a:defRPr sz="1300">
                <a:solidFill>
                  <a:schemeClr val="dk2"/>
                </a:solidFill>
              </a:defRPr>
            </a:lvl9pPr>
          </a:lstStyle>
          <a:p>
            <a:r>
              <a:rPr lang="en-US" dirty="0"/>
              <a:t>HẢO</a:t>
            </a:r>
          </a:p>
        </p:txBody>
      </p:sp>
    </p:spTree>
    <p:extLst>
      <p:ext uri="{BB962C8B-B14F-4D97-AF65-F5344CB8AC3E}">
        <p14:creationId xmlns:p14="http://schemas.microsoft.com/office/powerpoint/2010/main" val="422484224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73546665"/>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9089084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2733336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44036908"/>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12352028"/>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35249539"/>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7408575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358120404"/>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194686764"/>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10739211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xfrm>
            <a:off x="11568426" y="5070650"/>
            <a:ext cx="731700" cy="524700"/>
          </a:xfrm>
          <a:prstGeom prst="rect">
            <a:avLst/>
          </a:prstGeom>
          <a:ln/>
        </p:spPr>
        <p:txBody>
          <a:bodyPr/>
          <a:lstStyle>
            <a:lvl1pPr>
              <a:defRPr/>
            </a:lvl1pPr>
          </a:lstStyle>
          <a:p>
            <a:fld id="{E61B7351-5DE8-4033-90D8-F1CB796A0E39}"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5175831"/>
      </p:ext>
    </p:extLst>
  </p:cSld>
  <p:clrMapOvr>
    <a:masterClrMapping/>
  </p:clrMapOvr>
  <p:transition spd="med">
    <p:newsflash/>
    <p:sndAc>
      <p:stSnd>
        <p:snd r:embed="rId1" name="chimes.wav"/>
      </p:stSnd>
    </p:sndAc>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00915183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39828673"/>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0315870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10791268"/>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56059537"/>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04023306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6732690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01091048"/>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147814199"/>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86319079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9_Custom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xmlns="" id="{61E36E50-BAEE-4DA5-BC02-440E32B4FF44}"/>
              </a:ext>
            </a:extLst>
          </p:cNvPr>
          <p:cNvSpPr>
            <a:spLocks noGrp="1"/>
          </p:cNvSpPr>
          <p:nvPr>
            <p:ph type="title"/>
          </p:nvPr>
        </p:nvSpPr>
        <p:spPr>
          <a:xfrm>
            <a:off x="838200" y="365125"/>
            <a:ext cx="10515600" cy="1325563"/>
          </a:xfrm>
        </p:spPr>
        <p:txBody>
          <a:bodyPr/>
          <a:lstStyle/>
          <a:p>
            <a:r>
              <a:rPr lang="en-US"/>
              <a:t>Click to edit Master title style</a:t>
            </a:r>
          </a:p>
        </p:txBody>
      </p:sp>
      <p:sp>
        <p:nvSpPr>
          <p:cNvPr id="7" name="Text Placeholder 7">
            <a:extLst>
              <a:ext uri="{FF2B5EF4-FFF2-40B4-BE49-F238E27FC236}">
                <a16:creationId xmlns:a16="http://schemas.microsoft.com/office/drawing/2014/main" xmlns="" id="{8E206C6B-0705-484B-97B2-4864A86ECB90}"/>
              </a:ext>
            </a:extLst>
          </p:cNvPr>
          <p:cNvSpPr>
            <a:spLocks noGrp="1"/>
          </p:cNvSpPr>
          <p:nvPr>
            <p:ph type="body" sz="quarter" idx="10"/>
          </p:nvPr>
        </p:nvSpPr>
        <p:spPr>
          <a:xfrm>
            <a:off x="838200" y="1993900"/>
            <a:ext cx="10515600" cy="4191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1742089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6731608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10739284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98384056"/>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38361010"/>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20800285"/>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42781242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26323477"/>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2519005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8395063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5735019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04F7867E-1896-4462-ACEE-6C262B3E0D99}"/>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xmlns="" id="{F1260374-5444-4ABC-B63F-AC70911163CD}"/>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xmlns="" id="{00A17B84-AAAA-4571-8935-036C69FC1A5D}"/>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xmlns="" id="{87C50A9E-FF9F-4ACC-9AAE-996D941BC0A7}"/>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xmlns="" id="{CF3E60BA-4BD0-405B-A68A-A8798D337BE0}"/>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270529484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1173366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943135257"/>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913213581"/>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174089648"/>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41614614"/>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8605393"/>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5619663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40078202"/>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07506993"/>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7869698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56EBF3C6-09B4-45D5-BD55-7E7CB84A888C}"/>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xmlns="" id="{37A1C167-75E5-4C83-8523-A5E23F8731C1}"/>
              </a:ext>
            </a:extLst>
          </p:cNvPr>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xmlns="" id="{4BFA69AC-DBCE-4037-BE43-32B912EFE44E}"/>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xmlns="" id="{9ECE4563-E3E8-4B4F-99AC-B8A6BB1147D0}"/>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xmlns="" id="{41EBF175-F2C3-44AD-ABE0-77A4E21EE8A3}"/>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142463034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806447130"/>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872093578"/>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5667764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87727333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0786155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5414274"/>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25705472"/>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8363177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48820469"/>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57819292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86172ADE-14B6-41D5-8928-F6E0C170FAD3}"/>
              </a:ext>
            </a:extLst>
          </p:cNvPr>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xmlns="" id="{F0DDD73C-4E62-4870-AD6A-1F7A3CDD530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a:extLst>
              <a:ext uri="{FF2B5EF4-FFF2-40B4-BE49-F238E27FC236}">
                <a16:creationId xmlns:a16="http://schemas.microsoft.com/office/drawing/2014/main" xmlns="" id="{74B79D8B-AC1D-4999-94A9-2334884CBBBA}"/>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xmlns="" id="{3B30A3E7-BA58-4438-9CCB-A6FD9A6D2802}"/>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xmlns="" id="{C7D3E0A7-ABC8-438E-84FE-5320D3779D2E}"/>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2192611012"/>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18899998"/>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113519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903971102"/>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7358378"/>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014860163"/>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30189114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621628183"/>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741186894"/>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6108426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35472508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C26AF977-206F-43C9-8D52-1B4CFC0A3189}"/>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xmlns="" id="{5F2C05CA-671A-4DCE-91B2-0DBC7428F0CD}"/>
              </a:ext>
            </a:extLst>
          </p:cNvPr>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a:extLst>
              <a:ext uri="{FF2B5EF4-FFF2-40B4-BE49-F238E27FC236}">
                <a16:creationId xmlns:a16="http://schemas.microsoft.com/office/drawing/2014/main" xmlns="" id="{7AA8EEA5-75E4-4168-84F7-B70183A1389D}"/>
              </a:ext>
            </a:extLst>
          </p:cNvPr>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a:extLst>
              <a:ext uri="{FF2B5EF4-FFF2-40B4-BE49-F238E27FC236}">
                <a16:creationId xmlns:a16="http://schemas.microsoft.com/office/drawing/2014/main" xmlns="" id="{D8232CE6-DA90-4850-BC97-9164DFB4EE5E}"/>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6" name="页脚占位符 5">
            <a:extLst>
              <a:ext uri="{FF2B5EF4-FFF2-40B4-BE49-F238E27FC236}">
                <a16:creationId xmlns:a16="http://schemas.microsoft.com/office/drawing/2014/main" xmlns="" id="{42FDD065-4EF5-401D-A933-0C76239FE3D6}"/>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xmlns="" id="{66DD19AE-36D5-479E-BD0C-123BC428FA22}"/>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2445686883"/>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11977041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47236178"/>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35456003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51261409"/>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86352754"/>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234834977"/>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52594866"/>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133446378"/>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197013339"/>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55431081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76E736EF-4B81-4596-BA1E-427C89B35734}"/>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xmlns="" id="{EDBBBE73-DE97-4C66-8B22-35296AD976E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a:extLst>
              <a:ext uri="{FF2B5EF4-FFF2-40B4-BE49-F238E27FC236}">
                <a16:creationId xmlns:a16="http://schemas.microsoft.com/office/drawing/2014/main" xmlns="" id="{1E54C764-7673-4B73-AC78-2AF167024D54}"/>
              </a:ext>
            </a:extLst>
          </p:cNvPr>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a:extLst>
              <a:ext uri="{FF2B5EF4-FFF2-40B4-BE49-F238E27FC236}">
                <a16:creationId xmlns:a16="http://schemas.microsoft.com/office/drawing/2014/main" xmlns="" id="{5701194F-8A28-4432-B185-B7D45C6CDFD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a:extLst>
              <a:ext uri="{FF2B5EF4-FFF2-40B4-BE49-F238E27FC236}">
                <a16:creationId xmlns:a16="http://schemas.microsoft.com/office/drawing/2014/main" xmlns="" id="{48BE0759-CFCA-45A4-8DFD-89C5533B4A83}"/>
              </a:ext>
            </a:extLst>
          </p:cNvPr>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a:extLst>
              <a:ext uri="{FF2B5EF4-FFF2-40B4-BE49-F238E27FC236}">
                <a16:creationId xmlns:a16="http://schemas.microsoft.com/office/drawing/2014/main" xmlns="" id="{BDBECAB1-1233-4391-AC87-6033218C7F21}"/>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8" name="页脚占位符 7">
            <a:extLst>
              <a:ext uri="{FF2B5EF4-FFF2-40B4-BE49-F238E27FC236}">
                <a16:creationId xmlns:a16="http://schemas.microsoft.com/office/drawing/2014/main" xmlns="" id="{8A422336-E8AD-4F18-BF93-CE90FCB0F1D4}"/>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xmlns="" id="{F3EA2F5C-5D3A-41CB-B1BB-875DCB12D49E}"/>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4043786774"/>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37725416"/>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806751330"/>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862433954"/>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80338966"/>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12126148"/>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06361557"/>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847128076"/>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104499772"/>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584378922"/>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71058315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1F34787B-FCD2-4A0C-BD9E-E8F0418AEAE0}"/>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xmlns="" id="{C84BE482-4658-4C4C-8A85-9F16F98BBC69}"/>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4" name="页脚占位符 3">
            <a:extLst>
              <a:ext uri="{FF2B5EF4-FFF2-40B4-BE49-F238E27FC236}">
                <a16:creationId xmlns:a16="http://schemas.microsoft.com/office/drawing/2014/main" xmlns="" id="{3FB064A0-976A-4C26-9560-7C18A225C23D}"/>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xmlns="" id="{8EE27D61-368D-4698-84BB-E8B72AA92D80}"/>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3100910919"/>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68760583"/>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24627011"/>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362400405"/>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30764440"/>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123513226"/>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793623856"/>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99861811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3423112714"/>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974548635"/>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11481779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页">
    <p:spTree>
      <p:nvGrpSpPr>
        <p:cNvPr id="1" name=""/>
        <p:cNvGrpSpPr/>
        <p:nvPr/>
      </p:nvGrpSpPr>
      <p:grpSpPr>
        <a:xfrm>
          <a:off x="0" y="0"/>
          <a:ext cx="0" cy="0"/>
          <a:chOff x="0" y="0"/>
          <a:chExt cx="0" cy="0"/>
        </a:xfrm>
      </p:grpSpPr>
    </p:spTree>
    <p:extLst>
      <p:ext uri="{BB962C8B-B14F-4D97-AF65-F5344CB8AC3E}">
        <p14:creationId xmlns:p14="http://schemas.microsoft.com/office/powerpoint/2010/main" val="383337910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xmlns="" id="{D21C1987-28A8-4E61-8428-9C9400682D03}"/>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3" name="页脚占位符 2">
            <a:extLst>
              <a:ext uri="{FF2B5EF4-FFF2-40B4-BE49-F238E27FC236}">
                <a16:creationId xmlns:a16="http://schemas.microsoft.com/office/drawing/2014/main" xmlns="" id="{CD49A94F-4380-49D0-9818-6213C112F927}"/>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xmlns="" id="{71D3E1B4-7290-44C2-9A6A-600E92B0F1AF}"/>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379251632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875810588"/>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525106064"/>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BCE8BDF3-3884-49AB-BB8E-3CEE22B30B72}"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2042083186"/>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44E5CC29-D4C1-43AF-92DE-EAC9F1236EA8}"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675599846"/>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7093F466-4605-4A4F-B0AC-603452C1E21D}"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3235731665"/>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4DEA88E6-BDD8-4DB5-B2C6-C275153AB3E5}"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3298839783"/>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7" name="日期占位符 6"/>
          <p:cNvSpPr>
            <a:spLocks noGrp="1"/>
          </p:cNvSpPr>
          <p:nvPr>
            <p:ph type="dt" sz="half" idx="10"/>
          </p:nvPr>
        </p:nvSpPr>
        <p:spPr/>
        <p:txBody>
          <a:bodyPr/>
          <a:lstStyle/>
          <a:p>
            <a:fld id="{8115AA7B-1762-4F64-867E-A62A0D51D324}"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8" name="页脚占位符 7"/>
          <p:cNvSpPr>
            <a:spLocks noGrp="1"/>
          </p:cNvSpPr>
          <p:nvPr>
            <p:ph type="ftr" sz="quarter" idx="11"/>
          </p:nvPr>
        </p:nvSpPr>
        <p:spPr/>
        <p:txBody>
          <a:bodyPr/>
          <a:lstStyle/>
          <a:p>
            <a:endParaRPr lang="zh-CN" altLang="en-US">
              <a:solidFill>
                <a:prstClr val="black">
                  <a:tint val="75000"/>
                </a:prstClr>
              </a:solidFill>
            </a:endParaRPr>
          </a:p>
        </p:txBody>
      </p:sp>
      <p:sp>
        <p:nvSpPr>
          <p:cNvPr id="9" name="灯片编号占位符 8"/>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1732966474"/>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3" name="日期占位符 2"/>
          <p:cNvSpPr>
            <a:spLocks noGrp="1"/>
          </p:cNvSpPr>
          <p:nvPr>
            <p:ph type="dt" sz="half" idx="10"/>
          </p:nvPr>
        </p:nvSpPr>
        <p:spPr/>
        <p:txBody>
          <a:bodyPr/>
          <a:lstStyle/>
          <a:p>
            <a:fld id="{EA9D4AF0-7703-437A-B20F-E0BB415885CC}"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4" name="页脚占位符 3"/>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2732858365"/>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603395C6-8E53-46E5-AC3C-60082576D5DD}"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3" name="页脚占位符 2"/>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2647785954"/>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233ABE5B-D107-4870-84B0-07085A150ACA}"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4025495149"/>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DDB946D1-6CAA-4527-B992-EE5C8AED7DF7}"/>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xmlns="" id="{EA2853A0-74E4-47C7-80B5-89BF8360D55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a:extLst>
              <a:ext uri="{FF2B5EF4-FFF2-40B4-BE49-F238E27FC236}">
                <a16:creationId xmlns:a16="http://schemas.microsoft.com/office/drawing/2014/main" xmlns="" id="{107FC519-08CE-404D-94C4-827D220110B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xmlns="" id="{BE46F2EA-41E7-43BE-B729-4F4073EF32CF}"/>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6" name="页脚占位符 5">
            <a:extLst>
              <a:ext uri="{FF2B5EF4-FFF2-40B4-BE49-F238E27FC236}">
                <a16:creationId xmlns:a16="http://schemas.microsoft.com/office/drawing/2014/main" xmlns="" id="{6EFA738E-0F88-42F5-85E5-3D66777A0E4E}"/>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xmlns="" id="{3E5EE737-1602-4717-8886-321D0A6920DB}"/>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75245128"/>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09F8459F-9C12-43E6-BEBC-D62F03F1A77A}"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2502086686"/>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92A175CD-49EE-4D6F-98ED-BCF7E28E17CB}"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1415393076"/>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垂直排列标题与文本">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94062118-105C-45D5-A1E0-F6B5E5B344D0}"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1841566613"/>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14C70875-E4C6-40AB-B812-9FE37509C72B}"/>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xmlns="" id="{FDFAA209-EAB4-4C21-BB18-C1B77D06551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p>
        </p:txBody>
      </p:sp>
      <p:sp>
        <p:nvSpPr>
          <p:cNvPr id="4" name="文本占位符 3">
            <a:extLst>
              <a:ext uri="{FF2B5EF4-FFF2-40B4-BE49-F238E27FC236}">
                <a16:creationId xmlns:a16="http://schemas.microsoft.com/office/drawing/2014/main" xmlns="" id="{EEB7F994-A2AA-4165-9D48-24D41E34318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xmlns="" id="{D8ACCA04-AD64-4A77-BE47-9D66F92EFD5D}"/>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6" name="页脚占位符 5">
            <a:extLst>
              <a:ext uri="{FF2B5EF4-FFF2-40B4-BE49-F238E27FC236}">
                <a16:creationId xmlns:a16="http://schemas.microsoft.com/office/drawing/2014/main" xmlns="" id="{A2BF8E01-4F5C-4227-A065-0A6695240725}"/>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xmlns="" id="{83560601-8473-42F7-B10E-25746607D63D}"/>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49857641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xmlns="" id="{AFC56F56-513C-49F9-A370-5AF715941D5C}"/>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xmlns="" id="{9793AB4D-E679-4ABF-8141-4D19DAA19A4B}"/>
              </a:ext>
            </a:extLst>
          </p:cNvPr>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xmlns="" id="{A686ABAB-2647-458F-8FD4-A194120B6F8C}"/>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xmlns="" id="{705A4328-E745-456C-814A-F01D009D8617}"/>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xmlns="" id="{77AAE645-117E-4ABE-ACA9-4278C0761447}"/>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70905871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xmlns="" id="{BF75341E-F70A-428F-9988-B355E3100191}"/>
              </a:ext>
            </a:extLst>
          </p:cNvPr>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xmlns="" id="{207DEB83-B5D5-4DCA-B8E2-3789A613CB04}"/>
              </a:ext>
            </a:extLst>
          </p:cNvPr>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xmlns="" id="{53D999C4-85EC-4DB7-B69E-A85068712829}"/>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xmlns="" id="{B9FC55E6-9B52-44F7-9ADC-1FC4272F67A2}"/>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xmlns="" id="{2910959D-9692-4C08-8E43-06AC4916E7BD}"/>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41783849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9_Custom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xmlns="" id="{61E36E50-BAEE-4DA5-BC02-440E32B4FF44}"/>
              </a:ext>
            </a:extLst>
          </p:cNvPr>
          <p:cNvSpPr>
            <a:spLocks noGrp="1"/>
          </p:cNvSpPr>
          <p:nvPr>
            <p:ph type="title"/>
          </p:nvPr>
        </p:nvSpPr>
        <p:spPr>
          <a:xfrm>
            <a:off x="838200" y="365125"/>
            <a:ext cx="10515600" cy="1325563"/>
          </a:xfrm>
        </p:spPr>
        <p:txBody>
          <a:bodyPr/>
          <a:lstStyle/>
          <a:p>
            <a:r>
              <a:rPr lang="en-US"/>
              <a:t>Click to edit Master title style</a:t>
            </a:r>
          </a:p>
        </p:txBody>
      </p:sp>
      <p:sp>
        <p:nvSpPr>
          <p:cNvPr id="7" name="Text Placeholder 7">
            <a:extLst>
              <a:ext uri="{FF2B5EF4-FFF2-40B4-BE49-F238E27FC236}">
                <a16:creationId xmlns:a16="http://schemas.microsoft.com/office/drawing/2014/main" xmlns="" id="{8E206C6B-0705-484B-97B2-4864A86ECB90}"/>
              </a:ext>
            </a:extLst>
          </p:cNvPr>
          <p:cNvSpPr>
            <a:spLocks noGrp="1"/>
          </p:cNvSpPr>
          <p:nvPr>
            <p:ph type="body" sz="quarter" idx="10"/>
          </p:nvPr>
        </p:nvSpPr>
        <p:spPr>
          <a:xfrm>
            <a:off x="838200" y="1993900"/>
            <a:ext cx="10515600" cy="4191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823607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8635637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6429732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0615184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8703160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过渡页">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64574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9051699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2732144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48494943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4559426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85956658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1564875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75159980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7860839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79204736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7345239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内容页">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02A829E0-9F89-4A24-B84C-5820D8081E22}"/>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381" y="0"/>
            <a:ext cx="12191238" cy="6858000"/>
          </a:xfrm>
          <a:prstGeom prst="rect">
            <a:avLst/>
          </a:prstGeom>
        </p:spPr>
      </p:pic>
      <p:pic>
        <p:nvPicPr>
          <p:cNvPr id="3" name="图片 2">
            <a:extLst>
              <a:ext uri="{FF2B5EF4-FFF2-40B4-BE49-F238E27FC236}">
                <a16:creationId xmlns:a16="http://schemas.microsoft.com/office/drawing/2014/main" xmlns="" id="{9122B6B2-B936-41EF-A9E6-49E9AC99F3F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0" y="4032744"/>
            <a:ext cx="12192000" cy="2498754"/>
          </a:xfrm>
          <a:prstGeom prst="rect">
            <a:avLst/>
          </a:prstGeom>
        </p:spPr>
      </p:pic>
      <p:pic>
        <p:nvPicPr>
          <p:cNvPr id="4" name="图片 3">
            <a:extLst>
              <a:ext uri="{FF2B5EF4-FFF2-40B4-BE49-F238E27FC236}">
                <a16:creationId xmlns:a16="http://schemas.microsoft.com/office/drawing/2014/main" xmlns="" id="{06518875-E6DC-4291-B58B-04F6709A0E1C}"/>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381" y="4059978"/>
            <a:ext cx="12192000" cy="1081346"/>
          </a:xfrm>
          <a:prstGeom prst="rect">
            <a:avLst/>
          </a:prstGeom>
        </p:spPr>
      </p:pic>
      <p:pic>
        <p:nvPicPr>
          <p:cNvPr id="5" name="图片 4">
            <a:extLst>
              <a:ext uri="{FF2B5EF4-FFF2-40B4-BE49-F238E27FC236}">
                <a16:creationId xmlns:a16="http://schemas.microsoft.com/office/drawing/2014/main" xmlns="" id="{AA9B5DB5-5611-4919-B085-ABE09CCC9111}"/>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0" y="4855339"/>
            <a:ext cx="12192000" cy="2002661"/>
          </a:xfrm>
          <a:prstGeom prst="rect">
            <a:avLst/>
          </a:prstGeom>
        </p:spPr>
      </p:pic>
      <p:pic>
        <p:nvPicPr>
          <p:cNvPr id="6" name="图片 5">
            <a:extLst>
              <a:ext uri="{FF2B5EF4-FFF2-40B4-BE49-F238E27FC236}">
                <a16:creationId xmlns:a16="http://schemas.microsoft.com/office/drawing/2014/main" xmlns="" id="{01B798E0-55A4-4902-BBE9-6A2693C0FA3E}"/>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8378007" y="-95495"/>
            <a:ext cx="3813993" cy="1759951"/>
          </a:xfrm>
          <a:prstGeom prst="rect">
            <a:avLst/>
          </a:prstGeom>
        </p:spPr>
      </p:pic>
      <p:pic>
        <p:nvPicPr>
          <p:cNvPr id="7" name="图片 6">
            <a:extLst>
              <a:ext uri="{FF2B5EF4-FFF2-40B4-BE49-F238E27FC236}">
                <a16:creationId xmlns:a16="http://schemas.microsoft.com/office/drawing/2014/main" xmlns="" id="{2E854705-0D9A-4851-8186-28E46BCF64F5}"/>
              </a:ext>
            </a:extLst>
          </p:cNvPr>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rot="539734">
            <a:off x="480917" y="359539"/>
            <a:ext cx="2513561" cy="762799"/>
          </a:xfrm>
          <a:prstGeom prst="rect">
            <a:avLst/>
          </a:prstGeom>
        </p:spPr>
      </p:pic>
    </p:spTree>
    <p:extLst>
      <p:ext uri="{BB962C8B-B14F-4D97-AF65-F5344CB8AC3E}">
        <p14:creationId xmlns:p14="http://schemas.microsoft.com/office/powerpoint/2010/main" val="1616426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64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750" fill="hold"/>
                                        <p:tgtEl>
                                          <p:spTgt spid="6"/>
                                        </p:tgtEl>
                                        <p:attrNameLst>
                                          <p:attrName>ppt_x</p:attrName>
                                        </p:attrNameLst>
                                      </p:cBhvr>
                                      <p:tavLst>
                                        <p:tav tm="0">
                                          <p:val>
                                            <p:strVal val="1+#ppt_w/2"/>
                                          </p:val>
                                        </p:tav>
                                        <p:tav tm="100000">
                                          <p:val>
                                            <p:strVal val="#ppt_x"/>
                                          </p:val>
                                        </p:tav>
                                      </p:tavLst>
                                    </p:anim>
                                    <p:anim calcmode="lin" valueType="num">
                                      <p:cBhvr additive="base">
                                        <p:cTn id="8" dur="75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64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750" fill="hold"/>
                                        <p:tgtEl>
                                          <p:spTgt spid="7"/>
                                        </p:tgtEl>
                                        <p:attrNameLst>
                                          <p:attrName>ppt_x</p:attrName>
                                        </p:attrNameLst>
                                      </p:cBhvr>
                                      <p:tavLst>
                                        <p:tav tm="0">
                                          <p:val>
                                            <p:strVal val="0-#ppt_w/2"/>
                                          </p:val>
                                        </p:tav>
                                        <p:tav tm="100000">
                                          <p:val>
                                            <p:strVal val="#ppt_x"/>
                                          </p:val>
                                        </p:tav>
                                      </p:tavLst>
                                    </p:anim>
                                    <p:anim calcmode="lin" valueType="num">
                                      <p:cBhvr additive="base">
                                        <p:cTn id="12" dur="75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89109048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2738125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82104980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325271377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0244596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6349988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5744772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939711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8193542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34138219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内容页">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xmlns="" id="{02A829E0-9F89-4A24-B84C-5820D8081E22}"/>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381" y="0"/>
            <a:ext cx="12191238" cy="6858000"/>
          </a:xfrm>
          <a:prstGeom prst="rect">
            <a:avLst/>
          </a:prstGeom>
        </p:spPr>
      </p:pic>
      <p:pic>
        <p:nvPicPr>
          <p:cNvPr id="3" name="图片 2">
            <a:extLst>
              <a:ext uri="{FF2B5EF4-FFF2-40B4-BE49-F238E27FC236}">
                <a16:creationId xmlns:a16="http://schemas.microsoft.com/office/drawing/2014/main" xmlns="" id="{9122B6B2-B936-41EF-A9E6-49E9AC99F3F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0" y="4032744"/>
            <a:ext cx="12192000" cy="2498754"/>
          </a:xfrm>
          <a:prstGeom prst="rect">
            <a:avLst/>
          </a:prstGeom>
        </p:spPr>
      </p:pic>
      <p:pic>
        <p:nvPicPr>
          <p:cNvPr id="4" name="图片 3">
            <a:extLst>
              <a:ext uri="{FF2B5EF4-FFF2-40B4-BE49-F238E27FC236}">
                <a16:creationId xmlns:a16="http://schemas.microsoft.com/office/drawing/2014/main" xmlns="" id="{06518875-E6DC-4291-B58B-04F6709A0E1C}"/>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381" y="4059978"/>
            <a:ext cx="12192000" cy="1081346"/>
          </a:xfrm>
          <a:prstGeom prst="rect">
            <a:avLst/>
          </a:prstGeom>
        </p:spPr>
      </p:pic>
      <p:pic>
        <p:nvPicPr>
          <p:cNvPr id="5" name="图片 4">
            <a:extLst>
              <a:ext uri="{FF2B5EF4-FFF2-40B4-BE49-F238E27FC236}">
                <a16:creationId xmlns:a16="http://schemas.microsoft.com/office/drawing/2014/main" xmlns="" id="{AA9B5DB5-5611-4919-B085-ABE09CCC9111}"/>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0" y="4855339"/>
            <a:ext cx="12192000" cy="2002661"/>
          </a:xfrm>
          <a:prstGeom prst="rect">
            <a:avLst/>
          </a:prstGeom>
        </p:spPr>
      </p:pic>
      <p:pic>
        <p:nvPicPr>
          <p:cNvPr id="6" name="图片 5">
            <a:extLst>
              <a:ext uri="{FF2B5EF4-FFF2-40B4-BE49-F238E27FC236}">
                <a16:creationId xmlns:a16="http://schemas.microsoft.com/office/drawing/2014/main" xmlns="" id="{01B798E0-55A4-4902-BBE9-6A2693C0FA3E}"/>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flipH="1">
            <a:off x="0" y="-96187"/>
            <a:ext cx="3813993" cy="1759951"/>
          </a:xfrm>
          <a:prstGeom prst="rect">
            <a:avLst/>
          </a:prstGeom>
        </p:spPr>
      </p:pic>
      <p:pic>
        <p:nvPicPr>
          <p:cNvPr id="7" name="图片 6">
            <a:extLst>
              <a:ext uri="{FF2B5EF4-FFF2-40B4-BE49-F238E27FC236}">
                <a16:creationId xmlns:a16="http://schemas.microsoft.com/office/drawing/2014/main" xmlns="" id="{2E854705-0D9A-4851-8186-28E46BCF64F5}"/>
              </a:ext>
            </a:extLst>
          </p:cNvPr>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rot="539734">
            <a:off x="9322839" y="402389"/>
            <a:ext cx="2513561" cy="762799"/>
          </a:xfrm>
          <a:prstGeom prst="rect">
            <a:avLst/>
          </a:prstGeom>
        </p:spPr>
      </p:pic>
    </p:spTree>
    <p:extLst>
      <p:ext uri="{BB962C8B-B14F-4D97-AF65-F5344CB8AC3E}">
        <p14:creationId xmlns:p14="http://schemas.microsoft.com/office/powerpoint/2010/main" val="1412590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64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750" fill="hold"/>
                                        <p:tgtEl>
                                          <p:spTgt spid="7"/>
                                        </p:tgtEl>
                                        <p:attrNameLst>
                                          <p:attrName>ppt_x</p:attrName>
                                        </p:attrNameLst>
                                      </p:cBhvr>
                                      <p:tavLst>
                                        <p:tav tm="0">
                                          <p:val>
                                            <p:strVal val="1+#ppt_w/2"/>
                                          </p:val>
                                        </p:tav>
                                        <p:tav tm="100000">
                                          <p:val>
                                            <p:strVal val="#ppt_x"/>
                                          </p:val>
                                        </p:tav>
                                      </p:tavLst>
                                    </p:anim>
                                    <p:anim calcmode="lin" valueType="num">
                                      <p:cBhvr additive="base">
                                        <p:cTn id="8" dur="75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6400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750" fill="hold"/>
                                        <p:tgtEl>
                                          <p:spTgt spid="6"/>
                                        </p:tgtEl>
                                        <p:attrNameLst>
                                          <p:attrName>ppt_x</p:attrName>
                                        </p:attrNameLst>
                                      </p:cBhvr>
                                      <p:tavLst>
                                        <p:tav tm="0">
                                          <p:val>
                                            <p:strVal val="0-#ppt_w/2"/>
                                          </p:val>
                                        </p:tav>
                                        <p:tav tm="100000">
                                          <p:val>
                                            <p:strVal val="#ppt_x"/>
                                          </p:val>
                                        </p:tav>
                                      </p:tavLst>
                                    </p:anim>
                                    <p:anim calcmode="lin" valueType="num">
                                      <p:cBhvr additive="base">
                                        <p:cTn id="12" dur="75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61868092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41714748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60077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07471690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1178871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6032489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3918960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8102761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054509248"/>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899588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CDA98030-5A9B-4761-AC84-D775E9C7B26A}"/>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381" y="0"/>
            <a:ext cx="12191238" cy="6858000"/>
          </a:xfrm>
          <a:prstGeom prst="rect">
            <a:avLst/>
          </a:prstGeom>
        </p:spPr>
      </p:pic>
      <p:pic>
        <p:nvPicPr>
          <p:cNvPr id="4" name="图片 3">
            <a:extLst>
              <a:ext uri="{FF2B5EF4-FFF2-40B4-BE49-F238E27FC236}">
                <a16:creationId xmlns:a16="http://schemas.microsoft.com/office/drawing/2014/main" xmlns="" id="{FAFF9ED7-6835-4BD7-B0F4-148A43B912E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8378007" y="666129"/>
            <a:ext cx="3813993" cy="1759951"/>
          </a:xfrm>
          <a:prstGeom prst="rect">
            <a:avLst/>
          </a:prstGeom>
        </p:spPr>
      </p:pic>
      <p:pic>
        <p:nvPicPr>
          <p:cNvPr id="5" name="图片 4">
            <a:extLst>
              <a:ext uri="{FF2B5EF4-FFF2-40B4-BE49-F238E27FC236}">
                <a16:creationId xmlns:a16="http://schemas.microsoft.com/office/drawing/2014/main" xmlns="" id="{C7289181-269E-420B-A083-08CBD1935E87}"/>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539734">
            <a:off x="103546" y="217615"/>
            <a:ext cx="2513561" cy="762799"/>
          </a:xfrm>
          <a:prstGeom prst="rect">
            <a:avLst/>
          </a:prstGeom>
        </p:spPr>
      </p:pic>
    </p:spTree>
    <p:extLst>
      <p:ext uri="{BB962C8B-B14F-4D97-AF65-F5344CB8AC3E}">
        <p14:creationId xmlns:p14="http://schemas.microsoft.com/office/powerpoint/2010/main" val="2758331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6400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750" fill="hold"/>
                                        <p:tgtEl>
                                          <p:spTgt spid="5"/>
                                        </p:tgtEl>
                                        <p:attrNameLst>
                                          <p:attrName>ppt_x</p:attrName>
                                        </p:attrNameLst>
                                      </p:cBhvr>
                                      <p:tavLst>
                                        <p:tav tm="0">
                                          <p:val>
                                            <p:strVal val="0-#ppt_w/2"/>
                                          </p:val>
                                        </p:tav>
                                        <p:tav tm="100000">
                                          <p:val>
                                            <p:strVal val="#ppt_x"/>
                                          </p:val>
                                        </p:tav>
                                      </p:tavLst>
                                    </p:anim>
                                    <p:anim calcmode="lin" valueType="num">
                                      <p:cBhvr additive="base">
                                        <p:cTn id="8" dur="75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decel="64000"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750" fill="hold"/>
                                        <p:tgtEl>
                                          <p:spTgt spid="4"/>
                                        </p:tgtEl>
                                        <p:attrNameLst>
                                          <p:attrName>ppt_x</p:attrName>
                                        </p:attrNameLst>
                                      </p:cBhvr>
                                      <p:tavLst>
                                        <p:tav tm="0">
                                          <p:val>
                                            <p:strVal val="1+#ppt_w/2"/>
                                          </p:val>
                                        </p:tav>
                                        <p:tav tm="100000">
                                          <p:val>
                                            <p:strVal val="#ppt_x"/>
                                          </p:val>
                                        </p:tav>
                                      </p:tavLst>
                                    </p:anim>
                                    <p:anim calcmode="lin" valueType="num">
                                      <p:cBhvr additive="base">
                                        <p:cTn id="12" dur="75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6243437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91756963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23304663"/>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9019251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3557435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746208747"/>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34653713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7148957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34221447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845008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尾页">
    <p:spTree>
      <p:nvGrpSpPr>
        <p:cNvPr id="1" name=""/>
        <p:cNvGrpSpPr/>
        <p:nvPr/>
      </p:nvGrpSpPr>
      <p:grpSpPr>
        <a:xfrm>
          <a:off x="0" y="0"/>
          <a:ext cx="0" cy="0"/>
          <a:chOff x="0" y="0"/>
          <a:chExt cx="0" cy="0"/>
        </a:xfrm>
      </p:grpSpPr>
    </p:spTree>
    <p:extLst>
      <p:ext uri="{BB962C8B-B14F-4D97-AF65-F5344CB8AC3E}">
        <p14:creationId xmlns:p14="http://schemas.microsoft.com/office/powerpoint/2010/main" val="428429216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19699797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568080935"/>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9960865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668368074"/>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4849047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325584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361395539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2284213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1432483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115660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791025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0274677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6448491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427845850"/>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6017631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7509058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872572508"/>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6482017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70883320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36762747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71631040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002 Intro">
  <p:cSld name="002 Intro">
    <p:spTree>
      <p:nvGrpSpPr>
        <p:cNvPr id="1" name="Shape 76"/>
        <p:cNvGrpSpPr/>
        <p:nvPr/>
      </p:nvGrpSpPr>
      <p:grpSpPr>
        <a:xfrm>
          <a:off x="0" y="0"/>
          <a:ext cx="0" cy="0"/>
          <a:chOff x="0" y="0"/>
          <a:chExt cx="0" cy="0"/>
        </a:xfrm>
      </p:grpSpPr>
      <p:sp>
        <p:nvSpPr>
          <p:cNvPr id="77" name="Google Shape;77;p4"/>
          <p:cNvSpPr/>
          <p:nvPr/>
        </p:nvSpPr>
        <p:spPr>
          <a:xfrm rot="9167139">
            <a:off x="5054820" y="-685057"/>
            <a:ext cx="6772836" cy="7976631"/>
          </a:xfrm>
          <a:custGeom>
            <a:avLst/>
            <a:gdLst/>
            <a:ahLst/>
            <a:cxnLst/>
            <a:rect l="l" t="t" r="r" b="b"/>
            <a:pathLst>
              <a:path w="1634490" h="1925002" extrusionOk="0">
                <a:moveTo>
                  <a:pt x="444818" y="0"/>
                </a:moveTo>
                <a:lnTo>
                  <a:pt x="1634490" y="338138"/>
                </a:lnTo>
                <a:lnTo>
                  <a:pt x="1612582" y="414338"/>
                </a:lnTo>
                <a:lnTo>
                  <a:pt x="1563053" y="400050"/>
                </a:lnTo>
                <a:cubicBezTo>
                  <a:pt x="1559243" y="384810"/>
                  <a:pt x="1546860" y="372428"/>
                  <a:pt x="1530668" y="367665"/>
                </a:cubicBezTo>
                <a:cubicBezTo>
                  <a:pt x="1505903" y="360997"/>
                  <a:pt x="1480185" y="375285"/>
                  <a:pt x="1472565" y="400050"/>
                </a:cubicBezTo>
                <a:cubicBezTo>
                  <a:pt x="1465898" y="424815"/>
                  <a:pt x="1480185" y="450533"/>
                  <a:pt x="1504950" y="458153"/>
                </a:cubicBezTo>
                <a:cubicBezTo>
                  <a:pt x="1521143" y="462915"/>
                  <a:pt x="1538288" y="458153"/>
                  <a:pt x="1550670" y="446722"/>
                </a:cubicBezTo>
                <a:lnTo>
                  <a:pt x="1600200" y="461010"/>
                </a:lnTo>
                <a:lnTo>
                  <a:pt x="1564005" y="587693"/>
                </a:lnTo>
                <a:lnTo>
                  <a:pt x="1514475" y="573405"/>
                </a:lnTo>
                <a:cubicBezTo>
                  <a:pt x="1510665" y="558165"/>
                  <a:pt x="1498282" y="545783"/>
                  <a:pt x="1482090" y="541020"/>
                </a:cubicBezTo>
                <a:cubicBezTo>
                  <a:pt x="1457325" y="534353"/>
                  <a:pt x="1431607" y="548640"/>
                  <a:pt x="1423988" y="573405"/>
                </a:cubicBezTo>
                <a:cubicBezTo>
                  <a:pt x="1417320" y="598170"/>
                  <a:pt x="1431607" y="623888"/>
                  <a:pt x="1456373" y="631508"/>
                </a:cubicBezTo>
                <a:cubicBezTo>
                  <a:pt x="1472565" y="636270"/>
                  <a:pt x="1489710" y="631508"/>
                  <a:pt x="1502093" y="620078"/>
                </a:cubicBezTo>
                <a:lnTo>
                  <a:pt x="1551623" y="634365"/>
                </a:lnTo>
                <a:lnTo>
                  <a:pt x="1515428" y="761048"/>
                </a:lnTo>
                <a:lnTo>
                  <a:pt x="1465898" y="746760"/>
                </a:lnTo>
                <a:cubicBezTo>
                  <a:pt x="1462088" y="731520"/>
                  <a:pt x="1449705" y="719138"/>
                  <a:pt x="1433513" y="714375"/>
                </a:cubicBezTo>
                <a:cubicBezTo>
                  <a:pt x="1408748" y="707708"/>
                  <a:pt x="1383030" y="721995"/>
                  <a:pt x="1375410" y="746760"/>
                </a:cubicBezTo>
                <a:cubicBezTo>
                  <a:pt x="1368743" y="771525"/>
                  <a:pt x="1383030" y="797243"/>
                  <a:pt x="1407795" y="804863"/>
                </a:cubicBezTo>
                <a:cubicBezTo>
                  <a:pt x="1423988" y="809625"/>
                  <a:pt x="1441132" y="804863"/>
                  <a:pt x="1453515" y="793433"/>
                </a:cubicBezTo>
                <a:lnTo>
                  <a:pt x="1503045" y="807720"/>
                </a:lnTo>
                <a:lnTo>
                  <a:pt x="1466850" y="934402"/>
                </a:lnTo>
                <a:lnTo>
                  <a:pt x="1417320" y="920115"/>
                </a:lnTo>
                <a:cubicBezTo>
                  <a:pt x="1413510" y="904875"/>
                  <a:pt x="1401128" y="892493"/>
                  <a:pt x="1384935" y="887730"/>
                </a:cubicBezTo>
                <a:cubicBezTo>
                  <a:pt x="1360170" y="881063"/>
                  <a:pt x="1334453" y="895350"/>
                  <a:pt x="1326832" y="920115"/>
                </a:cubicBezTo>
                <a:cubicBezTo>
                  <a:pt x="1320165" y="944880"/>
                  <a:pt x="1334453" y="970598"/>
                  <a:pt x="1359218" y="978218"/>
                </a:cubicBezTo>
                <a:cubicBezTo>
                  <a:pt x="1375410" y="982980"/>
                  <a:pt x="1392555" y="978218"/>
                  <a:pt x="1404938" y="966788"/>
                </a:cubicBezTo>
                <a:lnTo>
                  <a:pt x="1454468" y="981075"/>
                </a:lnTo>
                <a:lnTo>
                  <a:pt x="1418273" y="1107758"/>
                </a:lnTo>
                <a:lnTo>
                  <a:pt x="1368743" y="1093470"/>
                </a:lnTo>
                <a:cubicBezTo>
                  <a:pt x="1364932" y="1078230"/>
                  <a:pt x="1352550" y="1065848"/>
                  <a:pt x="1336357" y="1061085"/>
                </a:cubicBezTo>
                <a:cubicBezTo>
                  <a:pt x="1311593" y="1054418"/>
                  <a:pt x="1285875" y="1068705"/>
                  <a:pt x="1278255" y="1093470"/>
                </a:cubicBezTo>
                <a:cubicBezTo>
                  <a:pt x="1271588" y="1118235"/>
                  <a:pt x="1285875" y="1143953"/>
                  <a:pt x="1310640" y="1151573"/>
                </a:cubicBezTo>
                <a:cubicBezTo>
                  <a:pt x="1326832" y="1156335"/>
                  <a:pt x="1343978" y="1151573"/>
                  <a:pt x="1356360" y="1140143"/>
                </a:cubicBezTo>
                <a:lnTo>
                  <a:pt x="1405890" y="1154430"/>
                </a:lnTo>
                <a:lnTo>
                  <a:pt x="1369695" y="1281113"/>
                </a:lnTo>
                <a:lnTo>
                  <a:pt x="1320165" y="1266825"/>
                </a:lnTo>
                <a:cubicBezTo>
                  <a:pt x="1316355" y="1251585"/>
                  <a:pt x="1303973" y="1239203"/>
                  <a:pt x="1287780" y="1234440"/>
                </a:cubicBezTo>
                <a:cubicBezTo>
                  <a:pt x="1263015" y="1227773"/>
                  <a:pt x="1237298" y="1242060"/>
                  <a:pt x="1229678" y="1266825"/>
                </a:cubicBezTo>
                <a:cubicBezTo>
                  <a:pt x="1223010" y="1291590"/>
                  <a:pt x="1237298" y="1317308"/>
                  <a:pt x="1262063" y="1324928"/>
                </a:cubicBezTo>
                <a:cubicBezTo>
                  <a:pt x="1278255" y="1329690"/>
                  <a:pt x="1295400" y="1324928"/>
                  <a:pt x="1307782" y="1313498"/>
                </a:cubicBezTo>
                <a:lnTo>
                  <a:pt x="1357313" y="1327785"/>
                </a:lnTo>
                <a:lnTo>
                  <a:pt x="1321118" y="1454468"/>
                </a:lnTo>
                <a:lnTo>
                  <a:pt x="1271588" y="1440180"/>
                </a:lnTo>
                <a:cubicBezTo>
                  <a:pt x="1267778" y="1424940"/>
                  <a:pt x="1255395" y="1412558"/>
                  <a:pt x="1239203" y="1407795"/>
                </a:cubicBezTo>
                <a:cubicBezTo>
                  <a:pt x="1214438" y="1401128"/>
                  <a:pt x="1188720" y="1415415"/>
                  <a:pt x="1181100" y="1440180"/>
                </a:cubicBezTo>
                <a:cubicBezTo>
                  <a:pt x="1174432" y="1464945"/>
                  <a:pt x="1188720" y="1490663"/>
                  <a:pt x="1213485" y="1498283"/>
                </a:cubicBezTo>
                <a:cubicBezTo>
                  <a:pt x="1229678" y="1503045"/>
                  <a:pt x="1246823" y="1498283"/>
                  <a:pt x="1259205" y="1486853"/>
                </a:cubicBezTo>
                <a:lnTo>
                  <a:pt x="1308735" y="1501140"/>
                </a:lnTo>
                <a:lnTo>
                  <a:pt x="1272540" y="1627823"/>
                </a:lnTo>
                <a:lnTo>
                  <a:pt x="1223010" y="1613535"/>
                </a:lnTo>
                <a:cubicBezTo>
                  <a:pt x="1219200" y="1598295"/>
                  <a:pt x="1206818" y="1585913"/>
                  <a:pt x="1190625" y="1581150"/>
                </a:cubicBezTo>
                <a:cubicBezTo>
                  <a:pt x="1165860" y="1574483"/>
                  <a:pt x="1140143" y="1588770"/>
                  <a:pt x="1132523" y="1613535"/>
                </a:cubicBezTo>
                <a:cubicBezTo>
                  <a:pt x="1125855" y="1638300"/>
                  <a:pt x="1140143" y="1664018"/>
                  <a:pt x="1164907" y="1671638"/>
                </a:cubicBezTo>
                <a:cubicBezTo>
                  <a:pt x="1181100" y="1676400"/>
                  <a:pt x="1198245" y="1671638"/>
                  <a:pt x="1210628" y="1660208"/>
                </a:cubicBezTo>
                <a:lnTo>
                  <a:pt x="1260157" y="1674495"/>
                </a:lnTo>
                <a:lnTo>
                  <a:pt x="1223963" y="1801178"/>
                </a:lnTo>
                <a:lnTo>
                  <a:pt x="1174432" y="1786890"/>
                </a:lnTo>
                <a:cubicBezTo>
                  <a:pt x="1170623" y="1771650"/>
                  <a:pt x="1158240" y="1759268"/>
                  <a:pt x="1142048" y="1754505"/>
                </a:cubicBezTo>
                <a:cubicBezTo>
                  <a:pt x="1117282" y="1747838"/>
                  <a:pt x="1091565" y="1762125"/>
                  <a:pt x="1083945" y="1786890"/>
                </a:cubicBezTo>
                <a:cubicBezTo>
                  <a:pt x="1077278" y="1811655"/>
                  <a:pt x="1091565" y="1837373"/>
                  <a:pt x="1116330" y="1844993"/>
                </a:cubicBezTo>
                <a:cubicBezTo>
                  <a:pt x="1132523" y="1849755"/>
                  <a:pt x="1149668" y="1844993"/>
                  <a:pt x="1162050" y="1833563"/>
                </a:cubicBezTo>
                <a:lnTo>
                  <a:pt x="1211580" y="1847850"/>
                </a:lnTo>
                <a:lnTo>
                  <a:pt x="1189673" y="1925003"/>
                </a:lnTo>
                <a:lnTo>
                  <a:pt x="0" y="1586865"/>
                </a:lnTo>
                <a:lnTo>
                  <a:pt x="444818" y="0"/>
                </a:lnTo>
                <a:close/>
              </a:path>
            </a:pathLst>
          </a:custGeom>
          <a:solidFill>
            <a:srgbClr val="FFFFFF"/>
          </a:solidFill>
          <a:ln w="19050" cap="flat" cmpd="sng">
            <a:solidFill>
              <a:srgbClr val="F9BC6E"/>
            </a:solidFill>
            <a:prstDash val="solid"/>
            <a:round/>
            <a:headEnd type="none" w="sm" len="sm"/>
            <a:tailEnd type="none" w="sm" len="sm"/>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78" name="Google Shape;78;p4"/>
          <p:cNvGrpSpPr/>
          <p:nvPr/>
        </p:nvGrpSpPr>
        <p:grpSpPr>
          <a:xfrm>
            <a:off x="234254" y="500774"/>
            <a:ext cx="5272441" cy="5604964"/>
            <a:chOff x="1712498" y="767350"/>
            <a:chExt cx="5272441" cy="5604964"/>
          </a:xfrm>
        </p:grpSpPr>
        <p:sp>
          <p:nvSpPr>
            <p:cNvPr id="79" name="Google Shape;79;p4"/>
            <p:cNvSpPr/>
            <p:nvPr/>
          </p:nvSpPr>
          <p:spPr>
            <a:xfrm>
              <a:off x="1712498" y="767350"/>
              <a:ext cx="5272441" cy="5604964"/>
            </a:xfrm>
            <a:custGeom>
              <a:avLst/>
              <a:gdLst/>
              <a:ahLst/>
              <a:cxnLst/>
              <a:rect l="l" t="t" r="r" b="b"/>
              <a:pathLst>
                <a:path w="1381124" h="1893569" extrusionOk="0">
                  <a:moveTo>
                    <a:pt x="0" y="0"/>
                  </a:moveTo>
                  <a:lnTo>
                    <a:pt x="1216343" y="0"/>
                  </a:lnTo>
                  <a:cubicBezTo>
                    <a:pt x="1306830" y="0"/>
                    <a:pt x="1381125" y="74295"/>
                    <a:pt x="1381125" y="164782"/>
                  </a:cubicBezTo>
                  <a:lnTo>
                    <a:pt x="1381125" y="1728788"/>
                  </a:lnTo>
                  <a:cubicBezTo>
                    <a:pt x="1381125" y="1819275"/>
                    <a:pt x="1306830" y="1893570"/>
                    <a:pt x="1216343" y="1893570"/>
                  </a:cubicBezTo>
                  <a:lnTo>
                    <a:pt x="0" y="1893570"/>
                  </a:lnTo>
                  <a:lnTo>
                    <a:pt x="0" y="0"/>
                  </a:lnTo>
                  <a:close/>
                </a:path>
              </a:pathLst>
            </a:custGeom>
            <a:solidFill>
              <a:srgbClr val="FBEFE2"/>
            </a:solidFill>
            <a:ln>
              <a:noFill/>
            </a:ln>
            <a:effectLst>
              <a:outerShdw blurRad="63500" algn="ctr" rotWithShape="0">
                <a:srgbClr val="000000">
                  <a:alpha val="4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 name="Google Shape;80;p4"/>
            <p:cNvSpPr/>
            <p:nvPr/>
          </p:nvSpPr>
          <p:spPr>
            <a:xfrm>
              <a:off x="2550742" y="1435500"/>
              <a:ext cx="4084808" cy="4401082"/>
            </a:xfrm>
            <a:custGeom>
              <a:avLst/>
              <a:gdLst/>
              <a:ahLst/>
              <a:cxnLst/>
              <a:rect l="l" t="t" r="r" b="b"/>
              <a:pathLst>
                <a:path w="940117" h="1486852" extrusionOk="0">
                  <a:moveTo>
                    <a:pt x="24765" y="204788"/>
                  </a:moveTo>
                  <a:cubicBezTo>
                    <a:pt x="321945" y="204788"/>
                    <a:pt x="619125" y="204788"/>
                    <a:pt x="915352" y="204788"/>
                  </a:cubicBezTo>
                  <a:cubicBezTo>
                    <a:pt x="928688" y="204788"/>
                    <a:pt x="940118" y="216217"/>
                    <a:pt x="940118" y="229552"/>
                  </a:cubicBezTo>
                  <a:lnTo>
                    <a:pt x="940118" y="229552"/>
                  </a:lnTo>
                  <a:cubicBezTo>
                    <a:pt x="940118" y="242888"/>
                    <a:pt x="928688" y="254317"/>
                    <a:pt x="915352" y="254317"/>
                  </a:cubicBezTo>
                  <a:cubicBezTo>
                    <a:pt x="618173" y="254317"/>
                    <a:pt x="320993" y="254317"/>
                    <a:pt x="24765" y="254317"/>
                  </a:cubicBezTo>
                  <a:cubicBezTo>
                    <a:pt x="11430" y="254317"/>
                    <a:pt x="0" y="242888"/>
                    <a:pt x="0" y="229552"/>
                  </a:cubicBezTo>
                  <a:lnTo>
                    <a:pt x="0" y="229552"/>
                  </a:lnTo>
                  <a:cubicBezTo>
                    <a:pt x="0" y="216217"/>
                    <a:pt x="11430" y="204788"/>
                    <a:pt x="24765" y="204788"/>
                  </a:cubicBezTo>
                  <a:lnTo>
                    <a:pt x="24765" y="204788"/>
                  </a:lnTo>
                  <a:close/>
                  <a:moveTo>
                    <a:pt x="24765" y="0"/>
                  </a:moveTo>
                  <a:lnTo>
                    <a:pt x="915352" y="0"/>
                  </a:lnTo>
                  <a:cubicBezTo>
                    <a:pt x="928688" y="0"/>
                    <a:pt x="940118" y="11430"/>
                    <a:pt x="940118" y="24765"/>
                  </a:cubicBezTo>
                  <a:lnTo>
                    <a:pt x="940118" y="24765"/>
                  </a:lnTo>
                  <a:cubicBezTo>
                    <a:pt x="940118" y="38100"/>
                    <a:pt x="928688" y="49530"/>
                    <a:pt x="915352" y="49530"/>
                  </a:cubicBezTo>
                  <a:lnTo>
                    <a:pt x="24765" y="49530"/>
                  </a:lnTo>
                  <a:cubicBezTo>
                    <a:pt x="11430" y="49530"/>
                    <a:pt x="0" y="38100"/>
                    <a:pt x="0" y="24765"/>
                  </a:cubicBezTo>
                  <a:lnTo>
                    <a:pt x="0" y="24765"/>
                  </a:lnTo>
                  <a:cubicBezTo>
                    <a:pt x="0" y="10477"/>
                    <a:pt x="11430" y="0"/>
                    <a:pt x="24765" y="0"/>
                  </a:cubicBezTo>
                  <a:lnTo>
                    <a:pt x="24765" y="0"/>
                  </a:lnTo>
                  <a:close/>
                  <a:moveTo>
                    <a:pt x="24765" y="410527"/>
                  </a:moveTo>
                  <a:cubicBezTo>
                    <a:pt x="321945" y="410527"/>
                    <a:pt x="619125" y="410527"/>
                    <a:pt x="915352" y="410527"/>
                  </a:cubicBezTo>
                  <a:cubicBezTo>
                    <a:pt x="928688" y="410527"/>
                    <a:pt x="940118" y="421957"/>
                    <a:pt x="940118" y="435292"/>
                  </a:cubicBezTo>
                  <a:lnTo>
                    <a:pt x="940118" y="435292"/>
                  </a:lnTo>
                  <a:cubicBezTo>
                    <a:pt x="940118" y="448627"/>
                    <a:pt x="928688" y="460057"/>
                    <a:pt x="915352" y="460057"/>
                  </a:cubicBezTo>
                  <a:cubicBezTo>
                    <a:pt x="618173" y="460057"/>
                    <a:pt x="320993" y="460057"/>
                    <a:pt x="24765" y="460057"/>
                  </a:cubicBezTo>
                  <a:cubicBezTo>
                    <a:pt x="11430" y="460057"/>
                    <a:pt x="0" y="448627"/>
                    <a:pt x="0" y="435292"/>
                  </a:cubicBezTo>
                  <a:lnTo>
                    <a:pt x="0" y="435292"/>
                  </a:lnTo>
                  <a:cubicBezTo>
                    <a:pt x="0" y="421005"/>
                    <a:pt x="11430" y="410527"/>
                    <a:pt x="24765" y="410527"/>
                  </a:cubicBezTo>
                  <a:lnTo>
                    <a:pt x="24765" y="410527"/>
                  </a:lnTo>
                  <a:close/>
                  <a:moveTo>
                    <a:pt x="24765" y="615315"/>
                  </a:moveTo>
                  <a:cubicBezTo>
                    <a:pt x="321945" y="615315"/>
                    <a:pt x="619125" y="615315"/>
                    <a:pt x="915352" y="615315"/>
                  </a:cubicBezTo>
                  <a:cubicBezTo>
                    <a:pt x="928688" y="615315"/>
                    <a:pt x="940118" y="626745"/>
                    <a:pt x="940118" y="640080"/>
                  </a:cubicBezTo>
                  <a:lnTo>
                    <a:pt x="940118" y="640080"/>
                  </a:lnTo>
                  <a:cubicBezTo>
                    <a:pt x="940118" y="653415"/>
                    <a:pt x="928688" y="664845"/>
                    <a:pt x="915352" y="664845"/>
                  </a:cubicBezTo>
                  <a:cubicBezTo>
                    <a:pt x="618173" y="664845"/>
                    <a:pt x="320993" y="664845"/>
                    <a:pt x="24765" y="664845"/>
                  </a:cubicBezTo>
                  <a:cubicBezTo>
                    <a:pt x="11430" y="664845"/>
                    <a:pt x="0" y="653415"/>
                    <a:pt x="0" y="640080"/>
                  </a:cubicBezTo>
                  <a:lnTo>
                    <a:pt x="0" y="640080"/>
                  </a:lnTo>
                  <a:cubicBezTo>
                    <a:pt x="0" y="626745"/>
                    <a:pt x="11430" y="615315"/>
                    <a:pt x="24765" y="615315"/>
                  </a:cubicBezTo>
                  <a:lnTo>
                    <a:pt x="24765" y="615315"/>
                  </a:lnTo>
                  <a:close/>
                  <a:moveTo>
                    <a:pt x="24765" y="821055"/>
                  </a:moveTo>
                  <a:cubicBezTo>
                    <a:pt x="321945" y="821055"/>
                    <a:pt x="619125" y="821055"/>
                    <a:pt x="915352" y="821055"/>
                  </a:cubicBezTo>
                  <a:cubicBezTo>
                    <a:pt x="928688" y="821055"/>
                    <a:pt x="940118" y="832485"/>
                    <a:pt x="940118" y="845820"/>
                  </a:cubicBezTo>
                  <a:lnTo>
                    <a:pt x="940118" y="845820"/>
                  </a:lnTo>
                  <a:cubicBezTo>
                    <a:pt x="940118" y="859155"/>
                    <a:pt x="928688" y="870585"/>
                    <a:pt x="915352" y="870585"/>
                  </a:cubicBezTo>
                  <a:cubicBezTo>
                    <a:pt x="618173" y="870585"/>
                    <a:pt x="320993" y="870585"/>
                    <a:pt x="24765" y="870585"/>
                  </a:cubicBezTo>
                  <a:cubicBezTo>
                    <a:pt x="11430" y="870585"/>
                    <a:pt x="0" y="859155"/>
                    <a:pt x="0" y="845820"/>
                  </a:cubicBezTo>
                  <a:lnTo>
                    <a:pt x="0" y="845820"/>
                  </a:lnTo>
                  <a:cubicBezTo>
                    <a:pt x="0" y="831532"/>
                    <a:pt x="11430" y="821055"/>
                    <a:pt x="24765" y="821055"/>
                  </a:cubicBezTo>
                  <a:lnTo>
                    <a:pt x="24765" y="821055"/>
                  </a:lnTo>
                  <a:close/>
                  <a:moveTo>
                    <a:pt x="24765" y="1025842"/>
                  </a:moveTo>
                  <a:cubicBezTo>
                    <a:pt x="321945" y="1025842"/>
                    <a:pt x="619125" y="1025842"/>
                    <a:pt x="915352" y="1025842"/>
                  </a:cubicBezTo>
                  <a:cubicBezTo>
                    <a:pt x="928688" y="1025842"/>
                    <a:pt x="940118" y="1037272"/>
                    <a:pt x="940118" y="1050607"/>
                  </a:cubicBezTo>
                  <a:lnTo>
                    <a:pt x="940118" y="1050607"/>
                  </a:lnTo>
                  <a:cubicBezTo>
                    <a:pt x="940118" y="1063942"/>
                    <a:pt x="928688" y="1075373"/>
                    <a:pt x="915352" y="1075373"/>
                  </a:cubicBezTo>
                  <a:cubicBezTo>
                    <a:pt x="618173" y="1075373"/>
                    <a:pt x="320993" y="1075373"/>
                    <a:pt x="24765" y="1075373"/>
                  </a:cubicBezTo>
                  <a:cubicBezTo>
                    <a:pt x="11430" y="1075373"/>
                    <a:pt x="0" y="1063942"/>
                    <a:pt x="0" y="1050607"/>
                  </a:cubicBezTo>
                  <a:lnTo>
                    <a:pt x="0" y="1050607"/>
                  </a:lnTo>
                  <a:cubicBezTo>
                    <a:pt x="0" y="1037272"/>
                    <a:pt x="11430" y="1025842"/>
                    <a:pt x="24765" y="1025842"/>
                  </a:cubicBezTo>
                  <a:lnTo>
                    <a:pt x="24765" y="1025842"/>
                  </a:lnTo>
                  <a:close/>
                  <a:moveTo>
                    <a:pt x="24765" y="1231582"/>
                  </a:moveTo>
                  <a:cubicBezTo>
                    <a:pt x="321945" y="1231582"/>
                    <a:pt x="619125" y="1231582"/>
                    <a:pt x="915352" y="1231582"/>
                  </a:cubicBezTo>
                  <a:cubicBezTo>
                    <a:pt x="928688" y="1231582"/>
                    <a:pt x="940118" y="1243013"/>
                    <a:pt x="940118" y="1256348"/>
                  </a:cubicBezTo>
                  <a:lnTo>
                    <a:pt x="940118" y="1256348"/>
                  </a:lnTo>
                  <a:cubicBezTo>
                    <a:pt x="940118" y="1269682"/>
                    <a:pt x="928688" y="1281113"/>
                    <a:pt x="915352" y="1281113"/>
                  </a:cubicBezTo>
                  <a:cubicBezTo>
                    <a:pt x="618173" y="1281113"/>
                    <a:pt x="320993" y="1281113"/>
                    <a:pt x="24765" y="1281113"/>
                  </a:cubicBezTo>
                  <a:cubicBezTo>
                    <a:pt x="11430" y="1281113"/>
                    <a:pt x="0" y="1269682"/>
                    <a:pt x="0" y="1256348"/>
                  </a:cubicBezTo>
                  <a:lnTo>
                    <a:pt x="0" y="1256348"/>
                  </a:lnTo>
                  <a:cubicBezTo>
                    <a:pt x="0" y="1243013"/>
                    <a:pt x="11430" y="1231582"/>
                    <a:pt x="24765" y="1231582"/>
                  </a:cubicBezTo>
                  <a:lnTo>
                    <a:pt x="24765" y="1231582"/>
                  </a:lnTo>
                  <a:close/>
                  <a:moveTo>
                    <a:pt x="24765" y="1437323"/>
                  </a:moveTo>
                  <a:lnTo>
                    <a:pt x="915352" y="1437323"/>
                  </a:lnTo>
                  <a:cubicBezTo>
                    <a:pt x="928688" y="1437323"/>
                    <a:pt x="940118" y="1448752"/>
                    <a:pt x="940118" y="1462088"/>
                  </a:cubicBezTo>
                  <a:lnTo>
                    <a:pt x="940118" y="1462088"/>
                  </a:lnTo>
                  <a:cubicBezTo>
                    <a:pt x="940118" y="1475423"/>
                    <a:pt x="928688" y="1486852"/>
                    <a:pt x="915352" y="1486852"/>
                  </a:cubicBezTo>
                  <a:lnTo>
                    <a:pt x="24765" y="1486852"/>
                  </a:lnTo>
                  <a:cubicBezTo>
                    <a:pt x="11430" y="1486852"/>
                    <a:pt x="0" y="1475423"/>
                    <a:pt x="0" y="1462088"/>
                  </a:cubicBezTo>
                  <a:lnTo>
                    <a:pt x="0" y="1462088"/>
                  </a:lnTo>
                  <a:cubicBezTo>
                    <a:pt x="0" y="1447800"/>
                    <a:pt x="11430" y="1437323"/>
                    <a:pt x="24765" y="1437323"/>
                  </a:cubicBezTo>
                  <a:close/>
                </a:path>
              </a:pathLst>
            </a:custGeom>
            <a:solidFill>
              <a:srgbClr val="F6E2C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 name="Google Shape;81;p4"/>
            <p:cNvSpPr/>
            <p:nvPr/>
          </p:nvSpPr>
          <p:spPr>
            <a:xfrm>
              <a:off x="1887150" y="10466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82" name="Google Shape;82;p4"/>
            <p:cNvSpPr/>
            <p:nvPr/>
          </p:nvSpPr>
          <p:spPr>
            <a:xfrm>
              <a:off x="1883238" y="21408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83" name="Google Shape;83;p4"/>
            <p:cNvSpPr/>
            <p:nvPr/>
          </p:nvSpPr>
          <p:spPr>
            <a:xfrm>
              <a:off x="1887150" y="32564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84" name="Google Shape;84;p4"/>
            <p:cNvSpPr/>
            <p:nvPr/>
          </p:nvSpPr>
          <p:spPr>
            <a:xfrm>
              <a:off x="1883238" y="42744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85" name="Google Shape;85;p4"/>
            <p:cNvSpPr/>
            <p:nvPr/>
          </p:nvSpPr>
          <p:spPr>
            <a:xfrm>
              <a:off x="1883238" y="54174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grpSp>
      <p:sp>
        <p:nvSpPr>
          <p:cNvPr id="86" name="Google Shape;86;p4"/>
          <p:cNvSpPr txBox="1">
            <a:spLocks noGrp="1"/>
          </p:cNvSpPr>
          <p:nvPr>
            <p:ph type="title"/>
          </p:nvPr>
        </p:nvSpPr>
        <p:spPr>
          <a:xfrm>
            <a:off x="1169425" y="1418325"/>
            <a:ext cx="3895800" cy="4160400"/>
          </a:xfrm>
          <a:prstGeom prst="rect">
            <a:avLst/>
          </a:prstGeom>
        </p:spPr>
        <p:txBody>
          <a:bodyPr spcFirstLastPara="1" wrap="square" lIns="121900" tIns="121900" rIns="121900" bIns="121900" anchor="t" anchorCtr="0">
            <a:noAutofit/>
          </a:bodyPr>
          <a:lstStyle>
            <a:lvl1pPr marL="0" marR="0" lvl="0" indent="0" rtl="0">
              <a:lnSpc>
                <a:spcPct val="100000"/>
              </a:lnSpc>
              <a:spcBef>
                <a:spcPts val="0"/>
              </a:spcBef>
              <a:spcAft>
                <a:spcPts val="0"/>
              </a:spcAft>
              <a:buClr>
                <a:schemeClr val="dk1"/>
              </a:buClr>
              <a:buSzPts val="7000"/>
              <a:buFont typeface="Aldrich"/>
              <a:buNone/>
              <a:defRPr sz="7000" b="0"/>
            </a:lvl1pPr>
            <a:lvl2pPr lvl="1"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2pPr>
            <a:lvl3pPr lvl="2"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3pPr>
            <a:lvl4pPr lvl="3"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4pPr>
            <a:lvl5pPr lvl="4"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5pPr>
            <a:lvl6pPr lvl="5"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6pPr>
            <a:lvl7pPr lvl="6"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7pPr>
            <a:lvl8pPr lvl="7"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8pPr>
            <a:lvl9pPr lvl="8"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9pPr>
          </a:lstStyle>
          <a:p>
            <a:endParaRPr/>
          </a:p>
        </p:txBody>
      </p:sp>
      <p:sp>
        <p:nvSpPr>
          <p:cNvPr id="87" name="Google Shape;87;p4"/>
          <p:cNvSpPr txBox="1">
            <a:spLocks noGrp="1"/>
          </p:cNvSpPr>
          <p:nvPr>
            <p:ph type="body" idx="1"/>
          </p:nvPr>
        </p:nvSpPr>
        <p:spPr>
          <a:xfrm rot="-721606">
            <a:off x="6612571" y="508403"/>
            <a:ext cx="4096108" cy="5835640"/>
          </a:xfrm>
          <a:prstGeom prst="rect">
            <a:avLst/>
          </a:prstGeom>
        </p:spPr>
        <p:txBody>
          <a:bodyPr spcFirstLastPara="1" wrap="square" lIns="121900" tIns="121900" rIns="121900" bIns="121900" anchor="t" anchorCtr="0">
            <a:noAutofit/>
          </a:bodyPr>
          <a:lstStyle>
            <a:lvl1pPr marL="457200" lvl="0" indent="-349250">
              <a:spcBef>
                <a:spcPts val="0"/>
              </a:spcBef>
              <a:spcAft>
                <a:spcPts val="0"/>
              </a:spcAft>
              <a:buSzPts val="1900"/>
              <a:buChar char="●"/>
              <a:defRPr/>
            </a:lvl1pPr>
            <a:lvl2pPr marL="914400" lvl="1" indent="-349250">
              <a:spcBef>
                <a:spcPts val="2100"/>
              </a:spcBef>
              <a:spcAft>
                <a:spcPts val="0"/>
              </a:spcAft>
              <a:buSzPts val="1900"/>
              <a:buChar char="○"/>
              <a:defRPr/>
            </a:lvl2pPr>
            <a:lvl3pPr marL="1371600" lvl="2" indent="-349250">
              <a:spcBef>
                <a:spcPts val="2100"/>
              </a:spcBef>
              <a:spcAft>
                <a:spcPts val="0"/>
              </a:spcAft>
              <a:buSzPts val="1900"/>
              <a:buChar char="■"/>
              <a:defRPr/>
            </a:lvl3pPr>
            <a:lvl4pPr marL="1828800" lvl="3" indent="-349250">
              <a:spcBef>
                <a:spcPts val="2100"/>
              </a:spcBef>
              <a:spcAft>
                <a:spcPts val="0"/>
              </a:spcAft>
              <a:buSzPts val="1900"/>
              <a:buChar char="●"/>
              <a:defRPr/>
            </a:lvl4pPr>
            <a:lvl5pPr marL="2286000" lvl="4" indent="-349250">
              <a:spcBef>
                <a:spcPts val="2100"/>
              </a:spcBef>
              <a:spcAft>
                <a:spcPts val="0"/>
              </a:spcAft>
              <a:buSzPts val="1900"/>
              <a:buChar char="○"/>
              <a:defRPr/>
            </a:lvl5pPr>
            <a:lvl6pPr marL="2743200" lvl="5" indent="-349250">
              <a:spcBef>
                <a:spcPts val="2100"/>
              </a:spcBef>
              <a:spcAft>
                <a:spcPts val="0"/>
              </a:spcAft>
              <a:buSzPts val="1900"/>
              <a:buChar char="■"/>
              <a:defRPr/>
            </a:lvl6pPr>
            <a:lvl7pPr marL="3200400" lvl="6" indent="-349250">
              <a:spcBef>
                <a:spcPts val="2100"/>
              </a:spcBef>
              <a:spcAft>
                <a:spcPts val="0"/>
              </a:spcAft>
              <a:buSzPts val="1900"/>
              <a:buChar char="●"/>
              <a:defRPr/>
            </a:lvl7pPr>
            <a:lvl8pPr marL="3657600" lvl="7" indent="-349250">
              <a:spcBef>
                <a:spcPts val="2100"/>
              </a:spcBef>
              <a:spcAft>
                <a:spcPts val="0"/>
              </a:spcAft>
              <a:buSzPts val="1900"/>
              <a:buChar char="○"/>
              <a:defRPr/>
            </a:lvl8pPr>
            <a:lvl9pPr marL="4114800" lvl="8" indent="-349250">
              <a:spcBef>
                <a:spcPts val="2100"/>
              </a:spcBef>
              <a:spcAft>
                <a:spcPts val="2100"/>
              </a:spcAft>
              <a:buSzPts val="1900"/>
              <a:buChar char="■"/>
              <a:defRPr/>
            </a:lvl9pPr>
          </a:lstStyle>
          <a:p>
            <a:endParaRPr/>
          </a:p>
        </p:txBody>
      </p:sp>
      <p:grpSp>
        <p:nvGrpSpPr>
          <p:cNvPr id="88" name="Google Shape;88;p4"/>
          <p:cNvGrpSpPr/>
          <p:nvPr/>
        </p:nvGrpSpPr>
        <p:grpSpPr>
          <a:xfrm rot="-10661423">
            <a:off x="11146622" y="-787022"/>
            <a:ext cx="957505" cy="4380657"/>
            <a:chOff x="8286350" y="2240498"/>
            <a:chExt cx="957493" cy="4380603"/>
          </a:xfrm>
        </p:grpSpPr>
        <p:sp>
          <p:nvSpPr>
            <p:cNvPr id="89" name="Google Shape;89;p4"/>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 name="Google Shape;90;p4"/>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 name="Google Shape;91;p4"/>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92" name="Google Shape;92;p4"/>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 name="Google Shape;93;p4"/>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 name="Google Shape;94;p4"/>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 name="Google Shape;95;p4"/>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 name="Google Shape;96;p4"/>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7" name="Google Shape;97;p4"/>
          <p:cNvGrpSpPr/>
          <p:nvPr/>
        </p:nvGrpSpPr>
        <p:grpSpPr>
          <a:xfrm rot="-1341854">
            <a:off x="10669025" y="2459898"/>
            <a:ext cx="957510" cy="4380680"/>
            <a:chOff x="8286350" y="2240498"/>
            <a:chExt cx="957493" cy="4380603"/>
          </a:xfrm>
        </p:grpSpPr>
        <p:sp>
          <p:nvSpPr>
            <p:cNvPr id="98" name="Google Shape;98;p4"/>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 name="Google Shape;99;p4"/>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 name="Google Shape;100;p4"/>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101" name="Google Shape;101;p4"/>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 name="Google Shape;102;p4"/>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 name="Google Shape;103;p4"/>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 name="Google Shape;104;p4"/>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 name="Google Shape;105;p4"/>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1" name="Google Shape;8;p1"/>
          <p:cNvSpPr txBox="1">
            <a:spLocks noGrp="1"/>
          </p:cNvSpPr>
          <p:nvPr>
            <p:ph type="sldNum" idx="12"/>
          </p:nvPr>
        </p:nvSpPr>
        <p:spPr>
          <a:xfrm>
            <a:off x="11568426" y="5070650"/>
            <a:ext cx="731700" cy="524700"/>
          </a:xfrm>
          <a:prstGeom prst="rect">
            <a:avLst/>
          </a:prstGeom>
          <a:noFill/>
          <a:ln>
            <a:noFill/>
          </a:ln>
        </p:spPr>
        <p:txBody>
          <a:bodyPr spcFirstLastPara="1" wrap="square" lIns="121900" tIns="121900" rIns="121900" bIns="121900" anchor="ctr" anchorCtr="0">
            <a:noAutofit/>
          </a:bodyPr>
          <a:lstStyle>
            <a:lvl1pPr lvl="0" algn="r">
              <a:buNone/>
              <a:defRPr sz="1300">
                <a:solidFill>
                  <a:schemeClr val="bg1">
                    <a:lumMod val="50000"/>
                  </a:schemeClr>
                </a:solidFill>
                <a:latin typeface="#9Slide03 AmpleSoft Bold" pitchFamily="2" charset="0"/>
              </a:defRPr>
            </a:lvl1pPr>
            <a:lvl2pPr lvl="1" algn="r">
              <a:buNone/>
              <a:defRPr sz="1300">
                <a:solidFill>
                  <a:schemeClr val="dk2"/>
                </a:solidFill>
              </a:defRPr>
            </a:lvl2pPr>
            <a:lvl3pPr lvl="2" algn="r">
              <a:buNone/>
              <a:defRPr sz="1300">
                <a:solidFill>
                  <a:schemeClr val="dk2"/>
                </a:solidFill>
              </a:defRPr>
            </a:lvl3pPr>
            <a:lvl4pPr lvl="3" algn="r">
              <a:buNone/>
              <a:defRPr sz="1300">
                <a:solidFill>
                  <a:schemeClr val="dk2"/>
                </a:solidFill>
              </a:defRPr>
            </a:lvl4pPr>
            <a:lvl5pPr lvl="4" algn="r">
              <a:buNone/>
              <a:defRPr sz="1300">
                <a:solidFill>
                  <a:schemeClr val="dk2"/>
                </a:solidFill>
              </a:defRPr>
            </a:lvl5pPr>
            <a:lvl6pPr lvl="5" algn="r">
              <a:buNone/>
              <a:defRPr sz="1300">
                <a:solidFill>
                  <a:schemeClr val="dk2"/>
                </a:solidFill>
              </a:defRPr>
            </a:lvl6pPr>
            <a:lvl7pPr lvl="6" algn="r">
              <a:buNone/>
              <a:defRPr sz="1300">
                <a:solidFill>
                  <a:schemeClr val="dk2"/>
                </a:solidFill>
              </a:defRPr>
            </a:lvl7pPr>
            <a:lvl8pPr lvl="7" algn="r">
              <a:buNone/>
              <a:defRPr sz="1300">
                <a:solidFill>
                  <a:schemeClr val="dk2"/>
                </a:solidFill>
              </a:defRPr>
            </a:lvl8pPr>
            <a:lvl9pPr lvl="8" algn="r">
              <a:buNone/>
              <a:defRPr sz="1300">
                <a:solidFill>
                  <a:schemeClr val="dk2"/>
                </a:solidFill>
              </a:defRPr>
            </a:lvl9pPr>
          </a:lstStyle>
          <a:p>
            <a:r>
              <a:rPr lang="en-US" dirty="0"/>
              <a:t>HẢO</a:t>
            </a:r>
          </a:p>
        </p:txBody>
      </p:sp>
      <p:pic>
        <p:nvPicPr>
          <p:cNvPr id="33" name="Picture 3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508950" y="-6035040"/>
            <a:ext cx="2918460" cy="4968240"/>
          </a:xfrm>
          <a:prstGeom prst="rect">
            <a:avLst/>
          </a:prstGeom>
        </p:spPr>
      </p:pic>
    </p:spTree>
    <p:extLst>
      <p:ext uri="{BB962C8B-B14F-4D97-AF65-F5344CB8AC3E}">
        <p14:creationId xmlns:p14="http://schemas.microsoft.com/office/powerpoint/2010/main" val="242184776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2687065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xmlns=""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xmlns=""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xmlns=""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9601646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7482529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27323458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72483972"/>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93819004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295604020"/>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18766977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6637509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34919931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image" Target="NULL"/><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9.xml"/><Relationship Id="rId3" Type="http://schemas.openxmlformats.org/officeDocument/2006/relationships/slideLayout" Target="../slideLayouts/slideLayout94.xml"/><Relationship Id="rId7" Type="http://schemas.openxmlformats.org/officeDocument/2006/relationships/slideLayout" Target="../slideLayouts/slideLayout98.xml"/><Relationship Id="rId12" Type="http://schemas.openxmlformats.org/officeDocument/2006/relationships/theme" Target="../theme/theme10.xml"/><Relationship Id="rId2" Type="http://schemas.openxmlformats.org/officeDocument/2006/relationships/slideLayout" Target="../slideLayouts/slideLayout93.xml"/><Relationship Id="rId1" Type="http://schemas.openxmlformats.org/officeDocument/2006/relationships/slideLayout" Target="../slideLayouts/slideLayout92.xml"/><Relationship Id="rId6" Type="http://schemas.openxmlformats.org/officeDocument/2006/relationships/slideLayout" Target="../slideLayouts/slideLayout97.xml"/><Relationship Id="rId11" Type="http://schemas.openxmlformats.org/officeDocument/2006/relationships/slideLayout" Target="../slideLayouts/slideLayout102.xml"/><Relationship Id="rId5" Type="http://schemas.openxmlformats.org/officeDocument/2006/relationships/slideLayout" Target="../slideLayouts/slideLayout96.xml"/><Relationship Id="rId10" Type="http://schemas.openxmlformats.org/officeDocument/2006/relationships/slideLayout" Target="../slideLayouts/slideLayout101.xml"/><Relationship Id="rId4" Type="http://schemas.openxmlformats.org/officeDocument/2006/relationships/slideLayout" Target="../slideLayouts/slideLayout95.xml"/><Relationship Id="rId9" Type="http://schemas.openxmlformats.org/officeDocument/2006/relationships/slideLayout" Target="../slideLayouts/slideLayout10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0.xml"/><Relationship Id="rId3" Type="http://schemas.openxmlformats.org/officeDocument/2006/relationships/slideLayout" Target="../slideLayouts/slideLayout105.xml"/><Relationship Id="rId7" Type="http://schemas.openxmlformats.org/officeDocument/2006/relationships/slideLayout" Target="../slideLayouts/slideLayout109.xml"/><Relationship Id="rId12" Type="http://schemas.openxmlformats.org/officeDocument/2006/relationships/theme" Target="../theme/theme11.xml"/><Relationship Id="rId2" Type="http://schemas.openxmlformats.org/officeDocument/2006/relationships/slideLayout" Target="../slideLayouts/slideLayout104.xml"/><Relationship Id="rId1" Type="http://schemas.openxmlformats.org/officeDocument/2006/relationships/slideLayout" Target="../slideLayouts/slideLayout103.xml"/><Relationship Id="rId6" Type="http://schemas.openxmlformats.org/officeDocument/2006/relationships/slideLayout" Target="../slideLayouts/slideLayout108.xml"/><Relationship Id="rId11" Type="http://schemas.openxmlformats.org/officeDocument/2006/relationships/slideLayout" Target="../slideLayouts/slideLayout113.xml"/><Relationship Id="rId5" Type="http://schemas.openxmlformats.org/officeDocument/2006/relationships/slideLayout" Target="../slideLayouts/slideLayout107.xml"/><Relationship Id="rId10" Type="http://schemas.openxmlformats.org/officeDocument/2006/relationships/slideLayout" Target="../slideLayouts/slideLayout112.xml"/><Relationship Id="rId4" Type="http://schemas.openxmlformats.org/officeDocument/2006/relationships/slideLayout" Target="../slideLayouts/slideLayout106.xml"/><Relationship Id="rId9" Type="http://schemas.openxmlformats.org/officeDocument/2006/relationships/slideLayout" Target="../slideLayouts/slideLayout1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1.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theme" Target="../theme/theme12.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2.xml"/><Relationship Id="rId3" Type="http://schemas.openxmlformats.org/officeDocument/2006/relationships/slideLayout" Target="../slideLayouts/slideLayout127.xml"/><Relationship Id="rId7" Type="http://schemas.openxmlformats.org/officeDocument/2006/relationships/slideLayout" Target="../slideLayouts/slideLayout131.xml"/><Relationship Id="rId12" Type="http://schemas.openxmlformats.org/officeDocument/2006/relationships/theme" Target="../theme/theme13.xml"/><Relationship Id="rId2" Type="http://schemas.openxmlformats.org/officeDocument/2006/relationships/slideLayout" Target="../slideLayouts/slideLayout126.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11" Type="http://schemas.openxmlformats.org/officeDocument/2006/relationships/slideLayout" Target="../slideLayouts/slideLayout135.xml"/><Relationship Id="rId5" Type="http://schemas.openxmlformats.org/officeDocument/2006/relationships/slideLayout" Target="../slideLayouts/slideLayout129.xml"/><Relationship Id="rId10" Type="http://schemas.openxmlformats.org/officeDocument/2006/relationships/slideLayout" Target="../slideLayouts/slideLayout134.xml"/><Relationship Id="rId4" Type="http://schemas.openxmlformats.org/officeDocument/2006/relationships/slideLayout" Target="../slideLayouts/slideLayout128.xml"/><Relationship Id="rId9" Type="http://schemas.openxmlformats.org/officeDocument/2006/relationships/slideLayout" Target="../slideLayouts/slideLayout13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3.xml"/><Relationship Id="rId3" Type="http://schemas.openxmlformats.org/officeDocument/2006/relationships/slideLayout" Target="../slideLayouts/slideLayout138.xml"/><Relationship Id="rId7" Type="http://schemas.openxmlformats.org/officeDocument/2006/relationships/slideLayout" Target="../slideLayouts/slideLayout142.xml"/><Relationship Id="rId12" Type="http://schemas.openxmlformats.org/officeDocument/2006/relationships/theme" Target="../theme/theme14.xml"/><Relationship Id="rId2" Type="http://schemas.openxmlformats.org/officeDocument/2006/relationships/slideLayout" Target="../slideLayouts/slideLayout137.xml"/><Relationship Id="rId1" Type="http://schemas.openxmlformats.org/officeDocument/2006/relationships/slideLayout" Target="../slideLayouts/slideLayout136.xml"/><Relationship Id="rId6" Type="http://schemas.openxmlformats.org/officeDocument/2006/relationships/slideLayout" Target="../slideLayouts/slideLayout141.xml"/><Relationship Id="rId11" Type="http://schemas.openxmlformats.org/officeDocument/2006/relationships/slideLayout" Target="../slideLayouts/slideLayout146.xml"/><Relationship Id="rId5" Type="http://schemas.openxmlformats.org/officeDocument/2006/relationships/slideLayout" Target="../slideLayouts/slideLayout140.xml"/><Relationship Id="rId10" Type="http://schemas.openxmlformats.org/officeDocument/2006/relationships/slideLayout" Target="../slideLayouts/slideLayout145.xml"/><Relationship Id="rId4" Type="http://schemas.openxmlformats.org/officeDocument/2006/relationships/slideLayout" Target="../slideLayouts/slideLayout139.xml"/><Relationship Id="rId9" Type="http://schemas.openxmlformats.org/officeDocument/2006/relationships/slideLayout" Target="../slideLayouts/slideLayout14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4.xml"/><Relationship Id="rId3" Type="http://schemas.openxmlformats.org/officeDocument/2006/relationships/slideLayout" Target="../slideLayouts/slideLayout149.xml"/><Relationship Id="rId7" Type="http://schemas.openxmlformats.org/officeDocument/2006/relationships/slideLayout" Target="../slideLayouts/slideLayout153.xml"/><Relationship Id="rId12" Type="http://schemas.openxmlformats.org/officeDocument/2006/relationships/theme" Target="../theme/theme15.xml"/><Relationship Id="rId2" Type="http://schemas.openxmlformats.org/officeDocument/2006/relationships/slideLayout" Target="../slideLayouts/slideLayout148.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5" Type="http://schemas.openxmlformats.org/officeDocument/2006/relationships/slideLayout" Target="../slideLayouts/slideLayout151.xml"/><Relationship Id="rId10" Type="http://schemas.openxmlformats.org/officeDocument/2006/relationships/slideLayout" Target="../slideLayouts/slideLayout156.xml"/><Relationship Id="rId4" Type="http://schemas.openxmlformats.org/officeDocument/2006/relationships/slideLayout" Target="../slideLayouts/slideLayout150.xml"/><Relationship Id="rId9" Type="http://schemas.openxmlformats.org/officeDocument/2006/relationships/slideLayout" Target="../slideLayouts/slideLayout155.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5.xml"/><Relationship Id="rId3" Type="http://schemas.openxmlformats.org/officeDocument/2006/relationships/slideLayout" Target="../slideLayouts/slideLayout160.xml"/><Relationship Id="rId7" Type="http://schemas.openxmlformats.org/officeDocument/2006/relationships/slideLayout" Target="../slideLayouts/slideLayout164.xml"/><Relationship Id="rId12" Type="http://schemas.openxmlformats.org/officeDocument/2006/relationships/theme" Target="../theme/theme16.xml"/><Relationship Id="rId2" Type="http://schemas.openxmlformats.org/officeDocument/2006/relationships/slideLayout" Target="../slideLayouts/slideLayout159.xml"/><Relationship Id="rId1" Type="http://schemas.openxmlformats.org/officeDocument/2006/relationships/slideLayout" Target="../slideLayouts/slideLayout158.xml"/><Relationship Id="rId6" Type="http://schemas.openxmlformats.org/officeDocument/2006/relationships/slideLayout" Target="../slideLayouts/slideLayout163.xml"/><Relationship Id="rId11" Type="http://schemas.openxmlformats.org/officeDocument/2006/relationships/slideLayout" Target="../slideLayouts/slideLayout168.xml"/><Relationship Id="rId5" Type="http://schemas.openxmlformats.org/officeDocument/2006/relationships/slideLayout" Target="../slideLayouts/slideLayout162.xml"/><Relationship Id="rId10" Type="http://schemas.openxmlformats.org/officeDocument/2006/relationships/slideLayout" Target="../slideLayouts/slideLayout167.xml"/><Relationship Id="rId4" Type="http://schemas.openxmlformats.org/officeDocument/2006/relationships/slideLayout" Target="../slideLayouts/slideLayout161.xml"/><Relationship Id="rId9" Type="http://schemas.openxmlformats.org/officeDocument/2006/relationships/slideLayout" Target="../slideLayouts/slideLayout166.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6.xml"/><Relationship Id="rId3" Type="http://schemas.openxmlformats.org/officeDocument/2006/relationships/slideLayout" Target="../slideLayouts/slideLayout171.xml"/><Relationship Id="rId7" Type="http://schemas.openxmlformats.org/officeDocument/2006/relationships/slideLayout" Target="../slideLayouts/slideLayout175.xml"/><Relationship Id="rId12" Type="http://schemas.openxmlformats.org/officeDocument/2006/relationships/theme" Target="../theme/theme17.xml"/><Relationship Id="rId2" Type="http://schemas.openxmlformats.org/officeDocument/2006/relationships/slideLayout" Target="../slideLayouts/slideLayout170.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5" Type="http://schemas.openxmlformats.org/officeDocument/2006/relationships/slideLayout" Target="../slideLayouts/slideLayout173.xml"/><Relationship Id="rId10" Type="http://schemas.openxmlformats.org/officeDocument/2006/relationships/slideLayout" Target="../slideLayouts/slideLayout178.xml"/><Relationship Id="rId4" Type="http://schemas.openxmlformats.org/officeDocument/2006/relationships/slideLayout" Target="../slideLayouts/slideLayout172.xml"/><Relationship Id="rId9" Type="http://schemas.openxmlformats.org/officeDocument/2006/relationships/slideLayout" Target="../slideLayouts/slideLayout17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7.xml"/><Relationship Id="rId3" Type="http://schemas.openxmlformats.org/officeDocument/2006/relationships/slideLayout" Target="../slideLayouts/slideLayout182.xml"/><Relationship Id="rId7" Type="http://schemas.openxmlformats.org/officeDocument/2006/relationships/slideLayout" Target="../slideLayouts/slideLayout186.xml"/><Relationship Id="rId12" Type="http://schemas.openxmlformats.org/officeDocument/2006/relationships/theme" Target="../theme/theme18.xml"/><Relationship Id="rId2" Type="http://schemas.openxmlformats.org/officeDocument/2006/relationships/slideLayout" Target="../slideLayouts/slideLayout181.xml"/><Relationship Id="rId1" Type="http://schemas.openxmlformats.org/officeDocument/2006/relationships/slideLayout" Target="../slideLayouts/slideLayout180.xml"/><Relationship Id="rId6" Type="http://schemas.openxmlformats.org/officeDocument/2006/relationships/slideLayout" Target="../slideLayouts/slideLayout185.xml"/><Relationship Id="rId11" Type="http://schemas.openxmlformats.org/officeDocument/2006/relationships/slideLayout" Target="../slideLayouts/slideLayout190.xml"/><Relationship Id="rId5" Type="http://schemas.openxmlformats.org/officeDocument/2006/relationships/slideLayout" Target="../slideLayouts/slideLayout184.xml"/><Relationship Id="rId10" Type="http://schemas.openxmlformats.org/officeDocument/2006/relationships/slideLayout" Target="../slideLayouts/slideLayout189.xml"/><Relationship Id="rId4" Type="http://schemas.openxmlformats.org/officeDocument/2006/relationships/slideLayout" Target="../slideLayouts/slideLayout183.xml"/><Relationship Id="rId9" Type="http://schemas.openxmlformats.org/officeDocument/2006/relationships/slideLayout" Target="../slideLayouts/slideLayout18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98.xml"/><Relationship Id="rId3" Type="http://schemas.openxmlformats.org/officeDocument/2006/relationships/slideLayout" Target="../slideLayouts/slideLayout193.xml"/><Relationship Id="rId7" Type="http://schemas.openxmlformats.org/officeDocument/2006/relationships/slideLayout" Target="../slideLayouts/slideLayout197.xml"/><Relationship Id="rId12" Type="http://schemas.openxmlformats.org/officeDocument/2006/relationships/theme" Target="../theme/theme19.xml"/><Relationship Id="rId2" Type="http://schemas.openxmlformats.org/officeDocument/2006/relationships/slideLayout" Target="../slideLayouts/slideLayout192.xml"/><Relationship Id="rId1" Type="http://schemas.openxmlformats.org/officeDocument/2006/relationships/slideLayout" Target="../slideLayouts/slideLayout191.xml"/><Relationship Id="rId6" Type="http://schemas.openxmlformats.org/officeDocument/2006/relationships/slideLayout" Target="../slideLayouts/slideLayout196.xml"/><Relationship Id="rId11" Type="http://schemas.openxmlformats.org/officeDocument/2006/relationships/slideLayout" Target="../slideLayouts/slideLayout201.xml"/><Relationship Id="rId5" Type="http://schemas.openxmlformats.org/officeDocument/2006/relationships/slideLayout" Target="../slideLayouts/slideLayout195.xml"/><Relationship Id="rId10" Type="http://schemas.openxmlformats.org/officeDocument/2006/relationships/slideLayout" Target="../slideLayouts/slideLayout200.xml"/><Relationship Id="rId4" Type="http://schemas.openxmlformats.org/officeDocument/2006/relationships/slideLayout" Target="../slideLayouts/slideLayout194.xml"/><Relationship Id="rId9" Type="http://schemas.openxmlformats.org/officeDocument/2006/relationships/slideLayout" Target="../slideLayouts/slideLayout199.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theme" Target="../theme/theme2.xml"/><Relationship Id="rId5" Type="http://schemas.openxmlformats.org/officeDocument/2006/relationships/slideLayout" Target="../slideLayouts/slideLayout13.xml"/><Relationship Id="rId4" Type="http://schemas.openxmlformats.org/officeDocument/2006/relationships/slideLayout" Target="../slideLayouts/slideLayout12.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9.xml"/><Relationship Id="rId13" Type="http://schemas.openxmlformats.org/officeDocument/2006/relationships/image" Target="../media/image9.jpg"/><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theme" Target="../theme/theme20.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0" Type="http://schemas.openxmlformats.org/officeDocument/2006/relationships/slideLayout" Target="../slideLayouts/slideLayout211.xml"/><Relationship Id="rId4" Type="http://schemas.openxmlformats.org/officeDocument/2006/relationships/slideLayout" Target="../slideLayouts/slideLayout205.xml"/><Relationship Id="rId9" Type="http://schemas.openxmlformats.org/officeDocument/2006/relationships/slideLayout" Target="../slideLayouts/slideLayout21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theme" Target="../theme/theme3.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slideLayout" Target="../slideLayouts/slideLayout25.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3.xml"/><Relationship Id="rId3" Type="http://schemas.openxmlformats.org/officeDocument/2006/relationships/slideLayout" Target="../slideLayouts/slideLayout28.xml"/><Relationship Id="rId7" Type="http://schemas.openxmlformats.org/officeDocument/2006/relationships/slideLayout" Target="../slideLayouts/slideLayout32.xml"/><Relationship Id="rId12" Type="http://schemas.openxmlformats.org/officeDocument/2006/relationships/theme" Target="../theme/theme4.xml"/><Relationship Id="rId2" Type="http://schemas.openxmlformats.org/officeDocument/2006/relationships/slideLayout" Target="../slideLayouts/slideLayout27.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0" Type="http://schemas.openxmlformats.org/officeDocument/2006/relationships/slideLayout" Target="../slideLayouts/slideLayout35.xml"/><Relationship Id="rId4" Type="http://schemas.openxmlformats.org/officeDocument/2006/relationships/slideLayout" Target="../slideLayouts/slideLayout29.xml"/><Relationship Id="rId9"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4.xml"/><Relationship Id="rId3" Type="http://schemas.openxmlformats.org/officeDocument/2006/relationships/slideLayout" Target="../slideLayouts/slideLayout39.xml"/><Relationship Id="rId7" Type="http://schemas.openxmlformats.org/officeDocument/2006/relationships/slideLayout" Target="../slideLayouts/slideLayout43.xml"/><Relationship Id="rId12" Type="http://schemas.openxmlformats.org/officeDocument/2006/relationships/theme" Target="../theme/theme5.xml"/><Relationship Id="rId2" Type="http://schemas.openxmlformats.org/officeDocument/2006/relationships/slideLayout" Target="../slideLayouts/slideLayout38.xml"/><Relationship Id="rId1" Type="http://schemas.openxmlformats.org/officeDocument/2006/relationships/slideLayout" Target="../slideLayouts/slideLayout37.xml"/><Relationship Id="rId6" Type="http://schemas.openxmlformats.org/officeDocument/2006/relationships/slideLayout" Target="../slideLayouts/slideLayout42.xml"/><Relationship Id="rId11" Type="http://schemas.openxmlformats.org/officeDocument/2006/relationships/slideLayout" Target="../slideLayouts/slideLayout47.xml"/><Relationship Id="rId5" Type="http://schemas.openxmlformats.org/officeDocument/2006/relationships/slideLayout" Target="../slideLayouts/slideLayout41.xml"/><Relationship Id="rId10" Type="http://schemas.openxmlformats.org/officeDocument/2006/relationships/slideLayout" Target="../slideLayouts/slideLayout46.xml"/><Relationship Id="rId4" Type="http://schemas.openxmlformats.org/officeDocument/2006/relationships/slideLayout" Target="../slideLayouts/slideLayout40.xml"/><Relationship Id="rId9" Type="http://schemas.openxmlformats.org/officeDocument/2006/relationships/slideLayout" Target="../slideLayouts/slideLayout4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5.xml"/><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theme" Target="../theme/theme6.xml"/><Relationship Id="rId2" Type="http://schemas.openxmlformats.org/officeDocument/2006/relationships/slideLayout" Target="../slideLayouts/slideLayout49.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0" Type="http://schemas.openxmlformats.org/officeDocument/2006/relationships/slideLayout" Target="../slideLayouts/slideLayout57.xml"/><Relationship Id="rId4" Type="http://schemas.openxmlformats.org/officeDocument/2006/relationships/slideLayout" Target="../slideLayouts/slideLayout51.xml"/><Relationship Id="rId9" Type="http://schemas.openxmlformats.org/officeDocument/2006/relationships/slideLayout" Target="../slideLayouts/slideLayout5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6.xml"/><Relationship Id="rId3" Type="http://schemas.openxmlformats.org/officeDocument/2006/relationships/slideLayout" Target="../slideLayouts/slideLayout61.xml"/><Relationship Id="rId7" Type="http://schemas.openxmlformats.org/officeDocument/2006/relationships/slideLayout" Target="../slideLayouts/slideLayout65.xml"/><Relationship Id="rId12" Type="http://schemas.openxmlformats.org/officeDocument/2006/relationships/theme" Target="../theme/theme7.xml"/><Relationship Id="rId2" Type="http://schemas.openxmlformats.org/officeDocument/2006/relationships/slideLayout" Target="../slideLayouts/slideLayout60.xml"/><Relationship Id="rId1" Type="http://schemas.openxmlformats.org/officeDocument/2006/relationships/slideLayout" Target="../slideLayouts/slideLayout59.xml"/><Relationship Id="rId6" Type="http://schemas.openxmlformats.org/officeDocument/2006/relationships/slideLayout" Target="../slideLayouts/slideLayout64.xml"/><Relationship Id="rId11" Type="http://schemas.openxmlformats.org/officeDocument/2006/relationships/slideLayout" Target="../slideLayouts/slideLayout69.xml"/><Relationship Id="rId5" Type="http://schemas.openxmlformats.org/officeDocument/2006/relationships/slideLayout" Target="../slideLayouts/slideLayout63.xml"/><Relationship Id="rId10" Type="http://schemas.openxmlformats.org/officeDocument/2006/relationships/slideLayout" Target="../slideLayouts/slideLayout68.xml"/><Relationship Id="rId4" Type="http://schemas.openxmlformats.org/officeDocument/2006/relationships/slideLayout" Target="../slideLayouts/slideLayout62.xml"/><Relationship Id="rId9" Type="http://schemas.openxmlformats.org/officeDocument/2006/relationships/slideLayout" Target="../slideLayouts/slideLayout6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7.xml"/><Relationship Id="rId3" Type="http://schemas.openxmlformats.org/officeDocument/2006/relationships/slideLayout" Target="../slideLayouts/slideLayout72.xml"/><Relationship Id="rId7" Type="http://schemas.openxmlformats.org/officeDocument/2006/relationships/slideLayout" Target="../slideLayouts/slideLayout76.xml"/><Relationship Id="rId12" Type="http://schemas.openxmlformats.org/officeDocument/2006/relationships/theme" Target="../theme/theme8.xml"/><Relationship Id="rId2" Type="http://schemas.openxmlformats.org/officeDocument/2006/relationships/slideLayout" Target="../slideLayouts/slideLayout71.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0" Type="http://schemas.openxmlformats.org/officeDocument/2006/relationships/slideLayout" Target="../slideLayouts/slideLayout79.xml"/><Relationship Id="rId4" Type="http://schemas.openxmlformats.org/officeDocument/2006/relationships/slideLayout" Target="../slideLayouts/slideLayout73.xml"/><Relationship Id="rId9" Type="http://schemas.openxmlformats.org/officeDocument/2006/relationships/slideLayout" Target="../slideLayouts/slideLayout7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8.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theme" Target="../theme/theme9.xml"/><Relationship Id="rId2" Type="http://schemas.openxmlformats.org/officeDocument/2006/relationships/slideLayout" Target="../slideLayouts/slideLayout82.xml"/><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slideLayout" Target="../slideLayouts/slideLayout91.xml"/><Relationship Id="rId5" Type="http://schemas.openxmlformats.org/officeDocument/2006/relationships/slideLayout" Target="../slideLayouts/slideLayout85.xml"/><Relationship Id="rId10" Type="http://schemas.openxmlformats.org/officeDocument/2006/relationships/slideLayout" Target="../slideLayouts/slideLayout90.xml"/><Relationship Id="rId4" Type="http://schemas.openxmlformats.org/officeDocument/2006/relationships/slideLayout" Target="../slideLayouts/slideLayout84.xml"/><Relationship Id="rId9" Type="http://schemas.openxmlformats.org/officeDocument/2006/relationships/slideLayout" Target="../slideLayouts/slideLayout8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0">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56652521"/>
      </p:ext>
    </p:extLst>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3947584132"/>
      </p:ext>
    </p:extLst>
  </p:cSld>
  <p:clrMap bg1="lt1" tx1="dk1" bg2="dk2" tx2="lt2" accent1="accent1" accent2="accent2" accent3="accent3" accent4="accent4" accent5="accent5" accent6="accent6" hlink="hlink" folHlink="folHlink"/>
  <p:sldLayoutIdLst>
    <p:sldLayoutId id="2147483771" r:id="rId1"/>
    <p:sldLayoutId id="2147483772" r:id="rId2"/>
    <p:sldLayoutId id="2147483773" r:id="rId3"/>
    <p:sldLayoutId id="2147483774" r:id="rId4"/>
    <p:sldLayoutId id="2147483775" r:id="rId5"/>
    <p:sldLayoutId id="2147483776" r:id="rId6"/>
    <p:sldLayoutId id="2147483777" r:id="rId7"/>
    <p:sldLayoutId id="2147483778" r:id="rId8"/>
    <p:sldLayoutId id="2147483779" r:id="rId9"/>
    <p:sldLayoutId id="2147483780" r:id="rId10"/>
    <p:sldLayoutId id="214748378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1306071359"/>
      </p:ext>
    </p:extLst>
  </p:cSld>
  <p:clrMap bg1="lt1" tx1="dk1" bg2="dk2" tx2="lt2" accent1="accent1" accent2="accent2" accent3="accent3" accent4="accent4" accent5="accent5" accent6="accent6" hlink="hlink" folHlink="folHlink"/>
  <p:sldLayoutIdLst>
    <p:sldLayoutId id="2147483783" r:id="rId1"/>
    <p:sldLayoutId id="2147483784" r:id="rId2"/>
    <p:sldLayoutId id="2147483785" r:id="rId3"/>
    <p:sldLayoutId id="2147483786" r:id="rId4"/>
    <p:sldLayoutId id="2147483787" r:id="rId5"/>
    <p:sldLayoutId id="2147483788" r:id="rId6"/>
    <p:sldLayoutId id="2147483789" r:id="rId7"/>
    <p:sldLayoutId id="2147483790" r:id="rId8"/>
    <p:sldLayoutId id="2147483791" r:id="rId9"/>
    <p:sldLayoutId id="2147483792" r:id="rId10"/>
    <p:sldLayoutId id="214748379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476512381"/>
      </p:ext>
    </p:extLst>
  </p:cSld>
  <p:clrMap bg1="lt1" tx1="dk1" bg2="dk2" tx2="lt2" accent1="accent1" accent2="accent2" accent3="accent3" accent4="accent4" accent5="accent5" accent6="accent6" hlink="hlink" folHlink="folHlink"/>
  <p:sldLayoutIdLst>
    <p:sldLayoutId id="2147483795" r:id="rId1"/>
    <p:sldLayoutId id="2147483796" r:id="rId2"/>
    <p:sldLayoutId id="2147483797" r:id="rId3"/>
    <p:sldLayoutId id="2147483798" r:id="rId4"/>
    <p:sldLayoutId id="2147483799" r:id="rId5"/>
    <p:sldLayoutId id="2147483800" r:id="rId6"/>
    <p:sldLayoutId id="2147483801" r:id="rId7"/>
    <p:sldLayoutId id="2147483802" r:id="rId8"/>
    <p:sldLayoutId id="2147483803" r:id="rId9"/>
    <p:sldLayoutId id="2147483804" r:id="rId10"/>
    <p:sldLayoutId id="214748380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3677191379"/>
      </p:ext>
    </p:extLst>
  </p:cSld>
  <p:clrMap bg1="lt1" tx1="dk1" bg2="dk2" tx2="lt2" accent1="accent1" accent2="accent2" accent3="accent3" accent4="accent4" accent5="accent5" accent6="accent6" hlink="hlink" folHlink="folHlink"/>
  <p:sldLayoutIdLst>
    <p:sldLayoutId id="2147483807" r:id="rId1"/>
    <p:sldLayoutId id="2147483808" r:id="rId2"/>
    <p:sldLayoutId id="2147483809" r:id="rId3"/>
    <p:sldLayoutId id="2147483810" r:id="rId4"/>
    <p:sldLayoutId id="2147483811" r:id="rId5"/>
    <p:sldLayoutId id="2147483812" r:id="rId6"/>
    <p:sldLayoutId id="2147483813" r:id="rId7"/>
    <p:sldLayoutId id="2147483814" r:id="rId8"/>
    <p:sldLayoutId id="2147483815" r:id="rId9"/>
    <p:sldLayoutId id="2147483816" r:id="rId10"/>
    <p:sldLayoutId id="214748381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1915812922"/>
      </p:ext>
    </p:extLst>
  </p:cSld>
  <p:clrMap bg1="lt1" tx1="dk1" bg2="dk2" tx2="lt2" accent1="accent1" accent2="accent2" accent3="accent3" accent4="accent4" accent5="accent5" accent6="accent6" hlink="hlink" folHlink="folHlink"/>
  <p:sldLayoutIdLst>
    <p:sldLayoutId id="2147483819" r:id="rId1"/>
    <p:sldLayoutId id="2147483820" r:id="rId2"/>
    <p:sldLayoutId id="2147483821" r:id="rId3"/>
    <p:sldLayoutId id="2147483822" r:id="rId4"/>
    <p:sldLayoutId id="2147483823" r:id="rId5"/>
    <p:sldLayoutId id="2147483824" r:id="rId6"/>
    <p:sldLayoutId id="2147483825" r:id="rId7"/>
    <p:sldLayoutId id="2147483826" r:id="rId8"/>
    <p:sldLayoutId id="2147483827" r:id="rId9"/>
    <p:sldLayoutId id="2147483828" r:id="rId10"/>
    <p:sldLayoutId id="214748382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155143612"/>
      </p:ext>
    </p:extLst>
  </p:cSld>
  <p:clrMap bg1="lt1" tx1="dk1" bg2="dk2" tx2="lt2" accent1="accent1" accent2="accent2" accent3="accent3" accent4="accent4" accent5="accent5" accent6="accent6" hlink="hlink" folHlink="folHlink"/>
  <p:sldLayoutIdLst>
    <p:sldLayoutId id="2147483831" r:id="rId1"/>
    <p:sldLayoutId id="2147483832" r:id="rId2"/>
    <p:sldLayoutId id="2147483833" r:id="rId3"/>
    <p:sldLayoutId id="2147483834" r:id="rId4"/>
    <p:sldLayoutId id="2147483835" r:id="rId5"/>
    <p:sldLayoutId id="2147483836" r:id="rId6"/>
    <p:sldLayoutId id="2147483837" r:id="rId7"/>
    <p:sldLayoutId id="2147483838" r:id="rId8"/>
    <p:sldLayoutId id="2147483839" r:id="rId9"/>
    <p:sldLayoutId id="2147483840" r:id="rId10"/>
    <p:sldLayoutId id="214748384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3034427339"/>
      </p:ext>
    </p:extLst>
  </p:cSld>
  <p:clrMap bg1="lt1" tx1="dk1" bg2="dk2" tx2="lt2" accent1="accent1" accent2="accent2" accent3="accent3" accent4="accent4" accent5="accent5" accent6="accent6" hlink="hlink" folHlink="folHlink"/>
  <p:sldLayoutIdLst>
    <p:sldLayoutId id="2147483843" r:id="rId1"/>
    <p:sldLayoutId id="2147483844" r:id="rId2"/>
    <p:sldLayoutId id="2147483845" r:id="rId3"/>
    <p:sldLayoutId id="2147483846" r:id="rId4"/>
    <p:sldLayoutId id="2147483847" r:id="rId5"/>
    <p:sldLayoutId id="2147483848" r:id="rId6"/>
    <p:sldLayoutId id="2147483849" r:id="rId7"/>
    <p:sldLayoutId id="2147483850" r:id="rId8"/>
    <p:sldLayoutId id="2147483851" r:id="rId9"/>
    <p:sldLayoutId id="2147483852" r:id="rId10"/>
    <p:sldLayoutId id="214748385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858770614"/>
      </p:ext>
    </p:extLst>
  </p:cSld>
  <p:clrMap bg1="lt1" tx1="dk1" bg2="dk2" tx2="lt2" accent1="accent1" accent2="accent2" accent3="accent3" accent4="accent4" accent5="accent5" accent6="accent6" hlink="hlink" folHlink="folHlink"/>
  <p:sldLayoutIdLst>
    <p:sldLayoutId id="2147483855" r:id="rId1"/>
    <p:sldLayoutId id="2147483856" r:id="rId2"/>
    <p:sldLayoutId id="2147483857" r:id="rId3"/>
    <p:sldLayoutId id="2147483858" r:id="rId4"/>
    <p:sldLayoutId id="2147483859" r:id="rId5"/>
    <p:sldLayoutId id="2147483860" r:id="rId6"/>
    <p:sldLayoutId id="2147483861" r:id="rId7"/>
    <p:sldLayoutId id="2147483862" r:id="rId8"/>
    <p:sldLayoutId id="2147483863" r:id="rId9"/>
    <p:sldLayoutId id="2147483864" r:id="rId10"/>
    <p:sldLayoutId id="214748386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984743358"/>
      </p:ext>
    </p:extLst>
  </p:cSld>
  <p:clrMap bg1="lt1" tx1="dk1" bg2="dk2" tx2="lt2" accent1="accent1" accent2="accent2" accent3="accent3" accent4="accent4" accent5="accent5" accent6="accent6" hlink="hlink" folHlink="folHlink"/>
  <p:sldLayoutIdLst>
    <p:sldLayoutId id="2147483867" r:id="rId1"/>
    <p:sldLayoutId id="2147483868" r:id="rId2"/>
    <p:sldLayoutId id="2147483869" r:id="rId3"/>
    <p:sldLayoutId id="2147483870" r:id="rId4"/>
    <p:sldLayoutId id="2147483871" r:id="rId5"/>
    <p:sldLayoutId id="2147483872" r:id="rId6"/>
    <p:sldLayoutId id="2147483873" r:id="rId7"/>
    <p:sldLayoutId id="2147483874" r:id="rId8"/>
    <p:sldLayoutId id="2147483875" r:id="rId9"/>
    <p:sldLayoutId id="2147483876" r:id="rId10"/>
    <p:sldLayoutId id="214748387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056345651"/>
      </p:ext>
    </p:extLst>
  </p:cSld>
  <p:clrMap bg1="lt1" tx1="dk1" bg2="dk2" tx2="lt2" accent1="accent1" accent2="accent2" accent3="accent3" accent4="accent4" accent5="accent5" accent6="accent6" hlink="hlink" folHlink="folHlink"/>
  <p:sldLayoutIdLst>
    <p:sldLayoutId id="2147483891" r:id="rId1"/>
    <p:sldLayoutId id="2147483892" r:id="rId2"/>
    <p:sldLayoutId id="2147483893" r:id="rId3"/>
    <p:sldLayoutId id="2147483894" r:id="rId4"/>
    <p:sldLayoutId id="2147483895" r:id="rId5"/>
    <p:sldLayoutId id="2147483896" r:id="rId6"/>
    <p:sldLayoutId id="2147483897" r:id="rId7"/>
    <p:sldLayoutId id="2147483898" r:id="rId8"/>
    <p:sldLayoutId id="2147483899" r:id="rId9"/>
    <p:sldLayoutId id="2147483900" r:id="rId10"/>
    <p:sldLayoutId id="214748390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700" cy="763500"/>
          </a:xfrm>
          <a:prstGeom prst="rect">
            <a:avLst/>
          </a:prstGeom>
          <a:noFill/>
          <a:ln>
            <a:noFill/>
          </a:ln>
        </p:spPr>
        <p:txBody>
          <a:bodyPr spcFirstLastPara="1" wrap="square" lIns="121900" tIns="121900" rIns="121900" bIns="121900" anchor="t" anchorCtr="0">
            <a:noAutofit/>
          </a:bodyPr>
          <a:lstStyle>
            <a:lvl1pPr lvl="0">
              <a:spcBef>
                <a:spcPts val="0"/>
              </a:spcBef>
              <a:spcAft>
                <a:spcPts val="0"/>
              </a:spcAft>
              <a:buClr>
                <a:schemeClr val="dk1"/>
              </a:buClr>
              <a:buSzPts val="4000"/>
              <a:buFont typeface="Just Another Hand"/>
              <a:buNone/>
              <a:defRPr sz="4000" b="1">
                <a:solidFill>
                  <a:schemeClr val="dk1"/>
                </a:solidFill>
                <a:latin typeface="Just Another Hand"/>
                <a:ea typeface="Just Another Hand"/>
                <a:cs typeface="Just Another Hand"/>
                <a:sym typeface="Just Another Hand"/>
              </a:defRPr>
            </a:lvl1pPr>
            <a:lvl2pPr lvl="1">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2pPr>
            <a:lvl3pPr lvl="2">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3pPr>
            <a:lvl4pPr lvl="3">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4pPr>
            <a:lvl5pPr lvl="4">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5pPr>
            <a:lvl6pPr lvl="5">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6pPr>
            <a:lvl7pPr lvl="6">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7pPr>
            <a:lvl8pPr lvl="7">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8pPr>
            <a:lvl9pPr lvl="8">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9pPr>
          </a:lstStyle>
          <a:p>
            <a:endParaRPr/>
          </a:p>
        </p:txBody>
      </p:sp>
      <p:sp>
        <p:nvSpPr>
          <p:cNvPr id="7" name="Google Shape;7;p1"/>
          <p:cNvSpPr txBox="1">
            <a:spLocks noGrp="1"/>
          </p:cNvSpPr>
          <p:nvPr>
            <p:ph type="body" idx="1"/>
          </p:nvPr>
        </p:nvSpPr>
        <p:spPr>
          <a:xfrm>
            <a:off x="415600" y="1536633"/>
            <a:ext cx="11360700" cy="4555200"/>
          </a:xfrm>
          <a:prstGeom prst="rect">
            <a:avLst/>
          </a:prstGeom>
          <a:noFill/>
          <a:ln>
            <a:noFill/>
          </a:ln>
        </p:spPr>
        <p:txBody>
          <a:bodyPr spcFirstLastPara="1" wrap="square" lIns="121900" tIns="121900" rIns="121900" bIns="121900" anchor="t" anchorCtr="0">
            <a:noAutofit/>
          </a:bodyPr>
          <a:lstStyle>
            <a:lvl1pPr marL="457200" lvl="0" indent="-349250">
              <a:lnSpc>
                <a:spcPct val="115000"/>
              </a:lnSpc>
              <a:spcBef>
                <a:spcPts val="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1pPr>
            <a:lvl2pPr marL="914400" lvl="1"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2pPr>
            <a:lvl3pPr marL="1371600" lvl="2"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3pPr>
            <a:lvl4pPr marL="1828800" lvl="3"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4pPr>
            <a:lvl5pPr marL="2286000" lvl="4"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5pPr>
            <a:lvl6pPr marL="2743200" lvl="5"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6pPr>
            <a:lvl7pPr marL="3200400" lvl="6"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7pPr>
            <a:lvl8pPr marL="3657600" lvl="7"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8pPr>
            <a:lvl9pPr marL="4114800" lvl="8" indent="-349250">
              <a:lnSpc>
                <a:spcPct val="115000"/>
              </a:lnSpc>
              <a:spcBef>
                <a:spcPts val="2100"/>
              </a:spcBef>
              <a:spcAft>
                <a:spcPts val="2100"/>
              </a:spcAft>
              <a:buClr>
                <a:schemeClr val="dk2"/>
              </a:buClr>
              <a:buSzPts val="1900"/>
              <a:buFont typeface="Maven Pro"/>
              <a:buChar char="■"/>
              <a:defRPr sz="1900">
                <a:solidFill>
                  <a:schemeClr val="dk2"/>
                </a:solidFill>
                <a:latin typeface="Maven Pro"/>
                <a:ea typeface="Maven Pro"/>
                <a:cs typeface="Maven Pro"/>
                <a:sym typeface="Maven Pro"/>
              </a:defRPr>
            </a:lvl9pPr>
          </a:lstStyle>
          <a:p>
            <a:endParaRPr dirty="0"/>
          </a:p>
        </p:txBody>
      </p:sp>
    </p:spTree>
    <p:extLst>
      <p:ext uri="{BB962C8B-B14F-4D97-AF65-F5344CB8AC3E}">
        <p14:creationId xmlns:p14="http://schemas.microsoft.com/office/powerpoint/2010/main" val="3871711214"/>
      </p:ext>
    </p:extLst>
  </p:cSld>
  <p:clrMap bg1="lt1" tx1="dk1" bg2="dk2" tx2="lt2" accent1="accent1" accent2="accent2" accent3="accent3" accent4="accent4" accent5="accent5" accent6="accent6" hlink="hlink" folHlink="folHlink"/>
  <p:sldLayoutIdLst>
    <p:sldLayoutId id="2147483680" r:id="rId1"/>
    <p:sldLayoutId id="2147483681" r:id="rId2"/>
    <p:sldLayoutId id="2147483682" r:id="rId3"/>
    <p:sldLayoutId id="2147483683" r:id="rId4"/>
    <p:sldLayoutId id="2147483684" r:id="rId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3" name="圆角矩形 2"/>
          <p:cNvSpPr/>
          <p:nvPr userDrawn="1"/>
        </p:nvSpPr>
        <p:spPr>
          <a:xfrm>
            <a:off x="11280576" y="322345"/>
            <a:ext cx="672075" cy="384043"/>
          </a:xfrm>
          <a:prstGeom prst="round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solidFill>
                <a:prstClr val="white"/>
              </a:solidFill>
            </a:endParaRPr>
          </a:p>
        </p:txBody>
      </p:sp>
      <p:sp>
        <p:nvSpPr>
          <p:cNvPr id="4" name="日期占位符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fld id="{E3094BC8-22A0-4C48-90FC-9CC66632C2C8}"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endParaRPr lang="zh-CN" altLang="en-US">
              <a:solidFill>
                <a:prstClr val="black">
                  <a:tint val="75000"/>
                </a:prstClr>
              </a:solidFill>
            </a:endParaRPr>
          </a:p>
        </p:txBody>
      </p:sp>
      <p:sp>
        <p:nvSpPr>
          <p:cNvPr id="6" name="灯片编号占位符 5"/>
          <p:cNvSpPr>
            <a:spLocks noGrp="1"/>
          </p:cNvSpPr>
          <p:nvPr>
            <p:ph type="sldNum" sz="quarter" idx="4"/>
          </p:nvPr>
        </p:nvSpPr>
        <p:spPr>
          <a:xfrm>
            <a:off x="8976320" y="311283"/>
            <a:ext cx="2844800" cy="365125"/>
          </a:xfrm>
          <a:prstGeom prst="rect">
            <a:avLst/>
          </a:prstGeom>
        </p:spPr>
        <p:txBody>
          <a:bodyPr vert="horz" lIns="91440" tIns="45720" rIns="91440" bIns="45720" rtlCol="0" anchor="ctr"/>
          <a:lstStyle>
            <a:lvl1pPr algn="r">
              <a:defRPr sz="2400">
                <a:solidFill>
                  <a:schemeClr val="tx1">
                    <a:lumMod val="85000"/>
                    <a:lumOff val="15000"/>
                  </a:schemeClr>
                </a:solidFill>
                <a:latin typeface="Impact" pitchFamily="34" charset="0"/>
                <a:ea typeface="+mn-ea"/>
              </a:defRPr>
            </a:lvl1p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3586549617"/>
      </p:ext>
    </p:extLst>
  </p:cSld>
  <p:clrMap bg1="lt1" tx1="dk1" bg2="lt2" tx2="dk2" accent1="accent1" accent2="accent2" accent3="accent3" accent4="accent4" accent5="accent5" accent6="accent6" hlink="hlink" folHlink="folHlink"/>
  <p:sldLayoutIdLst>
    <p:sldLayoutId id="2147483903" r:id="rId1"/>
    <p:sldLayoutId id="2147483904" r:id="rId2"/>
    <p:sldLayoutId id="2147483905" r:id="rId3"/>
    <p:sldLayoutId id="2147483906" r:id="rId4"/>
    <p:sldLayoutId id="2147483907" r:id="rId5"/>
    <p:sldLayoutId id="2147483908" r:id="rId6"/>
    <p:sldLayoutId id="2147483909" r:id="rId7"/>
    <p:sldLayoutId id="2147483910" r:id="rId8"/>
    <p:sldLayoutId id="2147483911" r:id="rId9"/>
    <p:sldLayoutId id="2147483912" r:id="rId10"/>
    <p:sldLayoutId id="2147483913" r:id="rId11"/>
  </p:sldLayoutIdLst>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hf hdr="0" ft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zh-CN"/>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xmlns="" id="{B7E8DA72-EEBE-45C5-9E5D-EFE96DBDA479}"/>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xmlns="" id="{02F5870C-8639-4EB7-8DA6-CFE301C691E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3">
            <a:extLst>
              <a:ext uri="{FF2B5EF4-FFF2-40B4-BE49-F238E27FC236}">
                <a16:creationId xmlns:a16="http://schemas.microsoft.com/office/drawing/2014/main" xmlns="" id="{AE8343F0-38C3-4458-834E-6B3A3E5FE80C}"/>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b="0" i="0">
                <a:solidFill>
                  <a:schemeClr val="tx1">
                    <a:tint val="75000"/>
                  </a:schemeClr>
                </a:solidFill>
                <a:latin typeface="Source Han Sans CN Medium" panose="020B0500000000000000" pitchFamily="34" charset="-128"/>
                <a:ea typeface="Source Han Sans CN Medium" panose="020B0500000000000000" pitchFamily="34" charset="-128"/>
              </a:defRPr>
            </a:lvl1pPr>
          </a:lstStyle>
          <a:p>
            <a:fld id="{C579690C-FD19-4EC8-B8B4-296DD396E793}" type="datetimeFigureOut">
              <a:rPr lang="zh-CN" altLang="en-US" smtClean="0"/>
              <a:pPr/>
              <a:t>2024/9/15</a:t>
            </a:fld>
            <a:endParaRPr lang="zh-CN" altLang="en-US" dirty="0"/>
          </a:p>
        </p:txBody>
      </p:sp>
      <p:sp>
        <p:nvSpPr>
          <p:cNvPr id="5" name="页脚占位符 4">
            <a:extLst>
              <a:ext uri="{FF2B5EF4-FFF2-40B4-BE49-F238E27FC236}">
                <a16:creationId xmlns:a16="http://schemas.microsoft.com/office/drawing/2014/main" xmlns="" id="{B4FD6FFE-D4A0-4AB4-940A-1C7ADBB39246}"/>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b="0" i="0">
                <a:solidFill>
                  <a:schemeClr val="tx1">
                    <a:tint val="75000"/>
                  </a:schemeClr>
                </a:solidFill>
                <a:latin typeface="Source Han Sans CN Medium" panose="020B0500000000000000" pitchFamily="34" charset="-128"/>
                <a:ea typeface="Source Han Sans CN Medium" panose="020B0500000000000000" pitchFamily="34" charset="-128"/>
              </a:defRPr>
            </a:lvl1pPr>
          </a:lstStyle>
          <a:p>
            <a:endParaRPr lang="zh-CN" altLang="en-US" dirty="0"/>
          </a:p>
        </p:txBody>
      </p:sp>
      <p:sp>
        <p:nvSpPr>
          <p:cNvPr id="6" name="灯片编号占位符 5">
            <a:extLst>
              <a:ext uri="{FF2B5EF4-FFF2-40B4-BE49-F238E27FC236}">
                <a16:creationId xmlns:a16="http://schemas.microsoft.com/office/drawing/2014/main" xmlns="" id="{8E8F6B1A-CAE5-4A54-8D4C-207B10511470}"/>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b="0" i="0">
                <a:solidFill>
                  <a:schemeClr val="tx1">
                    <a:tint val="75000"/>
                  </a:schemeClr>
                </a:solidFill>
                <a:latin typeface="Source Han Sans CN Medium" panose="020B0500000000000000" pitchFamily="34" charset="-128"/>
                <a:ea typeface="Source Han Sans CN Medium" panose="020B0500000000000000" pitchFamily="34" charset="-128"/>
              </a:defRPr>
            </a:lvl1pPr>
          </a:lstStyle>
          <a:p>
            <a:fld id="{FC9083C8-9651-44F2-9022-28D8621D5902}" type="slidenum">
              <a:rPr lang="zh-CN" altLang="en-US" smtClean="0"/>
              <a:pPr/>
              <a:t>‹#›</a:t>
            </a:fld>
            <a:endParaRPr lang="zh-CN" altLang="en-US" dirty="0"/>
          </a:p>
        </p:txBody>
      </p:sp>
    </p:spTree>
    <p:extLst>
      <p:ext uri="{BB962C8B-B14F-4D97-AF65-F5344CB8AC3E}">
        <p14:creationId xmlns:p14="http://schemas.microsoft.com/office/powerpoint/2010/main" val="2223516662"/>
      </p:ext>
    </p:extLst>
  </p:cSld>
  <p:clrMap bg1="lt1" tx1="dk1" bg2="lt2" tx2="dk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3" r:id="rId8"/>
    <p:sldLayoutId id="2147483694" r:id="rId9"/>
    <p:sldLayoutId id="2147483695" r:id="rId10"/>
    <p:sldLayoutId id="2147483696" r:id="rId11"/>
    <p:sldLayoutId id="2147483697" r:id="rId12"/>
  </p:sldLayoutIdLst>
  <p:txStyles>
    <p:titleStyle>
      <a:lvl1pPr algn="l" defTabSz="914400" rtl="0" eaLnBrk="1" latinLnBrk="0" hangingPunct="1">
        <a:lnSpc>
          <a:spcPct val="90000"/>
        </a:lnSpc>
        <a:spcBef>
          <a:spcPct val="0"/>
        </a:spcBef>
        <a:buNone/>
        <a:defRPr sz="4400" b="0" i="0" kern="1200">
          <a:solidFill>
            <a:schemeClr val="tx1"/>
          </a:solidFill>
          <a:latin typeface="Source Han Sans CN Medium" panose="020B0500000000000000" pitchFamily="34" charset="-128"/>
          <a:ea typeface="Source Han Sans CN Medium" panose="020B0500000000000000" pitchFamily="34" charset="-128"/>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Source Han Sans CN Medium" panose="020B0500000000000000" pitchFamily="34" charset="-128"/>
          <a:ea typeface="Source Han Sans CN Medium" panose="020B0500000000000000" pitchFamily="34"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Source Han Sans CN Medium" panose="020B0500000000000000" pitchFamily="34" charset="-128"/>
          <a:ea typeface="Source Han Sans CN Medium" panose="020B0500000000000000" pitchFamily="34"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Source Han Sans CN Medium" panose="020B0500000000000000" pitchFamily="34" charset="-128"/>
          <a:ea typeface="Source Han Sans CN Medium" panose="020B0500000000000000" pitchFamily="34"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Source Han Sans CN Medium" panose="020B0500000000000000" pitchFamily="34" charset="-128"/>
          <a:ea typeface="Source Han Sans CN Medium" panose="020B0500000000000000" pitchFamily="34"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Source Han Sans CN Medium" panose="020B0500000000000000" pitchFamily="34" charset="-128"/>
          <a:ea typeface="Source Han Sans CN Medium" panose="020B0500000000000000"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1862291877"/>
      </p:ext>
    </p:extLst>
  </p:cSld>
  <p:clrMap bg1="lt1" tx1="dk1" bg2="dk2" tx2="lt2" accent1="accent1" accent2="accent2" accent3="accent3" accent4="accent4" accent5="accent5" accent6="accent6" hlink="hlink" folHlink="fol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952819338"/>
      </p:ext>
    </p:extLst>
  </p:cSld>
  <p:clrMap bg1="lt1" tx1="dk1" bg2="dk2" tx2="lt2" accent1="accent1" accent2="accent2" accent3="accent3" accent4="accent4" accent5="accent5" accent6="accent6" hlink="hlink" folHlink="folHlink"/>
  <p:sldLayoutIdLst>
    <p:sldLayoutId id="2147483711" r:id="rId1"/>
    <p:sldLayoutId id="2147483712" r:id="rId2"/>
    <p:sldLayoutId id="2147483713" r:id="rId3"/>
    <p:sldLayoutId id="2147483714" r:id="rId4"/>
    <p:sldLayoutId id="2147483715" r:id="rId5"/>
    <p:sldLayoutId id="2147483716" r:id="rId6"/>
    <p:sldLayoutId id="2147483717" r:id="rId7"/>
    <p:sldLayoutId id="2147483718" r:id="rId8"/>
    <p:sldLayoutId id="2147483719" r:id="rId9"/>
    <p:sldLayoutId id="2147483720" r:id="rId10"/>
    <p:sldLayoutId id="214748372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1001743489"/>
      </p:ext>
    </p:extLst>
  </p:cSld>
  <p:clrMap bg1="lt1" tx1="dk1" bg2="dk2" tx2="lt2" accent1="accent1" accent2="accent2" accent3="accent3" accent4="accent4" accent5="accent5" accent6="accent6" hlink="hlink" folHlink="folHlink"/>
  <p:sldLayoutIdLst>
    <p:sldLayoutId id="2147483723" r:id="rId1"/>
    <p:sldLayoutId id="2147483724" r:id="rId2"/>
    <p:sldLayoutId id="2147483725" r:id="rId3"/>
    <p:sldLayoutId id="2147483726" r:id="rId4"/>
    <p:sldLayoutId id="2147483727" r:id="rId5"/>
    <p:sldLayoutId id="2147483728" r:id="rId6"/>
    <p:sldLayoutId id="2147483729" r:id="rId7"/>
    <p:sldLayoutId id="2147483730" r:id="rId8"/>
    <p:sldLayoutId id="2147483731" r:id="rId9"/>
    <p:sldLayoutId id="2147483732" r:id="rId10"/>
    <p:sldLayoutId id="214748373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3850856375"/>
      </p:ext>
    </p:extLst>
  </p:cSld>
  <p:clrMap bg1="lt1" tx1="dk1" bg2="dk2" tx2="lt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 id="214748374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288647332"/>
      </p:ext>
    </p:extLst>
  </p:cSld>
  <p:clrMap bg1="lt1" tx1="dk1" bg2="dk2" tx2="lt2" accent1="accent1" accent2="accent2" accent3="accent3" accent4="accent4" accent5="accent5" accent6="accent6" hlink="hlink" folHlink="folHlink"/>
  <p:sldLayoutIdLst>
    <p:sldLayoutId id="2147483747" r:id="rId1"/>
    <p:sldLayoutId id="2147483748" r:id="rId2"/>
    <p:sldLayoutId id="2147483749" r:id="rId3"/>
    <p:sldLayoutId id="2147483750" r:id="rId4"/>
    <p:sldLayoutId id="2147483751" r:id="rId5"/>
    <p:sldLayoutId id="2147483752" r:id="rId6"/>
    <p:sldLayoutId id="2147483753" r:id="rId7"/>
    <p:sldLayoutId id="2147483754" r:id="rId8"/>
    <p:sldLayoutId id="2147483755" r:id="rId9"/>
    <p:sldLayoutId id="2147483756" r:id="rId10"/>
    <p:sldLayoutId id="214748375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812182189"/>
      </p:ext>
    </p:extLst>
  </p:cSld>
  <p:clrMap bg1="lt1" tx1="dk1" bg2="dk2" tx2="lt2" accent1="accent1" accent2="accent2" accent3="accent3" accent4="accent4" accent5="accent5" accent6="accent6" hlink="hlink" folHlink="folHlink"/>
  <p:sldLayoutIdLst>
    <p:sldLayoutId id="2147483759" r:id="rId1"/>
    <p:sldLayoutId id="2147483760" r:id="rId2"/>
    <p:sldLayoutId id="2147483761" r:id="rId3"/>
    <p:sldLayoutId id="2147483762" r:id="rId4"/>
    <p:sldLayoutId id="2147483763" r:id="rId5"/>
    <p:sldLayoutId id="2147483764" r:id="rId6"/>
    <p:sldLayoutId id="2147483765" r:id="rId7"/>
    <p:sldLayoutId id="2147483766" r:id="rId8"/>
    <p:sldLayoutId id="2147483767" r:id="rId9"/>
    <p:sldLayoutId id="2147483768" r:id="rId10"/>
    <p:sldLayoutId id="214748376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0.gif"/><Relationship Id="rId2" Type="http://schemas.openxmlformats.org/officeDocument/2006/relationships/notesSlide" Target="../notesSlides/notesSlide1.xml"/><Relationship Id="rId1" Type="http://schemas.openxmlformats.org/officeDocument/2006/relationships/slideLayout" Target="../slideLayouts/slideLayout10.xml"/><Relationship Id="rId6" Type="http://schemas.microsoft.com/office/2007/relationships/hdphoto" Target="../media/hdphoto1.wdp"/><Relationship Id="rId5" Type="http://schemas.openxmlformats.org/officeDocument/2006/relationships/image" Target="../media/image12.png"/><Relationship Id="rId4" Type="http://schemas.openxmlformats.org/officeDocument/2006/relationships/image" Target="../media/image11.png"/></Relationships>
</file>

<file path=ppt/slides/_rels/slide10.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31.png"/><Relationship Id="rId7" Type="http://schemas.openxmlformats.org/officeDocument/2006/relationships/image" Target="../media/image35.png"/><Relationship Id="rId2" Type="http://schemas.openxmlformats.org/officeDocument/2006/relationships/image" Target="NULL"/><Relationship Id="rId1" Type="http://schemas.openxmlformats.org/officeDocument/2006/relationships/slideLayout" Target="../slideLayouts/slideLayout5.xml"/><Relationship Id="rId6" Type="http://schemas.openxmlformats.org/officeDocument/2006/relationships/image" Target="../media/image34.png"/><Relationship Id="rId5" Type="http://schemas.openxmlformats.org/officeDocument/2006/relationships/image" Target="../media/image33.png"/><Relationship Id="rId4" Type="http://schemas.openxmlformats.org/officeDocument/2006/relationships/image" Target="../media/image32.png"/></Relationships>
</file>

<file path=ppt/slides/_rels/slide11.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8" Type="http://schemas.microsoft.com/office/2007/relationships/hdphoto" Target="../media/hdphoto9.wdp"/><Relationship Id="rId3" Type="http://schemas.openxmlformats.org/officeDocument/2006/relationships/image" Target="../media/image40.png"/><Relationship Id="rId7" Type="http://schemas.openxmlformats.org/officeDocument/2006/relationships/image" Target="../media/image42.png"/><Relationship Id="rId2" Type="http://schemas.openxmlformats.org/officeDocument/2006/relationships/image" Target="../media/image39.png"/><Relationship Id="rId1" Type="http://schemas.openxmlformats.org/officeDocument/2006/relationships/slideLayout" Target="../slideLayouts/slideLayout5.xml"/><Relationship Id="rId6" Type="http://schemas.microsoft.com/office/2007/relationships/hdphoto" Target="../media/hdphoto8.wdp"/><Relationship Id="rId5" Type="http://schemas.openxmlformats.org/officeDocument/2006/relationships/image" Target="../media/image41.png"/><Relationship Id="rId4" Type="http://schemas.microsoft.com/office/2007/relationships/hdphoto" Target="../media/hdphoto7.wdp"/></Relationships>
</file>

<file path=ppt/slides/_rels/slide18.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2.xml"/><Relationship Id="rId4" Type="http://schemas.openxmlformats.org/officeDocument/2006/relationships/image" Target="../media/image43.png"/></Relationships>
</file>

<file path=ppt/slides/_rels/slide1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15.xml"/><Relationship Id="rId7" Type="http://schemas.openxmlformats.org/officeDocument/2006/relationships/image" Target="../media/image15.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14.jpeg"/><Relationship Id="rId5" Type="http://schemas.microsoft.com/office/2007/relationships/hdphoto" Target="../media/hdphoto2.wdp"/><Relationship Id="rId4" Type="http://schemas.openxmlformats.org/officeDocument/2006/relationships/image" Target="../media/image13.png"/></Relationships>
</file>

<file path=ppt/slides/_rels/slide20.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2.xml"/><Relationship Id="rId4" Type="http://schemas.openxmlformats.org/officeDocument/2006/relationships/image" Target="../media/image44.png"/></Relationships>
</file>

<file path=ppt/slides/_rels/slide21.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NULL"/><Relationship Id="rId1" Type="http://schemas.openxmlformats.org/officeDocument/2006/relationships/slideLayout" Target="../slideLayouts/slideLayout5.xml"/><Relationship Id="rId5" Type="http://schemas.openxmlformats.org/officeDocument/2006/relationships/image" Target="../media/image33.png"/><Relationship Id="rId4" Type="http://schemas.openxmlformats.org/officeDocument/2006/relationships/image" Target="../media/image32.png"/></Relationships>
</file>

<file path=ppt/slides/_rels/slide23.xml.rels><?xml version="1.0" encoding="UTF-8" standalone="yes"?>
<Relationships xmlns="http://schemas.openxmlformats.org/package/2006/relationships"><Relationship Id="rId2" Type="http://schemas.openxmlformats.org/officeDocument/2006/relationships/image" Target="../media/image39.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2.xml"/><Relationship Id="rId1" Type="http://schemas.openxmlformats.org/officeDocument/2006/relationships/slideLayout" Target="../slideLayouts/slideLayout203.xml"/></Relationships>
</file>

<file path=ppt/slides/_rels/slide25.xml.rels><?xml version="1.0" encoding="UTF-8" standalone="yes"?>
<Relationships xmlns="http://schemas.openxmlformats.org/package/2006/relationships"><Relationship Id="rId2" Type="http://schemas.openxmlformats.org/officeDocument/2006/relationships/image" Target="../media/image46.jpe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47.jpeg"/><Relationship Id="rId2" Type="http://schemas.openxmlformats.org/officeDocument/2006/relationships/notesSlide" Target="../notesSlides/notesSlide3.xml"/><Relationship Id="rId1" Type="http://schemas.openxmlformats.org/officeDocument/2006/relationships/slideLayout" Target="../slideLayouts/slideLayout192.xml"/></Relationships>
</file>

<file path=ppt/slides/_rels/slide27.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48.png"/><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48.png"/><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16.jpeg"/><Relationship Id="rId1" Type="http://schemas.openxmlformats.org/officeDocument/2006/relationships/slideLayout" Target="../slideLayouts/slideLayout15.xml"/><Relationship Id="rId5" Type="http://schemas.microsoft.com/office/2007/relationships/hdphoto" Target="../media/hdphoto3.wdp"/><Relationship Id="rId4" Type="http://schemas.openxmlformats.org/officeDocument/2006/relationships/image" Target="../media/image18.png"/></Relationships>
</file>

<file path=ppt/slides/_rels/slide30.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48.png"/><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image" Target="../media/image48.png"/><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2" Type="http://schemas.openxmlformats.org/officeDocument/2006/relationships/image" Target="../media/image49.png"/><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8" Type="http://schemas.openxmlformats.org/officeDocument/2006/relationships/image" Target="../media/image52.png"/><Relationship Id="rId3" Type="http://schemas.openxmlformats.org/officeDocument/2006/relationships/image" Target="NULL"/><Relationship Id="rId7" Type="http://schemas.openxmlformats.org/officeDocument/2006/relationships/image" Target="../media/image51.png"/><Relationship Id="rId2" Type="http://schemas.openxmlformats.org/officeDocument/2006/relationships/image" Target="../media/image50.png"/><Relationship Id="rId1" Type="http://schemas.openxmlformats.org/officeDocument/2006/relationships/slideLayout" Target="../slideLayouts/slideLayout5.xml"/><Relationship Id="rId6" Type="http://schemas.openxmlformats.org/officeDocument/2006/relationships/image" Target="../media/image33.png"/><Relationship Id="rId5" Type="http://schemas.openxmlformats.org/officeDocument/2006/relationships/image" Target="../media/image32.png"/><Relationship Id="rId4" Type="http://schemas.openxmlformats.org/officeDocument/2006/relationships/image" Target="../media/image31.png"/></Relationships>
</file>

<file path=ppt/slides/_rels/slide34.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image" Target="../media/image37.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54.png"/><Relationship Id="rId7" Type="http://schemas.openxmlformats.org/officeDocument/2006/relationships/image" Target="../media/image31.png"/><Relationship Id="rId2" Type="http://schemas.openxmlformats.org/officeDocument/2006/relationships/image" Target="../media/image53.jpeg"/><Relationship Id="rId1" Type="http://schemas.openxmlformats.org/officeDocument/2006/relationships/slideLayout" Target="../slideLayouts/slideLayout1.xml"/><Relationship Id="rId6" Type="http://schemas.openxmlformats.org/officeDocument/2006/relationships/image" Target="../media/image57.png"/><Relationship Id="rId11" Type="http://schemas.openxmlformats.org/officeDocument/2006/relationships/image" Target="../media/image58.png"/><Relationship Id="rId5" Type="http://schemas.openxmlformats.org/officeDocument/2006/relationships/image" Target="../media/image56.png"/><Relationship Id="rId10" Type="http://schemas.openxmlformats.org/officeDocument/2006/relationships/image" Target="../media/image33.png"/><Relationship Id="rId4" Type="http://schemas.openxmlformats.org/officeDocument/2006/relationships/image" Target="../media/image55.png"/><Relationship Id="rId9" Type="http://schemas.openxmlformats.org/officeDocument/2006/relationships/image" Target="NUL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7.xml"/></Relationships>
</file>

<file path=ppt/slides/_rels/slide37.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5.xml"/><Relationship Id="rId1" Type="http://schemas.openxmlformats.org/officeDocument/2006/relationships/slideLayout" Target="../slideLayouts/slideLayout38.xml"/><Relationship Id="rId4" Type="http://schemas.microsoft.com/office/2007/relationships/hdphoto" Target="../media/hdphoto10.wdp"/></Relationships>
</file>

<file path=ppt/slides/_rels/slide38.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6.xml"/><Relationship Id="rId1" Type="http://schemas.openxmlformats.org/officeDocument/2006/relationships/slideLayout" Target="../slideLayouts/slideLayout49.xml"/><Relationship Id="rId4" Type="http://schemas.microsoft.com/office/2007/relationships/hdphoto" Target="../media/hdphoto10.wdp"/></Relationships>
</file>

<file path=ppt/slides/_rels/slide39.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7.xml"/><Relationship Id="rId1" Type="http://schemas.openxmlformats.org/officeDocument/2006/relationships/slideLayout" Target="../slideLayouts/slideLayout60.xml"/><Relationship Id="rId4" Type="http://schemas.microsoft.com/office/2007/relationships/hdphoto" Target="../media/hdphoto10.wdp"/></Relationships>
</file>

<file path=ppt/slides/_rels/slide4.xml.rels><?xml version="1.0" encoding="UTF-8" standalone="yes"?>
<Relationships xmlns="http://schemas.openxmlformats.org/package/2006/relationships"><Relationship Id="rId8" Type="http://schemas.openxmlformats.org/officeDocument/2006/relationships/image" Target="../media/image23.png"/><Relationship Id="rId3" Type="http://schemas.microsoft.com/office/2007/relationships/hdphoto" Target="../media/hdphoto4.wdp"/><Relationship Id="rId7" Type="http://schemas.openxmlformats.org/officeDocument/2006/relationships/image" Target="../media/image22.png"/><Relationship Id="rId2" Type="http://schemas.openxmlformats.org/officeDocument/2006/relationships/image" Target="../media/image19.png"/><Relationship Id="rId1" Type="http://schemas.openxmlformats.org/officeDocument/2006/relationships/slideLayout" Target="../slideLayouts/slideLayout15.xml"/><Relationship Id="rId6" Type="http://schemas.microsoft.com/office/2007/relationships/hdphoto" Target="../media/hdphoto5.wdp"/><Relationship Id="rId11" Type="http://schemas.microsoft.com/office/2007/relationships/hdphoto" Target="../media/hdphoto6.wdp"/><Relationship Id="rId5" Type="http://schemas.openxmlformats.org/officeDocument/2006/relationships/image" Target="../media/image21.png"/><Relationship Id="rId10" Type="http://schemas.openxmlformats.org/officeDocument/2006/relationships/image" Target="../media/image25.png"/><Relationship Id="rId4" Type="http://schemas.openxmlformats.org/officeDocument/2006/relationships/image" Target="../media/image20.png"/><Relationship Id="rId9" Type="http://schemas.openxmlformats.org/officeDocument/2006/relationships/image" Target="../media/image24.png"/></Relationships>
</file>

<file path=ppt/slides/_rels/slide40.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8.xml"/><Relationship Id="rId1" Type="http://schemas.openxmlformats.org/officeDocument/2006/relationships/slideLayout" Target="../slideLayouts/slideLayout71.xml"/><Relationship Id="rId4" Type="http://schemas.microsoft.com/office/2007/relationships/hdphoto" Target="../media/hdphoto10.wdp"/></Relationships>
</file>

<file path=ppt/slides/_rels/slide41.xml.rels><?xml version="1.0" encoding="UTF-8" standalone="yes"?>
<Relationships xmlns="http://schemas.openxmlformats.org/package/2006/relationships"><Relationship Id="rId3" Type="http://schemas.openxmlformats.org/officeDocument/2006/relationships/image" Target="../media/image59.png"/><Relationship Id="rId2" Type="http://schemas.openxmlformats.org/officeDocument/2006/relationships/notesSlide" Target="../notesSlides/notesSlide9.xml"/><Relationship Id="rId1" Type="http://schemas.openxmlformats.org/officeDocument/2006/relationships/slideLayout" Target="../slideLayouts/slideLayout82.xml"/><Relationship Id="rId4" Type="http://schemas.microsoft.com/office/2007/relationships/hdphoto" Target="../media/hdphoto10.wdp"/></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3.xml"/></Relationships>
</file>

<file path=ppt/slides/_rels/slide43.xml.rels><?xml version="1.0" encoding="UTF-8" standalone="yes"?>
<Relationships xmlns="http://schemas.openxmlformats.org/package/2006/relationships"><Relationship Id="rId3" Type="http://schemas.openxmlformats.org/officeDocument/2006/relationships/slideLayout" Target="../slideLayouts/slideLayout104.xml"/><Relationship Id="rId2" Type="http://schemas.openxmlformats.org/officeDocument/2006/relationships/video" Target="../media/media2.mp4"/><Relationship Id="rId1" Type="http://schemas.microsoft.com/office/2007/relationships/media" Target="../media/media2.mp4"/><Relationship Id="rId5" Type="http://schemas.openxmlformats.org/officeDocument/2006/relationships/image" Target="../media/image60.png"/><Relationship Id="rId4" Type="http://schemas.openxmlformats.org/officeDocument/2006/relationships/notesSlide" Target="../notesSlides/notesSlide1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1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6.xml"/></Relationships>
</file>

<file path=ppt/slides/_rels/slide46.xml.rels><?xml version="1.0" encoding="UTF-8" standalone="yes"?>
<Relationships xmlns="http://schemas.openxmlformats.org/package/2006/relationships"><Relationship Id="rId3" Type="http://schemas.openxmlformats.org/officeDocument/2006/relationships/image" Target="NULL"/><Relationship Id="rId2" Type="http://schemas.openxmlformats.org/officeDocument/2006/relationships/notesSlide" Target="../notesSlides/notesSlide14.xml"/><Relationship Id="rId1" Type="http://schemas.openxmlformats.org/officeDocument/2006/relationships/slideLayout" Target="../slideLayouts/slideLayout138.xml"/></Relationships>
</file>

<file path=ppt/slides/_rels/slide47.xml.rels><?xml version="1.0" encoding="UTF-8" standalone="yes"?>
<Relationships xmlns="http://schemas.openxmlformats.org/package/2006/relationships"><Relationship Id="rId8" Type="http://schemas.openxmlformats.org/officeDocument/2006/relationships/image" Target="NULL"/><Relationship Id="rId3" Type="http://schemas.openxmlformats.org/officeDocument/2006/relationships/audio" Target="../media/audio2.wav"/><Relationship Id="rId7" Type="http://schemas.openxmlformats.org/officeDocument/2006/relationships/image" Target="../media/image62.png"/><Relationship Id="rId2" Type="http://schemas.openxmlformats.org/officeDocument/2006/relationships/notesSlide" Target="../notesSlides/notesSlide15.xml"/><Relationship Id="rId1" Type="http://schemas.openxmlformats.org/officeDocument/2006/relationships/slideLayout" Target="../slideLayouts/slideLayout153.xml"/><Relationship Id="rId6" Type="http://schemas.openxmlformats.org/officeDocument/2006/relationships/image" Target="../media/image61.jpg"/><Relationship Id="rId5" Type="http://schemas.openxmlformats.org/officeDocument/2006/relationships/audio" Target="../media/audio4.wav"/><Relationship Id="rId4" Type="http://schemas.openxmlformats.org/officeDocument/2006/relationships/audio" Target="../media/audio3.wav"/></Relationships>
</file>

<file path=ppt/slides/_rels/slide48.xml.rels><?xml version="1.0" encoding="UTF-8" standalone="yes"?>
<Relationships xmlns="http://schemas.openxmlformats.org/package/2006/relationships"><Relationship Id="rId8" Type="http://schemas.openxmlformats.org/officeDocument/2006/relationships/image" Target="NULL"/><Relationship Id="rId3" Type="http://schemas.openxmlformats.org/officeDocument/2006/relationships/audio" Target="../media/audio2.wav"/><Relationship Id="rId7" Type="http://schemas.openxmlformats.org/officeDocument/2006/relationships/image" Target="../media/image62.png"/><Relationship Id="rId2" Type="http://schemas.openxmlformats.org/officeDocument/2006/relationships/notesSlide" Target="../notesSlides/notesSlide16.xml"/><Relationship Id="rId1" Type="http://schemas.openxmlformats.org/officeDocument/2006/relationships/slideLayout" Target="../slideLayouts/slideLayout164.xml"/><Relationship Id="rId6" Type="http://schemas.openxmlformats.org/officeDocument/2006/relationships/image" Target="../media/image61.jpg"/><Relationship Id="rId5" Type="http://schemas.openxmlformats.org/officeDocument/2006/relationships/audio" Target="../media/audio4.wav"/><Relationship Id="rId4" Type="http://schemas.openxmlformats.org/officeDocument/2006/relationships/audio" Target="../media/audio3.wav"/></Relationships>
</file>

<file path=ppt/slides/_rels/slide49.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17.xml"/><Relationship Id="rId1" Type="http://schemas.openxmlformats.org/officeDocument/2006/relationships/slideLayout" Target="../slideLayouts/slideLayout169.xml"/></Relationships>
</file>

<file path=ppt/slides/_rels/slide5.xml.rels><?xml version="1.0" encoding="UTF-8" standalone="yes"?>
<Relationships xmlns="http://schemas.openxmlformats.org/package/2006/relationships"><Relationship Id="rId8" Type="http://schemas.openxmlformats.org/officeDocument/2006/relationships/image" Target="../media/image24.png"/><Relationship Id="rId3" Type="http://schemas.microsoft.com/office/2007/relationships/hdphoto" Target="../media/hdphoto4.wdp"/><Relationship Id="rId7" Type="http://schemas.openxmlformats.org/officeDocument/2006/relationships/image" Target="../media/image23.png"/><Relationship Id="rId12" Type="http://schemas.microsoft.com/office/2007/relationships/hdphoto" Target="../media/hdphoto6.wdp"/><Relationship Id="rId2" Type="http://schemas.openxmlformats.org/officeDocument/2006/relationships/image" Target="../media/image19.png"/><Relationship Id="rId1" Type="http://schemas.openxmlformats.org/officeDocument/2006/relationships/slideLayout" Target="../slideLayouts/slideLayout15.xml"/><Relationship Id="rId6" Type="http://schemas.openxmlformats.org/officeDocument/2006/relationships/image" Target="../media/image22.png"/><Relationship Id="rId11" Type="http://schemas.openxmlformats.org/officeDocument/2006/relationships/image" Target="../media/image25.png"/><Relationship Id="rId5" Type="http://schemas.microsoft.com/office/2007/relationships/hdphoto" Target="../media/hdphoto5.wdp"/><Relationship Id="rId10" Type="http://schemas.openxmlformats.org/officeDocument/2006/relationships/image" Target="../media/image26.png"/><Relationship Id="rId4" Type="http://schemas.openxmlformats.org/officeDocument/2006/relationships/image" Target="../media/image21.png"/><Relationship Id="rId9" Type="http://schemas.openxmlformats.org/officeDocument/2006/relationships/image" Target="../media/image20.pn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89.xml"/></Relationships>
</file>

<file path=ppt/slides/_rels/slide6.xml.rels><?xml version="1.0" encoding="UTF-8" standalone="yes"?>
<Relationships xmlns="http://schemas.openxmlformats.org/package/2006/relationships"><Relationship Id="rId8" Type="http://schemas.openxmlformats.org/officeDocument/2006/relationships/image" Target="../media/image24.png"/><Relationship Id="rId13" Type="http://schemas.openxmlformats.org/officeDocument/2006/relationships/image" Target="../media/image26.png"/><Relationship Id="rId3" Type="http://schemas.microsoft.com/office/2007/relationships/hdphoto" Target="../media/hdphoto4.wdp"/><Relationship Id="rId7" Type="http://schemas.openxmlformats.org/officeDocument/2006/relationships/image" Target="../media/image23.png"/><Relationship Id="rId12" Type="http://schemas.microsoft.com/office/2007/relationships/hdphoto" Target="../media/hdphoto6.wdp"/><Relationship Id="rId2" Type="http://schemas.openxmlformats.org/officeDocument/2006/relationships/image" Target="../media/image19.png"/><Relationship Id="rId1" Type="http://schemas.openxmlformats.org/officeDocument/2006/relationships/slideLayout" Target="../slideLayouts/slideLayout15.xml"/><Relationship Id="rId6" Type="http://schemas.openxmlformats.org/officeDocument/2006/relationships/image" Target="../media/image22.png"/><Relationship Id="rId11" Type="http://schemas.openxmlformats.org/officeDocument/2006/relationships/image" Target="../media/image25.png"/><Relationship Id="rId5" Type="http://schemas.microsoft.com/office/2007/relationships/hdphoto" Target="../media/hdphoto5.wdp"/><Relationship Id="rId10" Type="http://schemas.openxmlformats.org/officeDocument/2006/relationships/image" Target="../media/image27.png"/><Relationship Id="rId4" Type="http://schemas.openxmlformats.org/officeDocument/2006/relationships/image" Target="../media/image21.png"/><Relationship Id="rId9" Type="http://schemas.openxmlformats.org/officeDocument/2006/relationships/image" Target="../media/image20.png"/></Relationships>
</file>

<file path=ppt/slides/_rels/slide7.xml.rels><?xml version="1.0" encoding="UTF-8" standalone="yes"?>
<Relationships xmlns="http://schemas.openxmlformats.org/package/2006/relationships"><Relationship Id="rId8" Type="http://schemas.openxmlformats.org/officeDocument/2006/relationships/image" Target="../media/image24.png"/><Relationship Id="rId13" Type="http://schemas.openxmlformats.org/officeDocument/2006/relationships/image" Target="../media/image28.png"/><Relationship Id="rId3" Type="http://schemas.microsoft.com/office/2007/relationships/hdphoto" Target="../media/hdphoto4.wdp"/><Relationship Id="rId7" Type="http://schemas.openxmlformats.org/officeDocument/2006/relationships/image" Target="../media/image23.png"/><Relationship Id="rId12" Type="http://schemas.openxmlformats.org/officeDocument/2006/relationships/image" Target="../media/image26.png"/><Relationship Id="rId2" Type="http://schemas.openxmlformats.org/officeDocument/2006/relationships/image" Target="../media/image19.png"/><Relationship Id="rId1" Type="http://schemas.openxmlformats.org/officeDocument/2006/relationships/slideLayout" Target="../slideLayouts/slideLayout15.xml"/><Relationship Id="rId6" Type="http://schemas.openxmlformats.org/officeDocument/2006/relationships/image" Target="../media/image22.png"/><Relationship Id="rId11" Type="http://schemas.microsoft.com/office/2007/relationships/hdphoto" Target="../media/hdphoto6.wdp"/><Relationship Id="rId5" Type="http://schemas.microsoft.com/office/2007/relationships/hdphoto" Target="../media/hdphoto5.wdp"/><Relationship Id="rId15" Type="http://schemas.openxmlformats.org/officeDocument/2006/relationships/image" Target="../media/image29.png"/><Relationship Id="rId10" Type="http://schemas.openxmlformats.org/officeDocument/2006/relationships/image" Target="../media/image25.png"/><Relationship Id="rId4" Type="http://schemas.openxmlformats.org/officeDocument/2006/relationships/image" Target="../media/image21.png"/><Relationship Id="rId9" Type="http://schemas.openxmlformats.org/officeDocument/2006/relationships/image" Target="../media/image20.png"/><Relationship Id="rId14" Type="http://schemas.openxmlformats.org/officeDocument/2006/relationships/image" Target="NULL"/></Relationships>
</file>

<file path=ppt/slides/_rels/slide8.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image" Target="NULL"/><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NULL"/><Relationship Id="rId1" Type="http://schemas.openxmlformats.org/officeDocument/2006/relationships/slideLayout" Target="../slideLayouts/slideLayout5.xml"/><Relationship Id="rId5" Type="http://schemas.openxmlformats.org/officeDocument/2006/relationships/image" Target="../media/image33.png"/><Relationship Id="rId4" Type="http://schemas.openxmlformats.org/officeDocument/2006/relationships/image" Target="../media/image32.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63"/>
        <p:cNvGrpSpPr/>
        <p:nvPr/>
      </p:nvGrpSpPr>
      <p:grpSpPr>
        <a:xfrm>
          <a:off x="0" y="0"/>
          <a:ext cx="0" cy="0"/>
          <a:chOff x="0" y="0"/>
          <a:chExt cx="0" cy="0"/>
        </a:xfrm>
      </p:grpSpPr>
      <p:sp>
        <p:nvSpPr>
          <p:cNvPr id="464" name="Google Shape;464;p16"/>
          <p:cNvSpPr txBox="1">
            <a:spLocks noGrp="1"/>
          </p:cNvSpPr>
          <p:nvPr>
            <p:ph type="title"/>
          </p:nvPr>
        </p:nvSpPr>
        <p:spPr>
          <a:xfrm>
            <a:off x="1648198" y="1848600"/>
            <a:ext cx="8613900" cy="3160800"/>
          </a:xfrm>
          <a:prstGeom prst="rect">
            <a:avLst/>
          </a:prstGeom>
        </p:spPr>
        <p:txBody>
          <a:bodyPr spcFirstLastPara="1" wrap="square" lIns="121900" tIns="121900" rIns="121900" bIns="121900" anchor="ctr" anchorCtr="0">
            <a:noAutofit/>
          </a:bodyPr>
          <a:lstStyle/>
          <a:p>
            <a:pPr marL="0" lvl="0" indent="0" algn="ctr" rtl="0">
              <a:spcBef>
                <a:spcPts val="0"/>
              </a:spcBef>
              <a:spcAft>
                <a:spcPts val="0"/>
              </a:spcAft>
              <a:buNone/>
            </a:pPr>
            <a:r>
              <a:rPr lang="en" dirty="0">
                <a:solidFill>
                  <a:schemeClr val="accent6">
                    <a:lumMod val="75000"/>
                  </a:schemeClr>
                </a:solidFill>
                <a:latin typeface="Coiny" panose="02000903060500060000" pitchFamily="2" charset="0"/>
              </a:rPr>
              <a:t>Khởi động</a:t>
            </a:r>
            <a:endParaRPr dirty="0">
              <a:solidFill>
                <a:schemeClr val="accent6">
                  <a:lumMod val="75000"/>
                </a:schemeClr>
              </a:solidFill>
              <a:latin typeface="Coiny" panose="02000903060500060000" pitchFamily="2" charset="0"/>
            </a:endParaRPr>
          </a:p>
        </p:txBody>
      </p:sp>
      <p:pic>
        <p:nvPicPr>
          <p:cNvPr id="3" name="Picture 2" descr="C:\Users\HP\Desktop\1frl.gif"/>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819647" y="0"/>
            <a:ext cx="228600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C:\Users\HP\Desktop\peach-5309315_1280-removebg-preview.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63000" y="4137588"/>
            <a:ext cx="2294854" cy="2355367"/>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3" descr="C:\Users\HP\Desktop\21572900 (1).jpg"/>
          <p:cNvPicPr>
            <a:picLocks noChangeAspect="1" noChangeArrowheads="1"/>
          </p:cNvPicPr>
          <p:nvPr/>
        </p:nvPicPr>
        <p:blipFill>
          <a:blip r:embed="rId5" cstate="print">
            <a:extLst>
              <a:ext uri="{BEBA8EAE-BF5A-486C-A8C5-ECC9F3942E4B}">
                <a14:imgProps xmlns:a14="http://schemas.microsoft.com/office/drawing/2010/main">
                  <a14:imgLayer r:embed="rId6">
                    <a14:imgEffect>
                      <a14:backgroundRemoval t="0" b="93056" l="6693" r="93176">
                        <a14:foregroundMark x1="47638" y1="76111" x2="46063" y2="93056"/>
                        <a14:foregroundMark x1="49606" y1="70556" x2="66929" y2="70556"/>
                      </a14:backgroundRemoval>
                    </a14:imgEffect>
                  </a14:imgLayer>
                </a14:imgProps>
              </a:ext>
              <a:ext uri="{28A0092B-C50C-407E-A947-70E740481C1C}">
                <a14:useLocalDpi xmlns:a14="http://schemas.microsoft.com/office/drawing/2010/main" val="0"/>
              </a:ext>
            </a:extLst>
          </a:blip>
          <a:srcRect/>
          <a:stretch>
            <a:fillRect/>
          </a:stretch>
        </p:blipFill>
        <p:spPr bwMode="auto">
          <a:xfrm>
            <a:off x="678441" y="3772544"/>
            <a:ext cx="2176960" cy="30854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82673960"/>
      </p:ext>
    </p:extLst>
  </p:cSld>
  <p:clrMapOvr>
    <a:masterClrMapping/>
  </p:clrMapOvr>
  <p:transition spd="slow">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4" presetClass="entr" presetSubtype="10"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randombar(horizontal)">
                                      <p:cBhvr>
                                        <p:cTn id="1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xmlns="" id="{52FDAAC5-1355-4F13-875D-A8303793FE16}"/>
              </a:ext>
            </a:extLst>
          </p:cNvPr>
          <p:cNvGrpSpPr/>
          <p:nvPr/>
        </p:nvGrpSpPr>
        <p:grpSpPr>
          <a:xfrm>
            <a:off x="39732" y="5706559"/>
            <a:ext cx="12152268" cy="1151441"/>
            <a:chOff x="-2055784" y="5706558"/>
            <a:chExt cx="12152268" cy="1151441"/>
          </a:xfrm>
        </p:grpSpPr>
        <p:pic>
          <p:nvPicPr>
            <p:cNvPr id="7" name="图片 6">
              <a:extLst>
                <a:ext uri="{FF2B5EF4-FFF2-40B4-BE49-F238E27FC236}">
                  <a16:creationId xmlns:a16="http://schemas.microsoft.com/office/drawing/2014/main" xmlns="" id="{FA78FB8C-6161-413B-B880-F9C33A419EC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29155" y="5952293"/>
              <a:ext cx="3267329" cy="905706"/>
            </a:xfrm>
            <a:prstGeom prst="rect">
              <a:avLst/>
            </a:prstGeom>
          </p:spPr>
        </p:pic>
        <p:pic>
          <p:nvPicPr>
            <p:cNvPr id="8" name="图片 7">
              <a:extLst>
                <a:ext uri="{FF2B5EF4-FFF2-40B4-BE49-F238E27FC236}">
                  <a16:creationId xmlns:a16="http://schemas.microsoft.com/office/drawing/2014/main" xmlns="" id="{CBFC6861-C16B-464A-BF36-0C856AD8366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973398" y="5901249"/>
              <a:ext cx="3451875" cy="956750"/>
            </a:xfrm>
            <a:prstGeom prst="rect">
              <a:avLst/>
            </a:prstGeom>
          </p:spPr>
        </p:pic>
        <p:pic>
          <p:nvPicPr>
            <p:cNvPr id="9" name="图片 8">
              <a:extLst>
                <a:ext uri="{FF2B5EF4-FFF2-40B4-BE49-F238E27FC236}">
                  <a16:creationId xmlns:a16="http://schemas.microsoft.com/office/drawing/2014/main" xmlns="" id="{C3B5EAF2-E2A4-40DD-9B66-614BCEF6758B}"/>
                </a:ext>
              </a:extLst>
            </p:cNvPr>
            <p:cNvPicPr>
              <a:picLocks noChangeAspect="1"/>
            </p:cNvPicPr>
            <p:nvPr/>
          </p:nvPicPr>
          <p:blipFill>
            <a:blip r:embed="rId3" cstate="print">
              <a:extLst>
                <a:ext uri="{28A0092B-C50C-407E-A947-70E740481C1C}">
                  <a14:useLocalDpi xmlns:a14="http://schemas.microsoft.com/office/drawing/2010/main" val="0"/>
                </a:ext>
              </a:extLst>
            </a:blip>
            <a:srcRect r="90765" b="62852"/>
            <a:stretch>
              <a:fillRect/>
            </a:stretch>
          </p:blipFill>
          <p:spPr>
            <a:xfrm>
              <a:off x="-1077847" y="5802542"/>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10" name="图片 9">
              <a:extLst>
                <a:ext uri="{FF2B5EF4-FFF2-40B4-BE49-F238E27FC236}">
                  <a16:creationId xmlns:a16="http://schemas.microsoft.com/office/drawing/2014/main" xmlns="" id="{7BDEA1FD-0C6F-4F36-9BCB-7364E9B94FD8}"/>
                </a:ext>
              </a:extLst>
            </p:cNvPr>
            <p:cNvPicPr>
              <a:picLocks noChangeAspect="1"/>
            </p:cNvPicPr>
            <p:nvPr/>
          </p:nvPicPr>
          <p:blipFill>
            <a:blip r:embed="rId4" cstate="print">
              <a:extLst>
                <a:ext uri="{28A0092B-C50C-407E-A947-70E740481C1C}">
                  <a14:useLocalDpi xmlns:a14="http://schemas.microsoft.com/office/drawing/2010/main" val="0"/>
                </a:ext>
              </a:extLst>
            </a:blip>
            <a:srcRect l="90765" t="12558" b="40721"/>
            <a:stretch>
              <a:fillRect/>
            </a:stretch>
          </p:blipFill>
          <p:spPr>
            <a:xfrm flipH="1">
              <a:off x="9022536" y="5706558"/>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1" name="图片 10">
              <a:extLst>
                <a:ext uri="{FF2B5EF4-FFF2-40B4-BE49-F238E27FC236}">
                  <a16:creationId xmlns:a16="http://schemas.microsoft.com/office/drawing/2014/main" xmlns="" id="{BC83F851-6C45-4FE8-AE13-E6CC9107B5D1}"/>
                </a:ext>
              </a:extLst>
            </p:cNvPr>
            <p:cNvPicPr>
              <a:picLocks noChangeAspect="1"/>
            </p:cNvPicPr>
            <p:nvPr/>
          </p:nvPicPr>
          <p:blipFill>
            <a:blip r:embed="rId5"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pic>
          <p:nvPicPr>
            <p:cNvPr id="12" name="图片 11">
              <a:extLst>
                <a:ext uri="{FF2B5EF4-FFF2-40B4-BE49-F238E27FC236}">
                  <a16:creationId xmlns:a16="http://schemas.microsoft.com/office/drawing/2014/main" xmlns="" id="{751919DB-7A70-452A-BA14-272C56D93DA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60243" y="5901249"/>
              <a:ext cx="3451875" cy="956750"/>
            </a:xfrm>
            <a:prstGeom prst="rect">
              <a:avLst/>
            </a:prstGeom>
          </p:spPr>
        </p:pic>
        <p:pic>
          <p:nvPicPr>
            <p:cNvPr id="13" name="图片 12">
              <a:extLst>
                <a:ext uri="{FF2B5EF4-FFF2-40B4-BE49-F238E27FC236}">
                  <a16:creationId xmlns:a16="http://schemas.microsoft.com/office/drawing/2014/main" xmlns="" id="{690E83BE-960A-4B67-9CCF-DF9949A4CA9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2055784" y="5901249"/>
              <a:ext cx="3451875" cy="956750"/>
            </a:xfrm>
            <a:prstGeom prst="rect">
              <a:avLst/>
            </a:prstGeom>
          </p:spPr>
        </p:pic>
      </p:grpSp>
      <p:pic>
        <p:nvPicPr>
          <p:cNvPr id="15" name="图片 3" descr="4ef6b7c9486052b6069210c143670dcb">
            <a:extLst>
              <a:ext uri="{FF2B5EF4-FFF2-40B4-BE49-F238E27FC236}">
                <a16:creationId xmlns:a16="http://schemas.microsoft.com/office/drawing/2014/main" xmlns="" id="{92110B0A-1A60-4D2A-8FB0-D9F788C57914}"/>
              </a:ext>
            </a:extLst>
          </p:cNvPr>
          <p:cNvPicPr>
            <a:picLocks noChangeAspect="1"/>
          </p:cNvPicPr>
          <p:nvPr/>
        </p:nvPicPr>
        <p:blipFill>
          <a:blip r:embed="rId6" cstate="screen">
            <a:extLst>
              <a:ext uri="{28A0092B-C50C-407E-A947-70E740481C1C}">
                <a14:useLocalDpi xmlns:a14="http://schemas.microsoft.com/office/drawing/2010/main"/>
              </a:ext>
            </a:extLst>
          </a:blip>
          <a:srcRect t="-4082"/>
          <a:stretch>
            <a:fillRect/>
          </a:stretch>
        </p:blipFill>
        <p:spPr>
          <a:xfrm>
            <a:off x="10192043" y="473710"/>
            <a:ext cx="1684020" cy="1878330"/>
          </a:xfrm>
          <a:prstGeom prst="rect">
            <a:avLst/>
          </a:prstGeom>
        </p:spPr>
      </p:pic>
      <p:grpSp>
        <p:nvGrpSpPr>
          <p:cNvPr id="16" name="组合 26">
            <a:extLst>
              <a:ext uri="{FF2B5EF4-FFF2-40B4-BE49-F238E27FC236}">
                <a16:creationId xmlns:a16="http://schemas.microsoft.com/office/drawing/2014/main" xmlns="" id="{52133A1A-AF28-4D2C-AC26-C3CD80DB1B53}"/>
              </a:ext>
            </a:extLst>
          </p:cNvPr>
          <p:cNvGrpSpPr/>
          <p:nvPr/>
        </p:nvGrpSpPr>
        <p:grpSpPr>
          <a:xfrm>
            <a:off x="2983607" y="762000"/>
            <a:ext cx="5622279" cy="3733722"/>
            <a:chOff x="1652956" y="-308918"/>
            <a:chExt cx="5139669" cy="3632184"/>
          </a:xfrm>
        </p:grpSpPr>
        <p:pic>
          <p:nvPicPr>
            <p:cNvPr id="17" name="Picture 9" descr="C:\Users\Administrator\Desktop\新作卡通用图\1130.png">
              <a:extLst>
                <a:ext uri="{FF2B5EF4-FFF2-40B4-BE49-F238E27FC236}">
                  <a16:creationId xmlns:a16="http://schemas.microsoft.com/office/drawing/2014/main" xmlns="" id="{9A5755D6-2C7A-4B0F-A363-BC4DA7614E0A}"/>
                </a:ext>
              </a:extLst>
            </p:cNvPr>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1652956" y="-308918"/>
              <a:ext cx="5139669" cy="3632184"/>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E:\我图PPT\00001PNG素材\儿童卡通\fty.png">
              <a:extLst>
                <a:ext uri="{FF2B5EF4-FFF2-40B4-BE49-F238E27FC236}">
                  <a16:creationId xmlns:a16="http://schemas.microsoft.com/office/drawing/2014/main" xmlns="" id="{96893BD7-2193-4F31-B729-9FFD7ACCE19C}"/>
                </a:ext>
              </a:extLst>
            </p:cNvPr>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3987548" y="48132"/>
              <a:ext cx="1245105" cy="1780354"/>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9" name="Group 18">
            <a:extLst>
              <a:ext uri="{FF2B5EF4-FFF2-40B4-BE49-F238E27FC236}">
                <a16:creationId xmlns:a16="http://schemas.microsoft.com/office/drawing/2014/main" xmlns="" id="{EC010796-E536-46A3-A9BF-5949AA4D5EE5}"/>
              </a:ext>
            </a:extLst>
          </p:cNvPr>
          <p:cNvGrpSpPr/>
          <p:nvPr/>
        </p:nvGrpSpPr>
        <p:grpSpPr>
          <a:xfrm>
            <a:off x="3186604" y="481020"/>
            <a:ext cx="5818792" cy="823718"/>
            <a:chOff x="3130643" y="201459"/>
            <a:chExt cx="5818792" cy="823718"/>
          </a:xfrm>
        </p:grpSpPr>
        <p:sp>
          <p:nvSpPr>
            <p:cNvPr id="20" name="Google Shape;1244;p45">
              <a:extLst>
                <a:ext uri="{FF2B5EF4-FFF2-40B4-BE49-F238E27FC236}">
                  <a16:creationId xmlns:a16="http://schemas.microsoft.com/office/drawing/2014/main" xmlns="" id="{61989570-5A81-4A19-921B-76ECB7D4C627}"/>
                </a:ext>
              </a:extLst>
            </p:cNvPr>
            <p:cNvSpPr/>
            <p:nvPr/>
          </p:nvSpPr>
          <p:spPr>
            <a:xfrm>
              <a:off x="3326044" y="201459"/>
              <a:ext cx="5437491" cy="823718"/>
            </a:xfrm>
            <a:prstGeom prst="hexagon">
              <a:avLst>
                <a:gd name="adj" fmla="val 25000"/>
                <a:gd name="vf" fmla="val 115470"/>
              </a:avLst>
            </a:prstGeom>
            <a:solidFill>
              <a:srgbClr val="00B0F0">
                <a:alpha val="53630"/>
              </a:srgbClr>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latin typeface="Arial"/>
                <a:cs typeface="Arial"/>
                <a:sym typeface="Arial"/>
              </a:endParaRPr>
            </a:p>
          </p:txBody>
        </p:sp>
        <p:sp>
          <p:nvSpPr>
            <p:cNvPr id="21" name="TextBox 20">
              <a:extLst>
                <a:ext uri="{FF2B5EF4-FFF2-40B4-BE49-F238E27FC236}">
                  <a16:creationId xmlns:a16="http://schemas.microsoft.com/office/drawing/2014/main" xmlns="" id="{1CBEA9E0-7D75-4F31-843B-9C00EFED8652}"/>
                </a:ext>
              </a:extLst>
            </p:cNvPr>
            <p:cNvSpPr txBox="1"/>
            <p:nvPr/>
          </p:nvSpPr>
          <p:spPr>
            <a:xfrm>
              <a:off x="3130643" y="393603"/>
              <a:ext cx="5818792" cy="523220"/>
            </a:xfrm>
            <a:prstGeom prst="rect">
              <a:avLst/>
            </a:prstGeom>
            <a:noFill/>
          </p:spPr>
          <p:txBody>
            <a:bodyPr wrap="square" rtlCol="0">
              <a:spAutoFit/>
            </a:bodyPr>
            <a:lstStyle/>
            <a:p>
              <a:pPr algn="ctr">
                <a:defRPr/>
              </a:pPr>
              <a:r>
                <a:rPr lang="en-US" sz="2800" b="1" dirty="0">
                  <a:solidFill>
                    <a:srgbClr val="FF0000"/>
                  </a:solidFill>
                  <a:latin typeface="Coiny" panose="02000903060500060000" pitchFamily="2" charset="0"/>
                </a:rPr>
                <a:t>LẮNG NGHE ĐỌC MẪU</a:t>
              </a:r>
            </a:p>
          </p:txBody>
        </p:sp>
      </p:grpSp>
      <p:sp>
        <p:nvSpPr>
          <p:cNvPr id="22" name="TextBox 28">
            <a:extLst>
              <a:ext uri="{FF2B5EF4-FFF2-40B4-BE49-F238E27FC236}">
                <a16:creationId xmlns:a16="http://schemas.microsoft.com/office/drawing/2014/main" xmlns="" id="{18E0C056-70BC-4546-AB34-E65671228097}"/>
              </a:ext>
            </a:extLst>
          </p:cNvPr>
          <p:cNvSpPr txBox="1"/>
          <p:nvPr/>
        </p:nvSpPr>
        <p:spPr>
          <a:xfrm>
            <a:off x="4824515" y="4842832"/>
            <a:ext cx="2926080" cy="2015168"/>
          </a:xfrm>
          <a:prstGeom prst="cloud">
            <a:avLst/>
          </a:prstGeom>
          <a:solidFill>
            <a:srgbClr val="ED7D31"/>
          </a:solid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4000" b="0" i="0" u="none" strike="noStrike" kern="0" cap="none" spc="0" normalizeH="0" baseline="0" noProof="0" dirty="0">
                <a:ln>
                  <a:noFill/>
                </a:ln>
                <a:solidFill>
                  <a:srgbClr val="FFFFFF"/>
                </a:solidFill>
                <a:effectLst/>
                <a:uLnTx/>
                <a:uFillTx/>
                <a:latin typeface="Arial" panose="020B0604020202020204"/>
                <a:ea typeface="inpin heiti" charset="-122"/>
                <a:cs typeface="Calibri" panose="020F0502020204030204" charset="0"/>
              </a:rPr>
              <a:t>MẮT DÕI</a:t>
            </a:r>
          </a:p>
        </p:txBody>
      </p:sp>
      <p:sp>
        <p:nvSpPr>
          <p:cNvPr id="23" name="TextBox 28">
            <a:extLst>
              <a:ext uri="{FF2B5EF4-FFF2-40B4-BE49-F238E27FC236}">
                <a16:creationId xmlns:a16="http://schemas.microsoft.com/office/drawing/2014/main" xmlns="" id="{7780E333-2E5D-4988-9D61-D8B83EA5DA49}"/>
              </a:ext>
            </a:extLst>
          </p:cNvPr>
          <p:cNvSpPr txBox="1"/>
          <p:nvPr/>
        </p:nvSpPr>
        <p:spPr>
          <a:xfrm>
            <a:off x="8949435" y="2252260"/>
            <a:ext cx="3124835" cy="2032894"/>
          </a:xfrm>
          <a:prstGeom prst="cloud">
            <a:avLst/>
          </a:prstGeom>
          <a:solidFill>
            <a:srgbClr val="FFC000"/>
          </a:solidFill>
        </p:spPr>
        <p:txBody>
          <a:bodyPr wrap="square" rtlCol="0">
            <a:spAutoFit/>
          </a:bodyPr>
          <a:lstStyle/>
          <a:p>
            <a:pPr algn="ctr">
              <a:defRPr/>
            </a:pPr>
            <a:r>
              <a:rPr lang="en-US" altLang="zh-CN" sz="4000" kern="0" dirty="0">
                <a:solidFill>
                  <a:prstClr val="black"/>
                </a:solidFill>
                <a:latin typeface="Arial" panose="020B0604020202020204"/>
                <a:ea typeface="inpin heiti" charset="-122"/>
                <a:cs typeface="Calibri" panose="020F0502020204030204" charset="0"/>
              </a:rPr>
              <a:t>TAI NGHE</a:t>
            </a:r>
          </a:p>
        </p:txBody>
      </p:sp>
      <p:sp>
        <p:nvSpPr>
          <p:cNvPr id="24" name="TextBox 28">
            <a:extLst>
              <a:ext uri="{FF2B5EF4-FFF2-40B4-BE49-F238E27FC236}">
                <a16:creationId xmlns:a16="http://schemas.microsoft.com/office/drawing/2014/main" xmlns="" id="{52ECDFD0-9610-4B6E-B1B1-6FEE3FB8EA65}"/>
              </a:ext>
            </a:extLst>
          </p:cNvPr>
          <p:cNvSpPr txBox="1"/>
          <p:nvPr/>
        </p:nvSpPr>
        <p:spPr>
          <a:xfrm>
            <a:off x="235712" y="1749745"/>
            <a:ext cx="2813050" cy="2059017"/>
          </a:xfrm>
          <a:prstGeom prst="cloud">
            <a:avLst/>
          </a:prstGeom>
          <a:solidFill>
            <a:srgbClr val="FFFF00"/>
          </a:solidFill>
        </p:spPr>
        <p:txBody>
          <a:bodyPr wrap="square" rtlCol="0">
            <a:spAutoFit/>
          </a:bodyPr>
          <a:lstStyle/>
          <a:p>
            <a:pPr algn="ctr">
              <a:defRPr/>
            </a:pPr>
            <a:r>
              <a:rPr lang="en-US" altLang="zh-CN" sz="4000" kern="0" dirty="0">
                <a:solidFill>
                  <a:prstClr val="black"/>
                </a:solidFill>
                <a:latin typeface="Arial" panose="020B0604020202020204"/>
                <a:ea typeface="inpin heiti" charset="-122"/>
                <a:cs typeface="Calibri" panose="020F0502020204030204" charset="0"/>
              </a:rPr>
              <a:t>TAY DÒ</a:t>
            </a:r>
          </a:p>
        </p:txBody>
      </p:sp>
      <p:pic>
        <p:nvPicPr>
          <p:cNvPr id="25" name="Picture 4" descr="Check out Arrow icon created by 4B Icons | Graphic design posters, Mini  drawings, Desktop wallpaper art">
            <a:extLst>
              <a:ext uri="{FF2B5EF4-FFF2-40B4-BE49-F238E27FC236}">
                <a16:creationId xmlns:a16="http://schemas.microsoft.com/office/drawing/2014/main" xmlns="" id="{8EEBBB76-E1EC-4495-934B-0A432EF1A73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8526325" flipV="1">
            <a:off x="7688308" y="2119197"/>
            <a:ext cx="1369060" cy="1369060"/>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4" descr="Check out Arrow icon created by 4B Icons | Graphic design posters, Mini  drawings, Desktop wallpaper art">
            <a:extLst>
              <a:ext uri="{FF2B5EF4-FFF2-40B4-BE49-F238E27FC236}">
                <a16:creationId xmlns:a16="http://schemas.microsoft.com/office/drawing/2014/main" xmlns="" id="{02A2F7BF-752A-4BC7-B7E7-D28F61C4FEA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3073675" flipH="1" flipV="1">
            <a:off x="3019612" y="2139570"/>
            <a:ext cx="1119452" cy="1119452"/>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4" descr="Check out Arrow icon created by 4B Icons | Graphic design posters, Mini  drawings, Desktop wallpaper art">
            <a:extLst>
              <a:ext uri="{FF2B5EF4-FFF2-40B4-BE49-F238E27FC236}">
                <a16:creationId xmlns:a16="http://schemas.microsoft.com/office/drawing/2014/main" xmlns="" id="{23FBFD8F-6724-4F64-AE04-1BE1115A68D8}"/>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1684299" flipV="1">
            <a:off x="5658037" y="3837323"/>
            <a:ext cx="1120775" cy="11207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95203422"/>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55"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p:cTn id="12" dur="250" fill="hold"/>
                                        <p:tgtEl>
                                          <p:spTgt spid="16"/>
                                        </p:tgtEl>
                                        <p:attrNameLst>
                                          <p:attrName>ppt_w</p:attrName>
                                        </p:attrNameLst>
                                      </p:cBhvr>
                                      <p:tavLst>
                                        <p:tav tm="0">
                                          <p:val>
                                            <p:strVal val="#ppt_w*0.70"/>
                                          </p:val>
                                        </p:tav>
                                        <p:tav tm="100000">
                                          <p:val>
                                            <p:strVal val="#ppt_w"/>
                                          </p:val>
                                        </p:tav>
                                      </p:tavLst>
                                    </p:anim>
                                    <p:anim calcmode="lin" valueType="num">
                                      <p:cBhvr>
                                        <p:cTn id="13" dur="250" fill="hold"/>
                                        <p:tgtEl>
                                          <p:spTgt spid="16"/>
                                        </p:tgtEl>
                                        <p:attrNameLst>
                                          <p:attrName>ppt_h</p:attrName>
                                        </p:attrNameLst>
                                      </p:cBhvr>
                                      <p:tavLst>
                                        <p:tav tm="0">
                                          <p:val>
                                            <p:strVal val="#ppt_h"/>
                                          </p:val>
                                        </p:tav>
                                        <p:tav tm="100000">
                                          <p:val>
                                            <p:strVal val="#ppt_h"/>
                                          </p:val>
                                        </p:tav>
                                      </p:tavLst>
                                    </p:anim>
                                    <p:animEffect transition="in" filter="fade">
                                      <p:cBhvr>
                                        <p:cTn id="14" dur="250"/>
                                        <p:tgtEl>
                                          <p:spTgt spid="16"/>
                                        </p:tgtEl>
                                      </p:cBhvr>
                                    </p:animEffect>
                                  </p:childTnLst>
                                </p:cTn>
                              </p:par>
                            </p:childTnLst>
                          </p:cTn>
                        </p:par>
                        <p:par>
                          <p:cTn id="15" fill="hold">
                            <p:stCondLst>
                              <p:cond delay="250"/>
                            </p:stCondLst>
                            <p:childTnLst>
                              <p:par>
                                <p:cTn id="16" presetID="22" presetClass="entr" presetSubtype="2" fill="hold" nodeType="after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wipe(right)">
                                      <p:cBhvr>
                                        <p:cTn id="18" dur="500"/>
                                        <p:tgtEl>
                                          <p:spTgt spid="26"/>
                                        </p:tgtEl>
                                      </p:cBhvr>
                                    </p:animEffect>
                                  </p:childTnLst>
                                </p:cTn>
                              </p:par>
                            </p:childTnLst>
                          </p:cTn>
                        </p:par>
                        <p:par>
                          <p:cTn id="19" fill="hold">
                            <p:stCondLst>
                              <p:cond delay="750"/>
                            </p:stCondLst>
                            <p:childTnLst>
                              <p:par>
                                <p:cTn id="20" presetID="53" presetClass="entr" presetSubtype="528" fill="hold" grpId="1" nodeType="after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p:cTn id="22" dur="500" fill="hold"/>
                                        <p:tgtEl>
                                          <p:spTgt spid="24"/>
                                        </p:tgtEl>
                                        <p:attrNameLst>
                                          <p:attrName>ppt_w</p:attrName>
                                        </p:attrNameLst>
                                      </p:cBhvr>
                                      <p:tavLst>
                                        <p:tav tm="0">
                                          <p:val>
                                            <p:fltVal val="0"/>
                                          </p:val>
                                        </p:tav>
                                        <p:tav tm="100000">
                                          <p:val>
                                            <p:strVal val="#ppt_w"/>
                                          </p:val>
                                        </p:tav>
                                      </p:tavLst>
                                    </p:anim>
                                    <p:anim calcmode="lin" valueType="num">
                                      <p:cBhvr>
                                        <p:cTn id="23" dur="500" fill="hold"/>
                                        <p:tgtEl>
                                          <p:spTgt spid="24"/>
                                        </p:tgtEl>
                                        <p:attrNameLst>
                                          <p:attrName>ppt_h</p:attrName>
                                        </p:attrNameLst>
                                      </p:cBhvr>
                                      <p:tavLst>
                                        <p:tav tm="0">
                                          <p:val>
                                            <p:fltVal val="0"/>
                                          </p:val>
                                        </p:tav>
                                        <p:tav tm="100000">
                                          <p:val>
                                            <p:strVal val="#ppt_h"/>
                                          </p:val>
                                        </p:tav>
                                      </p:tavLst>
                                    </p:anim>
                                    <p:animEffect transition="in" filter="fade">
                                      <p:cBhvr>
                                        <p:cTn id="24" dur="500"/>
                                        <p:tgtEl>
                                          <p:spTgt spid="24"/>
                                        </p:tgtEl>
                                      </p:cBhvr>
                                    </p:animEffect>
                                    <p:anim calcmode="lin" valueType="num">
                                      <p:cBhvr>
                                        <p:cTn id="25" dur="500" fill="hold"/>
                                        <p:tgtEl>
                                          <p:spTgt spid="24"/>
                                        </p:tgtEl>
                                        <p:attrNameLst>
                                          <p:attrName>ppt_x</p:attrName>
                                        </p:attrNameLst>
                                      </p:cBhvr>
                                      <p:tavLst>
                                        <p:tav tm="0">
                                          <p:val>
                                            <p:fltVal val="0.5"/>
                                          </p:val>
                                        </p:tav>
                                        <p:tav tm="100000">
                                          <p:val>
                                            <p:strVal val="#ppt_x"/>
                                          </p:val>
                                        </p:tav>
                                      </p:tavLst>
                                    </p:anim>
                                    <p:anim calcmode="lin" valueType="num">
                                      <p:cBhvr>
                                        <p:cTn id="26" dur="500" fill="hold"/>
                                        <p:tgtEl>
                                          <p:spTgt spid="24"/>
                                        </p:tgtEl>
                                        <p:attrNameLst>
                                          <p:attrName>ppt_y</p:attrName>
                                        </p:attrNameLst>
                                      </p:cBhvr>
                                      <p:tavLst>
                                        <p:tav tm="0">
                                          <p:val>
                                            <p:fltVal val="0.5"/>
                                          </p:val>
                                        </p:tav>
                                        <p:tav tm="100000">
                                          <p:val>
                                            <p:strVal val="#ppt_y"/>
                                          </p:val>
                                        </p:tav>
                                      </p:tavLst>
                                    </p:anim>
                                  </p:childTnLst>
                                </p:cTn>
                              </p:par>
                            </p:childTnLst>
                          </p:cTn>
                        </p:par>
                        <p:par>
                          <p:cTn id="27" fill="hold">
                            <p:stCondLst>
                              <p:cond delay="1250"/>
                            </p:stCondLst>
                            <p:childTnLst>
                              <p:par>
                                <p:cTn id="28" presetID="22" presetClass="entr" presetSubtype="1" fill="hold" nodeType="after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wipe(up)">
                                      <p:cBhvr>
                                        <p:cTn id="30" dur="500"/>
                                        <p:tgtEl>
                                          <p:spTgt spid="27"/>
                                        </p:tgtEl>
                                      </p:cBhvr>
                                    </p:animEffect>
                                  </p:childTnLst>
                                </p:cTn>
                              </p:par>
                            </p:childTnLst>
                          </p:cTn>
                        </p:par>
                        <p:par>
                          <p:cTn id="31" fill="hold">
                            <p:stCondLst>
                              <p:cond delay="1750"/>
                            </p:stCondLst>
                            <p:childTnLst>
                              <p:par>
                                <p:cTn id="32" presetID="53" presetClass="entr" presetSubtype="528" fill="hold" grpId="1" nodeType="after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p:cTn id="34" dur="500" fill="hold"/>
                                        <p:tgtEl>
                                          <p:spTgt spid="22"/>
                                        </p:tgtEl>
                                        <p:attrNameLst>
                                          <p:attrName>ppt_w</p:attrName>
                                        </p:attrNameLst>
                                      </p:cBhvr>
                                      <p:tavLst>
                                        <p:tav tm="0">
                                          <p:val>
                                            <p:fltVal val="0"/>
                                          </p:val>
                                        </p:tav>
                                        <p:tav tm="100000">
                                          <p:val>
                                            <p:strVal val="#ppt_w"/>
                                          </p:val>
                                        </p:tav>
                                      </p:tavLst>
                                    </p:anim>
                                    <p:anim calcmode="lin" valueType="num">
                                      <p:cBhvr>
                                        <p:cTn id="35" dur="500" fill="hold"/>
                                        <p:tgtEl>
                                          <p:spTgt spid="22"/>
                                        </p:tgtEl>
                                        <p:attrNameLst>
                                          <p:attrName>ppt_h</p:attrName>
                                        </p:attrNameLst>
                                      </p:cBhvr>
                                      <p:tavLst>
                                        <p:tav tm="0">
                                          <p:val>
                                            <p:fltVal val="0"/>
                                          </p:val>
                                        </p:tav>
                                        <p:tav tm="100000">
                                          <p:val>
                                            <p:strVal val="#ppt_h"/>
                                          </p:val>
                                        </p:tav>
                                      </p:tavLst>
                                    </p:anim>
                                    <p:animEffect transition="in" filter="fade">
                                      <p:cBhvr>
                                        <p:cTn id="36" dur="500"/>
                                        <p:tgtEl>
                                          <p:spTgt spid="22"/>
                                        </p:tgtEl>
                                      </p:cBhvr>
                                    </p:animEffect>
                                    <p:anim calcmode="lin" valueType="num">
                                      <p:cBhvr>
                                        <p:cTn id="37" dur="500" fill="hold"/>
                                        <p:tgtEl>
                                          <p:spTgt spid="22"/>
                                        </p:tgtEl>
                                        <p:attrNameLst>
                                          <p:attrName>ppt_x</p:attrName>
                                        </p:attrNameLst>
                                      </p:cBhvr>
                                      <p:tavLst>
                                        <p:tav tm="0">
                                          <p:val>
                                            <p:fltVal val="0.5"/>
                                          </p:val>
                                        </p:tav>
                                        <p:tav tm="100000">
                                          <p:val>
                                            <p:strVal val="#ppt_x"/>
                                          </p:val>
                                        </p:tav>
                                      </p:tavLst>
                                    </p:anim>
                                    <p:anim calcmode="lin" valueType="num">
                                      <p:cBhvr>
                                        <p:cTn id="38" dur="500" fill="hold"/>
                                        <p:tgtEl>
                                          <p:spTgt spid="22"/>
                                        </p:tgtEl>
                                        <p:attrNameLst>
                                          <p:attrName>ppt_y</p:attrName>
                                        </p:attrNameLst>
                                      </p:cBhvr>
                                      <p:tavLst>
                                        <p:tav tm="0">
                                          <p:val>
                                            <p:fltVal val="0.5"/>
                                          </p:val>
                                        </p:tav>
                                        <p:tav tm="100000">
                                          <p:val>
                                            <p:strVal val="#ppt_y"/>
                                          </p:val>
                                        </p:tav>
                                      </p:tavLst>
                                    </p:anim>
                                  </p:childTnLst>
                                </p:cTn>
                              </p:par>
                            </p:childTnLst>
                          </p:cTn>
                        </p:par>
                        <p:par>
                          <p:cTn id="39" fill="hold">
                            <p:stCondLst>
                              <p:cond delay="2250"/>
                            </p:stCondLst>
                            <p:childTnLst>
                              <p:par>
                                <p:cTn id="40" presetID="22" presetClass="entr" presetSubtype="8" fill="hold" nodeType="after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wipe(left)">
                                      <p:cBhvr>
                                        <p:cTn id="42" dur="500"/>
                                        <p:tgtEl>
                                          <p:spTgt spid="25"/>
                                        </p:tgtEl>
                                      </p:cBhvr>
                                    </p:animEffect>
                                  </p:childTnLst>
                                </p:cTn>
                              </p:par>
                            </p:childTnLst>
                          </p:cTn>
                        </p:par>
                        <p:par>
                          <p:cTn id="43" fill="hold">
                            <p:stCondLst>
                              <p:cond delay="2750"/>
                            </p:stCondLst>
                            <p:childTnLst>
                              <p:par>
                                <p:cTn id="44" presetID="53" presetClass="entr" presetSubtype="528" fill="hold" grpId="1" nodeType="after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p:cTn id="46" dur="500" fill="hold"/>
                                        <p:tgtEl>
                                          <p:spTgt spid="23"/>
                                        </p:tgtEl>
                                        <p:attrNameLst>
                                          <p:attrName>ppt_w</p:attrName>
                                        </p:attrNameLst>
                                      </p:cBhvr>
                                      <p:tavLst>
                                        <p:tav tm="0">
                                          <p:val>
                                            <p:fltVal val="0"/>
                                          </p:val>
                                        </p:tav>
                                        <p:tav tm="100000">
                                          <p:val>
                                            <p:strVal val="#ppt_w"/>
                                          </p:val>
                                        </p:tav>
                                      </p:tavLst>
                                    </p:anim>
                                    <p:anim calcmode="lin" valueType="num">
                                      <p:cBhvr>
                                        <p:cTn id="47" dur="500" fill="hold"/>
                                        <p:tgtEl>
                                          <p:spTgt spid="23"/>
                                        </p:tgtEl>
                                        <p:attrNameLst>
                                          <p:attrName>ppt_h</p:attrName>
                                        </p:attrNameLst>
                                      </p:cBhvr>
                                      <p:tavLst>
                                        <p:tav tm="0">
                                          <p:val>
                                            <p:fltVal val="0"/>
                                          </p:val>
                                        </p:tav>
                                        <p:tav tm="100000">
                                          <p:val>
                                            <p:strVal val="#ppt_h"/>
                                          </p:val>
                                        </p:tav>
                                      </p:tavLst>
                                    </p:anim>
                                    <p:animEffect transition="in" filter="fade">
                                      <p:cBhvr>
                                        <p:cTn id="48" dur="500"/>
                                        <p:tgtEl>
                                          <p:spTgt spid="23"/>
                                        </p:tgtEl>
                                      </p:cBhvr>
                                    </p:animEffect>
                                    <p:anim calcmode="lin" valueType="num">
                                      <p:cBhvr>
                                        <p:cTn id="49" dur="500" fill="hold"/>
                                        <p:tgtEl>
                                          <p:spTgt spid="23"/>
                                        </p:tgtEl>
                                        <p:attrNameLst>
                                          <p:attrName>ppt_x</p:attrName>
                                        </p:attrNameLst>
                                      </p:cBhvr>
                                      <p:tavLst>
                                        <p:tav tm="0">
                                          <p:val>
                                            <p:fltVal val="0.5"/>
                                          </p:val>
                                        </p:tav>
                                        <p:tav tm="100000">
                                          <p:val>
                                            <p:strVal val="#ppt_x"/>
                                          </p:val>
                                        </p:tav>
                                      </p:tavLst>
                                    </p:anim>
                                    <p:anim calcmode="lin" valueType="num">
                                      <p:cBhvr>
                                        <p:cTn id="50" dur="500" fill="hold"/>
                                        <p:tgtEl>
                                          <p:spTgt spid="23"/>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2" grpId="1" animBg="1"/>
      <p:bldP spid="23" grpId="0" animBg="1"/>
      <p:bldP spid="23" grpId="1" animBg="1"/>
      <p:bldP spid="24" grpId="0" animBg="1"/>
      <p:bldP spid="24"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xmlns=""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xmlns=""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 xmlns:ask="http://schemas.microsoft.com/office/drawing/2018/sketchyshape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xmlns="" id="{AE3685E5-C149-4C9E-8FB1-B72A3B1FCD77}"/>
                </a:ext>
              </a:extLst>
            </p:cNvPr>
            <p:cNvSpPr txBox="1"/>
            <p:nvPr/>
          </p:nvSpPr>
          <p:spPr>
            <a:xfrm>
              <a:off x="482427" y="1706692"/>
              <a:ext cx="11076957" cy="4899452"/>
            </a:xfrm>
            <a:prstGeom prst="rect">
              <a:avLst/>
            </a:prstGeom>
            <a:noFill/>
          </p:spPr>
          <p:txBody>
            <a:bodyPr wrap="square" rtlCol="0">
              <a:spAutoFit/>
            </a:bodyPr>
            <a:lstStyle/>
            <a:p>
              <a:pPr algn="just"/>
              <a:r>
                <a:rPr lang="en-US"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Làng tôi ở lưng Trường Sơn, giữa vùng núi non trùng điệp. Một lần, tôi và mấy đứa bạn được ông tôi cho đi thăm rừng. Đứa nào cũng vui.</a:t>
              </a:r>
            </a:p>
            <a:p>
              <a:pPr algn="just"/>
              <a:r>
                <a:rPr lang="en-US"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    </a:t>
              </a:r>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algn="just"/>
              <a:r>
                <a:rPr lang="en-US"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    </a:t>
              </a:r>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algn="just"/>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 </a:t>
              </a:r>
              <a:r>
                <a:rPr lang="en-US"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 </a:t>
              </a:r>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algn="r"/>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(Vũ Hùng)</a:t>
              </a:r>
            </a:p>
            <a:p>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xmlns=""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xmlns="" id="{9B73A9CC-FB0E-4B66-81DE-8DFC3D00E472}"/>
              </a:ext>
            </a:extLst>
          </p:cNvPr>
          <p:cNvSpPr txBox="1"/>
          <p:nvPr/>
        </p:nvSpPr>
        <p:spPr>
          <a:xfrm>
            <a:off x="4170140" y="233547"/>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b="1" dirty="0" err="1">
                <a:solidFill>
                  <a:srgbClr val="E14F48"/>
                </a:solidFill>
                <a:latin typeface="Calibri" panose="020F0502020204030204" pitchFamily="34" charset="0"/>
                <a:cs typeface="Calibri" panose="020F0502020204030204" pitchFamily="34" charset="0"/>
              </a:rPr>
              <a:t>Đọc</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mẫu</a:t>
            </a:r>
            <a:endParaRPr kumimoji="0" lang="en-US" sz="4400" b="1" i="0" u="none" strike="noStrike" kern="1200" cap="none" spc="0" normalizeH="0" baseline="0" noProof="0" dirty="0">
              <a:ln>
                <a:noFill/>
              </a:ln>
              <a:solidFill>
                <a:srgbClr val="E14F48"/>
              </a:solidFill>
              <a:effectLst/>
              <a:uLnTx/>
              <a:uFillTx/>
              <a:latin typeface="Calibri" panose="020F0502020204030204" pitchFamily="34" charset="0"/>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xmlns=""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xmlns=""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xmlns=""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xmlns="" id="{224DBA12-5E0F-4F72-9623-11CB680F646C}"/>
              </a:ext>
            </a:extLst>
          </p:cNvPr>
          <p:cNvSpPr txBox="1"/>
          <p:nvPr/>
        </p:nvSpPr>
        <p:spPr>
          <a:xfrm>
            <a:off x="2846231" y="1018472"/>
            <a:ext cx="5175629"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3851140512"/>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xmlns=""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xmlns=""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 xmlns:ask="http://schemas.microsoft.com/office/drawing/2018/sketchyshape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xmlns="" id="{AE3685E5-C149-4C9E-8FB1-B72A3B1FCD77}"/>
                </a:ext>
              </a:extLst>
            </p:cNvPr>
            <p:cNvSpPr txBox="1"/>
            <p:nvPr/>
          </p:nvSpPr>
          <p:spPr>
            <a:xfrm>
              <a:off x="482427" y="1706692"/>
              <a:ext cx="11076957" cy="4899452"/>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(Vũ Hùng)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xmlns=""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xmlns="" id="{9B73A9CC-FB0E-4B66-81DE-8DFC3D00E472}"/>
              </a:ext>
            </a:extLst>
          </p:cNvPr>
          <p:cNvSpPr txBox="1"/>
          <p:nvPr/>
        </p:nvSpPr>
        <p:spPr>
          <a:xfrm>
            <a:off x="3994874" y="163729"/>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Cùng</a:t>
            </a:r>
            <a:r>
              <a:rPr kumimoji="0" lang="en-US" sz="4400" b="1" i="0" u="none" strike="noStrike" kern="1200" cap="none" spc="0" normalizeH="0" noProof="0" dirty="0">
                <a:ln>
                  <a:noFill/>
                </a:ln>
                <a:solidFill>
                  <a:srgbClr val="E14F48"/>
                </a:solidFill>
                <a:effectLst/>
                <a:uLnTx/>
                <a:uFillTx/>
                <a:latin typeface="Calibri" panose="020F0502020204030204" pitchFamily="34" charset="0"/>
                <a:ea typeface="+mn-ea"/>
                <a:cs typeface="Calibri" panose="020F0502020204030204" pitchFamily="34" charset="0"/>
              </a:rPr>
              <a:t> chia </a:t>
            </a:r>
            <a:r>
              <a:rPr kumimoji="0" lang="en-US" sz="4400" b="1" i="0" u="none" strike="noStrike" kern="1200" cap="none" spc="0" normalizeH="0" noProof="0" dirty="0" err="1">
                <a:ln>
                  <a:noFill/>
                </a:ln>
                <a:solidFill>
                  <a:srgbClr val="E14F48"/>
                </a:solidFill>
                <a:effectLst/>
                <a:uLnTx/>
                <a:uFillTx/>
                <a:latin typeface="Calibri" panose="020F0502020204030204" pitchFamily="34" charset="0"/>
                <a:ea typeface="+mn-ea"/>
                <a:cs typeface="Calibri" panose="020F0502020204030204" pitchFamily="34" charset="0"/>
              </a:rPr>
              <a:t>đoạn</a:t>
            </a:r>
            <a:endParaRPr kumimoji="0" lang="en-US" sz="44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xmlns=""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xmlns=""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xmlns=""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xmlns="" id="{224DBA12-5E0F-4F72-9623-11CB680F646C}"/>
              </a:ext>
            </a:extLst>
          </p:cNvPr>
          <p:cNvSpPr txBox="1"/>
          <p:nvPr/>
        </p:nvSpPr>
        <p:spPr>
          <a:xfrm>
            <a:off x="3219717" y="1018472"/>
            <a:ext cx="5207527"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11" name="Teardrop 10">
            <a:extLst>
              <a:ext uri="{FF2B5EF4-FFF2-40B4-BE49-F238E27FC236}">
                <a16:creationId xmlns:a16="http://schemas.microsoft.com/office/drawing/2014/main" xmlns="" id="{AD9FDF7C-2B11-4F54-B670-10A9DE30268F}"/>
              </a:ext>
            </a:extLst>
          </p:cNvPr>
          <p:cNvSpPr/>
          <p:nvPr/>
        </p:nvSpPr>
        <p:spPr>
          <a:xfrm>
            <a:off x="260466" y="1570413"/>
            <a:ext cx="460679" cy="430887"/>
          </a:xfrm>
          <a:prstGeom prst="teardrop">
            <a:avLst/>
          </a:prstGeom>
          <a:solidFill>
            <a:srgbClr val="F7943D"/>
          </a:solidFill>
          <a:ln w="12700" cap="flat" cmpd="sng" algn="ctr">
            <a:solidFill>
              <a:srgbClr val="F7943D"/>
            </a:solidFill>
            <a:prstDash val="solid"/>
            <a:miter lim="800000"/>
          </a:ln>
          <a:effectLst/>
        </p:spPr>
        <p:txBody>
          <a:bodyPr rtlCol="0" anchor="ctr"/>
          <a:lstStyle/>
          <a:p>
            <a:pPr algn="ctr">
              <a:defRPr/>
            </a:pPr>
            <a:r>
              <a:rPr lang="en-US" sz="2800" dirty="0">
                <a:solidFill>
                  <a:srgbClr val="000000"/>
                </a:solidFill>
                <a:latin typeface="Coiny" panose="02000903060500060000" pitchFamily="2" charset="0"/>
                <a:cs typeface="Calibri" panose="020F0502020204030204" pitchFamily="34" charset="0"/>
                <a:sym typeface="Arial"/>
              </a:rPr>
              <a:t>1</a:t>
            </a:r>
          </a:p>
        </p:txBody>
      </p:sp>
      <p:sp>
        <p:nvSpPr>
          <p:cNvPr id="13" name="Teardrop 12">
            <a:extLst>
              <a:ext uri="{FF2B5EF4-FFF2-40B4-BE49-F238E27FC236}">
                <a16:creationId xmlns:a16="http://schemas.microsoft.com/office/drawing/2014/main" xmlns="" id="{22CBFBE6-52E0-4C2C-A154-759151EFA9EB}"/>
              </a:ext>
            </a:extLst>
          </p:cNvPr>
          <p:cNvSpPr/>
          <p:nvPr/>
        </p:nvSpPr>
        <p:spPr>
          <a:xfrm>
            <a:off x="225738" y="2412709"/>
            <a:ext cx="460679" cy="430887"/>
          </a:xfrm>
          <a:prstGeom prst="teardrop">
            <a:avLst/>
          </a:prstGeom>
          <a:solidFill>
            <a:srgbClr val="F7943D"/>
          </a:solidFill>
          <a:ln w="12700" cap="flat" cmpd="sng" algn="ctr">
            <a:solidFill>
              <a:srgbClr val="F7943D"/>
            </a:solidFill>
            <a:prstDash val="solid"/>
            <a:miter lim="800000"/>
          </a:ln>
          <a:effectLst/>
        </p:spPr>
        <p:txBody>
          <a:bodyPr rtlCol="0" anchor="ctr"/>
          <a:lstStyle/>
          <a:p>
            <a:pPr algn="ctr">
              <a:defRPr/>
            </a:pPr>
            <a:r>
              <a:rPr lang="en-US" sz="2800" dirty="0">
                <a:solidFill>
                  <a:srgbClr val="000000"/>
                </a:solidFill>
                <a:latin typeface="Coiny" panose="02000903060500060000" pitchFamily="2" charset="0"/>
                <a:cs typeface="Calibri" panose="020F0502020204030204" pitchFamily="34" charset="0"/>
                <a:sym typeface="Arial"/>
              </a:rPr>
              <a:t>2</a:t>
            </a:r>
          </a:p>
        </p:txBody>
      </p:sp>
      <p:sp>
        <p:nvSpPr>
          <p:cNvPr id="14" name="Teardrop 13">
            <a:extLst>
              <a:ext uri="{FF2B5EF4-FFF2-40B4-BE49-F238E27FC236}">
                <a16:creationId xmlns:a16="http://schemas.microsoft.com/office/drawing/2014/main" xmlns="" id="{2D78520F-FA2D-4B60-A860-F4F364A03C92}"/>
              </a:ext>
            </a:extLst>
          </p:cNvPr>
          <p:cNvSpPr/>
          <p:nvPr/>
        </p:nvSpPr>
        <p:spPr>
          <a:xfrm>
            <a:off x="260466" y="3507851"/>
            <a:ext cx="460679" cy="430887"/>
          </a:xfrm>
          <a:prstGeom prst="teardrop">
            <a:avLst/>
          </a:prstGeom>
          <a:solidFill>
            <a:srgbClr val="F7943D"/>
          </a:solidFill>
          <a:ln w="12700" cap="flat" cmpd="sng" algn="ctr">
            <a:solidFill>
              <a:srgbClr val="F7943D"/>
            </a:solidFill>
            <a:prstDash val="solid"/>
            <a:miter lim="800000"/>
          </a:ln>
          <a:effectLst/>
        </p:spPr>
        <p:txBody>
          <a:bodyPr rtlCol="0" anchor="ctr"/>
          <a:lstStyle/>
          <a:p>
            <a:pPr algn="ctr">
              <a:defRPr/>
            </a:pPr>
            <a:r>
              <a:rPr lang="en-US" sz="2800" dirty="0">
                <a:solidFill>
                  <a:srgbClr val="000000"/>
                </a:solidFill>
                <a:latin typeface="Coiny" panose="02000903060500060000" pitchFamily="2" charset="0"/>
                <a:cs typeface="Calibri" panose="020F0502020204030204" pitchFamily="34" charset="0"/>
                <a:sym typeface="Arial"/>
              </a:rPr>
              <a:t>3</a:t>
            </a:r>
          </a:p>
        </p:txBody>
      </p:sp>
      <p:sp>
        <p:nvSpPr>
          <p:cNvPr id="15" name="Teardrop 14">
            <a:extLst>
              <a:ext uri="{FF2B5EF4-FFF2-40B4-BE49-F238E27FC236}">
                <a16:creationId xmlns:a16="http://schemas.microsoft.com/office/drawing/2014/main" xmlns="" id="{89678907-E5EB-454D-950B-C880B7E19DBC}"/>
              </a:ext>
            </a:extLst>
          </p:cNvPr>
          <p:cNvSpPr/>
          <p:nvPr/>
        </p:nvSpPr>
        <p:spPr>
          <a:xfrm>
            <a:off x="251480" y="4572503"/>
            <a:ext cx="460679" cy="430887"/>
          </a:xfrm>
          <a:prstGeom prst="teardrop">
            <a:avLst/>
          </a:prstGeom>
          <a:solidFill>
            <a:srgbClr val="F7943D"/>
          </a:solidFill>
          <a:ln w="12700" cap="flat" cmpd="sng" algn="ctr">
            <a:solidFill>
              <a:srgbClr val="F7943D"/>
            </a:solidFill>
            <a:prstDash val="solid"/>
            <a:miter lim="800000"/>
          </a:ln>
          <a:effectLst/>
        </p:spPr>
        <p:txBody>
          <a:bodyPr rtlCol="0" anchor="ctr"/>
          <a:lstStyle/>
          <a:p>
            <a:pPr algn="ctr">
              <a:defRPr/>
            </a:pPr>
            <a:r>
              <a:rPr lang="en-US" sz="2800" dirty="0">
                <a:solidFill>
                  <a:srgbClr val="000000"/>
                </a:solidFill>
                <a:latin typeface="Coiny" panose="02000903060500060000" pitchFamily="2" charset="0"/>
                <a:cs typeface="Calibri" panose="020F0502020204030204" pitchFamily="34" charset="0"/>
                <a:sym typeface="Arial"/>
              </a:rPr>
              <a:t>4</a:t>
            </a:r>
          </a:p>
        </p:txBody>
      </p:sp>
      <p:sp>
        <p:nvSpPr>
          <p:cNvPr id="16" name="Rounded Rectangle 15">
            <a:extLst>
              <a:ext uri="{FF2B5EF4-FFF2-40B4-BE49-F238E27FC236}">
                <a16:creationId xmlns:a16="http://schemas.microsoft.com/office/drawing/2014/main" xmlns="" id="{1D978805-115F-41AB-B582-FEC50A2E61A2}"/>
              </a:ext>
            </a:extLst>
          </p:cNvPr>
          <p:cNvSpPr/>
          <p:nvPr/>
        </p:nvSpPr>
        <p:spPr>
          <a:xfrm>
            <a:off x="755873" y="1603247"/>
            <a:ext cx="10933005" cy="739114"/>
          </a:xfrm>
          <a:prstGeom prst="roundRect">
            <a:avLst/>
          </a:prstGeom>
          <a:noFill/>
          <a:ln w="38100">
            <a:solidFill>
              <a:schemeClr val="accent2"/>
            </a:solidFill>
          </a:ln>
        </p:spPr>
        <p:style>
          <a:lnRef idx="2">
            <a:schemeClr val="accent4"/>
          </a:lnRef>
          <a:fillRef idx="1">
            <a:schemeClr val="lt1"/>
          </a:fillRef>
          <a:effectRef idx="0">
            <a:schemeClr val="accent4"/>
          </a:effectRef>
          <a:fontRef idx="minor">
            <a:schemeClr val="dk1"/>
          </a:fontRef>
        </p:style>
        <p:txBody>
          <a:bodyPr rtlCol="0" anchor="ctr"/>
          <a:lstStyle/>
          <a:p>
            <a:pPr algn="ctr"/>
            <a:endParaRPr lang="en-US" sz="3200" dirty="0">
              <a:solidFill>
                <a:srgbClr val="4CB9D0"/>
              </a:solidFill>
            </a:endParaRPr>
          </a:p>
        </p:txBody>
      </p:sp>
      <p:sp>
        <p:nvSpPr>
          <p:cNvPr id="18" name="Rounded Rectangle 21">
            <a:extLst>
              <a:ext uri="{FF2B5EF4-FFF2-40B4-BE49-F238E27FC236}">
                <a16:creationId xmlns:a16="http://schemas.microsoft.com/office/drawing/2014/main" xmlns="" id="{7198EA6E-9D54-44DF-A84F-996FF823E56D}"/>
              </a:ext>
            </a:extLst>
          </p:cNvPr>
          <p:cNvSpPr/>
          <p:nvPr/>
        </p:nvSpPr>
        <p:spPr>
          <a:xfrm>
            <a:off x="748600" y="2380612"/>
            <a:ext cx="11076957" cy="1043598"/>
          </a:xfrm>
          <a:prstGeom prst="roundRect">
            <a:avLst/>
          </a:prstGeom>
          <a:noFill/>
          <a:ln w="38100">
            <a:solidFill>
              <a:srgbClr val="00B050"/>
            </a:solidFill>
          </a:ln>
        </p:spPr>
        <p:style>
          <a:lnRef idx="2">
            <a:schemeClr val="accent4"/>
          </a:lnRef>
          <a:fillRef idx="1">
            <a:schemeClr val="lt1"/>
          </a:fillRef>
          <a:effectRef idx="0">
            <a:schemeClr val="accent4"/>
          </a:effectRef>
          <a:fontRef idx="minor">
            <a:schemeClr val="dk1"/>
          </a:fontRef>
        </p:style>
        <p:txBody>
          <a:bodyPr rtlCol="0" anchor="ctr"/>
          <a:lstStyle/>
          <a:p>
            <a:pPr algn="ctr"/>
            <a:endParaRPr lang="en-US" sz="3200" dirty="0">
              <a:solidFill>
                <a:srgbClr val="00B050"/>
              </a:solidFill>
            </a:endParaRPr>
          </a:p>
        </p:txBody>
      </p:sp>
      <p:sp>
        <p:nvSpPr>
          <p:cNvPr id="19" name="Rounded Rectangle 23">
            <a:extLst>
              <a:ext uri="{FF2B5EF4-FFF2-40B4-BE49-F238E27FC236}">
                <a16:creationId xmlns:a16="http://schemas.microsoft.com/office/drawing/2014/main" xmlns="" id="{7B1DA0DD-0243-4F37-9345-037B8B19F42F}"/>
              </a:ext>
            </a:extLst>
          </p:cNvPr>
          <p:cNvSpPr/>
          <p:nvPr/>
        </p:nvSpPr>
        <p:spPr>
          <a:xfrm>
            <a:off x="755873" y="3462238"/>
            <a:ext cx="11069684" cy="1435166"/>
          </a:xfrm>
          <a:prstGeom prst="roundRect">
            <a:avLst/>
          </a:prstGeom>
          <a:noFill/>
          <a:ln w="38100">
            <a:solidFill>
              <a:srgbClr val="00B0F0"/>
            </a:solidFill>
          </a:ln>
        </p:spPr>
        <p:style>
          <a:lnRef idx="2">
            <a:schemeClr val="accent4"/>
          </a:lnRef>
          <a:fillRef idx="1">
            <a:schemeClr val="lt1"/>
          </a:fillRef>
          <a:effectRef idx="0">
            <a:schemeClr val="accent4"/>
          </a:effectRef>
          <a:fontRef idx="minor">
            <a:schemeClr val="dk1"/>
          </a:fontRef>
        </p:style>
        <p:txBody>
          <a:bodyPr rtlCol="0" anchor="ctr"/>
          <a:lstStyle/>
          <a:p>
            <a:pPr algn="ctr"/>
            <a:endParaRPr lang="en-US" sz="3200" dirty="0">
              <a:solidFill>
                <a:srgbClr val="00B050"/>
              </a:solidFill>
            </a:endParaRPr>
          </a:p>
        </p:txBody>
      </p:sp>
      <p:sp>
        <p:nvSpPr>
          <p:cNvPr id="20" name="Rounded Rectangle 23">
            <a:extLst>
              <a:ext uri="{FF2B5EF4-FFF2-40B4-BE49-F238E27FC236}">
                <a16:creationId xmlns:a16="http://schemas.microsoft.com/office/drawing/2014/main" xmlns="" id="{3FBA3216-CB28-4DE9-B8C8-F631A9A6786E}"/>
              </a:ext>
            </a:extLst>
          </p:cNvPr>
          <p:cNvSpPr/>
          <p:nvPr/>
        </p:nvSpPr>
        <p:spPr>
          <a:xfrm>
            <a:off x="777770" y="4897404"/>
            <a:ext cx="11069684" cy="1834894"/>
          </a:xfrm>
          <a:prstGeom prst="roundRect">
            <a:avLst/>
          </a:prstGeom>
          <a:noFill/>
          <a:ln w="38100">
            <a:solidFill>
              <a:srgbClr val="FF0000"/>
            </a:solidFill>
          </a:ln>
        </p:spPr>
        <p:style>
          <a:lnRef idx="2">
            <a:schemeClr val="accent4"/>
          </a:lnRef>
          <a:fillRef idx="1">
            <a:schemeClr val="lt1"/>
          </a:fillRef>
          <a:effectRef idx="0">
            <a:schemeClr val="accent4"/>
          </a:effectRef>
          <a:fontRef idx="minor">
            <a:schemeClr val="dk1"/>
          </a:fontRef>
        </p:style>
        <p:txBody>
          <a:bodyPr rtlCol="0" anchor="ctr"/>
          <a:lstStyle/>
          <a:p>
            <a:pPr algn="ctr"/>
            <a:endParaRPr lang="en-US" sz="3200" dirty="0">
              <a:solidFill>
                <a:srgbClr val="00B050"/>
              </a:solidFill>
            </a:endParaRPr>
          </a:p>
        </p:txBody>
      </p:sp>
    </p:spTree>
    <p:extLst>
      <p:ext uri="{BB962C8B-B14F-4D97-AF65-F5344CB8AC3E}">
        <p14:creationId xmlns:p14="http://schemas.microsoft.com/office/powerpoint/2010/main" val="1418763336"/>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53" presetClass="entr" presetSubtype="528"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anim calcmode="lin" valueType="num">
                                      <p:cBhvr>
                                        <p:cTn id="30" dur="500" fill="hold"/>
                                        <p:tgtEl>
                                          <p:spTgt spid="11"/>
                                        </p:tgtEl>
                                        <p:attrNameLst>
                                          <p:attrName>ppt_x</p:attrName>
                                        </p:attrNameLst>
                                      </p:cBhvr>
                                      <p:tavLst>
                                        <p:tav tm="0">
                                          <p:val>
                                            <p:fltVal val="0.5"/>
                                          </p:val>
                                        </p:tav>
                                        <p:tav tm="100000">
                                          <p:val>
                                            <p:strVal val="#ppt_x"/>
                                          </p:val>
                                        </p:tav>
                                      </p:tavLst>
                                    </p:anim>
                                    <p:anim calcmode="lin" valueType="num">
                                      <p:cBhvr>
                                        <p:cTn id="31" dur="500" fill="hold"/>
                                        <p:tgtEl>
                                          <p:spTgt spid="11"/>
                                        </p:tgtEl>
                                        <p:attrNameLst>
                                          <p:attrName>ppt_y</p:attrName>
                                        </p:attrNameLst>
                                      </p:cBhvr>
                                      <p:tavLst>
                                        <p:tav tm="0">
                                          <p:val>
                                            <p:fltVal val="0.5"/>
                                          </p:val>
                                        </p:tav>
                                        <p:tav tm="100000">
                                          <p:val>
                                            <p:strVal val="#ppt_y"/>
                                          </p:val>
                                        </p:tav>
                                      </p:tavLst>
                                    </p:anim>
                                  </p:childTnLst>
                                </p:cTn>
                              </p:par>
                              <p:par>
                                <p:cTn id="32" presetID="22" presetClass="entr" presetSubtype="8"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wipe(left)">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528"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p:cTn id="39" dur="500" fill="hold"/>
                                        <p:tgtEl>
                                          <p:spTgt spid="13"/>
                                        </p:tgtEl>
                                        <p:attrNameLst>
                                          <p:attrName>ppt_w</p:attrName>
                                        </p:attrNameLst>
                                      </p:cBhvr>
                                      <p:tavLst>
                                        <p:tav tm="0">
                                          <p:val>
                                            <p:fltVal val="0"/>
                                          </p:val>
                                        </p:tav>
                                        <p:tav tm="100000">
                                          <p:val>
                                            <p:strVal val="#ppt_w"/>
                                          </p:val>
                                        </p:tav>
                                      </p:tavLst>
                                    </p:anim>
                                    <p:anim calcmode="lin" valueType="num">
                                      <p:cBhvr>
                                        <p:cTn id="40" dur="500" fill="hold"/>
                                        <p:tgtEl>
                                          <p:spTgt spid="13"/>
                                        </p:tgtEl>
                                        <p:attrNameLst>
                                          <p:attrName>ppt_h</p:attrName>
                                        </p:attrNameLst>
                                      </p:cBhvr>
                                      <p:tavLst>
                                        <p:tav tm="0">
                                          <p:val>
                                            <p:fltVal val="0"/>
                                          </p:val>
                                        </p:tav>
                                        <p:tav tm="100000">
                                          <p:val>
                                            <p:strVal val="#ppt_h"/>
                                          </p:val>
                                        </p:tav>
                                      </p:tavLst>
                                    </p:anim>
                                    <p:animEffect transition="in" filter="fade">
                                      <p:cBhvr>
                                        <p:cTn id="41" dur="500"/>
                                        <p:tgtEl>
                                          <p:spTgt spid="13"/>
                                        </p:tgtEl>
                                      </p:cBhvr>
                                    </p:animEffect>
                                    <p:anim calcmode="lin" valueType="num">
                                      <p:cBhvr>
                                        <p:cTn id="42" dur="500" fill="hold"/>
                                        <p:tgtEl>
                                          <p:spTgt spid="13"/>
                                        </p:tgtEl>
                                        <p:attrNameLst>
                                          <p:attrName>ppt_x</p:attrName>
                                        </p:attrNameLst>
                                      </p:cBhvr>
                                      <p:tavLst>
                                        <p:tav tm="0">
                                          <p:val>
                                            <p:fltVal val="0.5"/>
                                          </p:val>
                                        </p:tav>
                                        <p:tav tm="100000">
                                          <p:val>
                                            <p:strVal val="#ppt_x"/>
                                          </p:val>
                                        </p:tav>
                                      </p:tavLst>
                                    </p:anim>
                                    <p:anim calcmode="lin" valueType="num">
                                      <p:cBhvr>
                                        <p:cTn id="43" dur="500" fill="hold"/>
                                        <p:tgtEl>
                                          <p:spTgt spid="13"/>
                                        </p:tgtEl>
                                        <p:attrNameLst>
                                          <p:attrName>ppt_y</p:attrName>
                                        </p:attrNameLst>
                                      </p:cBhvr>
                                      <p:tavLst>
                                        <p:tav tm="0">
                                          <p:val>
                                            <p:fltVal val="0.5"/>
                                          </p:val>
                                        </p:tav>
                                        <p:tav tm="100000">
                                          <p:val>
                                            <p:strVal val="#ppt_y"/>
                                          </p:val>
                                        </p:tav>
                                      </p:tavLst>
                                    </p:anim>
                                  </p:childTnLst>
                                </p:cTn>
                              </p:par>
                              <p:par>
                                <p:cTn id="44" presetID="22" presetClass="entr" presetSubtype="8"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childTnLst>
                          </p:cTn>
                        </p:par>
                      </p:childTnLst>
                    </p:cTn>
                  </p:par>
                  <p:par>
                    <p:cTn id="47" fill="hold">
                      <p:stCondLst>
                        <p:cond delay="indefinite"/>
                      </p:stCondLst>
                      <p:childTnLst>
                        <p:par>
                          <p:cTn id="48" fill="hold">
                            <p:stCondLst>
                              <p:cond delay="0"/>
                            </p:stCondLst>
                            <p:childTnLst>
                              <p:par>
                                <p:cTn id="49" presetID="53" presetClass="entr" presetSubtype="528" fill="hold" grpId="0" nodeType="click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p:cTn id="51" dur="500" fill="hold"/>
                                        <p:tgtEl>
                                          <p:spTgt spid="14"/>
                                        </p:tgtEl>
                                        <p:attrNameLst>
                                          <p:attrName>ppt_w</p:attrName>
                                        </p:attrNameLst>
                                      </p:cBhvr>
                                      <p:tavLst>
                                        <p:tav tm="0">
                                          <p:val>
                                            <p:fltVal val="0"/>
                                          </p:val>
                                        </p:tav>
                                        <p:tav tm="100000">
                                          <p:val>
                                            <p:strVal val="#ppt_w"/>
                                          </p:val>
                                        </p:tav>
                                      </p:tavLst>
                                    </p:anim>
                                    <p:anim calcmode="lin" valueType="num">
                                      <p:cBhvr>
                                        <p:cTn id="52" dur="500" fill="hold"/>
                                        <p:tgtEl>
                                          <p:spTgt spid="14"/>
                                        </p:tgtEl>
                                        <p:attrNameLst>
                                          <p:attrName>ppt_h</p:attrName>
                                        </p:attrNameLst>
                                      </p:cBhvr>
                                      <p:tavLst>
                                        <p:tav tm="0">
                                          <p:val>
                                            <p:fltVal val="0"/>
                                          </p:val>
                                        </p:tav>
                                        <p:tav tm="100000">
                                          <p:val>
                                            <p:strVal val="#ppt_h"/>
                                          </p:val>
                                        </p:tav>
                                      </p:tavLst>
                                    </p:anim>
                                    <p:animEffect transition="in" filter="fade">
                                      <p:cBhvr>
                                        <p:cTn id="53" dur="500"/>
                                        <p:tgtEl>
                                          <p:spTgt spid="14"/>
                                        </p:tgtEl>
                                      </p:cBhvr>
                                    </p:animEffect>
                                    <p:anim calcmode="lin" valueType="num">
                                      <p:cBhvr>
                                        <p:cTn id="54" dur="500" fill="hold"/>
                                        <p:tgtEl>
                                          <p:spTgt spid="14"/>
                                        </p:tgtEl>
                                        <p:attrNameLst>
                                          <p:attrName>ppt_x</p:attrName>
                                        </p:attrNameLst>
                                      </p:cBhvr>
                                      <p:tavLst>
                                        <p:tav tm="0">
                                          <p:val>
                                            <p:fltVal val="0.5"/>
                                          </p:val>
                                        </p:tav>
                                        <p:tav tm="100000">
                                          <p:val>
                                            <p:strVal val="#ppt_x"/>
                                          </p:val>
                                        </p:tav>
                                      </p:tavLst>
                                    </p:anim>
                                    <p:anim calcmode="lin" valueType="num">
                                      <p:cBhvr>
                                        <p:cTn id="55" dur="500" fill="hold"/>
                                        <p:tgtEl>
                                          <p:spTgt spid="14"/>
                                        </p:tgtEl>
                                        <p:attrNameLst>
                                          <p:attrName>ppt_y</p:attrName>
                                        </p:attrNameLst>
                                      </p:cBhvr>
                                      <p:tavLst>
                                        <p:tav tm="0">
                                          <p:val>
                                            <p:fltVal val="0.5"/>
                                          </p:val>
                                        </p:tav>
                                        <p:tav tm="100000">
                                          <p:val>
                                            <p:strVal val="#ppt_y"/>
                                          </p:val>
                                        </p:tav>
                                      </p:tavLst>
                                    </p:anim>
                                  </p:childTnLst>
                                </p:cTn>
                              </p:par>
                              <p:par>
                                <p:cTn id="56" presetID="22" presetClass="entr" presetSubtype="8" fill="hold" grpId="0" nodeType="with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wipe(left)">
                                      <p:cBhvr>
                                        <p:cTn id="58" dur="500"/>
                                        <p:tgtEl>
                                          <p:spTgt spid="19"/>
                                        </p:tgtEl>
                                      </p:cBhvr>
                                    </p:animEffect>
                                  </p:childTnLst>
                                </p:cTn>
                              </p:par>
                            </p:childTnLst>
                          </p:cTn>
                        </p:par>
                      </p:childTnLst>
                    </p:cTn>
                  </p:par>
                  <p:par>
                    <p:cTn id="59" fill="hold">
                      <p:stCondLst>
                        <p:cond delay="indefinite"/>
                      </p:stCondLst>
                      <p:childTnLst>
                        <p:par>
                          <p:cTn id="60" fill="hold">
                            <p:stCondLst>
                              <p:cond delay="0"/>
                            </p:stCondLst>
                            <p:childTnLst>
                              <p:par>
                                <p:cTn id="61" presetID="53" presetClass="entr" presetSubtype="528" fill="hold" grpId="0" nodeType="clickEffect">
                                  <p:stCondLst>
                                    <p:cond delay="0"/>
                                  </p:stCondLst>
                                  <p:childTnLst>
                                    <p:set>
                                      <p:cBhvr>
                                        <p:cTn id="62" dur="1" fill="hold">
                                          <p:stCondLst>
                                            <p:cond delay="0"/>
                                          </p:stCondLst>
                                        </p:cTn>
                                        <p:tgtEl>
                                          <p:spTgt spid="15"/>
                                        </p:tgtEl>
                                        <p:attrNameLst>
                                          <p:attrName>style.visibility</p:attrName>
                                        </p:attrNameLst>
                                      </p:cBhvr>
                                      <p:to>
                                        <p:strVal val="visible"/>
                                      </p:to>
                                    </p:set>
                                    <p:anim calcmode="lin" valueType="num">
                                      <p:cBhvr>
                                        <p:cTn id="63" dur="500" fill="hold"/>
                                        <p:tgtEl>
                                          <p:spTgt spid="15"/>
                                        </p:tgtEl>
                                        <p:attrNameLst>
                                          <p:attrName>ppt_w</p:attrName>
                                        </p:attrNameLst>
                                      </p:cBhvr>
                                      <p:tavLst>
                                        <p:tav tm="0">
                                          <p:val>
                                            <p:fltVal val="0"/>
                                          </p:val>
                                        </p:tav>
                                        <p:tav tm="100000">
                                          <p:val>
                                            <p:strVal val="#ppt_w"/>
                                          </p:val>
                                        </p:tav>
                                      </p:tavLst>
                                    </p:anim>
                                    <p:anim calcmode="lin" valueType="num">
                                      <p:cBhvr>
                                        <p:cTn id="64" dur="500" fill="hold"/>
                                        <p:tgtEl>
                                          <p:spTgt spid="15"/>
                                        </p:tgtEl>
                                        <p:attrNameLst>
                                          <p:attrName>ppt_h</p:attrName>
                                        </p:attrNameLst>
                                      </p:cBhvr>
                                      <p:tavLst>
                                        <p:tav tm="0">
                                          <p:val>
                                            <p:fltVal val="0"/>
                                          </p:val>
                                        </p:tav>
                                        <p:tav tm="100000">
                                          <p:val>
                                            <p:strVal val="#ppt_h"/>
                                          </p:val>
                                        </p:tav>
                                      </p:tavLst>
                                    </p:anim>
                                    <p:animEffect transition="in" filter="fade">
                                      <p:cBhvr>
                                        <p:cTn id="65" dur="500"/>
                                        <p:tgtEl>
                                          <p:spTgt spid="15"/>
                                        </p:tgtEl>
                                      </p:cBhvr>
                                    </p:animEffect>
                                    <p:anim calcmode="lin" valueType="num">
                                      <p:cBhvr>
                                        <p:cTn id="66" dur="500" fill="hold"/>
                                        <p:tgtEl>
                                          <p:spTgt spid="15"/>
                                        </p:tgtEl>
                                        <p:attrNameLst>
                                          <p:attrName>ppt_x</p:attrName>
                                        </p:attrNameLst>
                                      </p:cBhvr>
                                      <p:tavLst>
                                        <p:tav tm="0">
                                          <p:val>
                                            <p:fltVal val="0.5"/>
                                          </p:val>
                                        </p:tav>
                                        <p:tav tm="100000">
                                          <p:val>
                                            <p:strVal val="#ppt_x"/>
                                          </p:val>
                                        </p:tav>
                                      </p:tavLst>
                                    </p:anim>
                                    <p:anim calcmode="lin" valueType="num">
                                      <p:cBhvr>
                                        <p:cTn id="67" dur="500" fill="hold"/>
                                        <p:tgtEl>
                                          <p:spTgt spid="15"/>
                                        </p:tgtEl>
                                        <p:attrNameLst>
                                          <p:attrName>ppt_y</p:attrName>
                                        </p:attrNameLst>
                                      </p:cBhvr>
                                      <p:tavLst>
                                        <p:tav tm="0">
                                          <p:val>
                                            <p:fltVal val="0.5"/>
                                          </p:val>
                                        </p:tav>
                                        <p:tav tm="100000">
                                          <p:val>
                                            <p:strVal val="#ppt_y"/>
                                          </p:val>
                                        </p:tav>
                                      </p:tavLst>
                                    </p:anim>
                                  </p:childTnLst>
                                </p:cTn>
                              </p:par>
                              <p:par>
                                <p:cTn id="68" presetID="22" presetClass="entr" presetSubtype="8"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wipe(left)">
                                      <p:cBhvr>
                                        <p:cTn id="7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11" grpId="0" animBg="1"/>
      <p:bldP spid="13" grpId="0" animBg="1"/>
      <p:bldP spid="14" grpId="0" animBg="1"/>
      <p:bldP spid="15" grpId="0" animBg="1"/>
      <p:bldP spid="16" grpId="0" animBg="1"/>
      <p:bldP spid="18" grpId="0" animBg="1"/>
      <p:bldP spid="19" grpId="0" animBg="1"/>
      <p:bldP spid="2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xmlns="" id="{5517E5B0-AFDC-4734-BFB1-BEC1936A1EE1}"/>
              </a:ext>
            </a:extLst>
          </p:cNvPr>
          <p:cNvSpPr/>
          <p:nvPr/>
        </p:nvSpPr>
        <p:spPr>
          <a:xfrm>
            <a:off x="260467" y="1615907"/>
            <a:ext cx="11671066" cy="3438693"/>
          </a:xfrm>
          <a:custGeom>
            <a:avLst/>
            <a:gdLst>
              <a:gd name="connsiteX0" fmla="*/ 0 w 11671066"/>
              <a:gd name="connsiteY0" fmla="*/ 573127 h 3438693"/>
              <a:gd name="connsiteX1" fmla="*/ 573127 w 11671066"/>
              <a:gd name="connsiteY1" fmla="*/ 0 h 3438693"/>
              <a:gd name="connsiteX2" fmla="*/ 915183 w 11671066"/>
              <a:gd name="connsiteY2" fmla="*/ 0 h 3438693"/>
              <a:gd name="connsiteX3" fmla="*/ 1257240 w 11671066"/>
              <a:gd name="connsiteY3" fmla="*/ 0 h 3438693"/>
              <a:gd name="connsiteX4" fmla="*/ 2020289 w 11671066"/>
              <a:gd name="connsiteY4" fmla="*/ 0 h 3438693"/>
              <a:gd name="connsiteX5" fmla="*/ 2783338 w 11671066"/>
              <a:gd name="connsiteY5" fmla="*/ 0 h 3438693"/>
              <a:gd name="connsiteX6" fmla="*/ 3651635 w 11671066"/>
              <a:gd name="connsiteY6" fmla="*/ 0 h 3438693"/>
              <a:gd name="connsiteX7" fmla="*/ 3993691 w 11671066"/>
              <a:gd name="connsiteY7" fmla="*/ 0 h 3438693"/>
              <a:gd name="connsiteX8" fmla="*/ 4651492 w 11671066"/>
              <a:gd name="connsiteY8" fmla="*/ 0 h 3438693"/>
              <a:gd name="connsiteX9" fmla="*/ 5098796 w 11671066"/>
              <a:gd name="connsiteY9" fmla="*/ 0 h 3438693"/>
              <a:gd name="connsiteX10" fmla="*/ 5861845 w 11671066"/>
              <a:gd name="connsiteY10" fmla="*/ 0 h 3438693"/>
              <a:gd name="connsiteX11" fmla="*/ 6414398 w 11671066"/>
              <a:gd name="connsiteY11" fmla="*/ 0 h 3438693"/>
              <a:gd name="connsiteX12" fmla="*/ 6966950 w 11671066"/>
              <a:gd name="connsiteY12" fmla="*/ 0 h 3438693"/>
              <a:gd name="connsiteX13" fmla="*/ 7309007 w 11671066"/>
              <a:gd name="connsiteY13" fmla="*/ 0 h 3438693"/>
              <a:gd name="connsiteX14" fmla="*/ 8072056 w 11671066"/>
              <a:gd name="connsiteY14" fmla="*/ 0 h 3438693"/>
              <a:gd name="connsiteX15" fmla="*/ 8835104 w 11671066"/>
              <a:gd name="connsiteY15" fmla="*/ 0 h 3438693"/>
              <a:gd name="connsiteX16" fmla="*/ 9492905 w 11671066"/>
              <a:gd name="connsiteY16" fmla="*/ 0 h 3438693"/>
              <a:gd name="connsiteX17" fmla="*/ 10150706 w 11671066"/>
              <a:gd name="connsiteY17" fmla="*/ 0 h 3438693"/>
              <a:gd name="connsiteX18" fmla="*/ 11097939 w 11671066"/>
              <a:gd name="connsiteY18" fmla="*/ 0 h 3438693"/>
              <a:gd name="connsiteX19" fmla="*/ 11671066 w 11671066"/>
              <a:gd name="connsiteY19" fmla="*/ 573127 h 3438693"/>
              <a:gd name="connsiteX20" fmla="*/ 11671066 w 11671066"/>
              <a:gd name="connsiteY20" fmla="*/ 1123312 h 3438693"/>
              <a:gd name="connsiteX21" fmla="*/ 11671066 w 11671066"/>
              <a:gd name="connsiteY21" fmla="*/ 1650573 h 3438693"/>
              <a:gd name="connsiteX22" fmla="*/ 11671066 w 11671066"/>
              <a:gd name="connsiteY22" fmla="*/ 2200759 h 3438693"/>
              <a:gd name="connsiteX23" fmla="*/ 11671066 w 11671066"/>
              <a:gd name="connsiteY23" fmla="*/ 2865566 h 3438693"/>
              <a:gd name="connsiteX24" fmla="*/ 11097939 w 11671066"/>
              <a:gd name="connsiteY24" fmla="*/ 3438693 h 3438693"/>
              <a:gd name="connsiteX25" fmla="*/ 10755883 w 11671066"/>
              <a:gd name="connsiteY25" fmla="*/ 3438693 h 3438693"/>
              <a:gd name="connsiteX26" fmla="*/ 10413826 w 11671066"/>
              <a:gd name="connsiteY26" fmla="*/ 3438693 h 3438693"/>
              <a:gd name="connsiteX27" fmla="*/ 9545529 w 11671066"/>
              <a:gd name="connsiteY27" fmla="*/ 3438693 h 3438693"/>
              <a:gd name="connsiteX28" fmla="*/ 9098225 w 11671066"/>
              <a:gd name="connsiteY28" fmla="*/ 3438693 h 3438693"/>
              <a:gd name="connsiteX29" fmla="*/ 8545672 w 11671066"/>
              <a:gd name="connsiteY29" fmla="*/ 3438693 h 3438693"/>
              <a:gd name="connsiteX30" fmla="*/ 7993119 w 11671066"/>
              <a:gd name="connsiteY30" fmla="*/ 3438693 h 3438693"/>
              <a:gd name="connsiteX31" fmla="*/ 7545815 w 11671066"/>
              <a:gd name="connsiteY31" fmla="*/ 3438693 h 3438693"/>
              <a:gd name="connsiteX32" fmla="*/ 6993262 w 11671066"/>
              <a:gd name="connsiteY32" fmla="*/ 3438693 h 3438693"/>
              <a:gd name="connsiteX33" fmla="*/ 6230213 w 11671066"/>
              <a:gd name="connsiteY33" fmla="*/ 3438693 h 3438693"/>
              <a:gd name="connsiteX34" fmla="*/ 5888157 w 11671066"/>
              <a:gd name="connsiteY34" fmla="*/ 3438693 h 3438693"/>
              <a:gd name="connsiteX35" fmla="*/ 5125108 w 11671066"/>
              <a:gd name="connsiteY35" fmla="*/ 3438693 h 3438693"/>
              <a:gd name="connsiteX36" fmla="*/ 4783052 w 11671066"/>
              <a:gd name="connsiteY36" fmla="*/ 3438693 h 3438693"/>
              <a:gd name="connsiteX37" fmla="*/ 4125251 w 11671066"/>
              <a:gd name="connsiteY37" fmla="*/ 3438693 h 3438693"/>
              <a:gd name="connsiteX38" fmla="*/ 3362202 w 11671066"/>
              <a:gd name="connsiteY38" fmla="*/ 3438693 h 3438693"/>
              <a:gd name="connsiteX39" fmla="*/ 2599153 w 11671066"/>
              <a:gd name="connsiteY39" fmla="*/ 3438693 h 3438693"/>
              <a:gd name="connsiteX40" fmla="*/ 1836104 w 11671066"/>
              <a:gd name="connsiteY40" fmla="*/ 3438693 h 3438693"/>
              <a:gd name="connsiteX41" fmla="*/ 1283552 w 11671066"/>
              <a:gd name="connsiteY41" fmla="*/ 3438693 h 3438693"/>
              <a:gd name="connsiteX42" fmla="*/ 573127 w 11671066"/>
              <a:gd name="connsiteY42" fmla="*/ 3438693 h 3438693"/>
              <a:gd name="connsiteX43" fmla="*/ 0 w 11671066"/>
              <a:gd name="connsiteY43" fmla="*/ 2865566 h 3438693"/>
              <a:gd name="connsiteX44" fmla="*/ 0 w 11671066"/>
              <a:gd name="connsiteY44" fmla="*/ 2292456 h 3438693"/>
              <a:gd name="connsiteX45" fmla="*/ 0 w 11671066"/>
              <a:gd name="connsiteY45" fmla="*/ 1742271 h 3438693"/>
              <a:gd name="connsiteX46" fmla="*/ 0 w 11671066"/>
              <a:gd name="connsiteY46" fmla="*/ 1169161 h 3438693"/>
              <a:gd name="connsiteX47" fmla="*/ 0 w 11671066"/>
              <a:gd name="connsiteY47" fmla="*/ 573127 h 343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671066" h="3438693" fill="none" extrusionOk="0">
                <a:moveTo>
                  <a:pt x="0" y="573127"/>
                </a:moveTo>
                <a:cubicBezTo>
                  <a:pt x="27576" y="238934"/>
                  <a:pt x="207416" y="-12904"/>
                  <a:pt x="573127" y="0"/>
                </a:cubicBezTo>
                <a:cubicBezTo>
                  <a:pt x="741262" y="-3545"/>
                  <a:pt x="778085" y="-11858"/>
                  <a:pt x="915183" y="0"/>
                </a:cubicBezTo>
                <a:cubicBezTo>
                  <a:pt x="1052281" y="11858"/>
                  <a:pt x="1113248" y="-14902"/>
                  <a:pt x="1257240" y="0"/>
                </a:cubicBezTo>
                <a:cubicBezTo>
                  <a:pt x="1401232" y="14902"/>
                  <a:pt x="1780611" y="2360"/>
                  <a:pt x="2020289" y="0"/>
                </a:cubicBezTo>
                <a:cubicBezTo>
                  <a:pt x="2259967" y="-2360"/>
                  <a:pt x="2561083" y="-30130"/>
                  <a:pt x="2783338" y="0"/>
                </a:cubicBezTo>
                <a:cubicBezTo>
                  <a:pt x="3005593" y="30130"/>
                  <a:pt x="3380829" y="-2572"/>
                  <a:pt x="3651635" y="0"/>
                </a:cubicBezTo>
                <a:cubicBezTo>
                  <a:pt x="3922441" y="2572"/>
                  <a:pt x="3915019" y="-9780"/>
                  <a:pt x="3993691" y="0"/>
                </a:cubicBezTo>
                <a:cubicBezTo>
                  <a:pt x="4072363" y="9780"/>
                  <a:pt x="4361555" y="22440"/>
                  <a:pt x="4651492" y="0"/>
                </a:cubicBezTo>
                <a:cubicBezTo>
                  <a:pt x="4941429" y="-22440"/>
                  <a:pt x="4971281" y="10563"/>
                  <a:pt x="5098796" y="0"/>
                </a:cubicBezTo>
                <a:cubicBezTo>
                  <a:pt x="5226311" y="-10563"/>
                  <a:pt x="5642370" y="-8336"/>
                  <a:pt x="5861845" y="0"/>
                </a:cubicBezTo>
                <a:cubicBezTo>
                  <a:pt x="6081320" y="8336"/>
                  <a:pt x="6206470" y="23317"/>
                  <a:pt x="6414398" y="0"/>
                </a:cubicBezTo>
                <a:cubicBezTo>
                  <a:pt x="6622326" y="-23317"/>
                  <a:pt x="6833760" y="3197"/>
                  <a:pt x="6966950" y="0"/>
                </a:cubicBezTo>
                <a:cubicBezTo>
                  <a:pt x="7100140" y="-3197"/>
                  <a:pt x="7149396" y="-4344"/>
                  <a:pt x="7309007" y="0"/>
                </a:cubicBezTo>
                <a:cubicBezTo>
                  <a:pt x="7468618" y="4344"/>
                  <a:pt x="7796414" y="35844"/>
                  <a:pt x="8072056" y="0"/>
                </a:cubicBezTo>
                <a:cubicBezTo>
                  <a:pt x="8347698" y="-35844"/>
                  <a:pt x="8646530" y="-28374"/>
                  <a:pt x="8835104" y="0"/>
                </a:cubicBezTo>
                <a:cubicBezTo>
                  <a:pt x="9023678" y="28374"/>
                  <a:pt x="9178341" y="-15456"/>
                  <a:pt x="9492905" y="0"/>
                </a:cubicBezTo>
                <a:cubicBezTo>
                  <a:pt x="9807469" y="15456"/>
                  <a:pt x="9917139" y="-5844"/>
                  <a:pt x="10150706" y="0"/>
                </a:cubicBezTo>
                <a:cubicBezTo>
                  <a:pt x="10384273" y="5844"/>
                  <a:pt x="10736185" y="2342"/>
                  <a:pt x="11097939" y="0"/>
                </a:cubicBezTo>
                <a:cubicBezTo>
                  <a:pt x="11445264" y="-30696"/>
                  <a:pt x="11707573" y="258036"/>
                  <a:pt x="11671066" y="573127"/>
                </a:cubicBezTo>
                <a:cubicBezTo>
                  <a:pt x="11672678" y="781082"/>
                  <a:pt x="11665641" y="860215"/>
                  <a:pt x="11671066" y="1123312"/>
                </a:cubicBezTo>
                <a:cubicBezTo>
                  <a:pt x="11676491" y="1386409"/>
                  <a:pt x="11656162" y="1398489"/>
                  <a:pt x="11671066" y="1650573"/>
                </a:cubicBezTo>
                <a:cubicBezTo>
                  <a:pt x="11685970" y="1902657"/>
                  <a:pt x="11657907" y="2073384"/>
                  <a:pt x="11671066" y="2200759"/>
                </a:cubicBezTo>
                <a:cubicBezTo>
                  <a:pt x="11684225" y="2328134"/>
                  <a:pt x="11687138" y="2662412"/>
                  <a:pt x="11671066" y="2865566"/>
                </a:cubicBezTo>
                <a:cubicBezTo>
                  <a:pt x="11669325" y="3194715"/>
                  <a:pt x="11402474" y="3402460"/>
                  <a:pt x="11097939" y="3438693"/>
                </a:cubicBezTo>
                <a:cubicBezTo>
                  <a:pt x="10998197" y="3425684"/>
                  <a:pt x="10860392" y="3446044"/>
                  <a:pt x="10755883" y="3438693"/>
                </a:cubicBezTo>
                <a:cubicBezTo>
                  <a:pt x="10651374" y="3431342"/>
                  <a:pt x="10551511" y="3430940"/>
                  <a:pt x="10413826" y="3438693"/>
                </a:cubicBezTo>
                <a:cubicBezTo>
                  <a:pt x="10276141" y="3446446"/>
                  <a:pt x="9745789" y="3471508"/>
                  <a:pt x="9545529" y="3438693"/>
                </a:cubicBezTo>
                <a:cubicBezTo>
                  <a:pt x="9345269" y="3405878"/>
                  <a:pt x="9269855" y="3424009"/>
                  <a:pt x="9098225" y="3438693"/>
                </a:cubicBezTo>
                <a:cubicBezTo>
                  <a:pt x="8926595" y="3453377"/>
                  <a:pt x="8701387" y="3419390"/>
                  <a:pt x="8545672" y="3438693"/>
                </a:cubicBezTo>
                <a:cubicBezTo>
                  <a:pt x="8389957" y="3457996"/>
                  <a:pt x="8256258" y="3451775"/>
                  <a:pt x="7993119" y="3438693"/>
                </a:cubicBezTo>
                <a:cubicBezTo>
                  <a:pt x="7729980" y="3425611"/>
                  <a:pt x="7749387" y="3439487"/>
                  <a:pt x="7545815" y="3438693"/>
                </a:cubicBezTo>
                <a:cubicBezTo>
                  <a:pt x="7342243" y="3437899"/>
                  <a:pt x="7108379" y="3437195"/>
                  <a:pt x="6993262" y="3438693"/>
                </a:cubicBezTo>
                <a:cubicBezTo>
                  <a:pt x="6878145" y="3440191"/>
                  <a:pt x="6501675" y="3431308"/>
                  <a:pt x="6230213" y="3438693"/>
                </a:cubicBezTo>
                <a:cubicBezTo>
                  <a:pt x="5958751" y="3446078"/>
                  <a:pt x="6031524" y="3442248"/>
                  <a:pt x="5888157" y="3438693"/>
                </a:cubicBezTo>
                <a:cubicBezTo>
                  <a:pt x="5744790" y="3435138"/>
                  <a:pt x="5279886" y="3447990"/>
                  <a:pt x="5125108" y="3438693"/>
                </a:cubicBezTo>
                <a:cubicBezTo>
                  <a:pt x="4970330" y="3429396"/>
                  <a:pt x="4936584" y="3436379"/>
                  <a:pt x="4783052" y="3438693"/>
                </a:cubicBezTo>
                <a:cubicBezTo>
                  <a:pt x="4629520" y="3441007"/>
                  <a:pt x="4269060" y="3414361"/>
                  <a:pt x="4125251" y="3438693"/>
                </a:cubicBezTo>
                <a:cubicBezTo>
                  <a:pt x="3981442" y="3463025"/>
                  <a:pt x="3719678" y="3461281"/>
                  <a:pt x="3362202" y="3438693"/>
                </a:cubicBezTo>
                <a:cubicBezTo>
                  <a:pt x="3004726" y="3416105"/>
                  <a:pt x="2965867" y="3442622"/>
                  <a:pt x="2599153" y="3438693"/>
                </a:cubicBezTo>
                <a:cubicBezTo>
                  <a:pt x="2232439" y="3434764"/>
                  <a:pt x="2206467" y="3446140"/>
                  <a:pt x="1836104" y="3438693"/>
                </a:cubicBezTo>
                <a:cubicBezTo>
                  <a:pt x="1465741" y="3431246"/>
                  <a:pt x="1519752" y="3461986"/>
                  <a:pt x="1283552" y="3438693"/>
                </a:cubicBezTo>
                <a:cubicBezTo>
                  <a:pt x="1047352" y="3415400"/>
                  <a:pt x="749588" y="3419117"/>
                  <a:pt x="573127" y="3438693"/>
                </a:cubicBezTo>
                <a:cubicBezTo>
                  <a:pt x="262179" y="3505919"/>
                  <a:pt x="12438" y="3192470"/>
                  <a:pt x="0" y="2865566"/>
                </a:cubicBezTo>
                <a:cubicBezTo>
                  <a:pt x="7897" y="2595976"/>
                  <a:pt x="27004" y="2509495"/>
                  <a:pt x="0" y="2292456"/>
                </a:cubicBezTo>
                <a:cubicBezTo>
                  <a:pt x="-27004" y="2075417"/>
                  <a:pt x="22434" y="1914054"/>
                  <a:pt x="0" y="1742271"/>
                </a:cubicBezTo>
                <a:cubicBezTo>
                  <a:pt x="-22434" y="1570488"/>
                  <a:pt x="9997" y="1415728"/>
                  <a:pt x="0" y="1169161"/>
                </a:cubicBezTo>
                <a:cubicBezTo>
                  <a:pt x="-9997" y="922594"/>
                  <a:pt x="-26511" y="788699"/>
                  <a:pt x="0" y="573127"/>
                </a:cubicBezTo>
                <a:close/>
              </a:path>
              <a:path w="11671066" h="3438693" stroke="0" extrusionOk="0">
                <a:moveTo>
                  <a:pt x="0" y="573127"/>
                </a:moveTo>
                <a:cubicBezTo>
                  <a:pt x="54980" y="252393"/>
                  <a:pt x="244916" y="14275"/>
                  <a:pt x="573127" y="0"/>
                </a:cubicBezTo>
                <a:cubicBezTo>
                  <a:pt x="891083" y="5617"/>
                  <a:pt x="1157159" y="28795"/>
                  <a:pt x="1336176" y="0"/>
                </a:cubicBezTo>
                <a:cubicBezTo>
                  <a:pt x="1515193" y="-28795"/>
                  <a:pt x="1576535" y="-10889"/>
                  <a:pt x="1783480" y="0"/>
                </a:cubicBezTo>
                <a:cubicBezTo>
                  <a:pt x="1990425" y="10889"/>
                  <a:pt x="2001455" y="-5080"/>
                  <a:pt x="2125537" y="0"/>
                </a:cubicBezTo>
                <a:cubicBezTo>
                  <a:pt x="2249619" y="5080"/>
                  <a:pt x="2585207" y="-7735"/>
                  <a:pt x="2783338" y="0"/>
                </a:cubicBezTo>
                <a:cubicBezTo>
                  <a:pt x="2981469" y="7735"/>
                  <a:pt x="3179236" y="22407"/>
                  <a:pt x="3335890" y="0"/>
                </a:cubicBezTo>
                <a:cubicBezTo>
                  <a:pt x="3492544" y="-22407"/>
                  <a:pt x="3737945" y="-8703"/>
                  <a:pt x="3993691" y="0"/>
                </a:cubicBezTo>
                <a:cubicBezTo>
                  <a:pt x="4249437" y="8703"/>
                  <a:pt x="4401483" y="2132"/>
                  <a:pt x="4546244" y="0"/>
                </a:cubicBezTo>
                <a:cubicBezTo>
                  <a:pt x="4691005" y="-2132"/>
                  <a:pt x="4792457" y="-2271"/>
                  <a:pt x="4888300" y="0"/>
                </a:cubicBezTo>
                <a:cubicBezTo>
                  <a:pt x="4984143" y="2271"/>
                  <a:pt x="5498430" y="25121"/>
                  <a:pt x="5756597" y="0"/>
                </a:cubicBezTo>
                <a:cubicBezTo>
                  <a:pt x="6014764" y="-25121"/>
                  <a:pt x="5931258" y="-8948"/>
                  <a:pt x="6098653" y="0"/>
                </a:cubicBezTo>
                <a:cubicBezTo>
                  <a:pt x="6266048" y="8948"/>
                  <a:pt x="6437362" y="25437"/>
                  <a:pt x="6756454" y="0"/>
                </a:cubicBezTo>
                <a:cubicBezTo>
                  <a:pt x="7075546" y="-25437"/>
                  <a:pt x="7016945" y="8214"/>
                  <a:pt x="7203759" y="0"/>
                </a:cubicBezTo>
                <a:cubicBezTo>
                  <a:pt x="7390573" y="-8214"/>
                  <a:pt x="7587537" y="-25438"/>
                  <a:pt x="7756311" y="0"/>
                </a:cubicBezTo>
                <a:cubicBezTo>
                  <a:pt x="7925085" y="25438"/>
                  <a:pt x="8062384" y="2709"/>
                  <a:pt x="8308864" y="0"/>
                </a:cubicBezTo>
                <a:cubicBezTo>
                  <a:pt x="8555344" y="-2709"/>
                  <a:pt x="8487780" y="10096"/>
                  <a:pt x="8650920" y="0"/>
                </a:cubicBezTo>
                <a:cubicBezTo>
                  <a:pt x="8814060" y="-10096"/>
                  <a:pt x="8922348" y="-1876"/>
                  <a:pt x="9098225" y="0"/>
                </a:cubicBezTo>
                <a:cubicBezTo>
                  <a:pt x="9274103" y="1876"/>
                  <a:pt x="9322011" y="15569"/>
                  <a:pt x="9545529" y="0"/>
                </a:cubicBezTo>
                <a:cubicBezTo>
                  <a:pt x="9769047" y="-15569"/>
                  <a:pt x="10033584" y="22941"/>
                  <a:pt x="10203330" y="0"/>
                </a:cubicBezTo>
                <a:cubicBezTo>
                  <a:pt x="10373076" y="-22941"/>
                  <a:pt x="10689107" y="42061"/>
                  <a:pt x="11097939" y="0"/>
                </a:cubicBezTo>
                <a:cubicBezTo>
                  <a:pt x="11404021" y="17586"/>
                  <a:pt x="11669587" y="273641"/>
                  <a:pt x="11671066" y="573127"/>
                </a:cubicBezTo>
                <a:cubicBezTo>
                  <a:pt x="11668456" y="709632"/>
                  <a:pt x="11698818" y="940825"/>
                  <a:pt x="11671066" y="1169161"/>
                </a:cubicBezTo>
                <a:cubicBezTo>
                  <a:pt x="11643314" y="1397497"/>
                  <a:pt x="11646657" y="1501779"/>
                  <a:pt x="11671066" y="1673498"/>
                </a:cubicBezTo>
                <a:cubicBezTo>
                  <a:pt x="11695475" y="1845217"/>
                  <a:pt x="11670195" y="2072727"/>
                  <a:pt x="11671066" y="2269532"/>
                </a:cubicBezTo>
                <a:cubicBezTo>
                  <a:pt x="11671937" y="2466337"/>
                  <a:pt x="11653808" y="2634975"/>
                  <a:pt x="11671066" y="2865566"/>
                </a:cubicBezTo>
                <a:cubicBezTo>
                  <a:pt x="11688174" y="3175075"/>
                  <a:pt x="11353111" y="3466585"/>
                  <a:pt x="11097939" y="3438693"/>
                </a:cubicBezTo>
                <a:cubicBezTo>
                  <a:pt x="10983497" y="3433389"/>
                  <a:pt x="10829879" y="3425699"/>
                  <a:pt x="10755883" y="3438693"/>
                </a:cubicBezTo>
                <a:cubicBezTo>
                  <a:pt x="10681887" y="3451687"/>
                  <a:pt x="10555640" y="3425276"/>
                  <a:pt x="10413826" y="3438693"/>
                </a:cubicBezTo>
                <a:cubicBezTo>
                  <a:pt x="10272012" y="3452110"/>
                  <a:pt x="9966577" y="3442844"/>
                  <a:pt x="9545529" y="3438693"/>
                </a:cubicBezTo>
                <a:cubicBezTo>
                  <a:pt x="9124481" y="3434542"/>
                  <a:pt x="9018983" y="3402301"/>
                  <a:pt x="8782480" y="3438693"/>
                </a:cubicBezTo>
                <a:cubicBezTo>
                  <a:pt x="8545977" y="3475085"/>
                  <a:pt x="8513411" y="3432384"/>
                  <a:pt x="8440424" y="3438693"/>
                </a:cubicBezTo>
                <a:cubicBezTo>
                  <a:pt x="8367437" y="3445002"/>
                  <a:pt x="8094428" y="3425507"/>
                  <a:pt x="7887871" y="3438693"/>
                </a:cubicBezTo>
                <a:cubicBezTo>
                  <a:pt x="7681314" y="3451879"/>
                  <a:pt x="7641782" y="3424639"/>
                  <a:pt x="7545815" y="3438693"/>
                </a:cubicBezTo>
                <a:cubicBezTo>
                  <a:pt x="7449848" y="3452747"/>
                  <a:pt x="7306316" y="3457374"/>
                  <a:pt x="7098510" y="3438693"/>
                </a:cubicBezTo>
                <a:cubicBezTo>
                  <a:pt x="6890705" y="3420012"/>
                  <a:pt x="6926558" y="3455370"/>
                  <a:pt x="6756454" y="3438693"/>
                </a:cubicBezTo>
                <a:cubicBezTo>
                  <a:pt x="6586350" y="3422016"/>
                  <a:pt x="6566479" y="3433188"/>
                  <a:pt x="6414398" y="3438693"/>
                </a:cubicBezTo>
                <a:cubicBezTo>
                  <a:pt x="6262317" y="3444198"/>
                  <a:pt x="6155805" y="3457730"/>
                  <a:pt x="5967093" y="3438693"/>
                </a:cubicBezTo>
                <a:cubicBezTo>
                  <a:pt x="5778381" y="3419656"/>
                  <a:pt x="5595494" y="3407721"/>
                  <a:pt x="5309292" y="3438693"/>
                </a:cubicBezTo>
                <a:cubicBezTo>
                  <a:pt x="5023090" y="3469665"/>
                  <a:pt x="5135965" y="3426854"/>
                  <a:pt x="4967236" y="3438693"/>
                </a:cubicBezTo>
                <a:cubicBezTo>
                  <a:pt x="4798507" y="3450532"/>
                  <a:pt x="4486152" y="3420674"/>
                  <a:pt x="4204187" y="3438693"/>
                </a:cubicBezTo>
                <a:cubicBezTo>
                  <a:pt x="3922222" y="3456712"/>
                  <a:pt x="3916585" y="3435220"/>
                  <a:pt x="3756883" y="3438693"/>
                </a:cubicBezTo>
                <a:cubicBezTo>
                  <a:pt x="3597181" y="3442166"/>
                  <a:pt x="3358516" y="3444733"/>
                  <a:pt x="3204330" y="3438693"/>
                </a:cubicBezTo>
                <a:cubicBezTo>
                  <a:pt x="3050144" y="3432653"/>
                  <a:pt x="2999440" y="3435517"/>
                  <a:pt x="2862274" y="3438693"/>
                </a:cubicBezTo>
                <a:cubicBezTo>
                  <a:pt x="2725108" y="3441869"/>
                  <a:pt x="2654418" y="3453455"/>
                  <a:pt x="2520217" y="3438693"/>
                </a:cubicBezTo>
                <a:cubicBezTo>
                  <a:pt x="2386016" y="3423931"/>
                  <a:pt x="2296428" y="3425012"/>
                  <a:pt x="2072913" y="3438693"/>
                </a:cubicBezTo>
                <a:cubicBezTo>
                  <a:pt x="1849398" y="3452374"/>
                  <a:pt x="1418219" y="3468372"/>
                  <a:pt x="1204616" y="3438693"/>
                </a:cubicBezTo>
                <a:cubicBezTo>
                  <a:pt x="991013" y="3409014"/>
                  <a:pt x="802565" y="3431860"/>
                  <a:pt x="573127" y="3438693"/>
                </a:cubicBezTo>
                <a:cubicBezTo>
                  <a:pt x="185600" y="3464868"/>
                  <a:pt x="36382" y="3172835"/>
                  <a:pt x="0" y="2865566"/>
                </a:cubicBezTo>
                <a:cubicBezTo>
                  <a:pt x="4726" y="2595165"/>
                  <a:pt x="3819" y="2552356"/>
                  <a:pt x="0" y="2269532"/>
                </a:cubicBezTo>
                <a:cubicBezTo>
                  <a:pt x="-3819" y="1986708"/>
                  <a:pt x="4072" y="1811469"/>
                  <a:pt x="0" y="1650573"/>
                </a:cubicBezTo>
                <a:cubicBezTo>
                  <a:pt x="-4072" y="1489677"/>
                  <a:pt x="-22410" y="1297241"/>
                  <a:pt x="0" y="1146237"/>
                </a:cubicBezTo>
                <a:cubicBezTo>
                  <a:pt x="22410" y="995233"/>
                  <a:pt x="21059" y="778852"/>
                  <a:pt x="0" y="573127"/>
                </a:cubicBezTo>
                <a:close/>
              </a:path>
            </a:pathLst>
          </a:custGeom>
          <a:ln>
            <a:solidFill>
              <a:schemeClr val="accent4"/>
            </a:solidFill>
            <a:extLst>
              <a:ext uri="{C807C97D-BFC1-408E-A445-0C87EB9F89A2}">
                <ask:lineSketchStyleProps xmlns="" xmlns:ask="http://schemas.microsoft.com/office/drawing/2018/sketchyshape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3" name="TextBox 12">
            <a:extLst>
              <a:ext uri="{FF2B5EF4-FFF2-40B4-BE49-F238E27FC236}">
                <a16:creationId xmlns:a16="http://schemas.microsoft.com/office/drawing/2014/main" xmlns="" id="{146CDCD6-349B-4D48-A1A0-6331D4B3D538}"/>
              </a:ext>
            </a:extLst>
          </p:cNvPr>
          <p:cNvSpPr txBox="1"/>
          <p:nvPr/>
        </p:nvSpPr>
        <p:spPr>
          <a:xfrm>
            <a:off x="473440" y="1932925"/>
            <a:ext cx="11245116" cy="1938992"/>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p:txBody>
      </p:sp>
      <p:sp>
        <p:nvSpPr>
          <p:cNvPr id="39" name="任意多边形: 形状 40">
            <a:extLst>
              <a:ext uri="{FF2B5EF4-FFF2-40B4-BE49-F238E27FC236}">
                <a16:creationId xmlns:a16="http://schemas.microsoft.com/office/drawing/2014/main" xmlns=""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xmlns="" id="{9B73A9CC-FB0E-4B66-81DE-8DFC3D00E472}"/>
              </a:ext>
            </a:extLst>
          </p:cNvPr>
          <p:cNvSpPr txBox="1"/>
          <p:nvPr/>
        </p:nvSpPr>
        <p:spPr>
          <a:xfrm>
            <a:off x="3994874" y="326854"/>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Luyện đọc nối tiếp đoạn</a:t>
            </a:r>
          </a:p>
        </p:txBody>
      </p:sp>
      <p:pic>
        <p:nvPicPr>
          <p:cNvPr id="41" name="Picture 40" descr="A picture containing icon&#10;&#10;Description automatically generated">
            <a:extLst>
              <a:ext uri="{FF2B5EF4-FFF2-40B4-BE49-F238E27FC236}">
                <a16:creationId xmlns:a16="http://schemas.microsoft.com/office/drawing/2014/main" xmlns=""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xmlns=""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xmlns=""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cxnSp>
        <p:nvCxnSpPr>
          <p:cNvPr id="24" name="Straight Connector 23">
            <a:extLst>
              <a:ext uri="{FF2B5EF4-FFF2-40B4-BE49-F238E27FC236}">
                <a16:creationId xmlns:a16="http://schemas.microsoft.com/office/drawing/2014/main" xmlns="" id="{4C8DCCBE-F7C1-4158-9FCF-CA6392861463}"/>
              </a:ext>
            </a:extLst>
          </p:cNvPr>
          <p:cNvCxnSpPr>
            <a:cxnSpLocks/>
          </p:cNvCxnSpPr>
          <p:nvPr/>
        </p:nvCxnSpPr>
        <p:spPr>
          <a:xfrm flipV="1">
            <a:off x="7279482" y="2177788"/>
            <a:ext cx="79915" cy="396000"/>
          </a:xfrm>
          <a:prstGeom prst="line">
            <a:avLst/>
          </a:prstGeom>
          <a:noFill/>
          <a:ln w="28575" cap="flat" cmpd="sng" algn="ctr">
            <a:solidFill>
              <a:srgbClr val="FD4739"/>
            </a:solidFill>
            <a:prstDash val="solid"/>
          </a:ln>
          <a:effectLst/>
        </p:spPr>
      </p:cxnSp>
      <p:cxnSp>
        <p:nvCxnSpPr>
          <p:cNvPr id="29" name="Straight Connector 28">
            <a:extLst>
              <a:ext uri="{FF2B5EF4-FFF2-40B4-BE49-F238E27FC236}">
                <a16:creationId xmlns:a16="http://schemas.microsoft.com/office/drawing/2014/main" xmlns="" id="{68368585-587C-4482-8F8B-DB10AD16B42B}"/>
              </a:ext>
            </a:extLst>
          </p:cNvPr>
          <p:cNvCxnSpPr>
            <a:cxnSpLocks/>
          </p:cNvCxnSpPr>
          <p:nvPr/>
        </p:nvCxnSpPr>
        <p:spPr>
          <a:xfrm flipV="1">
            <a:off x="5281874" y="2702982"/>
            <a:ext cx="79915" cy="396000"/>
          </a:xfrm>
          <a:prstGeom prst="line">
            <a:avLst/>
          </a:prstGeom>
          <a:noFill/>
          <a:ln w="28575" cap="flat" cmpd="sng" algn="ctr">
            <a:solidFill>
              <a:srgbClr val="FD4739"/>
            </a:solidFill>
            <a:prstDash val="solid"/>
          </a:ln>
          <a:effectLst/>
        </p:spPr>
      </p:cxnSp>
      <p:grpSp>
        <p:nvGrpSpPr>
          <p:cNvPr id="32" name="Group 31">
            <a:extLst>
              <a:ext uri="{FF2B5EF4-FFF2-40B4-BE49-F238E27FC236}">
                <a16:creationId xmlns:a16="http://schemas.microsoft.com/office/drawing/2014/main" xmlns="" id="{59EAC177-33E8-4640-B3A2-566BDBD9D840}"/>
              </a:ext>
            </a:extLst>
          </p:cNvPr>
          <p:cNvGrpSpPr/>
          <p:nvPr/>
        </p:nvGrpSpPr>
        <p:grpSpPr>
          <a:xfrm>
            <a:off x="6204878" y="3300477"/>
            <a:ext cx="150624" cy="399194"/>
            <a:chOff x="6020688" y="3229403"/>
            <a:chExt cx="150624" cy="399194"/>
          </a:xfrm>
        </p:grpSpPr>
        <p:cxnSp>
          <p:nvCxnSpPr>
            <p:cNvPr id="33" name="Straight Connector 32">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4" name="Straight Connector 33">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15" name="Group 14">
            <a:extLst>
              <a:ext uri="{FF2B5EF4-FFF2-40B4-BE49-F238E27FC236}">
                <a16:creationId xmlns:a16="http://schemas.microsoft.com/office/drawing/2014/main" xmlns="" id="{59EAC177-33E8-4640-B3A2-566BDBD9D840}"/>
              </a:ext>
            </a:extLst>
          </p:cNvPr>
          <p:cNvGrpSpPr/>
          <p:nvPr/>
        </p:nvGrpSpPr>
        <p:grpSpPr>
          <a:xfrm>
            <a:off x="3046257" y="2702824"/>
            <a:ext cx="150624" cy="399194"/>
            <a:chOff x="6020688" y="3229403"/>
            <a:chExt cx="150624" cy="399194"/>
          </a:xfrm>
        </p:grpSpPr>
        <p:cxnSp>
          <p:nvCxnSpPr>
            <p:cNvPr id="16" name="Straight Connector 15">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18" name="Straight Connector 17">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19" name="Group 18">
            <a:extLst>
              <a:ext uri="{FF2B5EF4-FFF2-40B4-BE49-F238E27FC236}">
                <a16:creationId xmlns:a16="http://schemas.microsoft.com/office/drawing/2014/main" xmlns="" id="{59EAC177-33E8-4640-B3A2-566BDBD9D840}"/>
              </a:ext>
            </a:extLst>
          </p:cNvPr>
          <p:cNvGrpSpPr/>
          <p:nvPr/>
        </p:nvGrpSpPr>
        <p:grpSpPr>
          <a:xfrm>
            <a:off x="10533635" y="3335253"/>
            <a:ext cx="150624" cy="399194"/>
            <a:chOff x="6020688" y="3229403"/>
            <a:chExt cx="150624" cy="399194"/>
          </a:xfrm>
        </p:grpSpPr>
        <p:cxnSp>
          <p:nvCxnSpPr>
            <p:cNvPr id="20" name="Straight Connector 19">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1" name="Straight Connector 20">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spTree>
    <p:extLst>
      <p:ext uri="{BB962C8B-B14F-4D97-AF65-F5344CB8AC3E}">
        <p14:creationId xmlns:p14="http://schemas.microsoft.com/office/powerpoint/2010/main" val="567361916"/>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up)">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barn(inVertical)">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wipe(up)">
                                      <p:cBhvr>
                                        <p:cTn id="37" dur="500"/>
                                        <p:tgtEl>
                                          <p:spTgt spid="29"/>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barn(inVertical)">
                                      <p:cBhvr>
                                        <p:cTn id="42" dur="500"/>
                                        <p:tgtEl>
                                          <p:spTgt spid="32"/>
                                        </p:tgtEl>
                                      </p:cBhvr>
                                    </p:animEffec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barn(inVertical)">
                                      <p:cBhvr>
                                        <p:cTn id="4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xmlns="" id="{5517E5B0-AFDC-4734-BFB1-BEC1936A1EE1}"/>
              </a:ext>
            </a:extLst>
          </p:cNvPr>
          <p:cNvSpPr/>
          <p:nvPr/>
        </p:nvSpPr>
        <p:spPr>
          <a:xfrm>
            <a:off x="260467" y="1615907"/>
            <a:ext cx="11671066" cy="3689518"/>
          </a:xfrm>
          <a:custGeom>
            <a:avLst/>
            <a:gdLst>
              <a:gd name="connsiteX0" fmla="*/ 0 w 11671066"/>
              <a:gd name="connsiteY0" fmla="*/ 614932 h 3689518"/>
              <a:gd name="connsiteX1" fmla="*/ 614932 w 11671066"/>
              <a:gd name="connsiteY1" fmla="*/ 0 h 3689518"/>
              <a:gd name="connsiteX2" fmla="*/ 997776 w 11671066"/>
              <a:gd name="connsiteY2" fmla="*/ 0 h 3689518"/>
              <a:gd name="connsiteX3" fmla="*/ 1485032 w 11671066"/>
              <a:gd name="connsiteY3" fmla="*/ 0 h 3689518"/>
              <a:gd name="connsiteX4" fmla="*/ 1867876 w 11671066"/>
              <a:gd name="connsiteY4" fmla="*/ 0 h 3689518"/>
              <a:gd name="connsiteX5" fmla="*/ 2668368 w 11671066"/>
              <a:gd name="connsiteY5" fmla="*/ 0 h 3689518"/>
              <a:gd name="connsiteX6" fmla="*/ 3051212 w 11671066"/>
              <a:gd name="connsiteY6" fmla="*/ 0 h 3689518"/>
              <a:gd name="connsiteX7" fmla="*/ 3851705 w 11671066"/>
              <a:gd name="connsiteY7" fmla="*/ 0 h 3689518"/>
              <a:gd name="connsiteX8" fmla="*/ 4652197 w 11671066"/>
              <a:gd name="connsiteY8" fmla="*/ 0 h 3689518"/>
              <a:gd name="connsiteX9" fmla="*/ 5557101 w 11671066"/>
              <a:gd name="connsiteY9" fmla="*/ 0 h 3689518"/>
              <a:gd name="connsiteX10" fmla="*/ 5939945 w 11671066"/>
              <a:gd name="connsiteY10" fmla="*/ 0 h 3689518"/>
              <a:gd name="connsiteX11" fmla="*/ 6636025 w 11671066"/>
              <a:gd name="connsiteY11" fmla="*/ 0 h 3689518"/>
              <a:gd name="connsiteX12" fmla="*/ 7123281 w 11671066"/>
              <a:gd name="connsiteY12" fmla="*/ 0 h 3689518"/>
              <a:gd name="connsiteX13" fmla="*/ 7923773 w 11671066"/>
              <a:gd name="connsiteY13" fmla="*/ 0 h 3689518"/>
              <a:gd name="connsiteX14" fmla="*/ 8515442 w 11671066"/>
              <a:gd name="connsiteY14" fmla="*/ 0 h 3689518"/>
              <a:gd name="connsiteX15" fmla="*/ 9107110 w 11671066"/>
              <a:gd name="connsiteY15" fmla="*/ 0 h 3689518"/>
              <a:gd name="connsiteX16" fmla="*/ 9489954 w 11671066"/>
              <a:gd name="connsiteY16" fmla="*/ 0 h 3689518"/>
              <a:gd name="connsiteX17" fmla="*/ 10290446 w 11671066"/>
              <a:gd name="connsiteY17" fmla="*/ 0 h 3689518"/>
              <a:gd name="connsiteX18" fmla="*/ 11056134 w 11671066"/>
              <a:gd name="connsiteY18" fmla="*/ 0 h 3689518"/>
              <a:gd name="connsiteX19" fmla="*/ 11671066 w 11671066"/>
              <a:gd name="connsiteY19" fmla="*/ 614932 h 3689518"/>
              <a:gd name="connsiteX20" fmla="*/ 11671066 w 11671066"/>
              <a:gd name="connsiteY20" fmla="*/ 1205249 h 3689518"/>
              <a:gd name="connsiteX21" fmla="*/ 11671066 w 11671066"/>
              <a:gd name="connsiteY21" fmla="*/ 1869356 h 3689518"/>
              <a:gd name="connsiteX22" fmla="*/ 11671066 w 11671066"/>
              <a:gd name="connsiteY22" fmla="*/ 2435076 h 3689518"/>
              <a:gd name="connsiteX23" fmla="*/ 11671066 w 11671066"/>
              <a:gd name="connsiteY23" fmla="*/ 3074586 h 3689518"/>
              <a:gd name="connsiteX24" fmla="*/ 11056134 w 11671066"/>
              <a:gd name="connsiteY24" fmla="*/ 3689518 h 3689518"/>
              <a:gd name="connsiteX25" fmla="*/ 10255642 w 11671066"/>
              <a:gd name="connsiteY25" fmla="*/ 3689518 h 3689518"/>
              <a:gd name="connsiteX26" fmla="*/ 9872798 w 11671066"/>
              <a:gd name="connsiteY26" fmla="*/ 3689518 h 3689518"/>
              <a:gd name="connsiteX27" fmla="*/ 9281130 w 11671066"/>
              <a:gd name="connsiteY27" fmla="*/ 3689518 h 3689518"/>
              <a:gd name="connsiteX28" fmla="*/ 8689462 w 11671066"/>
              <a:gd name="connsiteY28" fmla="*/ 3689518 h 3689518"/>
              <a:gd name="connsiteX29" fmla="*/ 8306617 w 11671066"/>
              <a:gd name="connsiteY29" fmla="*/ 3689518 h 3689518"/>
              <a:gd name="connsiteX30" fmla="*/ 7401713 w 11671066"/>
              <a:gd name="connsiteY30" fmla="*/ 3689518 h 3689518"/>
              <a:gd name="connsiteX31" fmla="*/ 6914457 w 11671066"/>
              <a:gd name="connsiteY31" fmla="*/ 3689518 h 3689518"/>
              <a:gd name="connsiteX32" fmla="*/ 6322789 w 11671066"/>
              <a:gd name="connsiteY32" fmla="*/ 3689518 h 3689518"/>
              <a:gd name="connsiteX33" fmla="*/ 5731121 w 11671066"/>
              <a:gd name="connsiteY33" fmla="*/ 3689518 h 3689518"/>
              <a:gd name="connsiteX34" fmla="*/ 5243865 w 11671066"/>
              <a:gd name="connsiteY34" fmla="*/ 3689518 h 3689518"/>
              <a:gd name="connsiteX35" fmla="*/ 4652197 w 11671066"/>
              <a:gd name="connsiteY35" fmla="*/ 3689518 h 3689518"/>
              <a:gd name="connsiteX36" fmla="*/ 3851705 w 11671066"/>
              <a:gd name="connsiteY36" fmla="*/ 3689518 h 3689518"/>
              <a:gd name="connsiteX37" fmla="*/ 3468861 w 11671066"/>
              <a:gd name="connsiteY37" fmla="*/ 3689518 h 3689518"/>
              <a:gd name="connsiteX38" fmla="*/ 2668368 w 11671066"/>
              <a:gd name="connsiteY38" fmla="*/ 3689518 h 3689518"/>
              <a:gd name="connsiteX39" fmla="*/ 2285524 w 11671066"/>
              <a:gd name="connsiteY39" fmla="*/ 3689518 h 3689518"/>
              <a:gd name="connsiteX40" fmla="*/ 1589444 w 11671066"/>
              <a:gd name="connsiteY40" fmla="*/ 3689518 h 3689518"/>
              <a:gd name="connsiteX41" fmla="*/ 614932 w 11671066"/>
              <a:gd name="connsiteY41" fmla="*/ 3689518 h 3689518"/>
              <a:gd name="connsiteX42" fmla="*/ 0 w 11671066"/>
              <a:gd name="connsiteY42" fmla="*/ 3074586 h 3689518"/>
              <a:gd name="connsiteX43" fmla="*/ 0 w 11671066"/>
              <a:gd name="connsiteY43" fmla="*/ 2435076 h 3689518"/>
              <a:gd name="connsiteX44" fmla="*/ 0 w 11671066"/>
              <a:gd name="connsiteY44" fmla="*/ 1795566 h 3689518"/>
              <a:gd name="connsiteX45" fmla="*/ 0 w 11671066"/>
              <a:gd name="connsiteY45" fmla="*/ 1229846 h 3689518"/>
              <a:gd name="connsiteX46" fmla="*/ 0 w 11671066"/>
              <a:gd name="connsiteY46" fmla="*/ 614932 h 3689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671066" h="3689518" fill="none" extrusionOk="0">
                <a:moveTo>
                  <a:pt x="0" y="614932"/>
                </a:moveTo>
                <a:cubicBezTo>
                  <a:pt x="54276" y="291990"/>
                  <a:pt x="314496" y="-56509"/>
                  <a:pt x="614932" y="0"/>
                </a:cubicBezTo>
                <a:cubicBezTo>
                  <a:pt x="750049" y="-568"/>
                  <a:pt x="822343" y="6801"/>
                  <a:pt x="997776" y="0"/>
                </a:cubicBezTo>
                <a:cubicBezTo>
                  <a:pt x="1173209" y="-6801"/>
                  <a:pt x="1305116" y="19156"/>
                  <a:pt x="1485032" y="0"/>
                </a:cubicBezTo>
                <a:cubicBezTo>
                  <a:pt x="1664948" y="-19156"/>
                  <a:pt x="1762097" y="-7866"/>
                  <a:pt x="1867876" y="0"/>
                </a:cubicBezTo>
                <a:cubicBezTo>
                  <a:pt x="1973655" y="7866"/>
                  <a:pt x="2489008" y="5194"/>
                  <a:pt x="2668368" y="0"/>
                </a:cubicBezTo>
                <a:cubicBezTo>
                  <a:pt x="2847728" y="-5194"/>
                  <a:pt x="2877908" y="15153"/>
                  <a:pt x="3051212" y="0"/>
                </a:cubicBezTo>
                <a:cubicBezTo>
                  <a:pt x="3224516" y="-15153"/>
                  <a:pt x="3554409" y="29530"/>
                  <a:pt x="3851705" y="0"/>
                </a:cubicBezTo>
                <a:cubicBezTo>
                  <a:pt x="4149001" y="-29530"/>
                  <a:pt x="4265695" y="9243"/>
                  <a:pt x="4652197" y="0"/>
                </a:cubicBezTo>
                <a:cubicBezTo>
                  <a:pt x="5038699" y="-9243"/>
                  <a:pt x="5190055" y="14719"/>
                  <a:pt x="5557101" y="0"/>
                </a:cubicBezTo>
                <a:cubicBezTo>
                  <a:pt x="5924147" y="-14719"/>
                  <a:pt x="5800194" y="11377"/>
                  <a:pt x="5939945" y="0"/>
                </a:cubicBezTo>
                <a:cubicBezTo>
                  <a:pt x="6079696" y="-11377"/>
                  <a:pt x="6352369" y="-1637"/>
                  <a:pt x="6636025" y="0"/>
                </a:cubicBezTo>
                <a:cubicBezTo>
                  <a:pt x="6919681" y="1637"/>
                  <a:pt x="7005077" y="22619"/>
                  <a:pt x="7123281" y="0"/>
                </a:cubicBezTo>
                <a:cubicBezTo>
                  <a:pt x="7241485" y="-22619"/>
                  <a:pt x="7531253" y="36469"/>
                  <a:pt x="7923773" y="0"/>
                </a:cubicBezTo>
                <a:cubicBezTo>
                  <a:pt x="8316293" y="-36469"/>
                  <a:pt x="8366100" y="21912"/>
                  <a:pt x="8515442" y="0"/>
                </a:cubicBezTo>
                <a:cubicBezTo>
                  <a:pt x="8664784" y="-21912"/>
                  <a:pt x="8944836" y="17689"/>
                  <a:pt x="9107110" y="0"/>
                </a:cubicBezTo>
                <a:cubicBezTo>
                  <a:pt x="9269384" y="-17689"/>
                  <a:pt x="9302247" y="2923"/>
                  <a:pt x="9489954" y="0"/>
                </a:cubicBezTo>
                <a:cubicBezTo>
                  <a:pt x="9677661" y="-2923"/>
                  <a:pt x="10022671" y="-20211"/>
                  <a:pt x="10290446" y="0"/>
                </a:cubicBezTo>
                <a:cubicBezTo>
                  <a:pt x="10558221" y="20211"/>
                  <a:pt x="10846250" y="28659"/>
                  <a:pt x="11056134" y="0"/>
                </a:cubicBezTo>
                <a:cubicBezTo>
                  <a:pt x="11475988" y="20268"/>
                  <a:pt x="11657601" y="257427"/>
                  <a:pt x="11671066" y="614932"/>
                </a:cubicBezTo>
                <a:cubicBezTo>
                  <a:pt x="11646071" y="797134"/>
                  <a:pt x="11669891" y="1041768"/>
                  <a:pt x="11671066" y="1205249"/>
                </a:cubicBezTo>
                <a:cubicBezTo>
                  <a:pt x="11672241" y="1368730"/>
                  <a:pt x="11692397" y="1584530"/>
                  <a:pt x="11671066" y="1869356"/>
                </a:cubicBezTo>
                <a:cubicBezTo>
                  <a:pt x="11649735" y="2154182"/>
                  <a:pt x="11682283" y="2238299"/>
                  <a:pt x="11671066" y="2435076"/>
                </a:cubicBezTo>
                <a:cubicBezTo>
                  <a:pt x="11659849" y="2631853"/>
                  <a:pt x="11671399" y="2825924"/>
                  <a:pt x="11671066" y="3074586"/>
                </a:cubicBezTo>
                <a:cubicBezTo>
                  <a:pt x="11644294" y="3487316"/>
                  <a:pt x="11377185" y="3669489"/>
                  <a:pt x="11056134" y="3689518"/>
                </a:cubicBezTo>
                <a:cubicBezTo>
                  <a:pt x="10894125" y="3719503"/>
                  <a:pt x="10581892" y="3715871"/>
                  <a:pt x="10255642" y="3689518"/>
                </a:cubicBezTo>
                <a:cubicBezTo>
                  <a:pt x="9929392" y="3663165"/>
                  <a:pt x="10060137" y="3672715"/>
                  <a:pt x="9872798" y="3689518"/>
                </a:cubicBezTo>
                <a:cubicBezTo>
                  <a:pt x="9685459" y="3706321"/>
                  <a:pt x="9561659" y="3692479"/>
                  <a:pt x="9281130" y="3689518"/>
                </a:cubicBezTo>
                <a:cubicBezTo>
                  <a:pt x="9000601" y="3686557"/>
                  <a:pt x="8858512" y="3715118"/>
                  <a:pt x="8689462" y="3689518"/>
                </a:cubicBezTo>
                <a:cubicBezTo>
                  <a:pt x="8520412" y="3663918"/>
                  <a:pt x="8466258" y="3695587"/>
                  <a:pt x="8306617" y="3689518"/>
                </a:cubicBezTo>
                <a:cubicBezTo>
                  <a:pt x="8146977" y="3683449"/>
                  <a:pt x="7806434" y="3728271"/>
                  <a:pt x="7401713" y="3689518"/>
                </a:cubicBezTo>
                <a:cubicBezTo>
                  <a:pt x="6996992" y="3650765"/>
                  <a:pt x="7116016" y="3689434"/>
                  <a:pt x="6914457" y="3689518"/>
                </a:cubicBezTo>
                <a:cubicBezTo>
                  <a:pt x="6712898" y="3689602"/>
                  <a:pt x="6539942" y="3680751"/>
                  <a:pt x="6322789" y="3689518"/>
                </a:cubicBezTo>
                <a:cubicBezTo>
                  <a:pt x="6105636" y="3698285"/>
                  <a:pt x="5852734" y="3665749"/>
                  <a:pt x="5731121" y="3689518"/>
                </a:cubicBezTo>
                <a:cubicBezTo>
                  <a:pt x="5609508" y="3713287"/>
                  <a:pt x="5465950" y="3683333"/>
                  <a:pt x="5243865" y="3689518"/>
                </a:cubicBezTo>
                <a:cubicBezTo>
                  <a:pt x="5021780" y="3695703"/>
                  <a:pt x="4918489" y="3675135"/>
                  <a:pt x="4652197" y="3689518"/>
                </a:cubicBezTo>
                <a:cubicBezTo>
                  <a:pt x="4385905" y="3703901"/>
                  <a:pt x="4084415" y="3663220"/>
                  <a:pt x="3851705" y="3689518"/>
                </a:cubicBezTo>
                <a:cubicBezTo>
                  <a:pt x="3618995" y="3715816"/>
                  <a:pt x="3650175" y="3674643"/>
                  <a:pt x="3468861" y="3689518"/>
                </a:cubicBezTo>
                <a:cubicBezTo>
                  <a:pt x="3287547" y="3704393"/>
                  <a:pt x="3016386" y="3692978"/>
                  <a:pt x="2668368" y="3689518"/>
                </a:cubicBezTo>
                <a:cubicBezTo>
                  <a:pt x="2320350" y="3686058"/>
                  <a:pt x="2456534" y="3698796"/>
                  <a:pt x="2285524" y="3689518"/>
                </a:cubicBezTo>
                <a:cubicBezTo>
                  <a:pt x="2114514" y="3680240"/>
                  <a:pt x="1792726" y="3691224"/>
                  <a:pt x="1589444" y="3689518"/>
                </a:cubicBezTo>
                <a:cubicBezTo>
                  <a:pt x="1386162" y="3687812"/>
                  <a:pt x="1001466" y="3721134"/>
                  <a:pt x="614932" y="3689518"/>
                </a:cubicBezTo>
                <a:cubicBezTo>
                  <a:pt x="227979" y="3653296"/>
                  <a:pt x="7302" y="3411764"/>
                  <a:pt x="0" y="3074586"/>
                </a:cubicBezTo>
                <a:cubicBezTo>
                  <a:pt x="-14922" y="2784247"/>
                  <a:pt x="29362" y="2636238"/>
                  <a:pt x="0" y="2435076"/>
                </a:cubicBezTo>
                <a:cubicBezTo>
                  <a:pt x="-29362" y="2233914"/>
                  <a:pt x="9752" y="1973801"/>
                  <a:pt x="0" y="1795566"/>
                </a:cubicBezTo>
                <a:cubicBezTo>
                  <a:pt x="-9752" y="1617331"/>
                  <a:pt x="-1041" y="1404203"/>
                  <a:pt x="0" y="1229846"/>
                </a:cubicBezTo>
                <a:cubicBezTo>
                  <a:pt x="1041" y="1055489"/>
                  <a:pt x="15440" y="815921"/>
                  <a:pt x="0" y="614932"/>
                </a:cubicBezTo>
                <a:close/>
              </a:path>
              <a:path w="11671066" h="3689518" stroke="0" extrusionOk="0">
                <a:moveTo>
                  <a:pt x="0" y="614932"/>
                </a:moveTo>
                <a:cubicBezTo>
                  <a:pt x="58680" y="270826"/>
                  <a:pt x="259726" y="19048"/>
                  <a:pt x="614932" y="0"/>
                </a:cubicBezTo>
                <a:cubicBezTo>
                  <a:pt x="792126" y="14834"/>
                  <a:pt x="1242426" y="-10125"/>
                  <a:pt x="1415424" y="0"/>
                </a:cubicBezTo>
                <a:cubicBezTo>
                  <a:pt x="1588422" y="10125"/>
                  <a:pt x="1735689" y="-6471"/>
                  <a:pt x="1902680" y="0"/>
                </a:cubicBezTo>
                <a:cubicBezTo>
                  <a:pt x="2069671" y="6471"/>
                  <a:pt x="2158261" y="-11208"/>
                  <a:pt x="2285524" y="0"/>
                </a:cubicBezTo>
                <a:cubicBezTo>
                  <a:pt x="2412787" y="11208"/>
                  <a:pt x="2811411" y="22921"/>
                  <a:pt x="2981604" y="0"/>
                </a:cubicBezTo>
                <a:cubicBezTo>
                  <a:pt x="3151797" y="-22921"/>
                  <a:pt x="3333995" y="17206"/>
                  <a:pt x="3573273" y="0"/>
                </a:cubicBezTo>
                <a:cubicBezTo>
                  <a:pt x="3812551" y="-17206"/>
                  <a:pt x="3971657" y="14422"/>
                  <a:pt x="4269353" y="0"/>
                </a:cubicBezTo>
                <a:cubicBezTo>
                  <a:pt x="4567049" y="-14422"/>
                  <a:pt x="4715997" y="26226"/>
                  <a:pt x="4861021" y="0"/>
                </a:cubicBezTo>
                <a:cubicBezTo>
                  <a:pt x="5006045" y="-26226"/>
                  <a:pt x="5140174" y="19102"/>
                  <a:pt x="5243865" y="0"/>
                </a:cubicBezTo>
                <a:cubicBezTo>
                  <a:pt x="5347556" y="-19102"/>
                  <a:pt x="5906200" y="-4041"/>
                  <a:pt x="6148769" y="0"/>
                </a:cubicBezTo>
                <a:cubicBezTo>
                  <a:pt x="6391338" y="4041"/>
                  <a:pt x="6381608" y="-10090"/>
                  <a:pt x="6531613" y="0"/>
                </a:cubicBezTo>
                <a:cubicBezTo>
                  <a:pt x="6681618" y="10090"/>
                  <a:pt x="7083384" y="22563"/>
                  <a:pt x="7227693" y="0"/>
                </a:cubicBezTo>
                <a:cubicBezTo>
                  <a:pt x="7372002" y="-22563"/>
                  <a:pt x="7554713" y="20003"/>
                  <a:pt x="7714949" y="0"/>
                </a:cubicBezTo>
                <a:cubicBezTo>
                  <a:pt x="7875185" y="-20003"/>
                  <a:pt x="8130903" y="17205"/>
                  <a:pt x="8306617" y="0"/>
                </a:cubicBezTo>
                <a:cubicBezTo>
                  <a:pt x="8482331" y="-17205"/>
                  <a:pt x="8738774" y="20761"/>
                  <a:pt x="8898286" y="0"/>
                </a:cubicBezTo>
                <a:cubicBezTo>
                  <a:pt x="9057798" y="-20761"/>
                  <a:pt x="9169698" y="-16847"/>
                  <a:pt x="9281130" y="0"/>
                </a:cubicBezTo>
                <a:cubicBezTo>
                  <a:pt x="9392562" y="16847"/>
                  <a:pt x="9588441" y="13907"/>
                  <a:pt x="9768386" y="0"/>
                </a:cubicBezTo>
                <a:cubicBezTo>
                  <a:pt x="9948331" y="-13907"/>
                  <a:pt x="10154132" y="-19878"/>
                  <a:pt x="10255642" y="0"/>
                </a:cubicBezTo>
                <a:cubicBezTo>
                  <a:pt x="10357152" y="19878"/>
                  <a:pt x="10809206" y="-37572"/>
                  <a:pt x="11056134" y="0"/>
                </a:cubicBezTo>
                <a:cubicBezTo>
                  <a:pt x="11387139" y="-13810"/>
                  <a:pt x="11644507" y="297766"/>
                  <a:pt x="11671066" y="614932"/>
                </a:cubicBezTo>
                <a:cubicBezTo>
                  <a:pt x="11695143" y="910036"/>
                  <a:pt x="11692334" y="916667"/>
                  <a:pt x="11671066" y="1205249"/>
                </a:cubicBezTo>
                <a:cubicBezTo>
                  <a:pt x="11649798" y="1493831"/>
                  <a:pt x="11687586" y="1652655"/>
                  <a:pt x="11671066" y="1869356"/>
                </a:cubicBezTo>
                <a:cubicBezTo>
                  <a:pt x="11654546" y="2086057"/>
                  <a:pt x="11644930" y="2234514"/>
                  <a:pt x="11671066" y="2410479"/>
                </a:cubicBezTo>
                <a:cubicBezTo>
                  <a:pt x="11697202" y="2586444"/>
                  <a:pt x="11672460" y="2900315"/>
                  <a:pt x="11671066" y="3074586"/>
                </a:cubicBezTo>
                <a:cubicBezTo>
                  <a:pt x="11613017" y="3354184"/>
                  <a:pt x="11396678" y="3681411"/>
                  <a:pt x="11056134" y="3689518"/>
                </a:cubicBezTo>
                <a:cubicBezTo>
                  <a:pt x="10666142" y="3667724"/>
                  <a:pt x="10629616" y="3725000"/>
                  <a:pt x="10255642" y="3689518"/>
                </a:cubicBezTo>
                <a:cubicBezTo>
                  <a:pt x="9881668" y="3654036"/>
                  <a:pt x="10056780" y="3695023"/>
                  <a:pt x="9872798" y="3689518"/>
                </a:cubicBezTo>
                <a:cubicBezTo>
                  <a:pt x="9688816" y="3684013"/>
                  <a:pt x="9680308" y="3708490"/>
                  <a:pt x="9489954" y="3689518"/>
                </a:cubicBezTo>
                <a:cubicBezTo>
                  <a:pt x="9299600" y="3670546"/>
                  <a:pt x="8967595" y="3649591"/>
                  <a:pt x="8585050" y="3689518"/>
                </a:cubicBezTo>
                <a:cubicBezTo>
                  <a:pt x="8202505" y="3729445"/>
                  <a:pt x="8082401" y="3720679"/>
                  <a:pt x="7784557" y="3689518"/>
                </a:cubicBezTo>
                <a:cubicBezTo>
                  <a:pt x="7486713" y="3658357"/>
                  <a:pt x="7507828" y="3687352"/>
                  <a:pt x="7401713" y="3689518"/>
                </a:cubicBezTo>
                <a:cubicBezTo>
                  <a:pt x="7295598" y="3691684"/>
                  <a:pt x="6983086" y="3685947"/>
                  <a:pt x="6810045" y="3689518"/>
                </a:cubicBezTo>
                <a:cubicBezTo>
                  <a:pt x="6637004" y="3693089"/>
                  <a:pt x="6550602" y="3698346"/>
                  <a:pt x="6427201" y="3689518"/>
                </a:cubicBezTo>
                <a:cubicBezTo>
                  <a:pt x="6303800" y="3680690"/>
                  <a:pt x="6160961" y="3665180"/>
                  <a:pt x="5939945" y="3689518"/>
                </a:cubicBezTo>
                <a:cubicBezTo>
                  <a:pt x="5718929" y="3713856"/>
                  <a:pt x="5735827" y="3676180"/>
                  <a:pt x="5557101" y="3689518"/>
                </a:cubicBezTo>
                <a:cubicBezTo>
                  <a:pt x="5378375" y="3702856"/>
                  <a:pt x="5276261" y="3684530"/>
                  <a:pt x="5174257" y="3689518"/>
                </a:cubicBezTo>
                <a:cubicBezTo>
                  <a:pt x="5072253" y="3694506"/>
                  <a:pt x="4884206" y="3686492"/>
                  <a:pt x="4687001" y="3689518"/>
                </a:cubicBezTo>
                <a:cubicBezTo>
                  <a:pt x="4489796" y="3692544"/>
                  <a:pt x="4307968" y="3720180"/>
                  <a:pt x="3990921" y="3689518"/>
                </a:cubicBezTo>
                <a:cubicBezTo>
                  <a:pt x="3673874" y="3658856"/>
                  <a:pt x="3751845" y="3689086"/>
                  <a:pt x="3608077" y="3689518"/>
                </a:cubicBezTo>
                <a:cubicBezTo>
                  <a:pt x="3464309" y="3689950"/>
                  <a:pt x="3161540" y="3709532"/>
                  <a:pt x="2807584" y="3689518"/>
                </a:cubicBezTo>
                <a:cubicBezTo>
                  <a:pt x="2453628" y="3669504"/>
                  <a:pt x="2536533" y="3713826"/>
                  <a:pt x="2320328" y="3689518"/>
                </a:cubicBezTo>
                <a:cubicBezTo>
                  <a:pt x="2104123" y="3665210"/>
                  <a:pt x="1926750" y="3690519"/>
                  <a:pt x="1728660" y="3689518"/>
                </a:cubicBezTo>
                <a:cubicBezTo>
                  <a:pt x="1530570" y="3688517"/>
                  <a:pt x="1488262" y="3694942"/>
                  <a:pt x="1345816" y="3689518"/>
                </a:cubicBezTo>
                <a:cubicBezTo>
                  <a:pt x="1203370" y="3684094"/>
                  <a:pt x="977394" y="3677472"/>
                  <a:pt x="614932" y="3689518"/>
                </a:cubicBezTo>
                <a:cubicBezTo>
                  <a:pt x="287357" y="3610847"/>
                  <a:pt x="-8841" y="3452709"/>
                  <a:pt x="0" y="3074586"/>
                </a:cubicBezTo>
                <a:cubicBezTo>
                  <a:pt x="26514" y="2828904"/>
                  <a:pt x="28088" y="2644286"/>
                  <a:pt x="0" y="2459673"/>
                </a:cubicBezTo>
                <a:cubicBezTo>
                  <a:pt x="-28088" y="2275060"/>
                  <a:pt x="-12397" y="2136068"/>
                  <a:pt x="0" y="1918549"/>
                </a:cubicBezTo>
                <a:cubicBezTo>
                  <a:pt x="12397" y="1701030"/>
                  <a:pt x="-27424" y="1452849"/>
                  <a:pt x="0" y="1254442"/>
                </a:cubicBezTo>
                <a:cubicBezTo>
                  <a:pt x="27424" y="1056035"/>
                  <a:pt x="-24747" y="858149"/>
                  <a:pt x="0" y="614932"/>
                </a:cubicBezTo>
                <a:close/>
              </a:path>
            </a:pathLst>
          </a:custGeom>
          <a:ln>
            <a:solidFill>
              <a:schemeClr val="accent4"/>
            </a:solidFill>
            <a:extLst>
              <a:ext uri="{C807C97D-BFC1-408E-A445-0C87EB9F89A2}">
                <ask:lineSketchStyleProps xmlns="" xmlns:ask="http://schemas.microsoft.com/office/drawing/2018/sketchyshape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3" name="TextBox 12">
            <a:extLst>
              <a:ext uri="{FF2B5EF4-FFF2-40B4-BE49-F238E27FC236}">
                <a16:creationId xmlns:a16="http://schemas.microsoft.com/office/drawing/2014/main" xmlns="" id="{146CDCD6-349B-4D48-A1A0-6331D4B3D538}"/>
              </a:ext>
            </a:extLst>
          </p:cNvPr>
          <p:cNvSpPr txBox="1"/>
          <p:nvPr/>
        </p:nvSpPr>
        <p:spPr>
          <a:xfrm>
            <a:off x="473440" y="1932925"/>
            <a:ext cx="11245116" cy="3170099"/>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p:txBody>
      </p:sp>
      <p:sp>
        <p:nvSpPr>
          <p:cNvPr id="39" name="任意多边形: 形状 40">
            <a:extLst>
              <a:ext uri="{FF2B5EF4-FFF2-40B4-BE49-F238E27FC236}">
                <a16:creationId xmlns:a16="http://schemas.microsoft.com/office/drawing/2014/main" xmlns=""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xmlns="" id="{9B73A9CC-FB0E-4B66-81DE-8DFC3D00E472}"/>
              </a:ext>
            </a:extLst>
          </p:cNvPr>
          <p:cNvSpPr txBox="1"/>
          <p:nvPr/>
        </p:nvSpPr>
        <p:spPr>
          <a:xfrm>
            <a:off x="3994874" y="326854"/>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Luyện đọc nối tiếp đoạn</a:t>
            </a:r>
          </a:p>
        </p:txBody>
      </p:sp>
      <p:pic>
        <p:nvPicPr>
          <p:cNvPr id="41" name="Picture 40" descr="A picture containing icon&#10;&#10;Description automatically generated">
            <a:extLst>
              <a:ext uri="{FF2B5EF4-FFF2-40B4-BE49-F238E27FC236}">
                <a16:creationId xmlns:a16="http://schemas.microsoft.com/office/drawing/2014/main" xmlns=""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xmlns=""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xmlns=""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cxnSp>
        <p:nvCxnSpPr>
          <p:cNvPr id="24" name="Straight Connector 23">
            <a:extLst>
              <a:ext uri="{FF2B5EF4-FFF2-40B4-BE49-F238E27FC236}">
                <a16:creationId xmlns:a16="http://schemas.microsoft.com/office/drawing/2014/main" xmlns="" id="{4C8DCCBE-F7C1-4158-9FCF-CA6392861463}"/>
              </a:ext>
            </a:extLst>
          </p:cNvPr>
          <p:cNvCxnSpPr>
            <a:cxnSpLocks/>
          </p:cNvCxnSpPr>
          <p:nvPr/>
        </p:nvCxnSpPr>
        <p:spPr>
          <a:xfrm flipV="1">
            <a:off x="11513272" y="2732996"/>
            <a:ext cx="79915" cy="396000"/>
          </a:xfrm>
          <a:prstGeom prst="line">
            <a:avLst/>
          </a:prstGeom>
          <a:noFill/>
          <a:ln w="28575" cap="flat" cmpd="sng" algn="ctr">
            <a:solidFill>
              <a:srgbClr val="FD4739"/>
            </a:solidFill>
            <a:prstDash val="solid"/>
          </a:ln>
          <a:effectLst/>
        </p:spPr>
      </p:cxnSp>
      <p:cxnSp>
        <p:nvCxnSpPr>
          <p:cNvPr id="29" name="Straight Connector 28">
            <a:extLst>
              <a:ext uri="{FF2B5EF4-FFF2-40B4-BE49-F238E27FC236}">
                <a16:creationId xmlns:a16="http://schemas.microsoft.com/office/drawing/2014/main" xmlns="" id="{68368585-587C-4482-8F8B-DB10AD16B42B}"/>
              </a:ext>
            </a:extLst>
          </p:cNvPr>
          <p:cNvCxnSpPr>
            <a:cxnSpLocks/>
          </p:cNvCxnSpPr>
          <p:nvPr/>
        </p:nvCxnSpPr>
        <p:spPr>
          <a:xfrm flipV="1">
            <a:off x="6228629" y="3934787"/>
            <a:ext cx="79915" cy="396000"/>
          </a:xfrm>
          <a:prstGeom prst="line">
            <a:avLst/>
          </a:prstGeom>
          <a:noFill/>
          <a:ln w="28575" cap="flat" cmpd="sng" algn="ctr">
            <a:solidFill>
              <a:srgbClr val="FD4739"/>
            </a:solidFill>
            <a:prstDash val="solid"/>
          </a:ln>
          <a:effectLst/>
        </p:spPr>
      </p:cxnSp>
      <p:grpSp>
        <p:nvGrpSpPr>
          <p:cNvPr id="18" name="Group 17">
            <a:extLst>
              <a:ext uri="{FF2B5EF4-FFF2-40B4-BE49-F238E27FC236}">
                <a16:creationId xmlns:a16="http://schemas.microsoft.com/office/drawing/2014/main" xmlns="" id="{59EAC177-33E8-4640-B3A2-566BDBD9D840}"/>
              </a:ext>
            </a:extLst>
          </p:cNvPr>
          <p:cNvGrpSpPr/>
          <p:nvPr/>
        </p:nvGrpSpPr>
        <p:grpSpPr>
          <a:xfrm>
            <a:off x="7456664" y="2047327"/>
            <a:ext cx="150624" cy="399194"/>
            <a:chOff x="6020688" y="3229403"/>
            <a:chExt cx="150624" cy="399194"/>
          </a:xfrm>
        </p:grpSpPr>
        <p:cxnSp>
          <p:nvCxnSpPr>
            <p:cNvPr id="19" name="Straight Connector 18">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0" name="Straight Connector 19">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1" name="Group 20">
            <a:extLst>
              <a:ext uri="{FF2B5EF4-FFF2-40B4-BE49-F238E27FC236}">
                <a16:creationId xmlns:a16="http://schemas.microsoft.com/office/drawing/2014/main" xmlns="" id="{59EAC177-33E8-4640-B3A2-566BDBD9D840}"/>
              </a:ext>
            </a:extLst>
          </p:cNvPr>
          <p:cNvGrpSpPr/>
          <p:nvPr/>
        </p:nvGrpSpPr>
        <p:grpSpPr>
          <a:xfrm>
            <a:off x="6947212" y="2729802"/>
            <a:ext cx="150624" cy="399194"/>
            <a:chOff x="6020688" y="3229403"/>
            <a:chExt cx="150624" cy="399194"/>
          </a:xfrm>
        </p:grpSpPr>
        <p:cxnSp>
          <p:nvCxnSpPr>
            <p:cNvPr id="22" name="Straight Connector 21">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3" name="Straight Connector 22">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5" name="Group 24">
            <a:extLst>
              <a:ext uri="{FF2B5EF4-FFF2-40B4-BE49-F238E27FC236}">
                <a16:creationId xmlns:a16="http://schemas.microsoft.com/office/drawing/2014/main" xmlns="" id="{59EAC177-33E8-4640-B3A2-566BDBD9D840}"/>
              </a:ext>
            </a:extLst>
          </p:cNvPr>
          <p:cNvGrpSpPr/>
          <p:nvPr/>
        </p:nvGrpSpPr>
        <p:grpSpPr>
          <a:xfrm>
            <a:off x="7717920" y="4453277"/>
            <a:ext cx="150624" cy="399194"/>
            <a:chOff x="6020688" y="3229403"/>
            <a:chExt cx="150624" cy="399194"/>
          </a:xfrm>
        </p:grpSpPr>
        <p:cxnSp>
          <p:nvCxnSpPr>
            <p:cNvPr id="26" name="Straight Connector 25">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7" name="Straight Connector 26">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8" name="Group 27">
            <a:extLst>
              <a:ext uri="{FF2B5EF4-FFF2-40B4-BE49-F238E27FC236}">
                <a16:creationId xmlns:a16="http://schemas.microsoft.com/office/drawing/2014/main" xmlns="" id="{59EAC177-33E8-4640-B3A2-566BDBD9D840}"/>
              </a:ext>
            </a:extLst>
          </p:cNvPr>
          <p:cNvGrpSpPr/>
          <p:nvPr/>
        </p:nvGrpSpPr>
        <p:grpSpPr>
          <a:xfrm>
            <a:off x="2675658" y="3934787"/>
            <a:ext cx="150624" cy="399194"/>
            <a:chOff x="6020688" y="3229403"/>
            <a:chExt cx="150624" cy="399194"/>
          </a:xfrm>
        </p:grpSpPr>
        <p:cxnSp>
          <p:nvCxnSpPr>
            <p:cNvPr id="31" name="Straight Connector 30">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5" name="Straight Connector 34">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spTree>
    <p:extLst>
      <p:ext uri="{BB962C8B-B14F-4D97-AF65-F5344CB8AC3E}">
        <p14:creationId xmlns:p14="http://schemas.microsoft.com/office/powerpoint/2010/main" val="3388653308"/>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barn(inVertical)">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barn(inVertical)">
                                      <p:cBhvr>
                                        <p:cTn id="32" dur="500"/>
                                        <p:tgtEl>
                                          <p:spTgt spid="21"/>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wipe(up)">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barn(inVertical)">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wipe(up)">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6" presetClass="entr" presetSubtype="21" fill="hold"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barn(inVertical)">
                                      <p:cBhvr>
                                        <p:cTn id="5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xmlns="" id="{5517E5B0-AFDC-4734-BFB1-BEC1936A1EE1}"/>
              </a:ext>
            </a:extLst>
          </p:cNvPr>
          <p:cNvSpPr/>
          <p:nvPr/>
        </p:nvSpPr>
        <p:spPr>
          <a:xfrm>
            <a:off x="260467" y="1615907"/>
            <a:ext cx="11652859" cy="3818242"/>
          </a:xfrm>
          <a:custGeom>
            <a:avLst/>
            <a:gdLst>
              <a:gd name="connsiteX0" fmla="*/ 0 w 11671066"/>
              <a:gd name="connsiteY0" fmla="*/ 573127 h 3438693"/>
              <a:gd name="connsiteX1" fmla="*/ 573127 w 11671066"/>
              <a:gd name="connsiteY1" fmla="*/ 0 h 3438693"/>
              <a:gd name="connsiteX2" fmla="*/ 915183 w 11671066"/>
              <a:gd name="connsiteY2" fmla="*/ 0 h 3438693"/>
              <a:gd name="connsiteX3" fmla="*/ 1257240 w 11671066"/>
              <a:gd name="connsiteY3" fmla="*/ 0 h 3438693"/>
              <a:gd name="connsiteX4" fmla="*/ 2020289 w 11671066"/>
              <a:gd name="connsiteY4" fmla="*/ 0 h 3438693"/>
              <a:gd name="connsiteX5" fmla="*/ 2783338 w 11671066"/>
              <a:gd name="connsiteY5" fmla="*/ 0 h 3438693"/>
              <a:gd name="connsiteX6" fmla="*/ 3651635 w 11671066"/>
              <a:gd name="connsiteY6" fmla="*/ 0 h 3438693"/>
              <a:gd name="connsiteX7" fmla="*/ 3993691 w 11671066"/>
              <a:gd name="connsiteY7" fmla="*/ 0 h 3438693"/>
              <a:gd name="connsiteX8" fmla="*/ 4651492 w 11671066"/>
              <a:gd name="connsiteY8" fmla="*/ 0 h 3438693"/>
              <a:gd name="connsiteX9" fmla="*/ 5098796 w 11671066"/>
              <a:gd name="connsiteY9" fmla="*/ 0 h 3438693"/>
              <a:gd name="connsiteX10" fmla="*/ 5861845 w 11671066"/>
              <a:gd name="connsiteY10" fmla="*/ 0 h 3438693"/>
              <a:gd name="connsiteX11" fmla="*/ 6414398 w 11671066"/>
              <a:gd name="connsiteY11" fmla="*/ 0 h 3438693"/>
              <a:gd name="connsiteX12" fmla="*/ 6966950 w 11671066"/>
              <a:gd name="connsiteY12" fmla="*/ 0 h 3438693"/>
              <a:gd name="connsiteX13" fmla="*/ 7309007 w 11671066"/>
              <a:gd name="connsiteY13" fmla="*/ 0 h 3438693"/>
              <a:gd name="connsiteX14" fmla="*/ 8072056 w 11671066"/>
              <a:gd name="connsiteY14" fmla="*/ 0 h 3438693"/>
              <a:gd name="connsiteX15" fmla="*/ 8835104 w 11671066"/>
              <a:gd name="connsiteY15" fmla="*/ 0 h 3438693"/>
              <a:gd name="connsiteX16" fmla="*/ 9492905 w 11671066"/>
              <a:gd name="connsiteY16" fmla="*/ 0 h 3438693"/>
              <a:gd name="connsiteX17" fmla="*/ 10150706 w 11671066"/>
              <a:gd name="connsiteY17" fmla="*/ 0 h 3438693"/>
              <a:gd name="connsiteX18" fmla="*/ 11097939 w 11671066"/>
              <a:gd name="connsiteY18" fmla="*/ 0 h 3438693"/>
              <a:gd name="connsiteX19" fmla="*/ 11671066 w 11671066"/>
              <a:gd name="connsiteY19" fmla="*/ 573127 h 3438693"/>
              <a:gd name="connsiteX20" fmla="*/ 11671066 w 11671066"/>
              <a:gd name="connsiteY20" fmla="*/ 1123312 h 3438693"/>
              <a:gd name="connsiteX21" fmla="*/ 11671066 w 11671066"/>
              <a:gd name="connsiteY21" fmla="*/ 1650573 h 3438693"/>
              <a:gd name="connsiteX22" fmla="*/ 11671066 w 11671066"/>
              <a:gd name="connsiteY22" fmla="*/ 2200759 h 3438693"/>
              <a:gd name="connsiteX23" fmla="*/ 11671066 w 11671066"/>
              <a:gd name="connsiteY23" fmla="*/ 2865566 h 3438693"/>
              <a:gd name="connsiteX24" fmla="*/ 11097939 w 11671066"/>
              <a:gd name="connsiteY24" fmla="*/ 3438693 h 3438693"/>
              <a:gd name="connsiteX25" fmla="*/ 10755883 w 11671066"/>
              <a:gd name="connsiteY25" fmla="*/ 3438693 h 3438693"/>
              <a:gd name="connsiteX26" fmla="*/ 10413826 w 11671066"/>
              <a:gd name="connsiteY26" fmla="*/ 3438693 h 3438693"/>
              <a:gd name="connsiteX27" fmla="*/ 9545529 w 11671066"/>
              <a:gd name="connsiteY27" fmla="*/ 3438693 h 3438693"/>
              <a:gd name="connsiteX28" fmla="*/ 9098225 w 11671066"/>
              <a:gd name="connsiteY28" fmla="*/ 3438693 h 3438693"/>
              <a:gd name="connsiteX29" fmla="*/ 8545672 w 11671066"/>
              <a:gd name="connsiteY29" fmla="*/ 3438693 h 3438693"/>
              <a:gd name="connsiteX30" fmla="*/ 7993119 w 11671066"/>
              <a:gd name="connsiteY30" fmla="*/ 3438693 h 3438693"/>
              <a:gd name="connsiteX31" fmla="*/ 7545815 w 11671066"/>
              <a:gd name="connsiteY31" fmla="*/ 3438693 h 3438693"/>
              <a:gd name="connsiteX32" fmla="*/ 6993262 w 11671066"/>
              <a:gd name="connsiteY32" fmla="*/ 3438693 h 3438693"/>
              <a:gd name="connsiteX33" fmla="*/ 6230213 w 11671066"/>
              <a:gd name="connsiteY33" fmla="*/ 3438693 h 3438693"/>
              <a:gd name="connsiteX34" fmla="*/ 5888157 w 11671066"/>
              <a:gd name="connsiteY34" fmla="*/ 3438693 h 3438693"/>
              <a:gd name="connsiteX35" fmla="*/ 5125108 w 11671066"/>
              <a:gd name="connsiteY35" fmla="*/ 3438693 h 3438693"/>
              <a:gd name="connsiteX36" fmla="*/ 4783052 w 11671066"/>
              <a:gd name="connsiteY36" fmla="*/ 3438693 h 3438693"/>
              <a:gd name="connsiteX37" fmla="*/ 4125251 w 11671066"/>
              <a:gd name="connsiteY37" fmla="*/ 3438693 h 3438693"/>
              <a:gd name="connsiteX38" fmla="*/ 3362202 w 11671066"/>
              <a:gd name="connsiteY38" fmla="*/ 3438693 h 3438693"/>
              <a:gd name="connsiteX39" fmla="*/ 2599153 w 11671066"/>
              <a:gd name="connsiteY39" fmla="*/ 3438693 h 3438693"/>
              <a:gd name="connsiteX40" fmla="*/ 1836104 w 11671066"/>
              <a:gd name="connsiteY40" fmla="*/ 3438693 h 3438693"/>
              <a:gd name="connsiteX41" fmla="*/ 1283552 w 11671066"/>
              <a:gd name="connsiteY41" fmla="*/ 3438693 h 3438693"/>
              <a:gd name="connsiteX42" fmla="*/ 573127 w 11671066"/>
              <a:gd name="connsiteY42" fmla="*/ 3438693 h 3438693"/>
              <a:gd name="connsiteX43" fmla="*/ 0 w 11671066"/>
              <a:gd name="connsiteY43" fmla="*/ 2865566 h 3438693"/>
              <a:gd name="connsiteX44" fmla="*/ 0 w 11671066"/>
              <a:gd name="connsiteY44" fmla="*/ 2292456 h 3438693"/>
              <a:gd name="connsiteX45" fmla="*/ 0 w 11671066"/>
              <a:gd name="connsiteY45" fmla="*/ 1742271 h 3438693"/>
              <a:gd name="connsiteX46" fmla="*/ 0 w 11671066"/>
              <a:gd name="connsiteY46" fmla="*/ 1169161 h 3438693"/>
              <a:gd name="connsiteX47" fmla="*/ 0 w 11671066"/>
              <a:gd name="connsiteY47" fmla="*/ 573127 h 343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671066" h="3438693" fill="none" extrusionOk="0">
                <a:moveTo>
                  <a:pt x="0" y="573127"/>
                </a:moveTo>
                <a:cubicBezTo>
                  <a:pt x="27576" y="238934"/>
                  <a:pt x="207416" y="-12904"/>
                  <a:pt x="573127" y="0"/>
                </a:cubicBezTo>
                <a:cubicBezTo>
                  <a:pt x="741262" y="-3545"/>
                  <a:pt x="778085" y="-11858"/>
                  <a:pt x="915183" y="0"/>
                </a:cubicBezTo>
                <a:cubicBezTo>
                  <a:pt x="1052281" y="11858"/>
                  <a:pt x="1113248" y="-14902"/>
                  <a:pt x="1257240" y="0"/>
                </a:cubicBezTo>
                <a:cubicBezTo>
                  <a:pt x="1401232" y="14902"/>
                  <a:pt x="1780611" y="2360"/>
                  <a:pt x="2020289" y="0"/>
                </a:cubicBezTo>
                <a:cubicBezTo>
                  <a:pt x="2259967" y="-2360"/>
                  <a:pt x="2561083" y="-30130"/>
                  <a:pt x="2783338" y="0"/>
                </a:cubicBezTo>
                <a:cubicBezTo>
                  <a:pt x="3005593" y="30130"/>
                  <a:pt x="3380829" y="-2572"/>
                  <a:pt x="3651635" y="0"/>
                </a:cubicBezTo>
                <a:cubicBezTo>
                  <a:pt x="3922441" y="2572"/>
                  <a:pt x="3915019" y="-9780"/>
                  <a:pt x="3993691" y="0"/>
                </a:cubicBezTo>
                <a:cubicBezTo>
                  <a:pt x="4072363" y="9780"/>
                  <a:pt x="4361555" y="22440"/>
                  <a:pt x="4651492" y="0"/>
                </a:cubicBezTo>
                <a:cubicBezTo>
                  <a:pt x="4941429" y="-22440"/>
                  <a:pt x="4971281" y="10563"/>
                  <a:pt x="5098796" y="0"/>
                </a:cubicBezTo>
                <a:cubicBezTo>
                  <a:pt x="5226311" y="-10563"/>
                  <a:pt x="5642370" y="-8336"/>
                  <a:pt x="5861845" y="0"/>
                </a:cubicBezTo>
                <a:cubicBezTo>
                  <a:pt x="6081320" y="8336"/>
                  <a:pt x="6206470" y="23317"/>
                  <a:pt x="6414398" y="0"/>
                </a:cubicBezTo>
                <a:cubicBezTo>
                  <a:pt x="6622326" y="-23317"/>
                  <a:pt x="6833760" y="3197"/>
                  <a:pt x="6966950" y="0"/>
                </a:cubicBezTo>
                <a:cubicBezTo>
                  <a:pt x="7100140" y="-3197"/>
                  <a:pt x="7149396" y="-4344"/>
                  <a:pt x="7309007" y="0"/>
                </a:cubicBezTo>
                <a:cubicBezTo>
                  <a:pt x="7468618" y="4344"/>
                  <a:pt x="7796414" y="35844"/>
                  <a:pt x="8072056" y="0"/>
                </a:cubicBezTo>
                <a:cubicBezTo>
                  <a:pt x="8347698" y="-35844"/>
                  <a:pt x="8646530" y="-28374"/>
                  <a:pt x="8835104" y="0"/>
                </a:cubicBezTo>
                <a:cubicBezTo>
                  <a:pt x="9023678" y="28374"/>
                  <a:pt x="9178341" y="-15456"/>
                  <a:pt x="9492905" y="0"/>
                </a:cubicBezTo>
                <a:cubicBezTo>
                  <a:pt x="9807469" y="15456"/>
                  <a:pt x="9917139" y="-5844"/>
                  <a:pt x="10150706" y="0"/>
                </a:cubicBezTo>
                <a:cubicBezTo>
                  <a:pt x="10384273" y="5844"/>
                  <a:pt x="10736185" y="2342"/>
                  <a:pt x="11097939" y="0"/>
                </a:cubicBezTo>
                <a:cubicBezTo>
                  <a:pt x="11445264" y="-30696"/>
                  <a:pt x="11707573" y="258036"/>
                  <a:pt x="11671066" y="573127"/>
                </a:cubicBezTo>
                <a:cubicBezTo>
                  <a:pt x="11672678" y="781082"/>
                  <a:pt x="11665641" y="860215"/>
                  <a:pt x="11671066" y="1123312"/>
                </a:cubicBezTo>
                <a:cubicBezTo>
                  <a:pt x="11676491" y="1386409"/>
                  <a:pt x="11656162" y="1398489"/>
                  <a:pt x="11671066" y="1650573"/>
                </a:cubicBezTo>
                <a:cubicBezTo>
                  <a:pt x="11685970" y="1902657"/>
                  <a:pt x="11657907" y="2073384"/>
                  <a:pt x="11671066" y="2200759"/>
                </a:cubicBezTo>
                <a:cubicBezTo>
                  <a:pt x="11684225" y="2328134"/>
                  <a:pt x="11687138" y="2662412"/>
                  <a:pt x="11671066" y="2865566"/>
                </a:cubicBezTo>
                <a:cubicBezTo>
                  <a:pt x="11669325" y="3194715"/>
                  <a:pt x="11402474" y="3402460"/>
                  <a:pt x="11097939" y="3438693"/>
                </a:cubicBezTo>
                <a:cubicBezTo>
                  <a:pt x="10998197" y="3425684"/>
                  <a:pt x="10860392" y="3446044"/>
                  <a:pt x="10755883" y="3438693"/>
                </a:cubicBezTo>
                <a:cubicBezTo>
                  <a:pt x="10651374" y="3431342"/>
                  <a:pt x="10551511" y="3430940"/>
                  <a:pt x="10413826" y="3438693"/>
                </a:cubicBezTo>
                <a:cubicBezTo>
                  <a:pt x="10276141" y="3446446"/>
                  <a:pt x="9745789" y="3471508"/>
                  <a:pt x="9545529" y="3438693"/>
                </a:cubicBezTo>
                <a:cubicBezTo>
                  <a:pt x="9345269" y="3405878"/>
                  <a:pt x="9269855" y="3424009"/>
                  <a:pt x="9098225" y="3438693"/>
                </a:cubicBezTo>
                <a:cubicBezTo>
                  <a:pt x="8926595" y="3453377"/>
                  <a:pt x="8701387" y="3419390"/>
                  <a:pt x="8545672" y="3438693"/>
                </a:cubicBezTo>
                <a:cubicBezTo>
                  <a:pt x="8389957" y="3457996"/>
                  <a:pt x="8256258" y="3451775"/>
                  <a:pt x="7993119" y="3438693"/>
                </a:cubicBezTo>
                <a:cubicBezTo>
                  <a:pt x="7729980" y="3425611"/>
                  <a:pt x="7749387" y="3439487"/>
                  <a:pt x="7545815" y="3438693"/>
                </a:cubicBezTo>
                <a:cubicBezTo>
                  <a:pt x="7342243" y="3437899"/>
                  <a:pt x="7108379" y="3437195"/>
                  <a:pt x="6993262" y="3438693"/>
                </a:cubicBezTo>
                <a:cubicBezTo>
                  <a:pt x="6878145" y="3440191"/>
                  <a:pt x="6501675" y="3431308"/>
                  <a:pt x="6230213" y="3438693"/>
                </a:cubicBezTo>
                <a:cubicBezTo>
                  <a:pt x="5958751" y="3446078"/>
                  <a:pt x="6031524" y="3442248"/>
                  <a:pt x="5888157" y="3438693"/>
                </a:cubicBezTo>
                <a:cubicBezTo>
                  <a:pt x="5744790" y="3435138"/>
                  <a:pt x="5279886" y="3447990"/>
                  <a:pt x="5125108" y="3438693"/>
                </a:cubicBezTo>
                <a:cubicBezTo>
                  <a:pt x="4970330" y="3429396"/>
                  <a:pt x="4936584" y="3436379"/>
                  <a:pt x="4783052" y="3438693"/>
                </a:cubicBezTo>
                <a:cubicBezTo>
                  <a:pt x="4629520" y="3441007"/>
                  <a:pt x="4269060" y="3414361"/>
                  <a:pt x="4125251" y="3438693"/>
                </a:cubicBezTo>
                <a:cubicBezTo>
                  <a:pt x="3981442" y="3463025"/>
                  <a:pt x="3719678" y="3461281"/>
                  <a:pt x="3362202" y="3438693"/>
                </a:cubicBezTo>
                <a:cubicBezTo>
                  <a:pt x="3004726" y="3416105"/>
                  <a:pt x="2965867" y="3442622"/>
                  <a:pt x="2599153" y="3438693"/>
                </a:cubicBezTo>
                <a:cubicBezTo>
                  <a:pt x="2232439" y="3434764"/>
                  <a:pt x="2206467" y="3446140"/>
                  <a:pt x="1836104" y="3438693"/>
                </a:cubicBezTo>
                <a:cubicBezTo>
                  <a:pt x="1465741" y="3431246"/>
                  <a:pt x="1519752" y="3461986"/>
                  <a:pt x="1283552" y="3438693"/>
                </a:cubicBezTo>
                <a:cubicBezTo>
                  <a:pt x="1047352" y="3415400"/>
                  <a:pt x="749588" y="3419117"/>
                  <a:pt x="573127" y="3438693"/>
                </a:cubicBezTo>
                <a:cubicBezTo>
                  <a:pt x="262179" y="3505919"/>
                  <a:pt x="12438" y="3192470"/>
                  <a:pt x="0" y="2865566"/>
                </a:cubicBezTo>
                <a:cubicBezTo>
                  <a:pt x="7897" y="2595976"/>
                  <a:pt x="27004" y="2509495"/>
                  <a:pt x="0" y="2292456"/>
                </a:cubicBezTo>
                <a:cubicBezTo>
                  <a:pt x="-27004" y="2075417"/>
                  <a:pt x="22434" y="1914054"/>
                  <a:pt x="0" y="1742271"/>
                </a:cubicBezTo>
                <a:cubicBezTo>
                  <a:pt x="-22434" y="1570488"/>
                  <a:pt x="9997" y="1415728"/>
                  <a:pt x="0" y="1169161"/>
                </a:cubicBezTo>
                <a:cubicBezTo>
                  <a:pt x="-9997" y="922594"/>
                  <a:pt x="-26511" y="788699"/>
                  <a:pt x="0" y="573127"/>
                </a:cubicBezTo>
                <a:close/>
              </a:path>
              <a:path w="11671066" h="3438693" stroke="0" extrusionOk="0">
                <a:moveTo>
                  <a:pt x="0" y="573127"/>
                </a:moveTo>
                <a:cubicBezTo>
                  <a:pt x="54980" y="252393"/>
                  <a:pt x="244916" y="14275"/>
                  <a:pt x="573127" y="0"/>
                </a:cubicBezTo>
                <a:cubicBezTo>
                  <a:pt x="891083" y="5617"/>
                  <a:pt x="1157159" y="28795"/>
                  <a:pt x="1336176" y="0"/>
                </a:cubicBezTo>
                <a:cubicBezTo>
                  <a:pt x="1515193" y="-28795"/>
                  <a:pt x="1576535" y="-10889"/>
                  <a:pt x="1783480" y="0"/>
                </a:cubicBezTo>
                <a:cubicBezTo>
                  <a:pt x="1990425" y="10889"/>
                  <a:pt x="2001455" y="-5080"/>
                  <a:pt x="2125537" y="0"/>
                </a:cubicBezTo>
                <a:cubicBezTo>
                  <a:pt x="2249619" y="5080"/>
                  <a:pt x="2585207" y="-7735"/>
                  <a:pt x="2783338" y="0"/>
                </a:cubicBezTo>
                <a:cubicBezTo>
                  <a:pt x="2981469" y="7735"/>
                  <a:pt x="3179236" y="22407"/>
                  <a:pt x="3335890" y="0"/>
                </a:cubicBezTo>
                <a:cubicBezTo>
                  <a:pt x="3492544" y="-22407"/>
                  <a:pt x="3737945" y="-8703"/>
                  <a:pt x="3993691" y="0"/>
                </a:cubicBezTo>
                <a:cubicBezTo>
                  <a:pt x="4249437" y="8703"/>
                  <a:pt x="4401483" y="2132"/>
                  <a:pt x="4546244" y="0"/>
                </a:cubicBezTo>
                <a:cubicBezTo>
                  <a:pt x="4691005" y="-2132"/>
                  <a:pt x="4792457" y="-2271"/>
                  <a:pt x="4888300" y="0"/>
                </a:cubicBezTo>
                <a:cubicBezTo>
                  <a:pt x="4984143" y="2271"/>
                  <a:pt x="5498430" y="25121"/>
                  <a:pt x="5756597" y="0"/>
                </a:cubicBezTo>
                <a:cubicBezTo>
                  <a:pt x="6014764" y="-25121"/>
                  <a:pt x="5931258" y="-8948"/>
                  <a:pt x="6098653" y="0"/>
                </a:cubicBezTo>
                <a:cubicBezTo>
                  <a:pt x="6266048" y="8948"/>
                  <a:pt x="6437362" y="25437"/>
                  <a:pt x="6756454" y="0"/>
                </a:cubicBezTo>
                <a:cubicBezTo>
                  <a:pt x="7075546" y="-25437"/>
                  <a:pt x="7016945" y="8214"/>
                  <a:pt x="7203759" y="0"/>
                </a:cubicBezTo>
                <a:cubicBezTo>
                  <a:pt x="7390573" y="-8214"/>
                  <a:pt x="7587537" y="-25438"/>
                  <a:pt x="7756311" y="0"/>
                </a:cubicBezTo>
                <a:cubicBezTo>
                  <a:pt x="7925085" y="25438"/>
                  <a:pt x="8062384" y="2709"/>
                  <a:pt x="8308864" y="0"/>
                </a:cubicBezTo>
                <a:cubicBezTo>
                  <a:pt x="8555344" y="-2709"/>
                  <a:pt x="8487780" y="10096"/>
                  <a:pt x="8650920" y="0"/>
                </a:cubicBezTo>
                <a:cubicBezTo>
                  <a:pt x="8814060" y="-10096"/>
                  <a:pt x="8922348" y="-1876"/>
                  <a:pt x="9098225" y="0"/>
                </a:cubicBezTo>
                <a:cubicBezTo>
                  <a:pt x="9274103" y="1876"/>
                  <a:pt x="9322011" y="15569"/>
                  <a:pt x="9545529" y="0"/>
                </a:cubicBezTo>
                <a:cubicBezTo>
                  <a:pt x="9769047" y="-15569"/>
                  <a:pt x="10033584" y="22941"/>
                  <a:pt x="10203330" y="0"/>
                </a:cubicBezTo>
                <a:cubicBezTo>
                  <a:pt x="10373076" y="-22941"/>
                  <a:pt x="10689107" y="42061"/>
                  <a:pt x="11097939" y="0"/>
                </a:cubicBezTo>
                <a:cubicBezTo>
                  <a:pt x="11404021" y="17586"/>
                  <a:pt x="11669587" y="273641"/>
                  <a:pt x="11671066" y="573127"/>
                </a:cubicBezTo>
                <a:cubicBezTo>
                  <a:pt x="11668456" y="709632"/>
                  <a:pt x="11698818" y="940825"/>
                  <a:pt x="11671066" y="1169161"/>
                </a:cubicBezTo>
                <a:cubicBezTo>
                  <a:pt x="11643314" y="1397497"/>
                  <a:pt x="11646657" y="1501779"/>
                  <a:pt x="11671066" y="1673498"/>
                </a:cubicBezTo>
                <a:cubicBezTo>
                  <a:pt x="11695475" y="1845217"/>
                  <a:pt x="11670195" y="2072727"/>
                  <a:pt x="11671066" y="2269532"/>
                </a:cubicBezTo>
                <a:cubicBezTo>
                  <a:pt x="11671937" y="2466337"/>
                  <a:pt x="11653808" y="2634975"/>
                  <a:pt x="11671066" y="2865566"/>
                </a:cubicBezTo>
                <a:cubicBezTo>
                  <a:pt x="11688174" y="3175075"/>
                  <a:pt x="11353111" y="3466585"/>
                  <a:pt x="11097939" y="3438693"/>
                </a:cubicBezTo>
                <a:cubicBezTo>
                  <a:pt x="10983497" y="3433389"/>
                  <a:pt x="10829879" y="3425699"/>
                  <a:pt x="10755883" y="3438693"/>
                </a:cubicBezTo>
                <a:cubicBezTo>
                  <a:pt x="10681887" y="3451687"/>
                  <a:pt x="10555640" y="3425276"/>
                  <a:pt x="10413826" y="3438693"/>
                </a:cubicBezTo>
                <a:cubicBezTo>
                  <a:pt x="10272012" y="3452110"/>
                  <a:pt x="9966577" y="3442844"/>
                  <a:pt x="9545529" y="3438693"/>
                </a:cubicBezTo>
                <a:cubicBezTo>
                  <a:pt x="9124481" y="3434542"/>
                  <a:pt x="9018983" y="3402301"/>
                  <a:pt x="8782480" y="3438693"/>
                </a:cubicBezTo>
                <a:cubicBezTo>
                  <a:pt x="8545977" y="3475085"/>
                  <a:pt x="8513411" y="3432384"/>
                  <a:pt x="8440424" y="3438693"/>
                </a:cubicBezTo>
                <a:cubicBezTo>
                  <a:pt x="8367437" y="3445002"/>
                  <a:pt x="8094428" y="3425507"/>
                  <a:pt x="7887871" y="3438693"/>
                </a:cubicBezTo>
                <a:cubicBezTo>
                  <a:pt x="7681314" y="3451879"/>
                  <a:pt x="7641782" y="3424639"/>
                  <a:pt x="7545815" y="3438693"/>
                </a:cubicBezTo>
                <a:cubicBezTo>
                  <a:pt x="7449848" y="3452747"/>
                  <a:pt x="7306316" y="3457374"/>
                  <a:pt x="7098510" y="3438693"/>
                </a:cubicBezTo>
                <a:cubicBezTo>
                  <a:pt x="6890705" y="3420012"/>
                  <a:pt x="6926558" y="3455370"/>
                  <a:pt x="6756454" y="3438693"/>
                </a:cubicBezTo>
                <a:cubicBezTo>
                  <a:pt x="6586350" y="3422016"/>
                  <a:pt x="6566479" y="3433188"/>
                  <a:pt x="6414398" y="3438693"/>
                </a:cubicBezTo>
                <a:cubicBezTo>
                  <a:pt x="6262317" y="3444198"/>
                  <a:pt x="6155805" y="3457730"/>
                  <a:pt x="5967093" y="3438693"/>
                </a:cubicBezTo>
                <a:cubicBezTo>
                  <a:pt x="5778381" y="3419656"/>
                  <a:pt x="5595494" y="3407721"/>
                  <a:pt x="5309292" y="3438693"/>
                </a:cubicBezTo>
                <a:cubicBezTo>
                  <a:pt x="5023090" y="3469665"/>
                  <a:pt x="5135965" y="3426854"/>
                  <a:pt x="4967236" y="3438693"/>
                </a:cubicBezTo>
                <a:cubicBezTo>
                  <a:pt x="4798507" y="3450532"/>
                  <a:pt x="4486152" y="3420674"/>
                  <a:pt x="4204187" y="3438693"/>
                </a:cubicBezTo>
                <a:cubicBezTo>
                  <a:pt x="3922222" y="3456712"/>
                  <a:pt x="3916585" y="3435220"/>
                  <a:pt x="3756883" y="3438693"/>
                </a:cubicBezTo>
                <a:cubicBezTo>
                  <a:pt x="3597181" y="3442166"/>
                  <a:pt x="3358516" y="3444733"/>
                  <a:pt x="3204330" y="3438693"/>
                </a:cubicBezTo>
                <a:cubicBezTo>
                  <a:pt x="3050144" y="3432653"/>
                  <a:pt x="2999440" y="3435517"/>
                  <a:pt x="2862274" y="3438693"/>
                </a:cubicBezTo>
                <a:cubicBezTo>
                  <a:pt x="2725108" y="3441869"/>
                  <a:pt x="2654418" y="3453455"/>
                  <a:pt x="2520217" y="3438693"/>
                </a:cubicBezTo>
                <a:cubicBezTo>
                  <a:pt x="2386016" y="3423931"/>
                  <a:pt x="2296428" y="3425012"/>
                  <a:pt x="2072913" y="3438693"/>
                </a:cubicBezTo>
                <a:cubicBezTo>
                  <a:pt x="1849398" y="3452374"/>
                  <a:pt x="1418219" y="3468372"/>
                  <a:pt x="1204616" y="3438693"/>
                </a:cubicBezTo>
                <a:cubicBezTo>
                  <a:pt x="991013" y="3409014"/>
                  <a:pt x="802565" y="3431860"/>
                  <a:pt x="573127" y="3438693"/>
                </a:cubicBezTo>
                <a:cubicBezTo>
                  <a:pt x="185600" y="3464868"/>
                  <a:pt x="36382" y="3172835"/>
                  <a:pt x="0" y="2865566"/>
                </a:cubicBezTo>
                <a:cubicBezTo>
                  <a:pt x="4726" y="2595165"/>
                  <a:pt x="3819" y="2552356"/>
                  <a:pt x="0" y="2269532"/>
                </a:cubicBezTo>
                <a:cubicBezTo>
                  <a:pt x="-3819" y="1986708"/>
                  <a:pt x="4072" y="1811469"/>
                  <a:pt x="0" y="1650573"/>
                </a:cubicBezTo>
                <a:cubicBezTo>
                  <a:pt x="-4072" y="1489677"/>
                  <a:pt x="-22410" y="1297241"/>
                  <a:pt x="0" y="1146237"/>
                </a:cubicBezTo>
                <a:cubicBezTo>
                  <a:pt x="22410" y="995233"/>
                  <a:pt x="21059" y="778852"/>
                  <a:pt x="0" y="573127"/>
                </a:cubicBezTo>
                <a:close/>
              </a:path>
            </a:pathLst>
          </a:custGeom>
          <a:ln>
            <a:solidFill>
              <a:schemeClr val="accent4"/>
            </a:solidFill>
            <a:extLst>
              <a:ext uri="{C807C97D-BFC1-408E-A445-0C87EB9F89A2}">
                <ask:lineSketchStyleProps xmlns="" xmlns:ask="http://schemas.microsoft.com/office/drawing/2018/sketchyshape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3" name="TextBox 12">
            <a:extLst>
              <a:ext uri="{FF2B5EF4-FFF2-40B4-BE49-F238E27FC236}">
                <a16:creationId xmlns:a16="http://schemas.microsoft.com/office/drawing/2014/main" xmlns="" id="{146CDCD6-349B-4D48-A1A0-6331D4B3D538}"/>
              </a:ext>
            </a:extLst>
          </p:cNvPr>
          <p:cNvSpPr txBox="1"/>
          <p:nvPr/>
        </p:nvSpPr>
        <p:spPr>
          <a:xfrm>
            <a:off x="473440" y="1721087"/>
            <a:ext cx="11245116" cy="3785652"/>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 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r>
              <a:rPr kumimoji="0" lang="en-US"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a:t>
            </a:r>
            <a:endPar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39" name="任意多边形: 形状 40">
            <a:extLst>
              <a:ext uri="{FF2B5EF4-FFF2-40B4-BE49-F238E27FC236}">
                <a16:creationId xmlns:a16="http://schemas.microsoft.com/office/drawing/2014/main" xmlns=""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xmlns="" id="{9B73A9CC-FB0E-4B66-81DE-8DFC3D00E472}"/>
              </a:ext>
            </a:extLst>
          </p:cNvPr>
          <p:cNvSpPr txBox="1"/>
          <p:nvPr/>
        </p:nvSpPr>
        <p:spPr>
          <a:xfrm>
            <a:off x="3994874" y="326854"/>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Luyện đọc nối tiếp đoạn</a:t>
            </a:r>
          </a:p>
        </p:txBody>
      </p:sp>
      <p:pic>
        <p:nvPicPr>
          <p:cNvPr id="41" name="Picture 40" descr="A picture containing icon&#10;&#10;Description automatically generated">
            <a:extLst>
              <a:ext uri="{FF2B5EF4-FFF2-40B4-BE49-F238E27FC236}">
                <a16:creationId xmlns:a16="http://schemas.microsoft.com/office/drawing/2014/main" xmlns=""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xmlns=""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xmlns=""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cxnSp>
        <p:nvCxnSpPr>
          <p:cNvPr id="24" name="Straight Connector 23">
            <a:extLst>
              <a:ext uri="{FF2B5EF4-FFF2-40B4-BE49-F238E27FC236}">
                <a16:creationId xmlns:a16="http://schemas.microsoft.com/office/drawing/2014/main" xmlns="" id="{4C8DCCBE-F7C1-4158-9FCF-CA6392861463}"/>
              </a:ext>
            </a:extLst>
          </p:cNvPr>
          <p:cNvCxnSpPr>
            <a:cxnSpLocks/>
          </p:cNvCxnSpPr>
          <p:nvPr/>
        </p:nvCxnSpPr>
        <p:spPr>
          <a:xfrm flipV="1">
            <a:off x="6980094" y="4317525"/>
            <a:ext cx="79915" cy="396000"/>
          </a:xfrm>
          <a:prstGeom prst="line">
            <a:avLst/>
          </a:prstGeom>
          <a:noFill/>
          <a:ln w="28575" cap="flat" cmpd="sng" algn="ctr">
            <a:solidFill>
              <a:srgbClr val="FD4739"/>
            </a:solidFill>
            <a:prstDash val="solid"/>
          </a:ln>
          <a:effectLst/>
        </p:spPr>
      </p:cxnSp>
      <p:cxnSp>
        <p:nvCxnSpPr>
          <p:cNvPr id="29" name="Straight Connector 28">
            <a:extLst>
              <a:ext uri="{FF2B5EF4-FFF2-40B4-BE49-F238E27FC236}">
                <a16:creationId xmlns:a16="http://schemas.microsoft.com/office/drawing/2014/main" xmlns="" id="{68368585-587C-4482-8F8B-DB10AD16B42B}"/>
              </a:ext>
            </a:extLst>
          </p:cNvPr>
          <p:cNvCxnSpPr>
            <a:cxnSpLocks/>
          </p:cNvCxnSpPr>
          <p:nvPr/>
        </p:nvCxnSpPr>
        <p:spPr>
          <a:xfrm flipV="1">
            <a:off x="4108845" y="3108136"/>
            <a:ext cx="79915" cy="396000"/>
          </a:xfrm>
          <a:prstGeom prst="line">
            <a:avLst/>
          </a:prstGeom>
          <a:noFill/>
          <a:ln w="28575" cap="flat" cmpd="sng" algn="ctr">
            <a:solidFill>
              <a:srgbClr val="FD4739"/>
            </a:solidFill>
            <a:prstDash val="solid"/>
          </a:ln>
          <a:effectLst/>
        </p:spPr>
      </p:cxnSp>
      <p:cxnSp>
        <p:nvCxnSpPr>
          <p:cNvPr id="30" name="Straight Connector 29">
            <a:extLst>
              <a:ext uri="{FF2B5EF4-FFF2-40B4-BE49-F238E27FC236}">
                <a16:creationId xmlns:a16="http://schemas.microsoft.com/office/drawing/2014/main" xmlns="" id="{9BFDF04D-AD64-4F2E-B9AA-34BC3199B728}"/>
              </a:ext>
            </a:extLst>
          </p:cNvPr>
          <p:cNvCxnSpPr>
            <a:cxnSpLocks/>
          </p:cNvCxnSpPr>
          <p:nvPr/>
        </p:nvCxnSpPr>
        <p:spPr>
          <a:xfrm flipV="1">
            <a:off x="10551023" y="4378893"/>
            <a:ext cx="79915" cy="396000"/>
          </a:xfrm>
          <a:prstGeom prst="line">
            <a:avLst/>
          </a:prstGeom>
          <a:noFill/>
          <a:ln w="28575" cap="flat" cmpd="sng" algn="ctr">
            <a:solidFill>
              <a:srgbClr val="FD4739"/>
            </a:solidFill>
            <a:prstDash val="solid"/>
          </a:ln>
          <a:effectLst/>
        </p:spPr>
      </p:cxnSp>
      <p:grpSp>
        <p:nvGrpSpPr>
          <p:cNvPr id="32" name="Group 31">
            <a:extLst>
              <a:ext uri="{FF2B5EF4-FFF2-40B4-BE49-F238E27FC236}">
                <a16:creationId xmlns:a16="http://schemas.microsoft.com/office/drawing/2014/main" xmlns="" id="{59EAC177-33E8-4640-B3A2-566BDBD9D840}"/>
              </a:ext>
            </a:extLst>
          </p:cNvPr>
          <p:cNvGrpSpPr/>
          <p:nvPr/>
        </p:nvGrpSpPr>
        <p:grpSpPr>
          <a:xfrm>
            <a:off x="7878346" y="3029806"/>
            <a:ext cx="150624" cy="399194"/>
            <a:chOff x="6020688" y="3229403"/>
            <a:chExt cx="150624" cy="399194"/>
          </a:xfrm>
        </p:grpSpPr>
        <p:cxnSp>
          <p:nvCxnSpPr>
            <p:cNvPr id="33" name="Straight Connector 32">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4" name="Straight Connector 33">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15" name="Group 14">
            <a:extLst>
              <a:ext uri="{FF2B5EF4-FFF2-40B4-BE49-F238E27FC236}">
                <a16:creationId xmlns:a16="http://schemas.microsoft.com/office/drawing/2014/main" xmlns="" id="{59EAC177-33E8-4640-B3A2-566BDBD9D840}"/>
              </a:ext>
            </a:extLst>
          </p:cNvPr>
          <p:cNvGrpSpPr/>
          <p:nvPr/>
        </p:nvGrpSpPr>
        <p:grpSpPr>
          <a:xfrm>
            <a:off x="10630938" y="1906019"/>
            <a:ext cx="150624" cy="399194"/>
            <a:chOff x="6020688" y="3229403"/>
            <a:chExt cx="150624" cy="399194"/>
          </a:xfrm>
        </p:grpSpPr>
        <p:cxnSp>
          <p:nvCxnSpPr>
            <p:cNvPr id="16" name="Straight Connector 15">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18" name="Straight Connector 17">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19" name="Group 18">
            <a:extLst>
              <a:ext uri="{FF2B5EF4-FFF2-40B4-BE49-F238E27FC236}">
                <a16:creationId xmlns:a16="http://schemas.microsoft.com/office/drawing/2014/main" xmlns="" id="{59EAC177-33E8-4640-B3A2-566BDBD9D840}"/>
              </a:ext>
            </a:extLst>
          </p:cNvPr>
          <p:cNvGrpSpPr/>
          <p:nvPr/>
        </p:nvGrpSpPr>
        <p:grpSpPr>
          <a:xfrm>
            <a:off x="9109316" y="2546100"/>
            <a:ext cx="150624" cy="399194"/>
            <a:chOff x="6020688" y="3229403"/>
            <a:chExt cx="150624" cy="399194"/>
          </a:xfrm>
        </p:grpSpPr>
        <p:cxnSp>
          <p:nvCxnSpPr>
            <p:cNvPr id="20" name="Straight Connector 19">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1" name="Straight Connector 20">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2" name="Group 21">
            <a:extLst>
              <a:ext uri="{FF2B5EF4-FFF2-40B4-BE49-F238E27FC236}">
                <a16:creationId xmlns:a16="http://schemas.microsoft.com/office/drawing/2014/main" xmlns="" id="{59EAC177-33E8-4640-B3A2-566BDBD9D840}"/>
              </a:ext>
            </a:extLst>
          </p:cNvPr>
          <p:cNvGrpSpPr/>
          <p:nvPr/>
        </p:nvGrpSpPr>
        <p:grpSpPr>
          <a:xfrm>
            <a:off x="4160781" y="4871653"/>
            <a:ext cx="150624" cy="399194"/>
            <a:chOff x="6020688" y="3229403"/>
            <a:chExt cx="150624" cy="399194"/>
          </a:xfrm>
        </p:grpSpPr>
        <p:cxnSp>
          <p:nvCxnSpPr>
            <p:cNvPr id="23" name="Straight Connector 22">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5" name="Straight Connector 24">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31" name="Group 30">
            <a:extLst>
              <a:ext uri="{FF2B5EF4-FFF2-40B4-BE49-F238E27FC236}">
                <a16:creationId xmlns:a16="http://schemas.microsoft.com/office/drawing/2014/main" xmlns="" id="{59EAC177-33E8-4640-B3A2-566BDBD9D840}"/>
              </a:ext>
            </a:extLst>
          </p:cNvPr>
          <p:cNvGrpSpPr/>
          <p:nvPr/>
        </p:nvGrpSpPr>
        <p:grpSpPr>
          <a:xfrm>
            <a:off x="1408561" y="4342540"/>
            <a:ext cx="150624" cy="399194"/>
            <a:chOff x="6020688" y="3229403"/>
            <a:chExt cx="150624" cy="399194"/>
          </a:xfrm>
        </p:grpSpPr>
        <p:cxnSp>
          <p:nvCxnSpPr>
            <p:cNvPr id="35" name="Straight Connector 34">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6" name="Straight Connector 35">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spTree>
    <p:extLst>
      <p:ext uri="{BB962C8B-B14F-4D97-AF65-F5344CB8AC3E}">
        <p14:creationId xmlns:p14="http://schemas.microsoft.com/office/powerpoint/2010/main" val="4116711649"/>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barn(inVertical)">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barn(inVertical)">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wipe(up)">
                                      <p:cBhvr>
                                        <p:cTn id="37" dur="500"/>
                                        <p:tgtEl>
                                          <p:spTgt spid="29"/>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barn(inVertical)">
                                      <p:cBhvr>
                                        <p:cTn id="42" dur="500"/>
                                        <p:tgtEl>
                                          <p:spTgt spid="32"/>
                                        </p:tgtEl>
                                      </p:cBhvr>
                                    </p:animEffec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nodeType="clickEffect">
                                  <p:stCondLst>
                                    <p:cond delay="0"/>
                                  </p:stCondLst>
                                  <p:childTnLst>
                                    <p:set>
                                      <p:cBhvr>
                                        <p:cTn id="46" dur="1" fill="hold">
                                          <p:stCondLst>
                                            <p:cond delay="0"/>
                                          </p:stCondLst>
                                        </p:cTn>
                                        <p:tgtEl>
                                          <p:spTgt spid="31"/>
                                        </p:tgtEl>
                                        <p:attrNameLst>
                                          <p:attrName>style.visibility</p:attrName>
                                        </p:attrNameLst>
                                      </p:cBhvr>
                                      <p:to>
                                        <p:strVal val="visible"/>
                                      </p:to>
                                    </p:set>
                                    <p:animEffect transition="in" filter="barn(inVertical)">
                                      <p:cBhvr>
                                        <p:cTn id="47" dur="500"/>
                                        <p:tgtEl>
                                          <p:spTgt spid="3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24"/>
                                        </p:tgtEl>
                                        <p:attrNameLst>
                                          <p:attrName>style.visibility</p:attrName>
                                        </p:attrNameLst>
                                      </p:cBhvr>
                                      <p:to>
                                        <p:strVal val="visible"/>
                                      </p:to>
                                    </p:set>
                                    <p:animEffect transition="in" filter="wipe(up)">
                                      <p:cBhvr>
                                        <p:cTn id="52" dur="500"/>
                                        <p:tgtEl>
                                          <p:spTgt spid="24"/>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30"/>
                                        </p:tgtEl>
                                        <p:attrNameLst>
                                          <p:attrName>style.visibility</p:attrName>
                                        </p:attrNameLst>
                                      </p:cBhvr>
                                      <p:to>
                                        <p:strVal val="visible"/>
                                      </p:to>
                                    </p:set>
                                    <p:animEffect transition="in" filter="wipe(up)">
                                      <p:cBhvr>
                                        <p:cTn id="57" dur="500"/>
                                        <p:tgtEl>
                                          <p:spTgt spid="30"/>
                                        </p:tgtEl>
                                      </p:cBhvr>
                                    </p:animEffect>
                                  </p:childTnLst>
                                </p:cTn>
                              </p:par>
                            </p:childTnLst>
                          </p:cTn>
                        </p:par>
                      </p:childTnLst>
                    </p:cTn>
                  </p:par>
                  <p:par>
                    <p:cTn id="58" fill="hold">
                      <p:stCondLst>
                        <p:cond delay="indefinite"/>
                      </p:stCondLst>
                      <p:childTnLst>
                        <p:par>
                          <p:cTn id="59" fill="hold">
                            <p:stCondLst>
                              <p:cond delay="0"/>
                            </p:stCondLst>
                            <p:childTnLst>
                              <p:par>
                                <p:cTn id="60" presetID="16" presetClass="entr" presetSubtype="21" fill="hold" nodeType="clickEffect">
                                  <p:stCondLst>
                                    <p:cond delay="0"/>
                                  </p:stCondLst>
                                  <p:childTnLst>
                                    <p:set>
                                      <p:cBhvr>
                                        <p:cTn id="61" dur="1" fill="hold">
                                          <p:stCondLst>
                                            <p:cond delay="0"/>
                                          </p:stCondLst>
                                        </p:cTn>
                                        <p:tgtEl>
                                          <p:spTgt spid="22"/>
                                        </p:tgtEl>
                                        <p:attrNameLst>
                                          <p:attrName>style.visibility</p:attrName>
                                        </p:attrNameLst>
                                      </p:cBhvr>
                                      <p:to>
                                        <p:strVal val="visible"/>
                                      </p:to>
                                    </p:set>
                                    <p:animEffect transition="in" filter="barn(inVertical)">
                                      <p:cBhvr>
                                        <p:cTn id="6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xmlns="" id="{5517E5B0-AFDC-4734-BFB1-BEC1936A1EE1}"/>
              </a:ext>
            </a:extLst>
          </p:cNvPr>
          <p:cNvSpPr/>
          <p:nvPr/>
        </p:nvSpPr>
        <p:spPr>
          <a:xfrm>
            <a:off x="260467" y="1615907"/>
            <a:ext cx="11671066" cy="4974808"/>
          </a:xfrm>
          <a:custGeom>
            <a:avLst/>
            <a:gdLst>
              <a:gd name="connsiteX0" fmla="*/ 0 w 11671066"/>
              <a:gd name="connsiteY0" fmla="*/ 829151 h 4974808"/>
              <a:gd name="connsiteX1" fmla="*/ 829151 w 11671066"/>
              <a:gd name="connsiteY1" fmla="*/ 0 h 4974808"/>
              <a:gd name="connsiteX2" fmla="*/ 1196286 w 11671066"/>
              <a:gd name="connsiteY2" fmla="*/ 0 h 4974808"/>
              <a:gd name="connsiteX3" fmla="*/ 1563420 w 11671066"/>
              <a:gd name="connsiteY3" fmla="*/ 0 h 4974808"/>
              <a:gd name="connsiteX4" fmla="*/ 2331066 w 11671066"/>
              <a:gd name="connsiteY4" fmla="*/ 0 h 4974808"/>
              <a:gd name="connsiteX5" fmla="*/ 3098711 w 11671066"/>
              <a:gd name="connsiteY5" fmla="*/ 0 h 4974808"/>
              <a:gd name="connsiteX6" fmla="*/ 3966484 w 11671066"/>
              <a:gd name="connsiteY6" fmla="*/ 0 h 4974808"/>
              <a:gd name="connsiteX7" fmla="*/ 4333618 w 11671066"/>
              <a:gd name="connsiteY7" fmla="*/ 0 h 4974808"/>
              <a:gd name="connsiteX8" fmla="*/ 5001136 w 11671066"/>
              <a:gd name="connsiteY8" fmla="*/ 0 h 4974808"/>
              <a:gd name="connsiteX9" fmla="*/ 5468398 w 11671066"/>
              <a:gd name="connsiteY9" fmla="*/ 0 h 4974808"/>
              <a:gd name="connsiteX10" fmla="*/ 6236044 w 11671066"/>
              <a:gd name="connsiteY10" fmla="*/ 0 h 4974808"/>
              <a:gd name="connsiteX11" fmla="*/ 6803434 w 11671066"/>
              <a:gd name="connsiteY11" fmla="*/ 0 h 4974808"/>
              <a:gd name="connsiteX12" fmla="*/ 7370823 w 11671066"/>
              <a:gd name="connsiteY12" fmla="*/ 0 h 4974808"/>
              <a:gd name="connsiteX13" fmla="*/ 7737958 w 11671066"/>
              <a:gd name="connsiteY13" fmla="*/ 0 h 4974808"/>
              <a:gd name="connsiteX14" fmla="*/ 8505603 w 11671066"/>
              <a:gd name="connsiteY14" fmla="*/ 0 h 4974808"/>
              <a:gd name="connsiteX15" fmla="*/ 9273249 w 11671066"/>
              <a:gd name="connsiteY15" fmla="*/ 0 h 4974808"/>
              <a:gd name="connsiteX16" fmla="*/ 9940766 w 11671066"/>
              <a:gd name="connsiteY16" fmla="*/ 0 h 4974808"/>
              <a:gd name="connsiteX17" fmla="*/ 10841915 w 11671066"/>
              <a:gd name="connsiteY17" fmla="*/ 0 h 4974808"/>
              <a:gd name="connsiteX18" fmla="*/ 11671066 w 11671066"/>
              <a:gd name="connsiteY18" fmla="*/ 829151 h 4974808"/>
              <a:gd name="connsiteX19" fmla="*/ 11671066 w 11671066"/>
              <a:gd name="connsiteY19" fmla="*/ 1558782 h 4974808"/>
              <a:gd name="connsiteX20" fmla="*/ 11671066 w 11671066"/>
              <a:gd name="connsiteY20" fmla="*/ 2122588 h 4974808"/>
              <a:gd name="connsiteX21" fmla="*/ 11671066 w 11671066"/>
              <a:gd name="connsiteY21" fmla="*/ 2719559 h 4974808"/>
              <a:gd name="connsiteX22" fmla="*/ 11671066 w 11671066"/>
              <a:gd name="connsiteY22" fmla="*/ 3349696 h 4974808"/>
              <a:gd name="connsiteX23" fmla="*/ 11671066 w 11671066"/>
              <a:gd name="connsiteY23" fmla="*/ 4145657 h 4974808"/>
              <a:gd name="connsiteX24" fmla="*/ 10841915 w 11671066"/>
              <a:gd name="connsiteY24" fmla="*/ 4974808 h 4974808"/>
              <a:gd name="connsiteX25" fmla="*/ 10474780 w 11671066"/>
              <a:gd name="connsiteY25" fmla="*/ 4974808 h 4974808"/>
              <a:gd name="connsiteX26" fmla="*/ 10107646 w 11671066"/>
              <a:gd name="connsiteY26" fmla="*/ 4974808 h 4974808"/>
              <a:gd name="connsiteX27" fmla="*/ 9239873 w 11671066"/>
              <a:gd name="connsiteY27" fmla="*/ 4974808 h 4974808"/>
              <a:gd name="connsiteX28" fmla="*/ 8772610 w 11671066"/>
              <a:gd name="connsiteY28" fmla="*/ 4974808 h 4974808"/>
              <a:gd name="connsiteX29" fmla="*/ 8205220 w 11671066"/>
              <a:gd name="connsiteY29" fmla="*/ 4974808 h 4974808"/>
              <a:gd name="connsiteX30" fmla="*/ 7637831 w 11671066"/>
              <a:gd name="connsiteY30" fmla="*/ 4974808 h 4974808"/>
              <a:gd name="connsiteX31" fmla="*/ 7170568 w 11671066"/>
              <a:gd name="connsiteY31" fmla="*/ 4974808 h 4974808"/>
              <a:gd name="connsiteX32" fmla="*/ 6603178 w 11671066"/>
              <a:gd name="connsiteY32" fmla="*/ 4974808 h 4974808"/>
              <a:gd name="connsiteX33" fmla="*/ 5835533 w 11671066"/>
              <a:gd name="connsiteY33" fmla="*/ 4974808 h 4974808"/>
              <a:gd name="connsiteX34" fmla="*/ 5468398 w 11671066"/>
              <a:gd name="connsiteY34" fmla="*/ 4974808 h 4974808"/>
              <a:gd name="connsiteX35" fmla="*/ 4700753 w 11671066"/>
              <a:gd name="connsiteY35" fmla="*/ 4974808 h 4974808"/>
              <a:gd name="connsiteX36" fmla="*/ 4333618 w 11671066"/>
              <a:gd name="connsiteY36" fmla="*/ 4974808 h 4974808"/>
              <a:gd name="connsiteX37" fmla="*/ 3666101 w 11671066"/>
              <a:gd name="connsiteY37" fmla="*/ 4974808 h 4974808"/>
              <a:gd name="connsiteX38" fmla="*/ 2898456 w 11671066"/>
              <a:gd name="connsiteY38" fmla="*/ 4974808 h 4974808"/>
              <a:gd name="connsiteX39" fmla="*/ 2130810 w 11671066"/>
              <a:gd name="connsiteY39" fmla="*/ 4974808 h 4974808"/>
              <a:gd name="connsiteX40" fmla="*/ 829151 w 11671066"/>
              <a:gd name="connsiteY40" fmla="*/ 4974808 h 4974808"/>
              <a:gd name="connsiteX41" fmla="*/ 0 w 11671066"/>
              <a:gd name="connsiteY41" fmla="*/ 4145657 h 4974808"/>
              <a:gd name="connsiteX42" fmla="*/ 0 w 11671066"/>
              <a:gd name="connsiteY42" fmla="*/ 3515521 h 4974808"/>
              <a:gd name="connsiteX43" fmla="*/ 0 w 11671066"/>
              <a:gd name="connsiteY43" fmla="*/ 2852220 h 4974808"/>
              <a:gd name="connsiteX44" fmla="*/ 0 w 11671066"/>
              <a:gd name="connsiteY44" fmla="*/ 2255249 h 4974808"/>
              <a:gd name="connsiteX45" fmla="*/ 0 w 11671066"/>
              <a:gd name="connsiteY45" fmla="*/ 1625112 h 4974808"/>
              <a:gd name="connsiteX46" fmla="*/ 0 w 11671066"/>
              <a:gd name="connsiteY46" fmla="*/ 829151 h 4974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671066" h="4974808" fill="none" extrusionOk="0">
                <a:moveTo>
                  <a:pt x="0" y="829151"/>
                </a:moveTo>
                <a:cubicBezTo>
                  <a:pt x="19604" y="358667"/>
                  <a:pt x="316537" y="-14349"/>
                  <a:pt x="829151" y="0"/>
                </a:cubicBezTo>
                <a:cubicBezTo>
                  <a:pt x="1011321" y="-17125"/>
                  <a:pt x="1120211" y="-17613"/>
                  <a:pt x="1196286" y="0"/>
                </a:cubicBezTo>
                <a:cubicBezTo>
                  <a:pt x="1272362" y="17613"/>
                  <a:pt x="1431656" y="18356"/>
                  <a:pt x="1563420" y="0"/>
                </a:cubicBezTo>
                <a:cubicBezTo>
                  <a:pt x="1695184" y="-18356"/>
                  <a:pt x="2008267" y="-4060"/>
                  <a:pt x="2331066" y="0"/>
                </a:cubicBezTo>
                <a:cubicBezTo>
                  <a:pt x="2653865" y="4060"/>
                  <a:pt x="2731216" y="5025"/>
                  <a:pt x="3098711" y="0"/>
                </a:cubicBezTo>
                <a:cubicBezTo>
                  <a:pt x="3466207" y="-5025"/>
                  <a:pt x="3693239" y="-28664"/>
                  <a:pt x="3966484" y="0"/>
                </a:cubicBezTo>
                <a:cubicBezTo>
                  <a:pt x="4239729" y="28664"/>
                  <a:pt x="4226635" y="-17473"/>
                  <a:pt x="4333618" y="0"/>
                </a:cubicBezTo>
                <a:cubicBezTo>
                  <a:pt x="4440601" y="17473"/>
                  <a:pt x="4677448" y="-5816"/>
                  <a:pt x="5001136" y="0"/>
                </a:cubicBezTo>
                <a:cubicBezTo>
                  <a:pt x="5324824" y="5816"/>
                  <a:pt x="5314545" y="-16683"/>
                  <a:pt x="5468398" y="0"/>
                </a:cubicBezTo>
                <a:cubicBezTo>
                  <a:pt x="5622251" y="16683"/>
                  <a:pt x="6065604" y="-29794"/>
                  <a:pt x="6236044" y="0"/>
                </a:cubicBezTo>
                <a:cubicBezTo>
                  <a:pt x="6406484" y="29794"/>
                  <a:pt x="6592306" y="19565"/>
                  <a:pt x="6803434" y="0"/>
                </a:cubicBezTo>
                <a:cubicBezTo>
                  <a:pt x="7014562" y="-19565"/>
                  <a:pt x="7121957" y="-2972"/>
                  <a:pt x="7370823" y="0"/>
                </a:cubicBezTo>
                <a:cubicBezTo>
                  <a:pt x="7619689" y="2972"/>
                  <a:pt x="7595962" y="-1473"/>
                  <a:pt x="7737958" y="0"/>
                </a:cubicBezTo>
                <a:cubicBezTo>
                  <a:pt x="7879954" y="1473"/>
                  <a:pt x="8251381" y="1464"/>
                  <a:pt x="8505603" y="0"/>
                </a:cubicBezTo>
                <a:cubicBezTo>
                  <a:pt x="8759825" y="-1464"/>
                  <a:pt x="8997142" y="-16997"/>
                  <a:pt x="9273249" y="0"/>
                </a:cubicBezTo>
                <a:cubicBezTo>
                  <a:pt x="9549356" y="16997"/>
                  <a:pt x="9755538" y="-32129"/>
                  <a:pt x="9940766" y="0"/>
                </a:cubicBezTo>
                <a:cubicBezTo>
                  <a:pt x="10125994" y="32129"/>
                  <a:pt x="10585696" y="-16991"/>
                  <a:pt x="10841915" y="0"/>
                </a:cubicBezTo>
                <a:cubicBezTo>
                  <a:pt x="11359073" y="-44221"/>
                  <a:pt x="11772115" y="374099"/>
                  <a:pt x="11671066" y="829151"/>
                </a:cubicBezTo>
                <a:cubicBezTo>
                  <a:pt x="11697858" y="1029156"/>
                  <a:pt x="11641972" y="1289715"/>
                  <a:pt x="11671066" y="1558782"/>
                </a:cubicBezTo>
                <a:cubicBezTo>
                  <a:pt x="11700160" y="1827849"/>
                  <a:pt x="11688781" y="1990698"/>
                  <a:pt x="11671066" y="2122588"/>
                </a:cubicBezTo>
                <a:cubicBezTo>
                  <a:pt x="11653351" y="2254478"/>
                  <a:pt x="11656806" y="2594062"/>
                  <a:pt x="11671066" y="2719559"/>
                </a:cubicBezTo>
                <a:cubicBezTo>
                  <a:pt x="11685326" y="2845056"/>
                  <a:pt x="11643572" y="3180020"/>
                  <a:pt x="11671066" y="3349696"/>
                </a:cubicBezTo>
                <a:cubicBezTo>
                  <a:pt x="11698560" y="3519372"/>
                  <a:pt x="11669052" y="3843981"/>
                  <a:pt x="11671066" y="4145657"/>
                </a:cubicBezTo>
                <a:cubicBezTo>
                  <a:pt x="11667942" y="4626237"/>
                  <a:pt x="11295040" y="4960301"/>
                  <a:pt x="10841915" y="4974808"/>
                </a:cubicBezTo>
                <a:cubicBezTo>
                  <a:pt x="10698285" y="4962298"/>
                  <a:pt x="10630861" y="4958412"/>
                  <a:pt x="10474780" y="4974808"/>
                </a:cubicBezTo>
                <a:cubicBezTo>
                  <a:pt x="10318699" y="4991204"/>
                  <a:pt x="10242839" y="4960717"/>
                  <a:pt x="10107646" y="4974808"/>
                </a:cubicBezTo>
                <a:cubicBezTo>
                  <a:pt x="9972453" y="4988899"/>
                  <a:pt x="9448841" y="4989373"/>
                  <a:pt x="9239873" y="4974808"/>
                </a:cubicBezTo>
                <a:cubicBezTo>
                  <a:pt x="9030905" y="4960243"/>
                  <a:pt x="8978972" y="4957678"/>
                  <a:pt x="8772610" y="4974808"/>
                </a:cubicBezTo>
                <a:cubicBezTo>
                  <a:pt x="8566248" y="4991938"/>
                  <a:pt x="8398227" y="4992827"/>
                  <a:pt x="8205220" y="4974808"/>
                </a:cubicBezTo>
                <a:cubicBezTo>
                  <a:pt x="8012213" y="4956790"/>
                  <a:pt x="7917095" y="4962043"/>
                  <a:pt x="7637831" y="4974808"/>
                </a:cubicBezTo>
                <a:cubicBezTo>
                  <a:pt x="7358567" y="4987573"/>
                  <a:pt x="7357792" y="4954710"/>
                  <a:pt x="7170568" y="4974808"/>
                </a:cubicBezTo>
                <a:cubicBezTo>
                  <a:pt x="6983344" y="4994906"/>
                  <a:pt x="6795166" y="4987183"/>
                  <a:pt x="6603178" y="4974808"/>
                </a:cubicBezTo>
                <a:cubicBezTo>
                  <a:pt x="6411190" y="4962434"/>
                  <a:pt x="6103918" y="4956936"/>
                  <a:pt x="5835533" y="4974808"/>
                </a:cubicBezTo>
                <a:cubicBezTo>
                  <a:pt x="5567149" y="4992680"/>
                  <a:pt x="5623108" y="4968354"/>
                  <a:pt x="5468398" y="4974808"/>
                </a:cubicBezTo>
                <a:cubicBezTo>
                  <a:pt x="5313689" y="4981262"/>
                  <a:pt x="5073778" y="4950434"/>
                  <a:pt x="4700753" y="4974808"/>
                </a:cubicBezTo>
                <a:cubicBezTo>
                  <a:pt x="4327728" y="4999182"/>
                  <a:pt x="4437921" y="4977799"/>
                  <a:pt x="4333618" y="4974808"/>
                </a:cubicBezTo>
                <a:cubicBezTo>
                  <a:pt x="4229315" y="4971817"/>
                  <a:pt x="3922399" y="4987846"/>
                  <a:pt x="3666101" y="4974808"/>
                </a:cubicBezTo>
                <a:cubicBezTo>
                  <a:pt x="3409803" y="4961770"/>
                  <a:pt x="3059719" y="4978331"/>
                  <a:pt x="2898456" y="4974808"/>
                </a:cubicBezTo>
                <a:cubicBezTo>
                  <a:pt x="2737194" y="4971285"/>
                  <a:pt x="2300002" y="4949783"/>
                  <a:pt x="2130810" y="4974808"/>
                </a:cubicBezTo>
                <a:cubicBezTo>
                  <a:pt x="1961618" y="4999833"/>
                  <a:pt x="1396670" y="4924524"/>
                  <a:pt x="829151" y="4974808"/>
                </a:cubicBezTo>
                <a:cubicBezTo>
                  <a:pt x="422721" y="4952651"/>
                  <a:pt x="-1609" y="4613795"/>
                  <a:pt x="0" y="4145657"/>
                </a:cubicBezTo>
                <a:cubicBezTo>
                  <a:pt x="-14097" y="3912454"/>
                  <a:pt x="27989" y="3669978"/>
                  <a:pt x="0" y="3515521"/>
                </a:cubicBezTo>
                <a:cubicBezTo>
                  <a:pt x="-27989" y="3361064"/>
                  <a:pt x="4405" y="3046047"/>
                  <a:pt x="0" y="2852220"/>
                </a:cubicBezTo>
                <a:cubicBezTo>
                  <a:pt x="-4405" y="2658393"/>
                  <a:pt x="22778" y="2433482"/>
                  <a:pt x="0" y="2255249"/>
                </a:cubicBezTo>
                <a:cubicBezTo>
                  <a:pt x="-22778" y="2077016"/>
                  <a:pt x="-13349" y="1925052"/>
                  <a:pt x="0" y="1625112"/>
                </a:cubicBezTo>
                <a:cubicBezTo>
                  <a:pt x="13349" y="1325172"/>
                  <a:pt x="-16712" y="1004001"/>
                  <a:pt x="0" y="829151"/>
                </a:cubicBezTo>
                <a:close/>
              </a:path>
              <a:path w="11671066" h="4974808" stroke="0" extrusionOk="0">
                <a:moveTo>
                  <a:pt x="0" y="829151"/>
                </a:moveTo>
                <a:cubicBezTo>
                  <a:pt x="61778" y="366499"/>
                  <a:pt x="363795" y="9078"/>
                  <a:pt x="829151" y="0"/>
                </a:cubicBezTo>
                <a:cubicBezTo>
                  <a:pt x="1146578" y="27794"/>
                  <a:pt x="1348548" y="-28165"/>
                  <a:pt x="1596796" y="0"/>
                </a:cubicBezTo>
                <a:cubicBezTo>
                  <a:pt x="1845044" y="28165"/>
                  <a:pt x="1875684" y="11327"/>
                  <a:pt x="2064059" y="0"/>
                </a:cubicBezTo>
                <a:cubicBezTo>
                  <a:pt x="2252434" y="-11327"/>
                  <a:pt x="2322700" y="172"/>
                  <a:pt x="2431193" y="0"/>
                </a:cubicBezTo>
                <a:cubicBezTo>
                  <a:pt x="2539686" y="-172"/>
                  <a:pt x="2883818" y="-29515"/>
                  <a:pt x="3098711" y="0"/>
                </a:cubicBezTo>
                <a:cubicBezTo>
                  <a:pt x="3313604" y="29515"/>
                  <a:pt x="3491861" y="65"/>
                  <a:pt x="3666101" y="0"/>
                </a:cubicBezTo>
                <a:cubicBezTo>
                  <a:pt x="3840341" y="-65"/>
                  <a:pt x="4183835" y="16212"/>
                  <a:pt x="4333618" y="0"/>
                </a:cubicBezTo>
                <a:cubicBezTo>
                  <a:pt x="4483401" y="-16212"/>
                  <a:pt x="4655604" y="20786"/>
                  <a:pt x="4901008" y="0"/>
                </a:cubicBezTo>
                <a:cubicBezTo>
                  <a:pt x="5146412" y="-20786"/>
                  <a:pt x="5112196" y="-3365"/>
                  <a:pt x="5268143" y="0"/>
                </a:cubicBezTo>
                <a:cubicBezTo>
                  <a:pt x="5424091" y="3365"/>
                  <a:pt x="5866005" y="-7940"/>
                  <a:pt x="6135916" y="0"/>
                </a:cubicBezTo>
                <a:cubicBezTo>
                  <a:pt x="6405827" y="7940"/>
                  <a:pt x="6334029" y="5615"/>
                  <a:pt x="6503051" y="0"/>
                </a:cubicBezTo>
                <a:cubicBezTo>
                  <a:pt x="6672073" y="-5615"/>
                  <a:pt x="7005659" y="32210"/>
                  <a:pt x="7170568" y="0"/>
                </a:cubicBezTo>
                <a:cubicBezTo>
                  <a:pt x="7335477" y="-32210"/>
                  <a:pt x="7419533" y="-15959"/>
                  <a:pt x="7637831" y="0"/>
                </a:cubicBezTo>
                <a:cubicBezTo>
                  <a:pt x="7856129" y="15959"/>
                  <a:pt x="7945012" y="12579"/>
                  <a:pt x="8205220" y="0"/>
                </a:cubicBezTo>
                <a:cubicBezTo>
                  <a:pt x="8465428" y="-12579"/>
                  <a:pt x="8548518" y="7971"/>
                  <a:pt x="8772610" y="0"/>
                </a:cubicBezTo>
                <a:cubicBezTo>
                  <a:pt x="8996702" y="-7971"/>
                  <a:pt x="9040889" y="17490"/>
                  <a:pt x="9139745" y="0"/>
                </a:cubicBezTo>
                <a:cubicBezTo>
                  <a:pt x="9238601" y="-17490"/>
                  <a:pt x="9467740" y="5989"/>
                  <a:pt x="9607007" y="0"/>
                </a:cubicBezTo>
                <a:cubicBezTo>
                  <a:pt x="9746274" y="-5989"/>
                  <a:pt x="9891096" y="22793"/>
                  <a:pt x="10074270" y="0"/>
                </a:cubicBezTo>
                <a:cubicBezTo>
                  <a:pt x="10257444" y="-22793"/>
                  <a:pt x="10681039" y="34241"/>
                  <a:pt x="10841915" y="0"/>
                </a:cubicBezTo>
                <a:cubicBezTo>
                  <a:pt x="11288394" y="-18355"/>
                  <a:pt x="11613203" y="420140"/>
                  <a:pt x="11671066" y="829151"/>
                </a:cubicBezTo>
                <a:cubicBezTo>
                  <a:pt x="11680583" y="978745"/>
                  <a:pt x="11695100" y="1208668"/>
                  <a:pt x="11671066" y="1459287"/>
                </a:cubicBezTo>
                <a:cubicBezTo>
                  <a:pt x="11647032" y="1709906"/>
                  <a:pt x="11667866" y="1833937"/>
                  <a:pt x="11671066" y="2188918"/>
                </a:cubicBezTo>
                <a:cubicBezTo>
                  <a:pt x="11674266" y="2543899"/>
                  <a:pt x="11656202" y="2627455"/>
                  <a:pt x="11671066" y="2752724"/>
                </a:cubicBezTo>
                <a:cubicBezTo>
                  <a:pt x="11685930" y="2877993"/>
                  <a:pt x="11648809" y="3211750"/>
                  <a:pt x="11671066" y="3449191"/>
                </a:cubicBezTo>
                <a:cubicBezTo>
                  <a:pt x="11693323" y="3686632"/>
                  <a:pt x="11650631" y="3827049"/>
                  <a:pt x="11671066" y="4145657"/>
                </a:cubicBezTo>
                <a:cubicBezTo>
                  <a:pt x="11769552" y="4563172"/>
                  <a:pt x="11260598" y="4992648"/>
                  <a:pt x="10841915" y="4974808"/>
                </a:cubicBezTo>
                <a:cubicBezTo>
                  <a:pt x="10728185" y="4967635"/>
                  <a:pt x="10588060" y="4976413"/>
                  <a:pt x="10474780" y="4974808"/>
                </a:cubicBezTo>
                <a:cubicBezTo>
                  <a:pt x="10361500" y="4973203"/>
                  <a:pt x="10256610" y="4969494"/>
                  <a:pt x="10107646" y="4974808"/>
                </a:cubicBezTo>
                <a:cubicBezTo>
                  <a:pt x="9958682" y="4980122"/>
                  <a:pt x="9657425" y="4945729"/>
                  <a:pt x="9239873" y="4974808"/>
                </a:cubicBezTo>
                <a:cubicBezTo>
                  <a:pt x="8822321" y="5003887"/>
                  <a:pt x="8781716" y="4938040"/>
                  <a:pt x="8472228" y="4974808"/>
                </a:cubicBezTo>
                <a:cubicBezTo>
                  <a:pt x="8162741" y="5011576"/>
                  <a:pt x="8210165" y="4984774"/>
                  <a:pt x="8105093" y="4974808"/>
                </a:cubicBezTo>
                <a:cubicBezTo>
                  <a:pt x="8000021" y="4964842"/>
                  <a:pt x="7805272" y="5000247"/>
                  <a:pt x="7537703" y="4974808"/>
                </a:cubicBezTo>
                <a:cubicBezTo>
                  <a:pt x="7270134" y="4949370"/>
                  <a:pt x="7340378" y="4968396"/>
                  <a:pt x="7170568" y="4974808"/>
                </a:cubicBezTo>
                <a:cubicBezTo>
                  <a:pt x="7000759" y="4981220"/>
                  <a:pt x="6887707" y="4990610"/>
                  <a:pt x="6703306" y="4974808"/>
                </a:cubicBezTo>
                <a:cubicBezTo>
                  <a:pt x="6518905" y="4959006"/>
                  <a:pt x="6499032" y="4989007"/>
                  <a:pt x="6336171" y="4974808"/>
                </a:cubicBezTo>
                <a:cubicBezTo>
                  <a:pt x="6173311" y="4960609"/>
                  <a:pt x="6074184" y="4975359"/>
                  <a:pt x="5969037" y="4974808"/>
                </a:cubicBezTo>
                <a:cubicBezTo>
                  <a:pt x="5863890" y="4974257"/>
                  <a:pt x="5603392" y="4954374"/>
                  <a:pt x="5501774" y="4974808"/>
                </a:cubicBezTo>
                <a:cubicBezTo>
                  <a:pt x="5400156" y="4995242"/>
                  <a:pt x="5157606" y="4992556"/>
                  <a:pt x="4834257" y="4974808"/>
                </a:cubicBezTo>
                <a:cubicBezTo>
                  <a:pt x="4510908" y="4957060"/>
                  <a:pt x="4581526" y="4988660"/>
                  <a:pt x="4467122" y="4974808"/>
                </a:cubicBezTo>
                <a:cubicBezTo>
                  <a:pt x="4352719" y="4960956"/>
                  <a:pt x="4008332" y="4966135"/>
                  <a:pt x="3699477" y="4974808"/>
                </a:cubicBezTo>
                <a:cubicBezTo>
                  <a:pt x="3390622" y="4983481"/>
                  <a:pt x="3374767" y="4960752"/>
                  <a:pt x="3232214" y="4974808"/>
                </a:cubicBezTo>
                <a:cubicBezTo>
                  <a:pt x="3089661" y="4988864"/>
                  <a:pt x="2920769" y="4967863"/>
                  <a:pt x="2664824" y="4974808"/>
                </a:cubicBezTo>
                <a:cubicBezTo>
                  <a:pt x="2408879" y="4981754"/>
                  <a:pt x="2395001" y="4969613"/>
                  <a:pt x="2297690" y="4974808"/>
                </a:cubicBezTo>
                <a:cubicBezTo>
                  <a:pt x="2200379" y="4980003"/>
                  <a:pt x="2092120" y="4985786"/>
                  <a:pt x="1930555" y="4974808"/>
                </a:cubicBezTo>
                <a:cubicBezTo>
                  <a:pt x="1768990" y="4963830"/>
                  <a:pt x="1583101" y="4980964"/>
                  <a:pt x="1463293" y="4974808"/>
                </a:cubicBezTo>
                <a:cubicBezTo>
                  <a:pt x="1343485" y="4968652"/>
                  <a:pt x="1102774" y="4992970"/>
                  <a:pt x="829151" y="4974808"/>
                </a:cubicBezTo>
                <a:cubicBezTo>
                  <a:pt x="334169" y="4913026"/>
                  <a:pt x="5975" y="4581199"/>
                  <a:pt x="0" y="4145657"/>
                </a:cubicBezTo>
                <a:cubicBezTo>
                  <a:pt x="-18409" y="3815462"/>
                  <a:pt x="26756" y="3733294"/>
                  <a:pt x="0" y="3449191"/>
                </a:cubicBezTo>
                <a:cubicBezTo>
                  <a:pt x="-26756" y="3165088"/>
                  <a:pt x="14913" y="3111966"/>
                  <a:pt x="0" y="2885385"/>
                </a:cubicBezTo>
                <a:cubicBezTo>
                  <a:pt x="-14913" y="2658804"/>
                  <a:pt x="-20571" y="2377150"/>
                  <a:pt x="0" y="2155753"/>
                </a:cubicBezTo>
                <a:cubicBezTo>
                  <a:pt x="20571" y="1934356"/>
                  <a:pt x="6753" y="1759604"/>
                  <a:pt x="0" y="1591947"/>
                </a:cubicBezTo>
                <a:cubicBezTo>
                  <a:pt x="-6753" y="1424290"/>
                  <a:pt x="-4728" y="1192618"/>
                  <a:pt x="0" y="829151"/>
                </a:cubicBezTo>
                <a:close/>
              </a:path>
            </a:pathLst>
          </a:custGeom>
          <a:ln>
            <a:solidFill>
              <a:schemeClr val="accent4"/>
            </a:solidFill>
            <a:extLst>
              <a:ext uri="{C807C97D-BFC1-408E-A445-0C87EB9F89A2}">
                <ask:lineSketchStyleProps xmlns="" xmlns:ask="http://schemas.microsoft.com/office/drawing/2018/sketchyshape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3" name="TextBox 12">
            <a:extLst>
              <a:ext uri="{FF2B5EF4-FFF2-40B4-BE49-F238E27FC236}">
                <a16:creationId xmlns:a16="http://schemas.microsoft.com/office/drawing/2014/main" xmlns="" id="{146CDCD6-349B-4D48-A1A0-6331D4B3D538}"/>
              </a:ext>
            </a:extLst>
          </p:cNvPr>
          <p:cNvSpPr txBox="1"/>
          <p:nvPr/>
        </p:nvSpPr>
        <p:spPr>
          <a:xfrm>
            <a:off x="473440" y="1932925"/>
            <a:ext cx="11245116" cy="4401205"/>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  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p:txBody>
      </p:sp>
      <p:sp>
        <p:nvSpPr>
          <p:cNvPr id="39" name="任意多边形: 形状 40">
            <a:extLst>
              <a:ext uri="{FF2B5EF4-FFF2-40B4-BE49-F238E27FC236}">
                <a16:creationId xmlns:a16="http://schemas.microsoft.com/office/drawing/2014/main" xmlns=""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xmlns="" id="{9B73A9CC-FB0E-4B66-81DE-8DFC3D00E472}"/>
              </a:ext>
            </a:extLst>
          </p:cNvPr>
          <p:cNvSpPr txBox="1"/>
          <p:nvPr/>
        </p:nvSpPr>
        <p:spPr>
          <a:xfrm>
            <a:off x="3994874" y="326854"/>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Luyện đọc nối tiếp đoạn</a:t>
            </a:r>
          </a:p>
        </p:txBody>
      </p:sp>
      <p:pic>
        <p:nvPicPr>
          <p:cNvPr id="41" name="Picture 40" descr="A picture containing icon&#10;&#10;Description automatically generated">
            <a:extLst>
              <a:ext uri="{FF2B5EF4-FFF2-40B4-BE49-F238E27FC236}">
                <a16:creationId xmlns:a16="http://schemas.microsoft.com/office/drawing/2014/main" xmlns=""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xmlns=""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xmlns=""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cxnSp>
        <p:nvCxnSpPr>
          <p:cNvPr id="29" name="Straight Connector 28">
            <a:extLst>
              <a:ext uri="{FF2B5EF4-FFF2-40B4-BE49-F238E27FC236}">
                <a16:creationId xmlns:a16="http://schemas.microsoft.com/office/drawing/2014/main" xmlns="" id="{68368585-587C-4482-8F8B-DB10AD16B42B}"/>
              </a:ext>
            </a:extLst>
          </p:cNvPr>
          <p:cNvCxnSpPr>
            <a:cxnSpLocks/>
          </p:cNvCxnSpPr>
          <p:nvPr/>
        </p:nvCxnSpPr>
        <p:spPr>
          <a:xfrm flipV="1">
            <a:off x="11522331" y="2172860"/>
            <a:ext cx="79915" cy="396000"/>
          </a:xfrm>
          <a:prstGeom prst="line">
            <a:avLst/>
          </a:prstGeom>
          <a:noFill/>
          <a:ln w="28575" cap="flat" cmpd="sng" algn="ctr">
            <a:solidFill>
              <a:srgbClr val="FD4739"/>
            </a:solidFill>
            <a:prstDash val="solid"/>
          </a:ln>
          <a:effectLst/>
        </p:spPr>
      </p:cxnSp>
      <p:cxnSp>
        <p:nvCxnSpPr>
          <p:cNvPr id="30" name="Straight Connector 29">
            <a:extLst>
              <a:ext uri="{FF2B5EF4-FFF2-40B4-BE49-F238E27FC236}">
                <a16:creationId xmlns:a16="http://schemas.microsoft.com/office/drawing/2014/main" xmlns="" id="{9BFDF04D-AD64-4F2E-B9AA-34BC3199B728}"/>
              </a:ext>
            </a:extLst>
          </p:cNvPr>
          <p:cNvCxnSpPr>
            <a:cxnSpLocks/>
          </p:cNvCxnSpPr>
          <p:nvPr/>
        </p:nvCxnSpPr>
        <p:spPr>
          <a:xfrm flipV="1">
            <a:off x="9185694" y="3844317"/>
            <a:ext cx="79915" cy="396000"/>
          </a:xfrm>
          <a:prstGeom prst="line">
            <a:avLst/>
          </a:prstGeom>
          <a:noFill/>
          <a:ln w="28575" cap="flat" cmpd="sng" algn="ctr">
            <a:solidFill>
              <a:srgbClr val="FD4739"/>
            </a:solidFill>
            <a:prstDash val="solid"/>
          </a:ln>
          <a:effectLst/>
        </p:spPr>
      </p:cxnSp>
      <p:grpSp>
        <p:nvGrpSpPr>
          <p:cNvPr id="32" name="Group 31">
            <a:extLst>
              <a:ext uri="{FF2B5EF4-FFF2-40B4-BE49-F238E27FC236}">
                <a16:creationId xmlns:a16="http://schemas.microsoft.com/office/drawing/2014/main" xmlns="" id="{59EAC177-33E8-4640-B3A2-566BDBD9D840}"/>
              </a:ext>
            </a:extLst>
          </p:cNvPr>
          <p:cNvGrpSpPr/>
          <p:nvPr/>
        </p:nvGrpSpPr>
        <p:grpSpPr>
          <a:xfrm>
            <a:off x="8775196" y="5863632"/>
            <a:ext cx="150624" cy="399194"/>
            <a:chOff x="6020688" y="3229403"/>
            <a:chExt cx="150624" cy="399194"/>
          </a:xfrm>
        </p:grpSpPr>
        <p:cxnSp>
          <p:nvCxnSpPr>
            <p:cNvPr id="33" name="Straight Connector 32">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4" name="Straight Connector 33">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cxnSp>
        <p:nvCxnSpPr>
          <p:cNvPr id="15" name="Straight Connector 14">
            <a:extLst>
              <a:ext uri="{FF2B5EF4-FFF2-40B4-BE49-F238E27FC236}">
                <a16:creationId xmlns:a16="http://schemas.microsoft.com/office/drawing/2014/main" xmlns="" id="{BA570411-5517-489A-A9EF-437BD69BE186}"/>
              </a:ext>
            </a:extLst>
          </p:cNvPr>
          <p:cNvCxnSpPr>
            <a:cxnSpLocks/>
          </p:cNvCxnSpPr>
          <p:nvPr/>
        </p:nvCxnSpPr>
        <p:spPr>
          <a:xfrm flipV="1">
            <a:off x="8412729" y="4553011"/>
            <a:ext cx="79915" cy="396000"/>
          </a:xfrm>
          <a:prstGeom prst="line">
            <a:avLst/>
          </a:prstGeom>
          <a:noFill/>
          <a:ln w="28575" cap="flat" cmpd="sng" algn="ctr">
            <a:solidFill>
              <a:srgbClr val="FD4739"/>
            </a:solidFill>
            <a:prstDash val="solid"/>
          </a:ln>
          <a:effectLst/>
        </p:spPr>
      </p:cxnSp>
      <p:cxnSp>
        <p:nvCxnSpPr>
          <p:cNvPr id="16" name="Straight Connector 15">
            <a:extLst>
              <a:ext uri="{FF2B5EF4-FFF2-40B4-BE49-F238E27FC236}">
                <a16:creationId xmlns:a16="http://schemas.microsoft.com/office/drawing/2014/main" xmlns="" id="{037950AC-1FF3-4123-B3EE-CC913FB1D863}"/>
              </a:ext>
            </a:extLst>
          </p:cNvPr>
          <p:cNvCxnSpPr>
            <a:cxnSpLocks/>
          </p:cNvCxnSpPr>
          <p:nvPr/>
        </p:nvCxnSpPr>
        <p:spPr>
          <a:xfrm flipV="1">
            <a:off x="9107566" y="5036582"/>
            <a:ext cx="79915" cy="396000"/>
          </a:xfrm>
          <a:prstGeom prst="line">
            <a:avLst/>
          </a:prstGeom>
          <a:noFill/>
          <a:ln w="28575" cap="flat" cmpd="sng" algn="ctr">
            <a:solidFill>
              <a:srgbClr val="FD4739"/>
            </a:solidFill>
            <a:prstDash val="solid"/>
          </a:ln>
          <a:effectLst/>
        </p:spPr>
      </p:cxnSp>
      <p:cxnSp>
        <p:nvCxnSpPr>
          <p:cNvPr id="21" name="Straight Connector 20">
            <a:extLst>
              <a:ext uri="{FF2B5EF4-FFF2-40B4-BE49-F238E27FC236}">
                <a16:creationId xmlns:a16="http://schemas.microsoft.com/office/drawing/2014/main" xmlns="" id="{D9540368-B934-4840-B04E-4DEA36CC3A12}"/>
              </a:ext>
            </a:extLst>
          </p:cNvPr>
          <p:cNvCxnSpPr>
            <a:cxnSpLocks/>
          </p:cNvCxnSpPr>
          <p:nvPr/>
        </p:nvCxnSpPr>
        <p:spPr>
          <a:xfrm flipV="1">
            <a:off x="10549867" y="2698026"/>
            <a:ext cx="79915" cy="396000"/>
          </a:xfrm>
          <a:prstGeom prst="line">
            <a:avLst/>
          </a:prstGeom>
          <a:noFill/>
          <a:ln w="28575" cap="flat" cmpd="sng" algn="ctr">
            <a:solidFill>
              <a:srgbClr val="FD4739"/>
            </a:solidFill>
            <a:prstDash val="solid"/>
          </a:ln>
          <a:effectLst/>
        </p:spPr>
      </p:cxnSp>
      <p:grpSp>
        <p:nvGrpSpPr>
          <p:cNvPr id="22" name="Group 21">
            <a:extLst>
              <a:ext uri="{FF2B5EF4-FFF2-40B4-BE49-F238E27FC236}">
                <a16:creationId xmlns:a16="http://schemas.microsoft.com/office/drawing/2014/main" xmlns="" id="{59EAC177-33E8-4640-B3A2-566BDBD9D840}"/>
              </a:ext>
            </a:extLst>
          </p:cNvPr>
          <p:cNvGrpSpPr/>
          <p:nvPr/>
        </p:nvGrpSpPr>
        <p:grpSpPr>
          <a:xfrm>
            <a:off x="7621310" y="2694832"/>
            <a:ext cx="150624" cy="399194"/>
            <a:chOff x="6020688" y="3229403"/>
            <a:chExt cx="150624" cy="399194"/>
          </a:xfrm>
        </p:grpSpPr>
        <p:cxnSp>
          <p:nvCxnSpPr>
            <p:cNvPr id="23" name="Straight Connector 22">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5" name="Straight Connector 24">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6" name="Group 25">
            <a:extLst>
              <a:ext uri="{FF2B5EF4-FFF2-40B4-BE49-F238E27FC236}">
                <a16:creationId xmlns:a16="http://schemas.microsoft.com/office/drawing/2014/main" xmlns="" id="{59EAC177-33E8-4640-B3A2-566BDBD9D840}"/>
              </a:ext>
            </a:extLst>
          </p:cNvPr>
          <p:cNvGrpSpPr/>
          <p:nvPr/>
        </p:nvGrpSpPr>
        <p:grpSpPr>
          <a:xfrm>
            <a:off x="8262105" y="3207677"/>
            <a:ext cx="150624" cy="399194"/>
            <a:chOff x="6020688" y="3229403"/>
            <a:chExt cx="150624" cy="399194"/>
          </a:xfrm>
        </p:grpSpPr>
        <p:cxnSp>
          <p:nvCxnSpPr>
            <p:cNvPr id="27" name="Straight Connector 26">
              <a:extLst>
                <a:ext uri="{FF2B5EF4-FFF2-40B4-BE49-F238E27FC236}">
                  <a16:creationId xmlns:a16="http://schemas.microsoft.com/office/drawing/2014/main" xmlns=""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8" name="Straight Connector 27">
              <a:extLst>
                <a:ext uri="{FF2B5EF4-FFF2-40B4-BE49-F238E27FC236}">
                  <a16:creationId xmlns:a16="http://schemas.microsoft.com/office/drawing/2014/main" xmlns=""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spTree>
    <p:extLst>
      <p:ext uri="{BB962C8B-B14F-4D97-AF65-F5344CB8AC3E}">
        <p14:creationId xmlns:p14="http://schemas.microsoft.com/office/powerpoint/2010/main" val="4071843412"/>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up)">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barn(inVertical)">
                                      <p:cBhvr>
                                        <p:cTn id="32" dur="500"/>
                                        <p:tgtEl>
                                          <p:spTgt spid="2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up)">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barn(inVertical)">
                                      <p:cBhvr>
                                        <p:cTn id="42" dur="500"/>
                                        <p:tgtEl>
                                          <p:spTgt spid="2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wipe(up)">
                                      <p:cBhvr>
                                        <p:cTn id="47" dur="500"/>
                                        <p:tgtEl>
                                          <p:spTgt spid="30"/>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wipe(up)">
                                      <p:cBhvr>
                                        <p:cTn id="52" dur="500"/>
                                        <p:tgtEl>
                                          <p:spTgt spid="15"/>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wipe(up)">
                                      <p:cBhvr>
                                        <p:cTn id="57" dur="500"/>
                                        <p:tgtEl>
                                          <p:spTgt spid="16"/>
                                        </p:tgtEl>
                                      </p:cBhvr>
                                    </p:animEffect>
                                  </p:childTnLst>
                                </p:cTn>
                              </p:par>
                            </p:childTnLst>
                          </p:cTn>
                        </p:par>
                      </p:childTnLst>
                    </p:cTn>
                  </p:par>
                  <p:par>
                    <p:cTn id="58" fill="hold">
                      <p:stCondLst>
                        <p:cond delay="indefinite"/>
                      </p:stCondLst>
                      <p:childTnLst>
                        <p:par>
                          <p:cTn id="59" fill="hold">
                            <p:stCondLst>
                              <p:cond delay="0"/>
                            </p:stCondLst>
                            <p:childTnLst>
                              <p:par>
                                <p:cTn id="60" presetID="16" presetClass="entr" presetSubtype="21" fill="hold" nodeType="clickEffect">
                                  <p:stCondLst>
                                    <p:cond delay="0"/>
                                  </p:stCondLst>
                                  <p:childTnLst>
                                    <p:set>
                                      <p:cBhvr>
                                        <p:cTn id="61" dur="1" fill="hold">
                                          <p:stCondLst>
                                            <p:cond delay="0"/>
                                          </p:stCondLst>
                                        </p:cTn>
                                        <p:tgtEl>
                                          <p:spTgt spid="32"/>
                                        </p:tgtEl>
                                        <p:attrNameLst>
                                          <p:attrName>style.visibility</p:attrName>
                                        </p:attrNameLst>
                                      </p:cBhvr>
                                      <p:to>
                                        <p:strVal val="visible"/>
                                      </p:to>
                                    </p:set>
                                    <p:animEffect transition="in" filter="barn(inVertical)">
                                      <p:cBhvr>
                                        <p:cTn id="6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descr="A picture containing text, toy, vector graphics&#10;&#10;Description automatically generated">
            <a:extLst>
              <a:ext uri="{FF2B5EF4-FFF2-40B4-BE49-F238E27FC236}">
                <a16:creationId xmlns:a16="http://schemas.microsoft.com/office/drawing/2014/main" xmlns="" id="{286365D1-0EBC-4A54-A55A-BD101FE276E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68884" y="2375853"/>
            <a:ext cx="3748015" cy="3510987"/>
          </a:xfrm>
          <a:prstGeom prst="rect">
            <a:avLst/>
          </a:prstGeom>
        </p:spPr>
      </p:pic>
      <p:grpSp>
        <p:nvGrpSpPr>
          <p:cNvPr id="29" name="Group 28">
            <a:extLst>
              <a:ext uri="{FF2B5EF4-FFF2-40B4-BE49-F238E27FC236}">
                <a16:creationId xmlns:a16="http://schemas.microsoft.com/office/drawing/2014/main" xmlns="" id="{4B2E9879-572C-4FD6-B4E3-1C79A1DBE705}"/>
              </a:ext>
            </a:extLst>
          </p:cNvPr>
          <p:cNvGrpSpPr/>
          <p:nvPr/>
        </p:nvGrpSpPr>
        <p:grpSpPr>
          <a:xfrm>
            <a:off x="6000767" y="1737621"/>
            <a:ext cx="4371142" cy="1043679"/>
            <a:chOff x="6410789" y="819970"/>
            <a:chExt cx="4322439" cy="1121761"/>
          </a:xfrm>
        </p:grpSpPr>
        <p:pic>
          <p:nvPicPr>
            <p:cNvPr id="30" name="Picture 29">
              <a:extLst>
                <a:ext uri="{FF2B5EF4-FFF2-40B4-BE49-F238E27FC236}">
                  <a16:creationId xmlns:a16="http://schemas.microsoft.com/office/drawing/2014/main" xmlns="" id="{C245FA60-0A39-4857-892A-4A3FD6266383}"/>
                </a:ext>
              </a:extLst>
            </p:cNvPr>
            <p:cNvPicPr>
              <a:picLocks noChangeAspect="1"/>
            </p:cNvPicPr>
            <p:nvPr/>
          </p:nvPicPr>
          <p:blipFill>
            <a:blip r:embed="rId3">
              <a:extLst>
                <a:ext uri="{BEBA8EAE-BF5A-486C-A8C5-ECC9F3942E4B}">
                  <a14:imgProps xmlns:a14="http://schemas.microsoft.com/office/drawing/2010/main">
                    <a14:imgLayer r:embed="rId4">
                      <a14:imgEffect>
                        <a14:artisticBlur/>
                      </a14:imgEffect>
                    </a14:imgLayer>
                  </a14:imgProps>
                </a:ext>
              </a:extLst>
            </a:blip>
            <a:stretch>
              <a:fillRect/>
            </a:stretch>
          </p:blipFill>
          <p:spPr>
            <a:xfrm>
              <a:off x="6410789" y="819970"/>
              <a:ext cx="4322439" cy="1121761"/>
            </a:xfrm>
            <a:prstGeom prst="rect">
              <a:avLst/>
            </a:prstGeom>
          </p:spPr>
        </p:pic>
        <p:sp>
          <p:nvSpPr>
            <p:cNvPr id="31" name="TextBox 30">
              <a:extLst>
                <a:ext uri="{FF2B5EF4-FFF2-40B4-BE49-F238E27FC236}">
                  <a16:creationId xmlns:a16="http://schemas.microsoft.com/office/drawing/2014/main" xmlns="" id="{2D6D0638-0345-47A8-93FA-1425E8205EBA}"/>
                </a:ext>
              </a:extLst>
            </p:cNvPr>
            <p:cNvSpPr txBox="1"/>
            <p:nvPr/>
          </p:nvSpPr>
          <p:spPr>
            <a:xfrm>
              <a:off x="6735044" y="915929"/>
              <a:ext cx="3440395" cy="926247"/>
            </a:xfrm>
            <a:prstGeom prst="rect">
              <a:avLst/>
            </a:prstGeom>
            <a:noFill/>
          </p:spPr>
          <p:txBody>
            <a:bodyPr wrap="square" rtlCol="0">
              <a:spAutoFit/>
            </a:bodyPr>
            <a:lstStyle/>
            <a:p>
              <a:pPr algn="ctr">
                <a:defRPr/>
              </a:pP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róc</a:t>
              </a:r>
              <a:r>
                <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rPr>
                <a:t> </a:t>
              </a: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rách</a:t>
              </a:r>
              <a:endPar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32" name="Group 31">
            <a:extLst>
              <a:ext uri="{FF2B5EF4-FFF2-40B4-BE49-F238E27FC236}">
                <a16:creationId xmlns:a16="http://schemas.microsoft.com/office/drawing/2014/main" xmlns="" id="{029A0396-6069-4625-84EC-01B4DAEB4E10}"/>
              </a:ext>
            </a:extLst>
          </p:cNvPr>
          <p:cNvGrpSpPr/>
          <p:nvPr/>
        </p:nvGrpSpPr>
        <p:grpSpPr>
          <a:xfrm>
            <a:off x="5972537" y="2902245"/>
            <a:ext cx="4399371" cy="1043679"/>
            <a:chOff x="6410789" y="2733385"/>
            <a:chExt cx="4322439" cy="1121761"/>
          </a:xfrm>
        </p:grpSpPr>
        <p:pic>
          <p:nvPicPr>
            <p:cNvPr id="33" name="Picture 32">
              <a:extLst>
                <a:ext uri="{FF2B5EF4-FFF2-40B4-BE49-F238E27FC236}">
                  <a16:creationId xmlns:a16="http://schemas.microsoft.com/office/drawing/2014/main" xmlns="" id="{56FAABD7-C216-4BC9-BD58-F9AE61E98CB1}"/>
                </a:ext>
              </a:extLst>
            </p:cNvPr>
            <p:cNvPicPr>
              <a:picLocks noChangeAspect="1"/>
            </p:cNvPicPr>
            <p:nvPr/>
          </p:nvPicPr>
          <p:blipFill>
            <a:blip r:embed="rId5">
              <a:extLst>
                <a:ext uri="{BEBA8EAE-BF5A-486C-A8C5-ECC9F3942E4B}">
                  <a14:imgProps xmlns:a14="http://schemas.microsoft.com/office/drawing/2010/main">
                    <a14:imgLayer r:embed="rId6">
                      <a14:imgEffect>
                        <a14:artisticBlur/>
                      </a14:imgEffect>
                    </a14:imgLayer>
                  </a14:imgProps>
                </a:ext>
              </a:extLst>
            </a:blip>
            <a:stretch>
              <a:fillRect/>
            </a:stretch>
          </p:blipFill>
          <p:spPr>
            <a:xfrm>
              <a:off x="6410789" y="2733385"/>
              <a:ext cx="4322439" cy="1121761"/>
            </a:xfrm>
            <a:prstGeom prst="rect">
              <a:avLst/>
            </a:prstGeom>
          </p:spPr>
        </p:pic>
        <p:sp>
          <p:nvSpPr>
            <p:cNvPr id="34" name="TextBox 33">
              <a:extLst>
                <a:ext uri="{FF2B5EF4-FFF2-40B4-BE49-F238E27FC236}">
                  <a16:creationId xmlns:a16="http://schemas.microsoft.com/office/drawing/2014/main" xmlns="" id="{102D20F3-22C3-40A2-9D6F-A961D0972D5B}"/>
                </a:ext>
              </a:extLst>
            </p:cNvPr>
            <p:cNvSpPr txBox="1"/>
            <p:nvPr/>
          </p:nvSpPr>
          <p:spPr>
            <a:xfrm>
              <a:off x="6735046" y="2868421"/>
              <a:ext cx="3440394" cy="926247"/>
            </a:xfrm>
            <a:prstGeom prst="rect">
              <a:avLst/>
            </a:prstGeom>
            <a:noFill/>
          </p:spPr>
          <p:txBody>
            <a:bodyPr wrap="square" rtlCol="0">
              <a:spAutoFit/>
            </a:bodyPr>
            <a:lstStyle/>
            <a:p>
              <a:pPr algn="ctr">
                <a:defRPr/>
              </a:pPr>
              <a:r>
                <a:rPr lang="en-US" sz="5000" b="1" dirty="0">
                  <a:solidFill>
                    <a:prstClr val="white"/>
                  </a:solidFill>
                  <a:latin typeface="Arial-Rounded" panose="020B0500000000000000" pitchFamily="34" charset="0"/>
                  <a:ea typeface="Arial-Rounded" panose="020B0500000000000000" pitchFamily="34" charset="0"/>
                  <a:cs typeface="Arial-Rounded" panose="020B0500000000000000" pitchFamily="34" charset="0"/>
                </a:rPr>
                <a:t>long </a:t>
              </a:r>
              <a:r>
                <a:rPr lang="en-US" sz="5000" b="1"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lanh</a:t>
              </a:r>
              <a:endParaRPr lang="en-US" sz="5000" b="1" dirty="0">
                <a:solidFill>
                  <a:prstClr val="white"/>
                </a:solidFill>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35" name="Group 34">
            <a:extLst>
              <a:ext uri="{FF2B5EF4-FFF2-40B4-BE49-F238E27FC236}">
                <a16:creationId xmlns:a16="http://schemas.microsoft.com/office/drawing/2014/main" xmlns="" id="{344CF430-274B-4F08-877B-DDA7046E8C31}"/>
              </a:ext>
            </a:extLst>
          </p:cNvPr>
          <p:cNvGrpSpPr/>
          <p:nvPr/>
        </p:nvGrpSpPr>
        <p:grpSpPr>
          <a:xfrm>
            <a:off x="6000767" y="4066869"/>
            <a:ext cx="4286750" cy="1043680"/>
            <a:chOff x="6404693" y="4731628"/>
            <a:chExt cx="4328535" cy="1121761"/>
          </a:xfrm>
        </p:grpSpPr>
        <p:pic>
          <p:nvPicPr>
            <p:cNvPr id="36" name="Picture 35">
              <a:extLst>
                <a:ext uri="{FF2B5EF4-FFF2-40B4-BE49-F238E27FC236}">
                  <a16:creationId xmlns:a16="http://schemas.microsoft.com/office/drawing/2014/main" xmlns="" id="{04A9D138-5DC3-4057-AC88-3BC187EE3656}"/>
                </a:ext>
              </a:extLst>
            </p:cNvPr>
            <p:cNvPicPr>
              <a:picLocks noChangeAspect="1"/>
            </p:cNvPicPr>
            <p:nvPr/>
          </p:nvPicPr>
          <p:blipFill>
            <a:blip r:embed="rId7">
              <a:duotone>
                <a:prstClr val="black"/>
                <a:srgbClr val="31AA44">
                  <a:tint val="45000"/>
                  <a:satMod val="400000"/>
                </a:srgbClr>
              </a:duotone>
              <a:extLst>
                <a:ext uri="{BEBA8EAE-BF5A-486C-A8C5-ECC9F3942E4B}">
                  <a14:imgProps xmlns:a14="http://schemas.microsoft.com/office/drawing/2010/main">
                    <a14:imgLayer r:embed="rId8">
                      <a14:imgEffect>
                        <a14:artisticBlur/>
                      </a14:imgEffect>
                    </a14:imgLayer>
                  </a14:imgProps>
                </a:ext>
              </a:extLst>
            </a:blip>
            <a:stretch>
              <a:fillRect/>
            </a:stretch>
          </p:blipFill>
          <p:spPr>
            <a:xfrm>
              <a:off x="6404693" y="4731628"/>
              <a:ext cx="4328535" cy="1121761"/>
            </a:xfrm>
            <a:prstGeom prst="rect">
              <a:avLst/>
            </a:prstGeom>
          </p:spPr>
        </p:pic>
        <p:sp>
          <p:nvSpPr>
            <p:cNvPr id="37" name="TextBox 36">
              <a:extLst>
                <a:ext uri="{FF2B5EF4-FFF2-40B4-BE49-F238E27FC236}">
                  <a16:creationId xmlns:a16="http://schemas.microsoft.com/office/drawing/2014/main" xmlns="" id="{D7A2E6E4-2C9D-4577-B939-C6C0071DCAF9}"/>
                </a:ext>
              </a:extLst>
            </p:cNvPr>
            <p:cNvSpPr txBox="1"/>
            <p:nvPr/>
          </p:nvSpPr>
          <p:spPr>
            <a:xfrm>
              <a:off x="6484427" y="4861621"/>
              <a:ext cx="4138688" cy="926246"/>
            </a:xfrm>
            <a:prstGeom prst="rect">
              <a:avLst/>
            </a:prstGeom>
            <a:noFill/>
          </p:spPr>
          <p:txBody>
            <a:bodyPr wrap="square" rtlCol="0">
              <a:spAutoFit/>
            </a:bodyPr>
            <a:lstStyle/>
            <a:p>
              <a:pPr algn="ctr">
                <a:defRPr/>
              </a:pP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đẫm</a:t>
              </a:r>
              <a:r>
                <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rPr>
                <a:t> </a:t>
              </a: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sương</a:t>
              </a:r>
              <a:endPar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8" name="Rectangle 37">
            <a:extLst>
              <a:ext uri="{FF2B5EF4-FFF2-40B4-BE49-F238E27FC236}">
                <a16:creationId xmlns:a16="http://schemas.microsoft.com/office/drawing/2014/main" xmlns="" id="{2B40B061-79D6-424D-BE55-1555590FF62D}"/>
              </a:ext>
            </a:extLst>
          </p:cNvPr>
          <p:cNvSpPr/>
          <p:nvPr/>
        </p:nvSpPr>
        <p:spPr>
          <a:xfrm>
            <a:off x="683399" y="1514079"/>
            <a:ext cx="3738524" cy="707886"/>
          </a:xfrm>
          <a:prstGeom prst="rect">
            <a:avLst/>
          </a:prstGeom>
        </p:spPr>
        <p:txBody>
          <a:bodyPr wrap="none">
            <a:spAutoFit/>
          </a:bodyPr>
          <a:lstStyle/>
          <a:p>
            <a:pPr algn="ctr">
              <a:defRPr/>
            </a:pPr>
            <a:r>
              <a:rPr lang="en-US" sz="4000" b="1" dirty="0" err="1">
                <a:solidFill>
                  <a:srgbClr val="002060"/>
                </a:solidFill>
                <a:latin typeface="Arial-Rounded" panose="020B0500000000000000" pitchFamily="34" charset="0"/>
                <a:ea typeface="Arial-Rounded" panose="020B0500000000000000" pitchFamily="34" charset="0"/>
                <a:cs typeface="Arial-Rounded" panose="020B0500000000000000" pitchFamily="34" charset="0"/>
              </a:rPr>
              <a:t>Luyện</a:t>
            </a:r>
            <a:r>
              <a:rPr lang="en-US" sz="40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 </a:t>
            </a:r>
            <a:r>
              <a:rPr lang="en-US" sz="4000" b="1" dirty="0" err="1">
                <a:solidFill>
                  <a:srgbClr val="002060"/>
                </a:solidFill>
                <a:latin typeface="Arial-Rounded" panose="020B0500000000000000" pitchFamily="34" charset="0"/>
                <a:ea typeface="Arial-Rounded" panose="020B0500000000000000" pitchFamily="34" charset="0"/>
                <a:cs typeface="Arial-Rounded" panose="020B0500000000000000" pitchFamily="34" charset="0"/>
              </a:rPr>
              <a:t>đọc</a:t>
            </a:r>
            <a:r>
              <a:rPr lang="en-US" sz="40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 </a:t>
            </a:r>
            <a:r>
              <a:rPr lang="en-US" sz="4000" b="1" dirty="0" err="1">
                <a:solidFill>
                  <a:srgbClr val="002060"/>
                </a:solidFill>
                <a:latin typeface="Arial-Rounded" panose="020B0500000000000000" pitchFamily="34" charset="0"/>
                <a:ea typeface="Arial-Rounded" panose="020B0500000000000000" pitchFamily="34" charset="0"/>
                <a:cs typeface="Arial-Rounded" panose="020B0500000000000000" pitchFamily="34" charset="0"/>
              </a:rPr>
              <a:t>từ</a:t>
            </a:r>
            <a:r>
              <a:rPr lang="en-US" sz="40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 </a:t>
            </a:r>
            <a:r>
              <a:rPr lang="en-US" sz="4000" b="1" dirty="0" err="1">
                <a:solidFill>
                  <a:srgbClr val="002060"/>
                </a:solidFill>
                <a:latin typeface="Arial-Rounded" panose="020B0500000000000000" pitchFamily="34" charset="0"/>
                <a:ea typeface="Arial-Rounded" panose="020B0500000000000000" pitchFamily="34" charset="0"/>
                <a:cs typeface="Arial-Rounded" panose="020B0500000000000000" pitchFamily="34" charset="0"/>
              </a:rPr>
              <a:t>khó</a:t>
            </a:r>
            <a:endParaRPr lang="en-US" sz="4000" b="1" dirty="0">
              <a:solidFill>
                <a:srgbClr val="338C8E"/>
              </a:solidFill>
              <a:latin typeface="Arial-Rounded" panose="020B0500000000000000" pitchFamily="34" charset="0"/>
              <a:ea typeface="Arial-Rounded" panose="020B0500000000000000" pitchFamily="34" charset="0"/>
              <a:cs typeface="Arial-Rounded" panose="020B0500000000000000" pitchFamily="34" charset="0"/>
            </a:endParaRPr>
          </a:p>
        </p:txBody>
      </p:sp>
      <p:grpSp>
        <p:nvGrpSpPr>
          <p:cNvPr id="39" name="Group 38">
            <a:extLst>
              <a:ext uri="{FF2B5EF4-FFF2-40B4-BE49-F238E27FC236}">
                <a16:creationId xmlns:a16="http://schemas.microsoft.com/office/drawing/2014/main" xmlns="" id="{BCDB1306-F760-468A-9567-CE95B4B768DE}"/>
              </a:ext>
            </a:extLst>
          </p:cNvPr>
          <p:cNvGrpSpPr/>
          <p:nvPr/>
        </p:nvGrpSpPr>
        <p:grpSpPr>
          <a:xfrm>
            <a:off x="5879347" y="502768"/>
            <a:ext cx="4492562" cy="1121761"/>
            <a:chOff x="6410789" y="819970"/>
            <a:chExt cx="4322439" cy="1121761"/>
          </a:xfrm>
        </p:grpSpPr>
        <p:pic>
          <p:nvPicPr>
            <p:cNvPr id="40" name="Picture 39">
              <a:extLst>
                <a:ext uri="{FF2B5EF4-FFF2-40B4-BE49-F238E27FC236}">
                  <a16:creationId xmlns:a16="http://schemas.microsoft.com/office/drawing/2014/main" xmlns="" id="{5F5E9D7D-9372-48BC-94AB-1FFBE1BDC7D2}"/>
                </a:ext>
              </a:extLst>
            </p:cNvPr>
            <p:cNvPicPr>
              <a:picLocks noChangeAspect="1"/>
            </p:cNvPicPr>
            <p:nvPr/>
          </p:nvPicPr>
          <p:blipFill>
            <a:blip r:embed="rId3">
              <a:duotone>
                <a:prstClr val="black"/>
                <a:srgbClr val="31AA44">
                  <a:tint val="45000"/>
                  <a:satMod val="400000"/>
                </a:srgbClr>
              </a:duotone>
              <a:extLst>
                <a:ext uri="{BEBA8EAE-BF5A-486C-A8C5-ECC9F3942E4B}">
                  <a14:imgProps xmlns:a14="http://schemas.microsoft.com/office/drawing/2010/main">
                    <a14:imgLayer r:embed="rId4">
                      <a14:imgEffect>
                        <a14:artisticBlur/>
                      </a14:imgEffect>
                    </a14:imgLayer>
                  </a14:imgProps>
                </a:ext>
              </a:extLst>
            </a:blip>
            <a:stretch>
              <a:fillRect/>
            </a:stretch>
          </p:blipFill>
          <p:spPr>
            <a:xfrm>
              <a:off x="6410789" y="819970"/>
              <a:ext cx="4322439" cy="1121761"/>
            </a:xfrm>
            <a:prstGeom prst="rect">
              <a:avLst/>
            </a:prstGeom>
          </p:spPr>
        </p:pic>
        <p:sp>
          <p:nvSpPr>
            <p:cNvPr id="41" name="TextBox 40">
              <a:extLst>
                <a:ext uri="{FF2B5EF4-FFF2-40B4-BE49-F238E27FC236}">
                  <a16:creationId xmlns:a16="http://schemas.microsoft.com/office/drawing/2014/main" xmlns="" id="{4BE13F64-3B82-468F-AD33-FD61DB6C0C28}"/>
                </a:ext>
              </a:extLst>
            </p:cNvPr>
            <p:cNvSpPr txBox="1"/>
            <p:nvPr/>
          </p:nvSpPr>
          <p:spPr>
            <a:xfrm>
              <a:off x="6735045" y="915929"/>
              <a:ext cx="3440395" cy="861774"/>
            </a:xfrm>
            <a:prstGeom prst="rect">
              <a:avLst/>
            </a:prstGeom>
            <a:noFill/>
          </p:spPr>
          <p:txBody>
            <a:bodyPr wrap="square" rtlCol="0">
              <a:spAutoFit/>
            </a:bodyPr>
            <a:lstStyle/>
            <a:p>
              <a:pPr algn="ctr">
                <a:defRPr/>
              </a:pP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trùng</a:t>
              </a:r>
              <a:r>
                <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rPr>
                <a:t> </a:t>
              </a: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điệp</a:t>
              </a:r>
              <a:endPar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endParaRPr>
            </a:p>
          </p:txBody>
        </p:sp>
      </p:grpSp>
    </p:spTree>
    <p:extLst>
      <p:ext uri="{BB962C8B-B14F-4D97-AF65-F5344CB8AC3E}">
        <p14:creationId xmlns:p14="http://schemas.microsoft.com/office/powerpoint/2010/main" val="3054880808"/>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p:tgtEl>
                                          <p:spTgt spid="39"/>
                                        </p:tgtEl>
                                        <p:attrNameLst>
                                          <p:attrName>ppt_x</p:attrName>
                                        </p:attrNameLst>
                                      </p:cBhvr>
                                      <p:tavLst>
                                        <p:tav tm="0">
                                          <p:val>
                                            <p:strVal val="#ppt_x-#ppt_w*1.125000"/>
                                          </p:val>
                                        </p:tav>
                                        <p:tav tm="100000">
                                          <p:val>
                                            <p:strVal val="#ppt_x"/>
                                          </p:val>
                                        </p:tav>
                                      </p:tavLst>
                                    </p:anim>
                                    <p:animEffect transition="in" filter="wipe(right)">
                                      <p:cBhvr>
                                        <p:cTn id="8" dur="500"/>
                                        <p:tgtEl>
                                          <p:spTgt spid="39"/>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nodeType="clickEffect">
                                  <p:stCondLst>
                                    <p:cond delay="0"/>
                                  </p:stCondLst>
                                  <p:childTnLst>
                                    <p:set>
                                      <p:cBhvr>
                                        <p:cTn id="12" dur="1" fill="hold">
                                          <p:stCondLst>
                                            <p:cond delay="0"/>
                                          </p:stCondLst>
                                        </p:cTn>
                                        <p:tgtEl>
                                          <p:spTgt spid="29"/>
                                        </p:tgtEl>
                                        <p:attrNameLst>
                                          <p:attrName>style.visibility</p:attrName>
                                        </p:attrNameLst>
                                      </p:cBhvr>
                                      <p:to>
                                        <p:strVal val="visible"/>
                                      </p:to>
                                    </p:set>
                                    <p:anim calcmode="lin" valueType="num">
                                      <p:cBhvr additive="base">
                                        <p:cTn id="13" dur="500"/>
                                        <p:tgtEl>
                                          <p:spTgt spid="29"/>
                                        </p:tgtEl>
                                        <p:attrNameLst>
                                          <p:attrName>ppt_x</p:attrName>
                                        </p:attrNameLst>
                                      </p:cBhvr>
                                      <p:tavLst>
                                        <p:tav tm="0">
                                          <p:val>
                                            <p:strVal val="#ppt_x-#ppt_w*1.125000"/>
                                          </p:val>
                                        </p:tav>
                                        <p:tav tm="100000">
                                          <p:val>
                                            <p:strVal val="#ppt_x"/>
                                          </p:val>
                                        </p:tav>
                                      </p:tavLst>
                                    </p:anim>
                                    <p:animEffect transition="in" filter="wipe(right)">
                                      <p:cBhvr>
                                        <p:cTn id="14" dur="500"/>
                                        <p:tgtEl>
                                          <p:spTgt spid="29"/>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8" fill="hold" nodeType="click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500"/>
                                        <p:tgtEl>
                                          <p:spTgt spid="32"/>
                                        </p:tgtEl>
                                        <p:attrNameLst>
                                          <p:attrName>ppt_x</p:attrName>
                                        </p:attrNameLst>
                                      </p:cBhvr>
                                      <p:tavLst>
                                        <p:tav tm="0">
                                          <p:val>
                                            <p:strVal val="#ppt_x-#ppt_w*1.125000"/>
                                          </p:val>
                                        </p:tav>
                                        <p:tav tm="100000">
                                          <p:val>
                                            <p:strVal val="#ppt_x"/>
                                          </p:val>
                                        </p:tav>
                                      </p:tavLst>
                                    </p:anim>
                                    <p:animEffect transition="in" filter="wipe(right)">
                                      <p:cBhvr>
                                        <p:cTn id="20" dur="500"/>
                                        <p:tgtEl>
                                          <p:spTgt spid="32"/>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8" fill="hold" nodeType="clickEffect">
                                  <p:stCondLst>
                                    <p:cond delay="0"/>
                                  </p:stCondLst>
                                  <p:childTnLst>
                                    <p:set>
                                      <p:cBhvr>
                                        <p:cTn id="24" dur="1" fill="hold">
                                          <p:stCondLst>
                                            <p:cond delay="0"/>
                                          </p:stCondLst>
                                        </p:cTn>
                                        <p:tgtEl>
                                          <p:spTgt spid="35"/>
                                        </p:tgtEl>
                                        <p:attrNameLst>
                                          <p:attrName>style.visibility</p:attrName>
                                        </p:attrNameLst>
                                      </p:cBhvr>
                                      <p:to>
                                        <p:strVal val="visible"/>
                                      </p:to>
                                    </p:set>
                                    <p:anim calcmode="lin" valueType="num">
                                      <p:cBhvr additive="base">
                                        <p:cTn id="25" dur="500"/>
                                        <p:tgtEl>
                                          <p:spTgt spid="35"/>
                                        </p:tgtEl>
                                        <p:attrNameLst>
                                          <p:attrName>ppt_x</p:attrName>
                                        </p:attrNameLst>
                                      </p:cBhvr>
                                      <p:tavLst>
                                        <p:tav tm="0">
                                          <p:val>
                                            <p:strVal val="#ppt_x-#ppt_w*1.125000"/>
                                          </p:val>
                                        </p:tav>
                                        <p:tav tm="100000">
                                          <p:val>
                                            <p:strVal val="#ppt_x"/>
                                          </p:val>
                                        </p:tav>
                                      </p:tavLst>
                                    </p:anim>
                                    <p:animEffect transition="in" filter="wipe(right)">
                                      <p:cBhvr>
                                        <p:cTn id="2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40">
            <a:extLst>
              <a:ext uri="{FF2B5EF4-FFF2-40B4-BE49-F238E27FC236}">
                <a16:creationId xmlns:a16="http://schemas.microsoft.com/office/drawing/2014/main" xmlns="" id="{0AA4D46F-CE84-4E46-9B72-D4546629EF37}"/>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3" name="TextBox 2">
            <a:extLst>
              <a:ext uri="{FF2B5EF4-FFF2-40B4-BE49-F238E27FC236}">
                <a16:creationId xmlns:a16="http://schemas.microsoft.com/office/drawing/2014/main" xmlns="" id="{F26C9CC0-57C8-4AE8-A178-E309C759912D}"/>
              </a:ext>
            </a:extLst>
          </p:cNvPr>
          <p:cNvSpPr txBox="1"/>
          <p:nvPr/>
        </p:nvSpPr>
        <p:spPr>
          <a:xfrm>
            <a:off x="3994876" y="326855"/>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Luyện</a:t>
            </a:r>
            <a:r>
              <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đọc</a:t>
            </a:r>
            <a:r>
              <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trong </a:t>
            </a: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nhóm</a:t>
            </a:r>
            <a:endPar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 name="Picture 3" descr="A picture containing icon&#10;&#10;Description automatically generated">
            <a:extLst>
              <a:ext uri="{FF2B5EF4-FFF2-40B4-BE49-F238E27FC236}">
                <a16:creationId xmlns:a16="http://schemas.microsoft.com/office/drawing/2014/main" xmlns="" id="{9D92DF4A-7399-4831-BB2A-ED4D1573D3C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5" name="Picture 4" descr="Icon&#10;&#10;Description automatically generated with medium confidence">
            <a:extLst>
              <a:ext uri="{FF2B5EF4-FFF2-40B4-BE49-F238E27FC236}">
                <a16:creationId xmlns:a16="http://schemas.microsoft.com/office/drawing/2014/main" xmlns="" id="{AF07A5FD-7DAC-4392-9F10-0062BEC30597}"/>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6" name="Picture 5" descr="A picture containing icon&#10;&#10;Description automatically generated">
            <a:extLst>
              <a:ext uri="{FF2B5EF4-FFF2-40B4-BE49-F238E27FC236}">
                <a16:creationId xmlns:a16="http://schemas.microsoft.com/office/drawing/2014/main" xmlns="" id="{193E68A0-E534-4934-80B4-EE2BE793422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grpSp>
        <p:nvGrpSpPr>
          <p:cNvPr id="7" name="Group 6">
            <a:extLst>
              <a:ext uri="{FF2B5EF4-FFF2-40B4-BE49-F238E27FC236}">
                <a16:creationId xmlns:a16="http://schemas.microsoft.com/office/drawing/2014/main" xmlns="" id="{5B9CD622-5419-42CB-9AD3-DAFD019C0258}"/>
              </a:ext>
            </a:extLst>
          </p:cNvPr>
          <p:cNvGrpSpPr/>
          <p:nvPr/>
        </p:nvGrpSpPr>
        <p:grpSpPr>
          <a:xfrm>
            <a:off x="1791579" y="2076005"/>
            <a:ext cx="8292221" cy="3562796"/>
            <a:chOff x="2650888" y="992979"/>
            <a:chExt cx="7445374" cy="3086150"/>
          </a:xfrm>
        </p:grpSpPr>
        <p:sp>
          <p:nvSpPr>
            <p:cNvPr id="8" name="Rectangle: Rounded Corners 7">
              <a:extLst>
                <a:ext uri="{FF2B5EF4-FFF2-40B4-BE49-F238E27FC236}">
                  <a16:creationId xmlns:a16="http://schemas.microsoft.com/office/drawing/2014/main" xmlns="" id="{5D10D888-FF77-4C76-9FB8-C6B96AACAF5B}"/>
                </a:ext>
              </a:extLst>
            </p:cNvPr>
            <p:cNvSpPr/>
            <p:nvPr/>
          </p:nvSpPr>
          <p:spPr>
            <a:xfrm>
              <a:off x="2650888" y="992979"/>
              <a:ext cx="7445374" cy="3086150"/>
            </a:xfrm>
            <a:prstGeom prst="roundRect">
              <a:avLst/>
            </a:prstGeom>
            <a:ln>
              <a:noFill/>
            </a:ln>
            <a:effectLst>
              <a:softEdge rad="317500"/>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等线" panose="020F0502020204030204"/>
                <a:ea typeface="+mn-ea"/>
                <a:cs typeface="+mn-cs"/>
              </a:endParaRPr>
            </a:p>
          </p:txBody>
        </p:sp>
        <p:pic>
          <p:nvPicPr>
            <p:cNvPr id="9" name="Picture 8">
              <a:extLst>
                <a:ext uri="{FF2B5EF4-FFF2-40B4-BE49-F238E27FC236}">
                  <a16:creationId xmlns:a16="http://schemas.microsoft.com/office/drawing/2014/main" xmlns="" id="{A1C78300-7E2A-4C99-A254-3A0332243400}"/>
                </a:ext>
              </a:extLst>
            </p:cNvPr>
            <p:cNvPicPr>
              <a:picLocks noChangeAspect="1"/>
            </p:cNvPicPr>
            <p:nvPr/>
          </p:nvPicPr>
          <p:blipFill>
            <a:blip r:embed="rId4"/>
            <a:stretch>
              <a:fillRect/>
            </a:stretch>
          </p:blipFill>
          <p:spPr>
            <a:xfrm>
              <a:off x="3638380" y="1357858"/>
              <a:ext cx="5572227" cy="2188654"/>
            </a:xfrm>
            <a:prstGeom prst="rect">
              <a:avLst/>
            </a:prstGeom>
          </p:spPr>
        </p:pic>
      </p:grpSp>
    </p:spTree>
    <p:extLst>
      <p:ext uri="{BB962C8B-B14F-4D97-AF65-F5344CB8AC3E}">
        <p14:creationId xmlns:p14="http://schemas.microsoft.com/office/powerpoint/2010/main" val="1500182683"/>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1000"/>
                                        <p:tgtEl>
                                          <p:spTgt spid="3"/>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6"/>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6"/>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6"/>
                                        </p:tgtEl>
                                      </p:cBhvr>
                                    </p:animEffect>
                                    <p:anim calcmode="lin" valueType="num">
                                      <p:cBhvr>
                                        <p:cTn id="18" dur="250"/>
                                        <p:tgtEl>
                                          <p:spTgt spid="6"/>
                                        </p:tgtEl>
                                        <p:attrNameLst>
                                          <p:attrName>ppt_x</p:attrName>
                                        </p:attrNameLst>
                                      </p:cBhvr>
                                      <p:tavLst>
                                        <p:tav tm="0">
                                          <p:val>
                                            <p:strVal val="ppt_x"/>
                                          </p:val>
                                        </p:tav>
                                        <p:tav tm="100000">
                                          <p:val>
                                            <p:strVal val="ppt_x"/>
                                          </p:val>
                                        </p:tav>
                                      </p:tavLst>
                                    </p:anim>
                                    <p:anim calcmode="lin" valueType="num">
                                      <p:cBhvr>
                                        <p:cTn id="19" dur="250"/>
                                        <p:tgtEl>
                                          <p:spTgt spid="6"/>
                                        </p:tgtEl>
                                        <p:attrNameLst>
                                          <p:attrName>ppt_y</p:attrName>
                                        </p:attrNameLst>
                                      </p:cBhvr>
                                      <p:tavLst>
                                        <p:tav tm="0">
                                          <p:val>
                                            <p:strVal val="ppt_y"/>
                                          </p:val>
                                        </p:tav>
                                        <p:tav tm="100000">
                                          <p:val>
                                            <p:strVal val="ppt_y+.1"/>
                                          </p:val>
                                        </p:tav>
                                      </p:tavLst>
                                    </p:anim>
                                    <p:set>
                                      <p:cBhvr>
                                        <p:cTn id="20" dur="1" fill="hold">
                                          <p:stCondLst>
                                            <p:cond delay="249"/>
                                          </p:stCondLst>
                                        </p:cTn>
                                        <p:tgtEl>
                                          <p:spTgt spid="6"/>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circle(in)">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xmlns=""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xmlns=""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 xmlns:ask="http://schemas.microsoft.com/office/drawing/2018/sketchyshape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xmlns="" id="{AE3685E5-C149-4C9E-8FB1-B72A3B1FCD77}"/>
                </a:ext>
              </a:extLst>
            </p:cNvPr>
            <p:cNvSpPr txBox="1"/>
            <p:nvPr/>
          </p:nvSpPr>
          <p:spPr>
            <a:xfrm>
              <a:off x="482427" y="1706692"/>
              <a:ext cx="11076957" cy="4899452"/>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(Vũ Hùng)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xmlns=""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xmlns="" id="{9B73A9CC-FB0E-4B66-81DE-8DFC3D00E472}"/>
              </a:ext>
            </a:extLst>
          </p:cNvPr>
          <p:cNvSpPr txBox="1"/>
          <p:nvPr/>
        </p:nvSpPr>
        <p:spPr>
          <a:xfrm>
            <a:off x="3994874" y="163729"/>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b="1" dirty="0" err="1">
                <a:solidFill>
                  <a:srgbClr val="E14F48"/>
                </a:solidFill>
                <a:latin typeface="Calibri" panose="020F0502020204030204" pitchFamily="34" charset="0"/>
                <a:cs typeface="Calibri" panose="020F0502020204030204" pitchFamily="34" charset="0"/>
              </a:rPr>
              <a:t>Đọc</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theo</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nhóm</a:t>
            </a:r>
            <a:endParaRPr kumimoji="0" lang="en-US" sz="44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xmlns=""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xmlns=""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xmlns=""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xmlns="" id="{224DBA12-5E0F-4F72-9623-11CB680F646C}"/>
              </a:ext>
            </a:extLst>
          </p:cNvPr>
          <p:cNvSpPr txBox="1"/>
          <p:nvPr/>
        </p:nvSpPr>
        <p:spPr>
          <a:xfrm>
            <a:off x="3819611" y="1018472"/>
            <a:ext cx="4607633"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310370508"/>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sz="4800"/>
          </a:p>
        </p:txBody>
      </p:sp>
      <p:sp>
        <p:nvSpPr>
          <p:cNvPr id="3" name="Content Placeholder 2"/>
          <p:cNvSpPr>
            <a:spLocks noGrp="1"/>
          </p:cNvSpPr>
          <p:nvPr>
            <p:ph idx="1"/>
          </p:nvPr>
        </p:nvSpPr>
        <p:spPr/>
        <p:txBody>
          <a:bodyPr/>
          <a:lstStyle/>
          <a:p>
            <a:endParaRPr lang="en-US" sz="4800"/>
          </a:p>
        </p:txBody>
      </p:sp>
      <p:pic>
        <p:nvPicPr>
          <p:cNvPr id="1029" name="Picture 5" descr="C:\Users\HP\Desktop\37996442.jpg"/>
          <p:cNvPicPr>
            <a:picLocks noChangeAspect="1" noChangeArrowheads="1"/>
          </p:cNvPicPr>
          <p:nvPr/>
        </p:nvPicPr>
        <p:blipFill>
          <a:blip r:embed="rId4">
            <a:extLst>
              <a:ext uri="{BEBA8EAE-BF5A-486C-A8C5-ECC9F3942E4B}">
                <a14:imgProps xmlns:a14="http://schemas.microsoft.com/office/drawing/2010/main">
                  <a14:imgLayer r:embed="rId5">
                    <a14:imgEffect>
                      <a14:backgroundRemoval t="0" b="90000" l="9400" r="90000">
                        <a14:foregroundMark x1="51100" y1="8056" x2="55200" y2="7593"/>
                      </a14:backgroundRemoval>
                    </a14:imgEffect>
                  </a14:imgLayer>
                </a14:imgProps>
              </a:ext>
              <a:ext uri="{28A0092B-C50C-407E-A947-70E740481C1C}">
                <a14:useLocalDpi xmlns:a14="http://schemas.microsoft.com/office/drawing/2010/main" val="0"/>
              </a:ext>
            </a:extLst>
          </a:blip>
          <a:srcRect/>
          <a:stretch>
            <a:fillRect/>
          </a:stretch>
        </p:blipFill>
        <p:spPr bwMode="auto">
          <a:xfrm>
            <a:off x="9137650" y="6527292"/>
            <a:ext cx="5245100" cy="5664708"/>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C:\Users\HP\Desktop\10153417.jpg"/>
          <p:cNvPicPr>
            <a:picLocks noChangeAspect="1" noChangeArrowheads="1"/>
          </p:cNvPicPr>
          <p:nvPr/>
        </p:nvPicPr>
        <p:blipFill rotWithShape="1">
          <a:blip r:embed="rId6">
            <a:extLst>
              <a:ext uri="{28A0092B-C50C-407E-A947-70E740481C1C}">
                <a14:useLocalDpi xmlns:a14="http://schemas.microsoft.com/office/drawing/2010/main" val="0"/>
              </a:ext>
            </a:extLst>
          </a:blip>
          <a:srcRect b="10834"/>
          <a:stretch/>
        </p:blipFill>
        <p:spPr bwMode="auto">
          <a:xfrm>
            <a:off x="-1100504" y="-1695449"/>
            <a:ext cx="16326766" cy="11355266"/>
          </a:xfrm>
          <a:prstGeom prst="rect">
            <a:avLst/>
          </a:prstGeom>
          <a:noFill/>
          <a:extLst>
            <a:ext uri="{909E8E84-426E-40DD-AFC4-6F175D3DCCD1}">
              <a14:hiddenFill xmlns:a14="http://schemas.microsoft.com/office/drawing/2010/main">
                <a:solidFill>
                  <a:srgbClr val="FFFFFF"/>
                </a:solidFill>
              </a14:hiddenFill>
            </a:ext>
          </a:extLst>
        </p:spPr>
      </p:pic>
      <p:sp>
        <p:nvSpPr>
          <p:cNvPr id="9" name="ô 6"/>
          <p:cNvSpPr/>
          <p:nvPr/>
        </p:nvSpPr>
        <p:spPr>
          <a:xfrm>
            <a:off x="527920" y="1714500"/>
            <a:ext cx="2234330" cy="2077184"/>
          </a:xfrm>
          <a:prstGeom prst="rect">
            <a:avLst/>
          </a:prstGeom>
          <a:solidFill>
            <a:srgbClr val="FF0000"/>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6 SVNStella" pitchFamily="2" charset="0"/>
                <a:ea typeface="+mn-ea"/>
                <a:cs typeface="+mn-cs"/>
              </a:rPr>
              <a:t>Giải</a:t>
            </a:r>
            <a:endParaRPr kumimoji="0" lang="en-US" sz="4800" b="0" i="0" u="none" strike="noStrike" kern="1200" cap="none" spc="0" normalizeH="0" baseline="0" noProof="0" dirty="0">
              <a:ln>
                <a:noFill/>
              </a:ln>
              <a:solidFill>
                <a:prstClr val="white"/>
              </a:solidFill>
              <a:effectLst/>
              <a:uLnTx/>
              <a:uFillTx/>
              <a:latin typeface="#9Slide06 SVNStella" pitchFamily="2" charset="0"/>
              <a:ea typeface="+mn-ea"/>
              <a:cs typeface="+mn-cs"/>
            </a:endParaRPr>
          </a:p>
        </p:txBody>
      </p:sp>
      <p:sp>
        <p:nvSpPr>
          <p:cNvPr id="10" name="ô 10"/>
          <p:cNvSpPr/>
          <p:nvPr/>
        </p:nvSpPr>
        <p:spPr>
          <a:xfrm>
            <a:off x="3595779" y="1714501"/>
            <a:ext cx="2043021" cy="2077183"/>
          </a:xfrm>
          <a:prstGeom prst="rect">
            <a:avLst/>
          </a:prstGeom>
          <a:solidFill>
            <a:srgbClr val="7030A0"/>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6 SVNStella" pitchFamily="2" charset="0"/>
                <a:ea typeface="+mn-ea"/>
                <a:cs typeface="+mn-cs"/>
              </a:rPr>
              <a:t>Cứu</a:t>
            </a:r>
            <a:endParaRPr kumimoji="0" lang="en-US" sz="4800" b="0" i="0" u="none" strike="noStrike" kern="1200" cap="none" spc="0" normalizeH="0" baseline="0" noProof="0" dirty="0">
              <a:ln>
                <a:noFill/>
              </a:ln>
              <a:solidFill>
                <a:prstClr val="white"/>
              </a:solidFill>
              <a:effectLst/>
              <a:uLnTx/>
              <a:uFillTx/>
              <a:latin typeface="#9Slide06 SVNStella" pitchFamily="2" charset="0"/>
              <a:ea typeface="+mn-ea"/>
              <a:cs typeface="+mn-cs"/>
            </a:endParaRPr>
          </a:p>
        </p:txBody>
      </p:sp>
      <p:sp>
        <p:nvSpPr>
          <p:cNvPr id="11" name="ô 9"/>
          <p:cNvSpPr/>
          <p:nvPr/>
        </p:nvSpPr>
        <p:spPr>
          <a:xfrm>
            <a:off x="9410700" y="1714502"/>
            <a:ext cx="2349500" cy="2077184"/>
          </a:xfrm>
          <a:prstGeom prst="rect">
            <a:avLst/>
          </a:prstGeom>
          <a:solidFill>
            <a:srgbClr val="00B050"/>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6 SVNStella" pitchFamily="2" charset="0"/>
                <a:ea typeface="+mn-ea"/>
                <a:cs typeface="+mn-cs"/>
              </a:rPr>
              <a:t>Xanh</a:t>
            </a:r>
            <a:endParaRPr kumimoji="0" lang="en-US" sz="4800" b="0" i="0" u="none" strike="noStrike" kern="1200" cap="none" spc="0" normalizeH="0" baseline="0" noProof="0" dirty="0">
              <a:ln>
                <a:noFill/>
              </a:ln>
              <a:solidFill>
                <a:prstClr val="white"/>
              </a:solidFill>
              <a:effectLst/>
              <a:uLnTx/>
              <a:uFillTx/>
              <a:latin typeface="#9Slide06 SVNStella" pitchFamily="2" charset="0"/>
              <a:ea typeface="+mn-ea"/>
              <a:cs typeface="+mn-cs"/>
            </a:endParaRPr>
          </a:p>
        </p:txBody>
      </p:sp>
      <p:sp>
        <p:nvSpPr>
          <p:cNvPr id="12" name="ô 11"/>
          <p:cNvSpPr/>
          <p:nvPr/>
        </p:nvSpPr>
        <p:spPr>
          <a:xfrm>
            <a:off x="6345329" y="1714501"/>
            <a:ext cx="2493871" cy="2077183"/>
          </a:xfrm>
          <a:prstGeom prst="rect">
            <a:avLst/>
          </a:prstGeom>
          <a:solidFill>
            <a:schemeClr val="accent1">
              <a:lumMod val="90000"/>
              <a:lumOff val="10000"/>
            </a:schemeClr>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6 SVNStella" pitchFamily="2" charset="0"/>
                <a:ea typeface="+mn-ea"/>
                <a:cs typeface="+mn-cs"/>
              </a:rPr>
              <a:t>Rừng</a:t>
            </a:r>
            <a:endParaRPr kumimoji="0" lang="en-US" sz="4800" b="0" i="0" u="none" strike="noStrike" kern="1200" cap="none" spc="0" normalizeH="0" baseline="0" noProof="0" dirty="0">
              <a:ln>
                <a:noFill/>
              </a:ln>
              <a:solidFill>
                <a:prstClr val="white"/>
              </a:solidFill>
              <a:effectLst/>
              <a:uLnTx/>
              <a:uFillTx/>
              <a:latin typeface="#9Slide06 SVNStella" pitchFamily="2" charset="0"/>
              <a:ea typeface="+mn-ea"/>
              <a:cs typeface="+mn-cs"/>
            </a:endParaRPr>
          </a:p>
        </p:txBody>
      </p:sp>
      <p:sp>
        <p:nvSpPr>
          <p:cNvPr id="4" name="Rounded Rectangle 3"/>
          <p:cNvSpPr/>
          <p:nvPr/>
        </p:nvSpPr>
        <p:spPr>
          <a:xfrm>
            <a:off x="4878479" y="4591050"/>
            <a:ext cx="2713785" cy="971549"/>
          </a:xfrm>
          <a:prstGeom prst="round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scene3d>
              <a:camera prst="obliqueTopLef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Chơi</a:t>
            </a:r>
            <a:endParaRPr kumimoji="0" lang="en-US" sz="4800" b="0" i="0" u="none" strike="noStrike" kern="1200" cap="none" spc="0" normalizeH="0" baseline="0" noProof="0" dirty="0">
              <a:ln>
                <a:noFill/>
              </a:ln>
              <a:solidFill>
                <a:prstClr val="white"/>
              </a:solidFill>
              <a:effectLst/>
              <a:uLnTx/>
              <a:uFillTx/>
              <a:latin typeface="#9Slide03 AmpleSoft Bold" pitchFamily="2" charset="0"/>
              <a:ea typeface="+mn-ea"/>
              <a:cs typeface="+mn-cs"/>
            </a:endParaRPr>
          </a:p>
        </p:txBody>
      </p:sp>
      <p:pic>
        <p:nvPicPr>
          <p:cNvPr id="13" name="口哨欢快儿童旅行视频儿童节配乐">
            <a:hlinkClick r:id="" action="ppaction://media"/>
            <a:extLst>
              <a:ext uri="{FF2B5EF4-FFF2-40B4-BE49-F238E27FC236}">
                <a16:creationId xmlns:a16="http://schemas.microsoft.com/office/drawing/2014/main" xmlns="" id="{84AC020A-4CCF-46E4-BD04-08D3BD3B0114}"/>
              </a:ext>
            </a:extLst>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304800" y="0"/>
            <a:ext cx="609600" cy="609600"/>
          </a:xfrm>
          <a:prstGeom prst="rect">
            <a:avLst/>
          </a:prstGeom>
        </p:spPr>
      </p:pic>
    </p:spTree>
    <p:extLst>
      <p:ext uri="{BB962C8B-B14F-4D97-AF65-F5344CB8AC3E}">
        <p14:creationId xmlns:p14="http://schemas.microsoft.com/office/powerpoint/2010/main" val="3533723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13"/>
                                        </p:tgtEl>
                                      </p:cBhvr>
                                    </p:cmd>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iterate type="lt">
                                    <p:tmPct val="0"/>
                                  </p:iterate>
                                  <p:childTnLst>
                                    <p:set>
                                      <p:cBhvr>
                                        <p:cTn id="10" dur="1" fill="hold">
                                          <p:stCondLst>
                                            <p:cond delay="0"/>
                                          </p:stCondLst>
                                        </p:cTn>
                                        <p:tgtEl>
                                          <p:spTgt spid="9"/>
                                        </p:tgtEl>
                                        <p:attrNameLst>
                                          <p:attrName>style.visibility</p:attrName>
                                        </p:attrNameLst>
                                      </p:cBhvr>
                                      <p:to>
                                        <p:strVal val="visible"/>
                                      </p:to>
                                    </p:set>
                                    <p:animEffect transition="in" filter="fade">
                                      <p:cBhvr>
                                        <p:cTn id="11" dur="1000"/>
                                        <p:tgtEl>
                                          <p:spTgt spid="9"/>
                                        </p:tgtEl>
                                      </p:cBhvr>
                                    </p:animEffect>
                                    <p:anim calcmode="lin" valueType="num">
                                      <p:cBhvr>
                                        <p:cTn id="12" dur="1000" fill="hold"/>
                                        <p:tgtEl>
                                          <p:spTgt spid="9"/>
                                        </p:tgtEl>
                                        <p:attrNameLst>
                                          <p:attrName>ppt_x</p:attrName>
                                        </p:attrNameLst>
                                      </p:cBhvr>
                                      <p:tavLst>
                                        <p:tav tm="0">
                                          <p:val>
                                            <p:strVal val="#ppt_x"/>
                                          </p:val>
                                        </p:tav>
                                        <p:tav tm="100000">
                                          <p:val>
                                            <p:strVal val="#ppt_x"/>
                                          </p:val>
                                        </p:tav>
                                      </p:tavLst>
                                    </p:anim>
                                    <p:anim calcmode="lin" valueType="num">
                                      <p:cBhvr>
                                        <p:cTn id="1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iterate type="lt">
                                    <p:tmPct val="0"/>
                                  </p:iterate>
                                  <p:childTnLst>
                                    <p:set>
                                      <p:cBhvr>
                                        <p:cTn id="17" dur="1" fill="hold">
                                          <p:stCondLst>
                                            <p:cond delay="0"/>
                                          </p:stCondLst>
                                        </p:cTn>
                                        <p:tgtEl>
                                          <p:spTgt spid="10"/>
                                        </p:tgtEl>
                                        <p:attrNameLst>
                                          <p:attrName>style.visibility</p:attrName>
                                        </p:attrNameLst>
                                      </p:cBhvr>
                                      <p:to>
                                        <p:strVal val="visible"/>
                                      </p:to>
                                    </p:set>
                                    <p:animEffect transition="in" filter="fade">
                                      <p:cBhvr>
                                        <p:cTn id="18" dur="1000"/>
                                        <p:tgtEl>
                                          <p:spTgt spid="10"/>
                                        </p:tgtEl>
                                      </p:cBhvr>
                                    </p:animEffect>
                                    <p:anim calcmode="lin" valueType="num">
                                      <p:cBhvr>
                                        <p:cTn id="19" dur="1000" fill="hold"/>
                                        <p:tgtEl>
                                          <p:spTgt spid="10"/>
                                        </p:tgtEl>
                                        <p:attrNameLst>
                                          <p:attrName>ppt_x</p:attrName>
                                        </p:attrNameLst>
                                      </p:cBhvr>
                                      <p:tavLst>
                                        <p:tav tm="0">
                                          <p:val>
                                            <p:strVal val="#ppt_x"/>
                                          </p:val>
                                        </p:tav>
                                        <p:tav tm="100000">
                                          <p:val>
                                            <p:strVal val="#ppt_x"/>
                                          </p:val>
                                        </p:tav>
                                      </p:tavLst>
                                    </p:anim>
                                    <p:anim calcmode="lin" valueType="num">
                                      <p:cBhvr>
                                        <p:cTn id="2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iterate type="lt">
                                    <p:tmPct val="0"/>
                                  </p:iterate>
                                  <p:childTnLst>
                                    <p:set>
                                      <p:cBhvr>
                                        <p:cTn id="24" dur="1" fill="hold">
                                          <p:stCondLst>
                                            <p:cond delay="0"/>
                                          </p:stCondLst>
                                        </p:cTn>
                                        <p:tgtEl>
                                          <p:spTgt spid="12"/>
                                        </p:tgtEl>
                                        <p:attrNameLst>
                                          <p:attrName>style.visibility</p:attrName>
                                        </p:attrNameLst>
                                      </p:cBhvr>
                                      <p:to>
                                        <p:strVal val="visible"/>
                                      </p:to>
                                    </p:set>
                                    <p:animEffect transition="in" filter="fade">
                                      <p:cBhvr>
                                        <p:cTn id="25" dur="1000"/>
                                        <p:tgtEl>
                                          <p:spTgt spid="12"/>
                                        </p:tgtEl>
                                      </p:cBhvr>
                                    </p:animEffect>
                                    <p:anim calcmode="lin" valueType="num">
                                      <p:cBhvr>
                                        <p:cTn id="26" dur="1000" fill="hold"/>
                                        <p:tgtEl>
                                          <p:spTgt spid="12"/>
                                        </p:tgtEl>
                                        <p:attrNameLst>
                                          <p:attrName>ppt_x</p:attrName>
                                        </p:attrNameLst>
                                      </p:cBhvr>
                                      <p:tavLst>
                                        <p:tav tm="0">
                                          <p:val>
                                            <p:strVal val="#ppt_x"/>
                                          </p:val>
                                        </p:tav>
                                        <p:tav tm="100000">
                                          <p:val>
                                            <p:strVal val="#ppt_x"/>
                                          </p:val>
                                        </p:tav>
                                      </p:tavLst>
                                    </p:anim>
                                    <p:anim calcmode="lin" valueType="num">
                                      <p:cBhvr>
                                        <p:cTn id="27"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grpId="0" nodeType="clickEffect">
                                  <p:stCondLst>
                                    <p:cond delay="0"/>
                                  </p:stCondLst>
                                  <p:iterate type="lt">
                                    <p:tmPct val="0"/>
                                  </p:iterate>
                                  <p:childTnLst>
                                    <p:set>
                                      <p:cBhvr>
                                        <p:cTn id="31" dur="1" fill="hold">
                                          <p:stCondLst>
                                            <p:cond delay="0"/>
                                          </p:stCondLst>
                                        </p:cTn>
                                        <p:tgtEl>
                                          <p:spTgt spid="11"/>
                                        </p:tgtEl>
                                        <p:attrNameLst>
                                          <p:attrName>style.visibility</p:attrName>
                                        </p:attrNameLst>
                                      </p:cBhvr>
                                      <p:to>
                                        <p:strVal val="visible"/>
                                      </p:to>
                                    </p:set>
                                    <p:animEffect transition="in" filter="fade">
                                      <p:cBhvr>
                                        <p:cTn id="32" dur="1000"/>
                                        <p:tgtEl>
                                          <p:spTgt spid="11"/>
                                        </p:tgtEl>
                                      </p:cBhvr>
                                    </p:animEffect>
                                    <p:anim calcmode="lin" valueType="num">
                                      <p:cBhvr>
                                        <p:cTn id="33" dur="1000" fill="hold"/>
                                        <p:tgtEl>
                                          <p:spTgt spid="11"/>
                                        </p:tgtEl>
                                        <p:attrNameLst>
                                          <p:attrName>ppt_x</p:attrName>
                                        </p:attrNameLst>
                                      </p:cBhvr>
                                      <p:tavLst>
                                        <p:tav tm="0">
                                          <p:val>
                                            <p:strVal val="#ppt_x"/>
                                          </p:val>
                                        </p:tav>
                                        <p:tav tm="100000">
                                          <p:val>
                                            <p:strVal val="#ppt_x"/>
                                          </p:val>
                                        </p:tav>
                                      </p:tavLst>
                                    </p:anim>
                                    <p:anim calcmode="lin" valueType="num">
                                      <p:cBhvr>
                                        <p:cTn id="34" dur="1000" fill="hold"/>
                                        <p:tgtEl>
                                          <p:spTgt spid="11"/>
                                        </p:tgtEl>
                                        <p:attrNameLst>
                                          <p:attrName>ppt_y</p:attrName>
                                        </p:attrNameLst>
                                      </p:cBhvr>
                                      <p:tavLst>
                                        <p:tav tm="0">
                                          <p:val>
                                            <p:strVal val="#ppt_y+.1"/>
                                          </p:val>
                                        </p:tav>
                                        <p:tav tm="100000">
                                          <p:val>
                                            <p:strVal val="#ppt_y"/>
                                          </p:val>
                                        </p:tav>
                                      </p:tavLst>
                                    </p:anim>
                                  </p:childTnLst>
                                </p:cTn>
                              </p:par>
                            </p:childTnLst>
                          </p:cTn>
                        </p:par>
                        <p:par>
                          <p:cTn id="35" fill="hold">
                            <p:stCondLst>
                              <p:cond delay="1000"/>
                            </p:stCondLst>
                            <p:childTnLst>
                              <p:par>
                                <p:cTn id="36" presetID="34" presetClass="emph" presetSubtype="0" repeatCount="indefinite" fill="hold" grpId="1" nodeType="afterEffect">
                                  <p:stCondLst>
                                    <p:cond delay="0"/>
                                  </p:stCondLst>
                                  <p:iterate type="lt">
                                    <p:tmPct val="10000"/>
                                  </p:iterate>
                                  <p:childTnLst>
                                    <p:animMotion origin="layout" path="M 0.0 0.0 L 0.0 -0.07213" pathEditMode="relative" ptsTypes="">
                                      <p:cBhvr>
                                        <p:cTn id="37" dur="500" accel="50000" decel="50000" autoRev="1" fill="hold">
                                          <p:stCondLst>
                                            <p:cond delay="0"/>
                                          </p:stCondLst>
                                        </p:cTn>
                                        <p:tgtEl>
                                          <p:spTgt spid="9"/>
                                        </p:tgtEl>
                                        <p:attrNameLst>
                                          <p:attrName>ppt_x</p:attrName>
                                          <p:attrName>ppt_y</p:attrName>
                                        </p:attrNameLst>
                                      </p:cBhvr>
                                    </p:animMotion>
                                    <p:animRot by="1500000">
                                      <p:cBhvr>
                                        <p:cTn id="38" dur="250" fill="hold">
                                          <p:stCondLst>
                                            <p:cond delay="0"/>
                                          </p:stCondLst>
                                        </p:cTn>
                                        <p:tgtEl>
                                          <p:spTgt spid="9"/>
                                        </p:tgtEl>
                                        <p:attrNameLst>
                                          <p:attrName>r</p:attrName>
                                        </p:attrNameLst>
                                      </p:cBhvr>
                                    </p:animRot>
                                    <p:animRot by="-1500000">
                                      <p:cBhvr>
                                        <p:cTn id="39" dur="250" fill="hold">
                                          <p:stCondLst>
                                            <p:cond delay="250"/>
                                          </p:stCondLst>
                                        </p:cTn>
                                        <p:tgtEl>
                                          <p:spTgt spid="9"/>
                                        </p:tgtEl>
                                        <p:attrNameLst>
                                          <p:attrName>r</p:attrName>
                                        </p:attrNameLst>
                                      </p:cBhvr>
                                    </p:animRot>
                                    <p:animRot by="-1500000">
                                      <p:cBhvr>
                                        <p:cTn id="40" dur="250" fill="hold">
                                          <p:stCondLst>
                                            <p:cond delay="500"/>
                                          </p:stCondLst>
                                        </p:cTn>
                                        <p:tgtEl>
                                          <p:spTgt spid="9"/>
                                        </p:tgtEl>
                                        <p:attrNameLst>
                                          <p:attrName>r</p:attrName>
                                        </p:attrNameLst>
                                      </p:cBhvr>
                                    </p:animRot>
                                    <p:animRot by="1500000">
                                      <p:cBhvr>
                                        <p:cTn id="41" dur="250" fill="hold">
                                          <p:stCondLst>
                                            <p:cond delay="750"/>
                                          </p:stCondLst>
                                        </p:cTn>
                                        <p:tgtEl>
                                          <p:spTgt spid="9"/>
                                        </p:tgtEl>
                                        <p:attrNameLst>
                                          <p:attrName>r</p:attrName>
                                        </p:attrNameLst>
                                      </p:cBhvr>
                                    </p:animRot>
                                  </p:childTnLst>
                                </p:cTn>
                              </p:par>
                              <p:par>
                                <p:cTn id="42" presetID="34" presetClass="emph" presetSubtype="0" repeatCount="indefinite" fill="hold" grpId="1" nodeType="withEffect">
                                  <p:stCondLst>
                                    <p:cond delay="0"/>
                                  </p:stCondLst>
                                  <p:iterate type="lt">
                                    <p:tmPct val="10000"/>
                                  </p:iterate>
                                  <p:childTnLst>
                                    <p:animMotion origin="layout" path="M 0.0 0.0 L 0.0 -0.07213" pathEditMode="relative" ptsTypes="">
                                      <p:cBhvr>
                                        <p:cTn id="43" dur="500" accel="50000" decel="50000" autoRev="1" fill="hold">
                                          <p:stCondLst>
                                            <p:cond delay="0"/>
                                          </p:stCondLst>
                                        </p:cTn>
                                        <p:tgtEl>
                                          <p:spTgt spid="10"/>
                                        </p:tgtEl>
                                        <p:attrNameLst>
                                          <p:attrName>ppt_x</p:attrName>
                                          <p:attrName>ppt_y</p:attrName>
                                        </p:attrNameLst>
                                      </p:cBhvr>
                                    </p:animMotion>
                                    <p:animRot by="1500000">
                                      <p:cBhvr>
                                        <p:cTn id="44" dur="250" fill="hold">
                                          <p:stCondLst>
                                            <p:cond delay="0"/>
                                          </p:stCondLst>
                                        </p:cTn>
                                        <p:tgtEl>
                                          <p:spTgt spid="10"/>
                                        </p:tgtEl>
                                        <p:attrNameLst>
                                          <p:attrName>r</p:attrName>
                                        </p:attrNameLst>
                                      </p:cBhvr>
                                    </p:animRot>
                                    <p:animRot by="-1500000">
                                      <p:cBhvr>
                                        <p:cTn id="45" dur="250" fill="hold">
                                          <p:stCondLst>
                                            <p:cond delay="250"/>
                                          </p:stCondLst>
                                        </p:cTn>
                                        <p:tgtEl>
                                          <p:spTgt spid="10"/>
                                        </p:tgtEl>
                                        <p:attrNameLst>
                                          <p:attrName>r</p:attrName>
                                        </p:attrNameLst>
                                      </p:cBhvr>
                                    </p:animRot>
                                    <p:animRot by="-1500000">
                                      <p:cBhvr>
                                        <p:cTn id="46" dur="250" fill="hold">
                                          <p:stCondLst>
                                            <p:cond delay="500"/>
                                          </p:stCondLst>
                                        </p:cTn>
                                        <p:tgtEl>
                                          <p:spTgt spid="10"/>
                                        </p:tgtEl>
                                        <p:attrNameLst>
                                          <p:attrName>r</p:attrName>
                                        </p:attrNameLst>
                                      </p:cBhvr>
                                    </p:animRot>
                                    <p:animRot by="1500000">
                                      <p:cBhvr>
                                        <p:cTn id="47" dur="250" fill="hold">
                                          <p:stCondLst>
                                            <p:cond delay="750"/>
                                          </p:stCondLst>
                                        </p:cTn>
                                        <p:tgtEl>
                                          <p:spTgt spid="10"/>
                                        </p:tgtEl>
                                        <p:attrNameLst>
                                          <p:attrName>r</p:attrName>
                                        </p:attrNameLst>
                                      </p:cBhvr>
                                    </p:animRot>
                                  </p:childTnLst>
                                </p:cTn>
                              </p:par>
                              <p:par>
                                <p:cTn id="48" presetID="34" presetClass="emph" presetSubtype="0" repeatCount="indefinite" fill="hold" grpId="1" nodeType="withEffect">
                                  <p:stCondLst>
                                    <p:cond delay="0"/>
                                  </p:stCondLst>
                                  <p:iterate type="lt">
                                    <p:tmPct val="10000"/>
                                  </p:iterate>
                                  <p:childTnLst>
                                    <p:animMotion origin="layout" path="M 0.0 0.0 L 0.0 -0.07213" pathEditMode="relative" ptsTypes="">
                                      <p:cBhvr>
                                        <p:cTn id="49" dur="500" accel="50000" decel="50000" autoRev="1" fill="hold">
                                          <p:stCondLst>
                                            <p:cond delay="0"/>
                                          </p:stCondLst>
                                        </p:cTn>
                                        <p:tgtEl>
                                          <p:spTgt spid="12"/>
                                        </p:tgtEl>
                                        <p:attrNameLst>
                                          <p:attrName>ppt_x</p:attrName>
                                          <p:attrName>ppt_y</p:attrName>
                                        </p:attrNameLst>
                                      </p:cBhvr>
                                    </p:animMotion>
                                    <p:animRot by="1500000">
                                      <p:cBhvr>
                                        <p:cTn id="50" dur="250" fill="hold">
                                          <p:stCondLst>
                                            <p:cond delay="0"/>
                                          </p:stCondLst>
                                        </p:cTn>
                                        <p:tgtEl>
                                          <p:spTgt spid="12"/>
                                        </p:tgtEl>
                                        <p:attrNameLst>
                                          <p:attrName>r</p:attrName>
                                        </p:attrNameLst>
                                      </p:cBhvr>
                                    </p:animRot>
                                    <p:animRot by="-1500000">
                                      <p:cBhvr>
                                        <p:cTn id="51" dur="250" fill="hold">
                                          <p:stCondLst>
                                            <p:cond delay="250"/>
                                          </p:stCondLst>
                                        </p:cTn>
                                        <p:tgtEl>
                                          <p:spTgt spid="12"/>
                                        </p:tgtEl>
                                        <p:attrNameLst>
                                          <p:attrName>r</p:attrName>
                                        </p:attrNameLst>
                                      </p:cBhvr>
                                    </p:animRot>
                                    <p:animRot by="-1500000">
                                      <p:cBhvr>
                                        <p:cTn id="52" dur="250" fill="hold">
                                          <p:stCondLst>
                                            <p:cond delay="500"/>
                                          </p:stCondLst>
                                        </p:cTn>
                                        <p:tgtEl>
                                          <p:spTgt spid="12"/>
                                        </p:tgtEl>
                                        <p:attrNameLst>
                                          <p:attrName>r</p:attrName>
                                        </p:attrNameLst>
                                      </p:cBhvr>
                                    </p:animRot>
                                    <p:animRot by="1500000">
                                      <p:cBhvr>
                                        <p:cTn id="53" dur="250" fill="hold">
                                          <p:stCondLst>
                                            <p:cond delay="750"/>
                                          </p:stCondLst>
                                        </p:cTn>
                                        <p:tgtEl>
                                          <p:spTgt spid="12"/>
                                        </p:tgtEl>
                                        <p:attrNameLst>
                                          <p:attrName>r</p:attrName>
                                        </p:attrNameLst>
                                      </p:cBhvr>
                                    </p:animRot>
                                  </p:childTnLst>
                                </p:cTn>
                              </p:par>
                              <p:par>
                                <p:cTn id="54" presetID="34" presetClass="emph" presetSubtype="0" repeatCount="indefinite" fill="hold" grpId="1" nodeType="withEffect">
                                  <p:stCondLst>
                                    <p:cond delay="0"/>
                                  </p:stCondLst>
                                  <p:iterate type="lt">
                                    <p:tmPct val="10000"/>
                                  </p:iterate>
                                  <p:childTnLst>
                                    <p:animMotion origin="layout" path="M 0.0 0.0 L 0.0 -0.07213" pathEditMode="relative" ptsTypes="">
                                      <p:cBhvr>
                                        <p:cTn id="55" dur="500" accel="50000" decel="50000" autoRev="1" fill="hold">
                                          <p:stCondLst>
                                            <p:cond delay="0"/>
                                          </p:stCondLst>
                                        </p:cTn>
                                        <p:tgtEl>
                                          <p:spTgt spid="11"/>
                                        </p:tgtEl>
                                        <p:attrNameLst>
                                          <p:attrName>ppt_x</p:attrName>
                                          <p:attrName>ppt_y</p:attrName>
                                        </p:attrNameLst>
                                      </p:cBhvr>
                                    </p:animMotion>
                                    <p:animRot by="1500000">
                                      <p:cBhvr>
                                        <p:cTn id="56" dur="250" fill="hold">
                                          <p:stCondLst>
                                            <p:cond delay="0"/>
                                          </p:stCondLst>
                                        </p:cTn>
                                        <p:tgtEl>
                                          <p:spTgt spid="11"/>
                                        </p:tgtEl>
                                        <p:attrNameLst>
                                          <p:attrName>r</p:attrName>
                                        </p:attrNameLst>
                                      </p:cBhvr>
                                    </p:animRot>
                                    <p:animRot by="-1500000">
                                      <p:cBhvr>
                                        <p:cTn id="57" dur="250" fill="hold">
                                          <p:stCondLst>
                                            <p:cond delay="250"/>
                                          </p:stCondLst>
                                        </p:cTn>
                                        <p:tgtEl>
                                          <p:spTgt spid="11"/>
                                        </p:tgtEl>
                                        <p:attrNameLst>
                                          <p:attrName>r</p:attrName>
                                        </p:attrNameLst>
                                      </p:cBhvr>
                                    </p:animRot>
                                    <p:animRot by="-1500000">
                                      <p:cBhvr>
                                        <p:cTn id="58" dur="250" fill="hold">
                                          <p:stCondLst>
                                            <p:cond delay="500"/>
                                          </p:stCondLst>
                                        </p:cTn>
                                        <p:tgtEl>
                                          <p:spTgt spid="11"/>
                                        </p:tgtEl>
                                        <p:attrNameLst>
                                          <p:attrName>r</p:attrName>
                                        </p:attrNameLst>
                                      </p:cBhvr>
                                    </p:animRot>
                                    <p:animRot by="1500000">
                                      <p:cBhvr>
                                        <p:cTn id="59" dur="250" fill="hold">
                                          <p:stCondLst>
                                            <p:cond delay="750"/>
                                          </p:stCondLst>
                                        </p:cTn>
                                        <p:tgtEl>
                                          <p:spTgt spid="11"/>
                                        </p:tgtEl>
                                        <p:attrNameLst>
                                          <p:attrName>r</p:attrName>
                                        </p:attrNameLst>
                                      </p:cBhvr>
                                    </p:animRot>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fade">
                                      <p:cBhvr>
                                        <p:cTn id="64" dur="1000"/>
                                        <p:tgtEl>
                                          <p:spTgt spid="4"/>
                                        </p:tgtEl>
                                      </p:cBhvr>
                                    </p:animEffect>
                                    <p:anim calcmode="lin" valueType="num">
                                      <p:cBhvr>
                                        <p:cTn id="65" dur="1000" fill="hold"/>
                                        <p:tgtEl>
                                          <p:spTgt spid="4"/>
                                        </p:tgtEl>
                                        <p:attrNameLst>
                                          <p:attrName>ppt_x</p:attrName>
                                        </p:attrNameLst>
                                      </p:cBhvr>
                                      <p:tavLst>
                                        <p:tav tm="0">
                                          <p:val>
                                            <p:strVal val="#ppt_x"/>
                                          </p:val>
                                        </p:tav>
                                        <p:tav tm="100000">
                                          <p:val>
                                            <p:strVal val="#ppt_x"/>
                                          </p:val>
                                        </p:tav>
                                      </p:tavLst>
                                    </p:anim>
                                    <p:anim calcmode="lin" valueType="num">
                                      <p:cBhvr>
                                        <p:cTn id="6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numSld="2" showWhenStopped="0">
                <p:cTn id="67" repeatCount="indefinite" fill="remove" display="0">
                  <p:stCondLst>
                    <p:cond delay="indefinite"/>
                  </p:stCondLst>
                  <p:endCondLst>
                    <p:cond evt="onStopAudio" delay="0">
                      <p:tgtEl>
                        <p:sldTgt/>
                      </p:tgtEl>
                    </p:cond>
                  </p:endCondLst>
                </p:cTn>
                <p:tgtEl>
                  <p:spTgt spid="13"/>
                </p:tgtEl>
              </p:cMediaNode>
            </p:audio>
          </p:childTnLst>
        </p:cTn>
      </p:par>
    </p:tnLst>
    <p:bldLst>
      <p:bldP spid="9" grpId="0" animBg="1"/>
      <p:bldP spid="9" grpId="1" animBg="1"/>
      <p:bldP spid="10" grpId="0" animBg="1"/>
      <p:bldP spid="10" grpId="1" animBg="1"/>
      <p:bldP spid="11" grpId="0" animBg="1"/>
      <p:bldP spid="11" grpId="1" animBg="1"/>
      <p:bldP spid="12" grpId="0" animBg="1"/>
      <p:bldP spid="12" grpId="1" animBg="1"/>
      <p:bldP spid="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40">
            <a:extLst>
              <a:ext uri="{FF2B5EF4-FFF2-40B4-BE49-F238E27FC236}">
                <a16:creationId xmlns:a16="http://schemas.microsoft.com/office/drawing/2014/main" xmlns="" id="{7646AF66-5822-4621-BC40-F00B47C21EAE}"/>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3" name="TextBox 2">
            <a:extLst>
              <a:ext uri="{FF2B5EF4-FFF2-40B4-BE49-F238E27FC236}">
                <a16:creationId xmlns:a16="http://schemas.microsoft.com/office/drawing/2014/main" xmlns="" id="{8B76A7FA-1B54-4729-9DF9-0FAF753B3BF6}"/>
              </a:ext>
            </a:extLst>
          </p:cNvPr>
          <p:cNvSpPr txBox="1"/>
          <p:nvPr/>
        </p:nvSpPr>
        <p:spPr>
          <a:xfrm>
            <a:off x="3994876" y="326855"/>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Luyện</a:t>
            </a:r>
            <a:r>
              <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đọc</a:t>
            </a:r>
            <a:r>
              <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toàn</a:t>
            </a:r>
            <a:r>
              <a:rPr kumimoji="0" lang="en-US" sz="3200" b="1" i="0" u="none" strike="noStrike" kern="1200" cap="none" spc="0" normalizeH="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1" i="0" u="none" strike="noStrike" kern="1200" cap="none" spc="0" normalizeH="0" noProof="0" dirty="0" err="1">
                <a:ln>
                  <a:noFill/>
                </a:ln>
                <a:solidFill>
                  <a:srgbClr val="E14F48"/>
                </a:solidFill>
                <a:effectLst/>
                <a:uLnTx/>
                <a:uFillTx/>
                <a:latin typeface="Calibri" panose="020F0502020204030204" pitchFamily="34" charset="0"/>
                <a:ea typeface="+mn-ea"/>
                <a:cs typeface="Calibri" panose="020F0502020204030204" pitchFamily="34" charset="0"/>
              </a:rPr>
              <a:t>bài</a:t>
            </a:r>
            <a:endPar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 name="Picture 3" descr="A picture containing icon&#10;&#10;Description automatically generated">
            <a:extLst>
              <a:ext uri="{FF2B5EF4-FFF2-40B4-BE49-F238E27FC236}">
                <a16:creationId xmlns:a16="http://schemas.microsoft.com/office/drawing/2014/main" xmlns="" id="{81010F80-F887-4F8C-8CAC-EC26D70C62F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5" name="Picture 4" descr="Icon&#10;&#10;Description automatically generated with medium confidence">
            <a:extLst>
              <a:ext uri="{FF2B5EF4-FFF2-40B4-BE49-F238E27FC236}">
                <a16:creationId xmlns:a16="http://schemas.microsoft.com/office/drawing/2014/main" xmlns="" id="{B780B2A6-FFDC-45C1-968D-C5FF530DFE2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6" name="Picture 5" descr="A picture containing icon&#10;&#10;Description automatically generated">
            <a:extLst>
              <a:ext uri="{FF2B5EF4-FFF2-40B4-BE49-F238E27FC236}">
                <a16:creationId xmlns:a16="http://schemas.microsoft.com/office/drawing/2014/main" xmlns="" id="{32B351EA-E5C2-4FB5-9DCB-438BB0C2857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pic>
        <p:nvPicPr>
          <p:cNvPr id="9" name="Picture 8">
            <a:extLst>
              <a:ext uri="{FF2B5EF4-FFF2-40B4-BE49-F238E27FC236}">
                <a16:creationId xmlns:a16="http://schemas.microsoft.com/office/drawing/2014/main" xmlns="" id="{CDCB9616-DBFB-408A-BA18-A10C8D978A59}"/>
              </a:ext>
            </a:extLst>
          </p:cNvPr>
          <p:cNvPicPr>
            <a:picLocks noChangeAspect="1"/>
          </p:cNvPicPr>
          <p:nvPr/>
        </p:nvPicPr>
        <p:blipFill>
          <a:blip r:embed="rId4"/>
          <a:stretch>
            <a:fillRect/>
          </a:stretch>
        </p:blipFill>
        <p:spPr>
          <a:xfrm>
            <a:off x="1858913" y="1192622"/>
            <a:ext cx="8474174" cy="5121084"/>
          </a:xfrm>
          <a:prstGeom prst="rect">
            <a:avLst/>
          </a:prstGeom>
        </p:spPr>
      </p:pic>
    </p:spTree>
    <p:extLst>
      <p:ext uri="{BB962C8B-B14F-4D97-AF65-F5344CB8AC3E}">
        <p14:creationId xmlns:p14="http://schemas.microsoft.com/office/powerpoint/2010/main" val="3925498169"/>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1000"/>
                                        <p:tgtEl>
                                          <p:spTgt spid="3"/>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6"/>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6"/>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6"/>
                                        </p:tgtEl>
                                      </p:cBhvr>
                                    </p:animEffect>
                                    <p:anim calcmode="lin" valueType="num">
                                      <p:cBhvr>
                                        <p:cTn id="18" dur="250"/>
                                        <p:tgtEl>
                                          <p:spTgt spid="6"/>
                                        </p:tgtEl>
                                        <p:attrNameLst>
                                          <p:attrName>ppt_x</p:attrName>
                                        </p:attrNameLst>
                                      </p:cBhvr>
                                      <p:tavLst>
                                        <p:tav tm="0">
                                          <p:val>
                                            <p:strVal val="ppt_x"/>
                                          </p:val>
                                        </p:tav>
                                        <p:tav tm="100000">
                                          <p:val>
                                            <p:strVal val="ppt_x"/>
                                          </p:val>
                                        </p:tav>
                                      </p:tavLst>
                                    </p:anim>
                                    <p:anim calcmode="lin" valueType="num">
                                      <p:cBhvr>
                                        <p:cTn id="19" dur="250"/>
                                        <p:tgtEl>
                                          <p:spTgt spid="6"/>
                                        </p:tgtEl>
                                        <p:attrNameLst>
                                          <p:attrName>ppt_y</p:attrName>
                                        </p:attrNameLst>
                                      </p:cBhvr>
                                      <p:tavLst>
                                        <p:tav tm="0">
                                          <p:val>
                                            <p:strVal val="ppt_y"/>
                                          </p:val>
                                        </p:tav>
                                        <p:tav tm="100000">
                                          <p:val>
                                            <p:strVal val="ppt_y+.1"/>
                                          </p:val>
                                        </p:tav>
                                      </p:tavLst>
                                    </p:anim>
                                    <p:set>
                                      <p:cBhvr>
                                        <p:cTn id="20" dur="1" fill="hold">
                                          <p:stCondLst>
                                            <p:cond delay="249"/>
                                          </p:stCondLst>
                                        </p:cTn>
                                        <p:tgtEl>
                                          <p:spTgt spid="6"/>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xmlns=""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xmlns=""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 xmlns:ask="http://schemas.microsoft.com/office/drawing/2018/sketchyshape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xmlns="" id="{AE3685E5-C149-4C9E-8FB1-B72A3B1FCD77}"/>
                </a:ext>
              </a:extLst>
            </p:cNvPr>
            <p:cNvSpPr txBox="1"/>
            <p:nvPr/>
          </p:nvSpPr>
          <p:spPr>
            <a:xfrm>
              <a:off x="482427" y="1706692"/>
              <a:ext cx="11076957" cy="4899452"/>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(Vũ Hùng)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xmlns=""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xmlns="" id="{9B73A9CC-FB0E-4B66-81DE-8DFC3D00E472}"/>
              </a:ext>
            </a:extLst>
          </p:cNvPr>
          <p:cNvSpPr txBox="1"/>
          <p:nvPr/>
        </p:nvSpPr>
        <p:spPr>
          <a:xfrm>
            <a:off x="3994874" y="163729"/>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b="1" dirty="0" err="1">
                <a:solidFill>
                  <a:srgbClr val="E14F48"/>
                </a:solidFill>
                <a:latin typeface="Calibri" panose="020F0502020204030204" pitchFamily="34" charset="0"/>
                <a:cs typeface="Calibri" panose="020F0502020204030204" pitchFamily="34" charset="0"/>
              </a:rPr>
              <a:t>Đọc</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toàn</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bài</a:t>
            </a:r>
            <a:endParaRPr kumimoji="0" lang="en-US" sz="44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xmlns=""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xmlns=""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xmlns=""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xmlns="" id="{224DBA12-5E0F-4F72-9623-11CB680F646C}"/>
              </a:ext>
            </a:extLst>
          </p:cNvPr>
          <p:cNvSpPr txBox="1"/>
          <p:nvPr/>
        </p:nvSpPr>
        <p:spPr>
          <a:xfrm>
            <a:off x="3819611" y="1018472"/>
            <a:ext cx="4607633"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2615009628"/>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xmlns="" id="{52FDAAC5-1355-4F13-875D-A8303793FE16}"/>
              </a:ext>
            </a:extLst>
          </p:cNvPr>
          <p:cNvGrpSpPr/>
          <p:nvPr/>
        </p:nvGrpSpPr>
        <p:grpSpPr>
          <a:xfrm>
            <a:off x="39732" y="5706559"/>
            <a:ext cx="12152268" cy="1151441"/>
            <a:chOff x="-2055784" y="5706558"/>
            <a:chExt cx="12152268" cy="1151441"/>
          </a:xfrm>
        </p:grpSpPr>
        <p:pic>
          <p:nvPicPr>
            <p:cNvPr id="7" name="图片 6">
              <a:extLst>
                <a:ext uri="{FF2B5EF4-FFF2-40B4-BE49-F238E27FC236}">
                  <a16:creationId xmlns:a16="http://schemas.microsoft.com/office/drawing/2014/main" xmlns="" id="{FA78FB8C-6161-413B-B880-F9C33A419EC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29155" y="5952293"/>
              <a:ext cx="3267329" cy="905706"/>
            </a:xfrm>
            <a:prstGeom prst="rect">
              <a:avLst/>
            </a:prstGeom>
          </p:spPr>
        </p:pic>
        <p:pic>
          <p:nvPicPr>
            <p:cNvPr id="8" name="图片 7">
              <a:extLst>
                <a:ext uri="{FF2B5EF4-FFF2-40B4-BE49-F238E27FC236}">
                  <a16:creationId xmlns:a16="http://schemas.microsoft.com/office/drawing/2014/main" xmlns="" id="{CBFC6861-C16B-464A-BF36-0C856AD8366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973398" y="5901249"/>
              <a:ext cx="3451875" cy="956750"/>
            </a:xfrm>
            <a:prstGeom prst="rect">
              <a:avLst/>
            </a:prstGeom>
          </p:spPr>
        </p:pic>
        <p:pic>
          <p:nvPicPr>
            <p:cNvPr id="9" name="图片 8">
              <a:extLst>
                <a:ext uri="{FF2B5EF4-FFF2-40B4-BE49-F238E27FC236}">
                  <a16:creationId xmlns:a16="http://schemas.microsoft.com/office/drawing/2014/main" xmlns="" id="{C3B5EAF2-E2A4-40DD-9B66-614BCEF6758B}"/>
                </a:ext>
              </a:extLst>
            </p:cNvPr>
            <p:cNvPicPr>
              <a:picLocks noChangeAspect="1"/>
            </p:cNvPicPr>
            <p:nvPr/>
          </p:nvPicPr>
          <p:blipFill>
            <a:blip r:embed="rId3" cstate="print">
              <a:extLst>
                <a:ext uri="{28A0092B-C50C-407E-A947-70E740481C1C}">
                  <a14:useLocalDpi xmlns:a14="http://schemas.microsoft.com/office/drawing/2010/main" val="0"/>
                </a:ext>
              </a:extLst>
            </a:blip>
            <a:srcRect r="90765" b="62852"/>
            <a:stretch>
              <a:fillRect/>
            </a:stretch>
          </p:blipFill>
          <p:spPr>
            <a:xfrm>
              <a:off x="-1077847" y="5802542"/>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10" name="图片 9">
              <a:extLst>
                <a:ext uri="{FF2B5EF4-FFF2-40B4-BE49-F238E27FC236}">
                  <a16:creationId xmlns:a16="http://schemas.microsoft.com/office/drawing/2014/main" xmlns="" id="{7BDEA1FD-0C6F-4F36-9BCB-7364E9B94FD8}"/>
                </a:ext>
              </a:extLst>
            </p:cNvPr>
            <p:cNvPicPr>
              <a:picLocks noChangeAspect="1"/>
            </p:cNvPicPr>
            <p:nvPr/>
          </p:nvPicPr>
          <p:blipFill>
            <a:blip r:embed="rId4" cstate="print">
              <a:extLst>
                <a:ext uri="{28A0092B-C50C-407E-A947-70E740481C1C}">
                  <a14:useLocalDpi xmlns:a14="http://schemas.microsoft.com/office/drawing/2010/main" val="0"/>
                </a:ext>
              </a:extLst>
            </a:blip>
            <a:srcRect l="90765" t="12558" b="40721"/>
            <a:stretch>
              <a:fillRect/>
            </a:stretch>
          </p:blipFill>
          <p:spPr>
            <a:xfrm flipH="1">
              <a:off x="9022536" y="5706558"/>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1" name="图片 10">
              <a:extLst>
                <a:ext uri="{FF2B5EF4-FFF2-40B4-BE49-F238E27FC236}">
                  <a16:creationId xmlns:a16="http://schemas.microsoft.com/office/drawing/2014/main" xmlns="" id="{BC83F851-6C45-4FE8-AE13-E6CC9107B5D1}"/>
                </a:ext>
              </a:extLst>
            </p:cNvPr>
            <p:cNvPicPr>
              <a:picLocks noChangeAspect="1"/>
            </p:cNvPicPr>
            <p:nvPr/>
          </p:nvPicPr>
          <p:blipFill>
            <a:blip r:embed="rId5"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pic>
          <p:nvPicPr>
            <p:cNvPr id="12" name="图片 11">
              <a:extLst>
                <a:ext uri="{FF2B5EF4-FFF2-40B4-BE49-F238E27FC236}">
                  <a16:creationId xmlns:a16="http://schemas.microsoft.com/office/drawing/2014/main" xmlns="" id="{751919DB-7A70-452A-BA14-272C56D93DA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60243" y="5901249"/>
              <a:ext cx="3451875" cy="956750"/>
            </a:xfrm>
            <a:prstGeom prst="rect">
              <a:avLst/>
            </a:prstGeom>
          </p:spPr>
        </p:pic>
        <p:pic>
          <p:nvPicPr>
            <p:cNvPr id="13" name="图片 12">
              <a:extLst>
                <a:ext uri="{FF2B5EF4-FFF2-40B4-BE49-F238E27FC236}">
                  <a16:creationId xmlns:a16="http://schemas.microsoft.com/office/drawing/2014/main" xmlns="" id="{690E83BE-960A-4B67-9CCF-DF9949A4CA9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2055784" y="5901249"/>
              <a:ext cx="3451875" cy="956750"/>
            </a:xfrm>
            <a:prstGeom prst="rect">
              <a:avLst/>
            </a:prstGeom>
          </p:spPr>
        </p:pic>
      </p:grpSp>
      <p:sp>
        <p:nvSpPr>
          <p:cNvPr id="60" name="任意多边形: 形状 59">
            <a:extLst>
              <a:ext uri="{FF2B5EF4-FFF2-40B4-BE49-F238E27FC236}">
                <a16:creationId xmlns:a16="http://schemas.microsoft.com/office/drawing/2014/main" xmlns="" id="{9E4E612C-CB01-4C4A-B8CC-B0526CB5A04E}"/>
              </a:ext>
            </a:extLst>
          </p:cNvPr>
          <p:cNvSpPr/>
          <p:nvPr/>
        </p:nvSpPr>
        <p:spPr>
          <a:xfrm>
            <a:off x="3896545" y="1295857"/>
            <a:ext cx="6062639" cy="2153651"/>
          </a:xfrm>
          <a:custGeom>
            <a:avLst/>
            <a:gdLst>
              <a:gd name="connsiteX0" fmla="*/ 5337454 w 6062639"/>
              <a:gd name="connsiteY0" fmla="*/ 1389890 h 2153651"/>
              <a:gd name="connsiteX1" fmla="*/ 5337454 w 6062639"/>
              <a:gd name="connsiteY1" fmla="*/ 1409787 h 2153651"/>
              <a:gd name="connsiteX2" fmla="*/ 5349512 w 6062639"/>
              <a:gd name="connsiteY2" fmla="*/ 1399839 h 2153651"/>
              <a:gd name="connsiteX3" fmla="*/ 5337454 w 6062639"/>
              <a:gd name="connsiteY3" fmla="*/ 743863 h 2153651"/>
              <a:gd name="connsiteX4" fmla="*/ 5337454 w 6062639"/>
              <a:gd name="connsiteY4" fmla="*/ 763760 h 2153651"/>
              <a:gd name="connsiteX5" fmla="*/ 5349512 w 6062639"/>
              <a:gd name="connsiteY5" fmla="*/ 753812 h 2153651"/>
              <a:gd name="connsiteX6" fmla="*/ 430798 w 6062639"/>
              <a:gd name="connsiteY6" fmla="*/ 0 h 2153651"/>
              <a:gd name="connsiteX7" fmla="*/ 735418 w 6062639"/>
              <a:gd name="connsiteY7" fmla="*/ 126179 h 2153651"/>
              <a:gd name="connsiteX8" fmla="*/ 755863 w 6062639"/>
              <a:gd name="connsiteY8" fmla="*/ 150958 h 2153651"/>
              <a:gd name="connsiteX9" fmla="*/ 776308 w 6062639"/>
              <a:gd name="connsiteY9" fmla="*/ 126178 h 2153651"/>
              <a:gd name="connsiteX10" fmla="*/ 1080928 w 6062639"/>
              <a:gd name="connsiteY10" fmla="*/ 0 h 2153651"/>
              <a:gd name="connsiteX11" fmla="*/ 1385548 w 6062639"/>
              <a:gd name="connsiteY11" fmla="*/ 126179 h 2153651"/>
              <a:gd name="connsiteX12" fmla="*/ 1405993 w 6062639"/>
              <a:gd name="connsiteY12" fmla="*/ 150958 h 2153651"/>
              <a:gd name="connsiteX13" fmla="*/ 1426438 w 6062639"/>
              <a:gd name="connsiteY13" fmla="*/ 126178 h 2153651"/>
              <a:gd name="connsiteX14" fmla="*/ 1731058 w 6062639"/>
              <a:gd name="connsiteY14" fmla="*/ 0 h 2153651"/>
              <a:gd name="connsiteX15" fmla="*/ 2035678 w 6062639"/>
              <a:gd name="connsiteY15" fmla="*/ 126179 h 2153651"/>
              <a:gd name="connsiteX16" fmla="*/ 2056123 w 6062639"/>
              <a:gd name="connsiteY16" fmla="*/ 150958 h 2153651"/>
              <a:gd name="connsiteX17" fmla="*/ 2076568 w 6062639"/>
              <a:gd name="connsiteY17" fmla="*/ 126178 h 2153651"/>
              <a:gd name="connsiteX18" fmla="*/ 2381188 w 6062639"/>
              <a:gd name="connsiteY18" fmla="*/ 0 h 2153651"/>
              <a:gd name="connsiteX19" fmla="*/ 2685808 w 6062639"/>
              <a:gd name="connsiteY19" fmla="*/ 126179 h 2153651"/>
              <a:gd name="connsiteX20" fmla="*/ 2706253 w 6062639"/>
              <a:gd name="connsiteY20" fmla="*/ 150958 h 2153651"/>
              <a:gd name="connsiteX21" fmla="*/ 2726698 w 6062639"/>
              <a:gd name="connsiteY21" fmla="*/ 126178 h 2153651"/>
              <a:gd name="connsiteX22" fmla="*/ 3031318 w 6062639"/>
              <a:gd name="connsiteY22" fmla="*/ 0 h 2153651"/>
              <a:gd name="connsiteX23" fmla="*/ 3335938 w 6062639"/>
              <a:gd name="connsiteY23" fmla="*/ 126179 h 2153651"/>
              <a:gd name="connsiteX24" fmla="*/ 3356383 w 6062639"/>
              <a:gd name="connsiteY24" fmla="*/ 150958 h 2153651"/>
              <a:gd name="connsiteX25" fmla="*/ 3376828 w 6062639"/>
              <a:gd name="connsiteY25" fmla="*/ 126178 h 2153651"/>
              <a:gd name="connsiteX26" fmla="*/ 3681448 w 6062639"/>
              <a:gd name="connsiteY26" fmla="*/ 0 h 2153651"/>
              <a:gd name="connsiteX27" fmla="*/ 3986068 w 6062639"/>
              <a:gd name="connsiteY27" fmla="*/ 126179 h 2153651"/>
              <a:gd name="connsiteX28" fmla="*/ 4006513 w 6062639"/>
              <a:gd name="connsiteY28" fmla="*/ 150958 h 2153651"/>
              <a:gd name="connsiteX29" fmla="*/ 4026958 w 6062639"/>
              <a:gd name="connsiteY29" fmla="*/ 126178 h 2153651"/>
              <a:gd name="connsiteX30" fmla="*/ 4331578 w 6062639"/>
              <a:gd name="connsiteY30" fmla="*/ 0 h 2153651"/>
              <a:gd name="connsiteX31" fmla="*/ 4636198 w 6062639"/>
              <a:gd name="connsiteY31" fmla="*/ 126179 h 2153651"/>
              <a:gd name="connsiteX32" fmla="*/ 4656643 w 6062639"/>
              <a:gd name="connsiteY32" fmla="*/ 150958 h 2153651"/>
              <a:gd name="connsiteX33" fmla="*/ 4677088 w 6062639"/>
              <a:gd name="connsiteY33" fmla="*/ 126178 h 2153651"/>
              <a:gd name="connsiteX34" fmla="*/ 4981708 w 6062639"/>
              <a:gd name="connsiteY34" fmla="*/ 0 h 2153651"/>
              <a:gd name="connsiteX35" fmla="*/ 5286328 w 6062639"/>
              <a:gd name="connsiteY35" fmla="*/ 126179 h 2153651"/>
              <a:gd name="connsiteX36" fmla="*/ 5306774 w 6062639"/>
              <a:gd name="connsiteY36" fmla="*/ 150959 h 2153651"/>
              <a:gd name="connsiteX37" fmla="*/ 5327221 w 6062639"/>
              <a:gd name="connsiteY37" fmla="*/ 126178 h 2153651"/>
              <a:gd name="connsiteX38" fmla="*/ 5631841 w 6062639"/>
              <a:gd name="connsiteY38" fmla="*/ 0 h 2153651"/>
              <a:gd name="connsiteX39" fmla="*/ 6062639 w 6062639"/>
              <a:gd name="connsiteY39" fmla="*/ 430799 h 2153651"/>
              <a:gd name="connsiteX40" fmla="*/ 5936461 w 6062639"/>
              <a:gd name="connsiteY40" fmla="*/ 735420 h 2153651"/>
              <a:gd name="connsiteX41" fmla="*/ 5914169 w 6062639"/>
              <a:gd name="connsiteY41" fmla="*/ 753812 h 2153651"/>
              <a:gd name="connsiteX42" fmla="*/ 5936460 w 6062639"/>
              <a:gd name="connsiteY42" fmla="*/ 772204 h 2153651"/>
              <a:gd name="connsiteX43" fmla="*/ 6062638 w 6062639"/>
              <a:gd name="connsiteY43" fmla="*/ 1076825 h 2153651"/>
              <a:gd name="connsiteX44" fmla="*/ 5936460 w 6062639"/>
              <a:gd name="connsiteY44" fmla="*/ 1381446 h 2153651"/>
              <a:gd name="connsiteX45" fmla="*/ 5914168 w 6062639"/>
              <a:gd name="connsiteY45" fmla="*/ 1399839 h 2153651"/>
              <a:gd name="connsiteX46" fmla="*/ 5936460 w 6062639"/>
              <a:gd name="connsiteY46" fmla="*/ 1418231 h 2153651"/>
              <a:gd name="connsiteX47" fmla="*/ 6062638 w 6062639"/>
              <a:gd name="connsiteY47" fmla="*/ 1722852 h 2153651"/>
              <a:gd name="connsiteX48" fmla="*/ 5631840 w 6062639"/>
              <a:gd name="connsiteY48" fmla="*/ 2153651 h 2153651"/>
              <a:gd name="connsiteX49" fmla="*/ 5327220 w 6062639"/>
              <a:gd name="connsiteY49" fmla="*/ 2027473 h 2153651"/>
              <a:gd name="connsiteX50" fmla="*/ 5306774 w 6062639"/>
              <a:gd name="connsiteY50" fmla="*/ 2002692 h 2153651"/>
              <a:gd name="connsiteX51" fmla="*/ 5286328 w 6062639"/>
              <a:gd name="connsiteY51" fmla="*/ 2027473 h 2153651"/>
              <a:gd name="connsiteX52" fmla="*/ 4981708 w 6062639"/>
              <a:gd name="connsiteY52" fmla="*/ 2153651 h 2153651"/>
              <a:gd name="connsiteX53" fmla="*/ 4677088 w 6062639"/>
              <a:gd name="connsiteY53" fmla="*/ 2027473 h 2153651"/>
              <a:gd name="connsiteX54" fmla="*/ 4656643 w 6062639"/>
              <a:gd name="connsiteY54" fmla="*/ 2002694 h 2153651"/>
              <a:gd name="connsiteX55" fmla="*/ 4636198 w 6062639"/>
              <a:gd name="connsiteY55" fmla="*/ 2027473 h 2153651"/>
              <a:gd name="connsiteX56" fmla="*/ 4331578 w 6062639"/>
              <a:gd name="connsiteY56" fmla="*/ 2153651 h 2153651"/>
              <a:gd name="connsiteX57" fmla="*/ 4026958 w 6062639"/>
              <a:gd name="connsiteY57" fmla="*/ 2027473 h 2153651"/>
              <a:gd name="connsiteX58" fmla="*/ 4006513 w 6062639"/>
              <a:gd name="connsiteY58" fmla="*/ 2002694 h 2153651"/>
              <a:gd name="connsiteX59" fmla="*/ 3986068 w 6062639"/>
              <a:gd name="connsiteY59" fmla="*/ 2027473 h 2153651"/>
              <a:gd name="connsiteX60" fmla="*/ 3681448 w 6062639"/>
              <a:gd name="connsiteY60" fmla="*/ 2153651 h 2153651"/>
              <a:gd name="connsiteX61" fmla="*/ 3376828 w 6062639"/>
              <a:gd name="connsiteY61" fmla="*/ 2027473 h 2153651"/>
              <a:gd name="connsiteX62" fmla="*/ 3356383 w 6062639"/>
              <a:gd name="connsiteY62" fmla="*/ 2002694 h 2153651"/>
              <a:gd name="connsiteX63" fmla="*/ 3335938 w 6062639"/>
              <a:gd name="connsiteY63" fmla="*/ 2027473 h 2153651"/>
              <a:gd name="connsiteX64" fmla="*/ 3031318 w 6062639"/>
              <a:gd name="connsiteY64" fmla="*/ 2153651 h 2153651"/>
              <a:gd name="connsiteX65" fmla="*/ 2726698 w 6062639"/>
              <a:gd name="connsiteY65" fmla="*/ 2027473 h 2153651"/>
              <a:gd name="connsiteX66" fmla="*/ 2706253 w 6062639"/>
              <a:gd name="connsiteY66" fmla="*/ 2002694 h 2153651"/>
              <a:gd name="connsiteX67" fmla="*/ 2685808 w 6062639"/>
              <a:gd name="connsiteY67" fmla="*/ 2027473 h 2153651"/>
              <a:gd name="connsiteX68" fmla="*/ 2381188 w 6062639"/>
              <a:gd name="connsiteY68" fmla="*/ 2153651 h 2153651"/>
              <a:gd name="connsiteX69" fmla="*/ 2076568 w 6062639"/>
              <a:gd name="connsiteY69" fmla="*/ 2027473 h 2153651"/>
              <a:gd name="connsiteX70" fmla="*/ 2056123 w 6062639"/>
              <a:gd name="connsiteY70" fmla="*/ 2002694 h 2153651"/>
              <a:gd name="connsiteX71" fmla="*/ 2035678 w 6062639"/>
              <a:gd name="connsiteY71" fmla="*/ 2027473 h 2153651"/>
              <a:gd name="connsiteX72" fmla="*/ 1731058 w 6062639"/>
              <a:gd name="connsiteY72" fmla="*/ 2153651 h 2153651"/>
              <a:gd name="connsiteX73" fmla="*/ 1426438 w 6062639"/>
              <a:gd name="connsiteY73" fmla="*/ 2027473 h 2153651"/>
              <a:gd name="connsiteX74" fmla="*/ 1405993 w 6062639"/>
              <a:gd name="connsiteY74" fmla="*/ 2002694 h 2153651"/>
              <a:gd name="connsiteX75" fmla="*/ 1385548 w 6062639"/>
              <a:gd name="connsiteY75" fmla="*/ 2027473 h 2153651"/>
              <a:gd name="connsiteX76" fmla="*/ 1080928 w 6062639"/>
              <a:gd name="connsiteY76" fmla="*/ 2153651 h 2153651"/>
              <a:gd name="connsiteX77" fmla="*/ 776308 w 6062639"/>
              <a:gd name="connsiteY77" fmla="*/ 2027473 h 2153651"/>
              <a:gd name="connsiteX78" fmla="*/ 755863 w 6062639"/>
              <a:gd name="connsiteY78" fmla="*/ 2002694 h 2153651"/>
              <a:gd name="connsiteX79" fmla="*/ 735418 w 6062639"/>
              <a:gd name="connsiteY79" fmla="*/ 2027473 h 2153651"/>
              <a:gd name="connsiteX80" fmla="*/ 430798 w 6062639"/>
              <a:gd name="connsiteY80" fmla="*/ 2153651 h 2153651"/>
              <a:gd name="connsiteX81" fmla="*/ 0 w 6062639"/>
              <a:gd name="connsiteY81" fmla="*/ 1722852 h 2153651"/>
              <a:gd name="connsiteX82" fmla="*/ 126178 w 6062639"/>
              <a:gd name="connsiteY82" fmla="*/ 1418231 h 2153651"/>
              <a:gd name="connsiteX83" fmla="*/ 148470 w 6062639"/>
              <a:gd name="connsiteY83" fmla="*/ 1399839 h 2153651"/>
              <a:gd name="connsiteX84" fmla="*/ 126178 w 6062639"/>
              <a:gd name="connsiteY84" fmla="*/ 1381446 h 2153651"/>
              <a:gd name="connsiteX85" fmla="*/ 0 w 6062639"/>
              <a:gd name="connsiteY85" fmla="*/ 1076825 h 2153651"/>
              <a:gd name="connsiteX86" fmla="*/ 126178 w 6062639"/>
              <a:gd name="connsiteY86" fmla="*/ 772204 h 2153651"/>
              <a:gd name="connsiteX87" fmla="*/ 148469 w 6062639"/>
              <a:gd name="connsiteY87" fmla="*/ 753812 h 2153651"/>
              <a:gd name="connsiteX88" fmla="*/ 126178 w 6062639"/>
              <a:gd name="connsiteY88" fmla="*/ 735420 h 2153651"/>
              <a:gd name="connsiteX89" fmla="*/ 0 w 6062639"/>
              <a:gd name="connsiteY89" fmla="*/ 430799 h 2153651"/>
              <a:gd name="connsiteX90" fmla="*/ 430798 w 6062639"/>
              <a:gd name="connsiteY90"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62639" h="2153651">
                <a:moveTo>
                  <a:pt x="5337454" y="1389890"/>
                </a:moveTo>
                <a:lnTo>
                  <a:pt x="5337454" y="1409787"/>
                </a:lnTo>
                <a:lnTo>
                  <a:pt x="5349512" y="1399839"/>
                </a:lnTo>
                <a:close/>
                <a:moveTo>
                  <a:pt x="5337454" y="743863"/>
                </a:moveTo>
                <a:lnTo>
                  <a:pt x="5337454" y="763760"/>
                </a:lnTo>
                <a:lnTo>
                  <a:pt x="5349512" y="753812"/>
                </a:lnTo>
                <a:close/>
                <a:moveTo>
                  <a:pt x="430798" y="0"/>
                </a:moveTo>
                <a:cubicBezTo>
                  <a:pt x="549760" y="0"/>
                  <a:pt x="657459" y="48219"/>
                  <a:pt x="735418" y="126179"/>
                </a:cubicBezTo>
                <a:lnTo>
                  <a:pt x="755863" y="150958"/>
                </a:lnTo>
                <a:lnTo>
                  <a:pt x="776308" y="126178"/>
                </a:lnTo>
                <a:cubicBezTo>
                  <a:pt x="854267" y="48219"/>
                  <a:pt x="961967" y="0"/>
                  <a:pt x="1080928" y="0"/>
                </a:cubicBezTo>
                <a:cubicBezTo>
                  <a:pt x="1199890" y="0"/>
                  <a:pt x="1307589" y="48219"/>
                  <a:pt x="1385548" y="126179"/>
                </a:cubicBezTo>
                <a:lnTo>
                  <a:pt x="1405993" y="150958"/>
                </a:lnTo>
                <a:lnTo>
                  <a:pt x="1426438" y="126178"/>
                </a:lnTo>
                <a:cubicBezTo>
                  <a:pt x="1504397" y="48219"/>
                  <a:pt x="1612097" y="0"/>
                  <a:pt x="1731058" y="0"/>
                </a:cubicBezTo>
                <a:cubicBezTo>
                  <a:pt x="1850020" y="0"/>
                  <a:pt x="1957719" y="48219"/>
                  <a:pt x="2035678" y="126179"/>
                </a:cubicBezTo>
                <a:lnTo>
                  <a:pt x="2056123" y="150958"/>
                </a:lnTo>
                <a:lnTo>
                  <a:pt x="2076568" y="126178"/>
                </a:lnTo>
                <a:cubicBezTo>
                  <a:pt x="2154527" y="48219"/>
                  <a:pt x="2262227" y="0"/>
                  <a:pt x="2381188" y="0"/>
                </a:cubicBezTo>
                <a:cubicBezTo>
                  <a:pt x="2500150" y="0"/>
                  <a:pt x="2607849" y="48219"/>
                  <a:pt x="2685808" y="126179"/>
                </a:cubicBezTo>
                <a:lnTo>
                  <a:pt x="2706253" y="150958"/>
                </a:lnTo>
                <a:lnTo>
                  <a:pt x="2726698" y="126178"/>
                </a:lnTo>
                <a:cubicBezTo>
                  <a:pt x="2804657" y="48219"/>
                  <a:pt x="2912357" y="0"/>
                  <a:pt x="3031318" y="0"/>
                </a:cubicBezTo>
                <a:cubicBezTo>
                  <a:pt x="3150280" y="0"/>
                  <a:pt x="3257979" y="48219"/>
                  <a:pt x="3335938" y="126179"/>
                </a:cubicBezTo>
                <a:lnTo>
                  <a:pt x="3356383" y="150958"/>
                </a:lnTo>
                <a:lnTo>
                  <a:pt x="3376828" y="126178"/>
                </a:lnTo>
                <a:cubicBezTo>
                  <a:pt x="3454787" y="48219"/>
                  <a:pt x="3562487" y="0"/>
                  <a:pt x="3681448" y="0"/>
                </a:cubicBezTo>
                <a:cubicBezTo>
                  <a:pt x="3800410" y="0"/>
                  <a:pt x="3908109" y="48219"/>
                  <a:pt x="3986068" y="126179"/>
                </a:cubicBezTo>
                <a:lnTo>
                  <a:pt x="4006513" y="150958"/>
                </a:lnTo>
                <a:lnTo>
                  <a:pt x="4026958" y="126178"/>
                </a:lnTo>
                <a:cubicBezTo>
                  <a:pt x="4104917" y="48219"/>
                  <a:pt x="4212616" y="0"/>
                  <a:pt x="4331578" y="0"/>
                </a:cubicBezTo>
                <a:cubicBezTo>
                  <a:pt x="4450539" y="0"/>
                  <a:pt x="4558239" y="48219"/>
                  <a:pt x="4636198" y="126179"/>
                </a:cubicBezTo>
                <a:lnTo>
                  <a:pt x="4656643" y="150958"/>
                </a:lnTo>
                <a:lnTo>
                  <a:pt x="4677088" y="126178"/>
                </a:lnTo>
                <a:cubicBezTo>
                  <a:pt x="4755047" y="48219"/>
                  <a:pt x="4862746" y="0"/>
                  <a:pt x="4981708" y="0"/>
                </a:cubicBezTo>
                <a:cubicBezTo>
                  <a:pt x="5100670" y="0"/>
                  <a:pt x="5208369" y="48219"/>
                  <a:pt x="5286328" y="126179"/>
                </a:cubicBezTo>
                <a:lnTo>
                  <a:pt x="5306774" y="150959"/>
                </a:lnTo>
                <a:lnTo>
                  <a:pt x="5327221" y="126178"/>
                </a:lnTo>
                <a:cubicBezTo>
                  <a:pt x="5405180" y="48219"/>
                  <a:pt x="5512879" y="0"/>
                  <a:pt x="5631841" y="0"/>
                </a:cubicBezTo>
                <a:cubicBezTo>
                  <a:pt x="5869764" y="0"/>
                  <a:pt x="6062639" y="192875"/>
                  <a:pt x="6062639" y="430799"/>
                </a:cubicBezTo>
                <a:cubicBezTo>
                  <a:pt x="6062639" y="549761"/>
                  <a:pt x="6014420" y="657461"/>
                  <a:pt x="5936461" y="735420"/>
                </a:cubicBezTo>
                <a:lnTo>
                  <a:pt x="5914169" y="753812"/>
                </a:lnTo>
                <a:lnTo>
                  <a:pt x="5936460" y="772204"/>
                </a:lnTo>
                <a:cubicBezTo>
                  <a:pt x="6014419" y="850163"/>
                  <a:pt x="6062638" y="957863"/>
                  <a:pt x="6062638" y="1076825"/>
                </a:cubicBezTo>
                <a:cubicBezTo>
                  <a:pt x="6062638" y="1195787"/>
                  <a:pt x="6014419" y="1303487"/>
                  <a:pt x="5936460" y="1381446"/>
                </a:cubicBezTo>
                <a:lnTo>
                  <a:pt x="5914168" y="1399839"/>
                </a:lnTo>
                <a:lnTo>
                  <a:pt x="5936460" y="1418231"/>
                </a:lnTo>
                <a:cubicBezTo>
                  <a:pt x="6014419" y="1496190"/>
                  <a:pt x="6062638" y="1603890"/>
                  <a:pt x="6062638" y="1722852"/>
                </a:cubicBezTo>
                <a:cubicBezTo>
                  <a:pt x="6062638" y="1960776"/>
                  <a:pt x="5869763" y="2153651"/>
                  <a:pt x="5631840" y="2153651"/>
                </a:cubicBezTo>
                <a:cubicBezTo>
                  <a:pt x="5512878" y="2153651"/>
                  <a:pt x="5405179" y="2105432"/>
                  <a:pt x="5327220" y="2027473"/>
                </a:cubicBezTo>
                <a:lnTo>
                  <a:pt x="5306774" y="2002692"/>
                </a:lnTo>
                <a:lnTo>
                  <a:pt x="5286328" y="2027473"/>
                </a:lnTo>
                <a:cubicBezTo>
                  <a:pt x="5208369" y="2105432"/>
                  <a:pt x="5100670" y="2153651"/>
                  <a:pt x="4981708" y="2153651"/>
                </a:cubicBezTo>
                <a:cubicBezTo>
                  <a:pt x="4862747" y="2153651"/>
                  <a:pt x="4755047" y="2105432"/>
                  <a:pt x="4677088" y="2027473"/>
                </a:cubicBezTo>
                <a:lnTo>
                  <a:pt x="4656643" y="2002694"/>
                </a:lnTo>
                <a:lnTo>
                  <a:pt x="4636198" y="2027473"/>
                </a:lnTo>
                <a:cubicBezTo>
                  <a:pt x="4558239" y="2105432"/>
                  <a:pt x="4450540" y="2153651"/>
                  <a:pt x="4331578" y="2153651"/>
                </a:cubicBezTo>
                <a:cubicBezTo>
                  <a:pt x="4212617" y="2153651"/>
                  <a:pt x="4104917" y="2105432"/>
                  <a:pt x="4026958" y="2027473"/>
                </a:cubicBezTo>
                <a:lnTo>
                  <a:pt x="4006513" y="2002694"/>
                </a:lnTo>
                <a:lnTo>
                  <a:pt x="3986068" y="2027473"/>
                </a:lnTo>
                <a:cubicBezTo>
                  <a:pt x="3908109" y="2105432"/>
                  <a:pt x="3800410" y="2153651"/>
                  <a:pt x="3681448" y="2153651"/>
                </a:cubicBezTo>
                <a:cubicBezTo>
                  <a:pt x="3562487" y="2153651"/>
                  <a:pt x="3454787" y="2105432"/>
                  <a:pt x="3376828" y="2027473"/>
                </a:cubicBezTo>
                <a:lnTo>
                  <a:pt x="3356383" y="2002694"/>
                </a:lnTo>
                <a:lnTo>
                  <a:pt x="3335938" y="2027473"/>
                </a:lnTo>
                <a:cubicBezTo>
                  <a:pt x="3257979" y="2105432"/>
                  <a:pt x="3150280" y="2153651"/>
                  <a:pt x="3031318" y="2153651"/>
                </a:cubicBezTo>
                <a:cubicBezTo>
                  <a:pt x="2912357" y="2153651"/>
                  <a:pt x="2804657" y="2105432"/>
                  <a:pt x="2726698" y="2027473"/>
                </a:cubicBezTo>
                <a:lnTo>
                  <a:pt x="2706253" y="2002694"/>
                </a:lnTo>
                <a:lnTo>
                  <a:pt x="2685808" y="2027473"/>
                </a:lnTo>
                <a:cubicBezTo>
                  <a:pt x="2607849" y="2105432"/>
                  <a:pt x="2500150" y="2153651"/>
                  <a:pt x="2381188" y="2153651"/>
                </a:cubicBezTo>
                <a:cubicBezTo>
                  <a:pt x="2262227" y="2153651"/>
                  <a:pt x="2154527" y="2105432"/>
                  <a:pt x="2076568" y="2027473"/>
                </a:cubicBezTo>
                <a:lnTo>
                  <a:pt x="2056123" y="2002694"/>
                </a:lnTo>
                <a:lnTo>
                  <a:pt x="2035678" y="2027473"/>
                </a:lnTo>
                <a:cubicBezTo>
                  <a:pt x="1957719" y="2105432"/>
                  <a:pt x="1850020" y="2153651"/>
                  <a:pt x="1731058" y="2153651"/>
                </a:cubicBezTo>
                <a:cubicBezTo>
                  <a:pt x="1612097" y="2153651"/>
                  <a:pt x="1504397" y="2105432"/>
                  <a:pt x="1426438" y="2027473"/>
                </a:cubicBezTo>
                <a:lnTo>
                  <a:pt x="1405993" y="2002694"/>
                </a:lnTo>
                <a:lnTo>
                  <a:pt x="1385548" y="2027473"/>
                </a:lnTo>
                <a:cubicBezTo>
                  <a:pt x="1307589" y="2105432"/>
                  <a:pt x="1199890" y="2153651"/>
                  <a:pt x="1080928" y="2153651"/>
                </a:cubicBezTo>
                <a:cubicBezTo>
                  <a:pt x="961967" y="2153651"/>
                  <a:pt x="854267" y="2105432"/>
                  <a:pt x="776308" y="2027473"/>
                </a:cubicBezTo>
                <a:lnTo>
                  <a:pt x="755863" y="2002694"/>
                </a:lnTo>
                <a:lnTo>
                  <a:pt x="735418"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grpSp>
        <p:nvGrpSpPr>
          <p:cNvPr id="42" name="组合 41">
            <a:extLst>
              <a:ext uri="{FF2B5EF4-FFF2-40B4-BE49-F238E27FC236}">
                <a16:creationId xmlns:a16="http://schemas.microsoft.com/office/drawing/2014/main" xmlns="" id="{5DC91E59-0376-4E27-B70C-E3CE70F8D3F3}"/>
              </a:ext>
            </a:extLst>
          </p:cNvPr>
          <p:cNvGrpSpPr/>
          <p:nvPr/>
        </p:nvGrpSpPr>
        <p:grpSpPr>
          <a:xfrm>
            <a:off x="5832888" y="1942176"/>
            <a:ext cx="4751717" cy="66046"/>
            <a:chOff x="558029" y="1578576"/>
            <a:chExt cx="4751717" cy="66046"/>
          </a:xfrm>
        </p:grpSpPr>
        <p:sp>
          <p:nvSpPr>
            <p:cNvPr id="43" name="任意多边形: 形状 42">
              <a:extLst>
                <a:ext uri="{FF2B5EF4-FFF2-40B4-BE49-F238E27FC236}">
                  <a16:creationId xmlns:a16="http://schemas.microsoft.com/office/drawing/2014/main" xmlns="" id="{A0C9C773-6AC6-4228-A22C-5B96BAFE193B}"/>
                </a:ext>
              </a:extLst>
            </p:cNvPr>
            <p:cNvSpPr/>
            <p:nvPr/>
          </p:nvSpPr>
          <p:spPr>
            <a:xfrm>
              <a:off x="558029"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4" name="任意多边形: 形状 43">
              <a:extLst>
                <a:ext uri="{FF2B5EF4-FFF2-40B4-BE49-F238E27FC236}">
                  <a16:creationId xmlns:a16="http://schemas.microsoft.com/office/drawing/2014/main" xmlns="" id="{C3A46AE8-49A8-45A4-B88E-EF0A26F8FB6B}"/>
                </a:ext>
              </a:extLst>
            </p:cNvPr>
            <p:cNvSpPr/>
            <p:nvPr/>
          </p:nvSpPr>
          <p:spPr>
            <a:xfrm>
              <a:off x="2926454"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sp>
        <p:nvSpPr>
          <p:cNvPr id="45" name="文本框 44">
            <a:extLst>
              <a:ext uri="{FF2B5EF4-FFF2-40B4-BE49-F238E27FC236}">
                <a16:creationId xmlns:a16="http://schemas.microsoft.com/office/drawing/2014/main" xmlns="" id="{7D77B639-4FC9-4C7E-934D-563E63BA579B}"/>
              </a:ext>
            </a:extLst>
          </p:cNvPr>
          <p:cNvSpPr txBox="1"/>
          <p:nvPr/>
        </p:nvSpPr>
        <p:spPr>
          <a:xfrm>
            <a:off x="3743604" y="1376894"/>
            <a:ext cx="6368520" cy="212365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altLang="zh-CN" sz="66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t>LUYỆN </a:t>
            </a:r>
            <a:br>
              <a:rPr kumimoji="0" lang="vi-VN" altLang="zh-CN" sz="66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br>
            <a:r>
              <a:rPr kumimoji="0" lang="vi-VN" altLang="zh-CN" sz="66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t>ĐỌC HIỂU</a:t>
            </a:r>
          </a:p>
        </p:txBody>
      </p:sp>
    </p:spTree>
    <p:extLst>
      <p:ext uri="{BB962C8B-B14F-4D97-AF65-F5344CB8AC3E}">
        <p14:creationId xmlns:p14="http://schemas.microsoft.com/office/powerpoint/2010/main" val="169211780"/>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1111"/>
                                  </p:iterate>
                                  <p:childTnLst>
                                    <p:set>
                                      <p:cBhvr>
                                        <p:cTn id="6" dur="1" fill="hold">
                                          <p:stCondLst>
                                            <p:cond delay="0"/>
                                          </p:stCondLst>
                                        </p:cTn>
                                        <p:tgtEl>
                                          <p:spTgt spid="45"/>
                                        </p:tgtEl>
                                        <p:attrNameLst>
                                          <p:attrName>style.visibility</p:attrName>
                                        </p:attrNameLst>
                                      </p:cBhvr>
                                      <p:to>
                                        <p:strVal val="visible"/>
                                      </p:to>
                                    </p:set>
                                    <p:anim calcmode="lin" valueType="num">
                                      <p:cBhvr>
                                        <p:cTn id="7" dur="750" fill="hold"/>
                                        <p:tgtEl>
                                          <p:spTgt spid="45"/>
                                        </p:tgtEl>
                                        <p:attrNameLst>
                                          <p:attrName>ppt_x</p:attrName>
                                        </p:attrNameLst>
                                      </p:cBhvr>
                                      <p:tavLst>
                                        <p:tav tm="0">
                                          <p:val>
                                            <p:strVal val="#ppt_x"/>
                                          </p:val>
                                        </p:tav>
                                        <p:tav tm="50000">
                                          <p:val>
                                            <p:strVal val="#ppt_x+.1"/>
                                          </p:val>
                                        </p:tav>
                                        <p:tav tm="100000">
                                          <p:val>
                                            <p:strVal val="#ppt_x"/>
                                          </p:val>
                                        </p:tav>
                                      </p:tavLst>
                                    </p:anim>
                                    <p:anim calcmode="lin" valueType="num">
                                      <p:cBhvr>
                                        <p:cTn id="8" dur="750" fill="hold"/>
                                        <p:tgtEl>
                                          <p:spTgt spid="45"/>
                                        </p:tgtEl>
                                        <p:attrNameLst>
                                          <p:attrName>ppt_y</p:attrName>
                                        </p:attrNameLst>
                                      </p:cBhvr>
                                      <p:tavLst>
                                        <p:tav tm="0">
                                          <p:val>
                                            <p:strVal val="#ppt_y"/>
                                          </p:val>
                                        </p:tav>
                                        <p:tav tm="100000">
                                          <p:val>
                                            <p:strVal val="#ppt_y"/>
                                          </p:val>
                                        </p:tav>
                                      </p:tavLst>
                                    </p:anim>
                                    <p:anim calcmode="lin" valueType="num">
                                      <p:cBhvr>
                                        <p:cTn id="9" dur="750" fill="hold"/>
                                        <p:tgtEl>
                                          <p:spTgt spid="45"/>
                                        </p:tgtEl>
                                        <p:attrNameLst>
                                          <p:attrName>ppt_h</p:attrName>
                                        </p:attrNameLst>
                                      </p:cBhvr>
                                      <p:tavLst>
                                        <p:tav tm="0">
                                          <p:val>
                                            <p:strVal val="#ppt_h/10"/>
                                          </p:val>
                                        </p:tav>
                                        <p:tav tm="50000">
                                          <p:val>
                                            <p:strVal val="#ppt_h+.01"/>
                                          </p:val>
                                        </p:tav>
                                        <p:tav tm="100000">
                                          <p:val>
                                            <p:strVal val="#ppt_h"/>
                                          </p:val>
                                        </p:tav>
                                      </p:tavLst>
                                    </p:anim>
                                    <p:anim calcmode="lin" valueType="num">
                                      <p:cBhvr>
                                        <p:cTn id="10" dur="750" fill="hold"/>
                                        <p:tgtEl>
                                          <p:spTgt spid="4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750" tmFilter="0,0; .5, 1; 1, 1"/>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40">
            <a:extLst>
              <a:ext uri="{FF2B5EF4-FFF2-40B4-BE49-F238E27FC236}">
                <a16:creationId xmlns:a16="http://schemas.microsoft.com/office/drawing/2014/main" xmlns="" id="{6E07FF65-7826-415F-A33A-B7B6463BF458}"/>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3" name="TextBox 2">
            <a:extLst>
              <a:ext uri="{FF2B5EF4-FFF2-40B4-BE49-F238E27FC236}">
                <a16:creationId xmlns:a16="http://schemas.microsoft.com/office/drawing/2014/main" xmlns="" id="{229E9795-4EDF-4015-9C32-00BF739669C4}"/>
              </a:ext>
            </a:extLst>
          </p:cNvPr>
          <p:cNvSpPr txBox="1"/>
          <p:nvPr/>
        </p:nvSpPr>
        <p:spPr>
          <a:xfrm>
            <a:off x="3994876" y="326855"/>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Giải</a:t>
            </a:r>
            <a:r>
              <a:rPr kumimoji="0" lang="en-US" sz="32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nghĩa</a:t>
            </a:r>
            <a:r>
              <a:rPr kumimoji="0" lang="en-US" sz="32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từ </a:t>
            </a:r>
            <a:r>
              <a:rPr kumimoji="0" lang="en-US" sz="32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khó</a:t>
            </a:r>
            <a:r>
              <a:rPr kumimoji="0" lang="en-US" sz="32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hiểu</a:t>
            </a:r>
            <a:endParaRPr kumimoji="0" lang="en-US" sz="32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sp>
        <p:nvSpPr>
          <p:cNvPr id="10" name="思想气泡: 云 1">
            <a:extLst>
              <a:ext uri="{FF2B5EF4-FFF2-40B4-BE49-F238E27FC236}">
                <a16:creationId xmlns:a16="http://schemas.microsoft.com/office/drawing/2014/main" xmlns="" id="{504032C7-4407-499F-9E0C-E9F346EB3AD9}"/>
              </a:ext>
            </a:extLst>
          </p:cNvPr>
          <p:cNvSpPr/>
          <p:nvPr/>
        </p:nvSpPr>
        <p:spPr>
          <a:xfrm rot="21103547" flipH="1">
            <a:off x="4886843" y="1330916"/>
            <a:ext cx="6625468" cy="3889577"/>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1" name="TextBox 10">
            <a:extLst>
              <a:ext uri="{FF2B5EF4-FFF2-40B4-BE49-F238E27FC236}">
                <a16:creationId xmlns:a16="http://schemas.microsoft.com/office/drawing/2014/main" xmlns="" id="{98E09271-C5ED-4394-84F3-77D6DE225CB4}"/>
              </a:ext>
            </a:extLst>
          </p:cNvPr>
          <p:cNvSpPr txBox="1"/>
          <p:nvPr/>
        </p:nvSpPr>
        <p:spPr>
          <a:xfrm>
            <a:off x="5305510" y="2121542"/>
            <a:ext cx="6243469" cy="23083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Trong bài </a:t>
            </a:r>
            <a:r>
              <a:rPr kumimoji="0" lang="en-US" sz="4800" b="0" i="0" u="none" strike="noStrike" kern="1200" cap="none" spc="0" normalizeH="0" baseline="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4800" b="0" i="0" u="none" strike="noStrike" kern="1200" cap="none" spc="0" normalizeH="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4800" b="0" i="0" u="none" strike="noStrike" kern="1200" cap="none" spc="0" normalizeH="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4800" b="0" i="0" u="none" strike="noStrike" kern="1200" cap="none" spc="0" normalizeH="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4800" b="0" i="0" u="none" strike="noStrike" kern="1200" cap="none" spc="0" normalizeH="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4800" b="0" i="0" u="none" strike="noStrike" kern="1200" cap="none" spc="0" normalizeH="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4800" b="0" i="0" u="none" strike="noStrike" kern="1200" cap="none" spc="0" normalizeH="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r>
              <a:rPr kumimoji="0" lang="vi-VN" sz="48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 có từ nào em chưa hiểu nghĩa? </a:t>
            </a:r>
            <a:endParaRPr kumimoji="0" lang="en-US" sz="48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7" name="Picture 6" descr="A picture containing text, toy, vector graphics&#10;&#10;Description automatically generated">
            <a:extLst>
              <a:ext uri="{FF2B5EF4-FFF2-40B4-BE49-F238E27FC236}">
                <a16:creationId xmlns:a16="http://schemas.microsoft.com/office/drawing/2014/main" xmlns="" id="{D07288E1-D254-4179-8285-2C28B2B1AA9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1134" y="1856479"/>
            <a:ext cx="4662965" cy="4368075"/>
          </a:xfrm>
          <a:prstGeom prst="rect">
            <a:avLst/>
          </a:prstGeom>
        </p:spPr>
      </p:pic>
    </p:spTree>
    <p:extLst>
      <p:ext uri="{BB962C8B-B14F-4D97-AF65-F5344CB8AC3E}">
        <p14:creationId xmlns:p14="http://schemas.microsoft.com/office/powerpoint/2010/main" val="3345271884"/>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1000"/>
                                        <p:tgtEl>
                                          <p:spTgt spid="3"/>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anim calcmode="lin" valueType="num">
                                      <p:cBhvr>
                                        <p:cTn id="12" dur="500" fill="hold"/>
                                        <p:tgtEl>
                                          <p:spTgt spid="10"/>
                                        </p:tgtEl>
                                        <p:attrNameLst>
                                          <p:attrName>ppt_x</p:attrName>
                                        </p:attrNameLst>
                                      </p:cBhvr>
                                      <p:tavLst>
                                        <p:tav tm="0">
                                          <p:val>
                                            <p:strVal val="#ppt_x"/>
                                          </p:val>
                                        </p:tav>
                                        <p:tav tm="100000">
                                          <p:val>
                                            <p:strVal val="#ppt_x"/>
                                          </p:val>
                                        </p:tav>
                                      </p:tavLst>
                                    </p:anim>
                                    <p:anim calcmode="lin" valueType="num">
                                      <p:cBhvr>
                                        <p:cTn id="13" dur="500" fill="hold"/>
                                        <p:tgtEl>
                                          <p:spTgt spid="10"/>
                                        </p:tgtEl>
                                        <p:attrNameLst>
                                          <p:attrName>ppt_y</p:attrName>
                                        </p:attrNameLst>
                                      </p:cBhvr>
                                      <p:tavLst>
                                        <p:tav tm="0">
                                          <p:val>
                                            <p:strVal val="#ppt_y+.1"/>
                                          </p:val>
                                        </p:tav>
                                        <p:tav tm="100000">
                                          <p:val>
                                            <p:strVal val="#ppt_y"/>
                                          </p:val>
                                        </p:tav>
                                      </p:tavLst>
                                    </p:anim>
                                  </p:childTnLst>
                                </p:cTn>
                              </p:par>
                              <p:par>
                                <p:cTn id="14" presetID="1"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0" grpId="0" animBg="1"/>
      <p:bldP spid="1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xmlns="" id="{1423442E-2E24-1ABA-B176-47EE7862FEFD}"/>
              </a:ext>
            </a:extLst>
          </p:cNvPr>
          <p:cNvGrpSpPr/>
          <p:nvPr/>
        </p:nvGrpSpPr>
        <p:grpSpPr>
          <a:xfrm>
            <a:off x="1" y="644691"/>
            <a:ext cx="5223692" cy="4779722"/>
            <a:chOff x="-534070" y="1576098"/>
            <a:chExt cx="4565841" cy="3584791"/>
          </a:xfrm>
        </p:grpSpPr>
        <p:sp>
          <p:nvSpPr>
            <p:cNvPr id="42" name="TextBox 41">
              <a:extLst>
                <a:ext uri="{FF2B5EF4-FFF2-40B4-BE49-F238E27FC236}">
                  <a16:creationId xmlns:a16="http://schemas.microsoft.com/office/drawing/2014/main" xmlns="" id="{455AB03A-A976-8BE8-5689-BD575F414A8E}"/>
                </a:ext>
              </a:extLst>
            </p:cNvPr>
            <p:cNvSpPr txBox="1"/>
            <p:nvPr/>
          </p:nvSpPr>
          <p:spPr>
            <a:xfrm>
              <a:off x="51605" y="1576098"/>
              <a:ext cx="3823359" cy="500089"/>
            </a:xfrm>
            <a:prstGeom prst="rect">
              <a:avLst/>
            </a:prstGeom>
            <a:noFill/>
            <a:ln>
              <a:noFill/>
            </a:ln>
          </p:spPr>
          <p:txBody>
            <a:bodyPr wrap="square">
              <a:spAutoFit/>
            </a:bodyPr>
            <a:lstStyle/>
            <a:p>
              <a:pPr lvl="1"/>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Giải</a:t>
              </a:r>
              <a:r>
                <a:rPr lang="en-US" sz="3733" dirty="0">
                  <a:solidFill>
                    <a:srgbClr val="FF0000"/>
                  </a:solidFill>
                  <a:latin typeface="UTM Avo" panose="02040603050506020204" pitchFamily="18" charset="0"/>
                  <a:ea typeface="Arial-Rounded" panose="020B0500000000000000" pitchFamily="34" charset="0"/>
                  <a:cs typeface="Arial-Rounded" panose="020B0500000000000000" pitchFamily="34" charset="0"/>
                </a:rPr>
                <a:t> </a:t>
              </a:r>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nghĩa</a:t>
              </a:r>
              <a:r>
                <a:rPr lang="en-US" sz="3733" dirty="0">
                  <a:solidFill>
                    <a:srgbClr val="FF0000"/>
                  </a:solidFill>
                  <a:latin typeface="UTM Avo" panose="02040603050506020204" pitchFamily="18" charset="0"/>
                  <a:ea typeface="Arial-Rounded" panose="020B0500000000000000" pitchFamily="34" charset="0"/>
                  <a:cs typeface="Arial-Rounded" panose="020B0500000000000000" pitchFamily="34" charset="0"/>
                </a:rPr>
                <a:t> </a:t>
              </a:r>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từ</a:t>
              </a:r>
              <a:r>
                <a:rPr lang="en-US" sz="3733" dirty="0">
                  <a:solidFill>
                    <a:srgbClr val="FF0000"/>
                  </a:solidFill>
                  <a:latin typeface="UTM Avo" panose="02040603050506020204" pitchFamily="18" charset="0"/>
                  <a:ea typeface="Arial-Rounded" panose="020B0500000000000000" pitchFamily="34" charset="0"/>
                  <a:cs typeface="Arial-Rounded" panose="020B0500000000000000" pitchFamily="34" charset="0"/>
                </a:rPr>
                <a:t>:</a:t>
              </a:r>
              <a:endParaRPr lang="en-US" sz="3733"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endParaRPr>
            </a:p>
          </p:txBody>
        </p:sp>
        <p:sp>
          <p:nvSpPr>
            <p:cNvPr id="43" name="TextBox 42">
              <a:extLst>
                <a:ext uri="{FF2B5EF4-FFF2-40B4-BE49-F238E27FC236}">
                  <a16:creationId xmlns:a16="http://schemas.microsoft.com/office/drawing/2014/main" xmlns="" id="{B542E62C-B678-DDB3-20C1-0906593816D5}"/>
                </a:ext>
              </a:extLst>
            </p:cNvPr>
            <p:cNvSpPr txBox="1"/>
            <p:nvPr/>
          </p:nvSpPr>
          <p:spPr>
            <a:xfrm>
              <a:off x="-534070" y="2075477"/>
              <a:ext cx="4565841" cy="3085412"/>
            </a:xfrm>
            <a:prstGeom prst="rect">
              <a:avLst/>
            </a:prstGeom>
            <a:noFill/>
            <a:ln>
              <a:noFill/>
            </a:ln>
          </p:spPr>
          <p:txBody>
            <a:bodyPr wrap="square">
              <a:spAutoFit/>
            </a:bodyPr>
            <a:lstStyle/>
            <a:p>
              <a:pPr lvl="1"/>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Trường</a:t>
              </a:r>
              <a:r>
                <a:rPr lang="en-US" sz="3733" dirty="0">
                  <a:solidFill>
                    <a:srgbClr val="FF0000"/>
                  </a:solidFill>
                  <a:latin typeface="UTM Avo" panose="02040603050506020204" pitchFamily="18" charset="0"/>
                  <a:ea typeface="Arial-Rounded" panose="020B0500000000000000" pitchFamily="34" charset="0"/>
                  <a:cs typeface="Arial-Rounded" panose="020B0500000000000000" pitchFamily="34" charset="0"/>
                </a:rPr>
                <a:t> </a:t>
              </a:r>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Sơn</a:t>
              </a:r>
              <a:r>
                <a:rPr lang="en-US" sz="3733"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dãy</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núi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dài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khoảng</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1100km, chia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thành</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Trường</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Sơn</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Bắc</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ranh</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giới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tự</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nhiên</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giữu</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Việt</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Nam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và</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Lào</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và</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Trường</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Sơn</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Nam(</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gồm</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các</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khối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núi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ở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tỉnh</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Kon</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Tum)</a:t>
              </a:r>
            </a:p>
          </p:txBody>
        </p:sp>
      </p:grpSp>
      <p:pic>
        <p:nvPicPr>
          <p:cNvPr id="4" name="Picture 3"/>
          <p:cNvPicPr>
            <a:picLocks noChangeAspect="1"/>
          </p:cNvPicPr>
          <p:nvPr/>
        </p:nvPicPr>
        <p:blipFill>
          <a:blip r:embed="rId3"/>
          <a:stretch>
            <a:fillRect/>
          </a:stretch>
        </p:blipFill>
        <p:spPr>
          <a:xfrm>
            <a:off x="5999990" y="173350"/>
            <a:ext cx="5236511" cy="5209108"/>
          </a:xfrm>
          <a:prstGeom prst="rect">
            <a:avLst/>
          </a:prstGeom>
        </p:spPr>
      </p:pic>
    </p:spTree>
    <p:extLst>
      <p:ext uri="{BB962C8B-B14F-4D97-AF65-F5344CB8AC3E}">
        <p14:creationId xmlns:p14="http://schemas.microsoft.com/office/powerpoint/2010/main" val="2430255732"/>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500" fill="hold"/>
                                        <p:tgtEl>
                                          <p:spTgt spid="41"/>
                                        </p:tgtEl>
                                        <p:attrNameLst>
                                          <p:attrName>ppt_w</p:attrName>
                                        </p:attrNameLst>
                                      </p:cBhvr>
                                      <p:tavLst>
                                        <p:tav tm="0">
                                          <p:val>
                                            <p:fltVal val="0"/>
                                          </p:val>
                                        </p:tav>
                                        <p:tav tm="100000">
                                          <p:val>
                                            <p:strVal val="#ppt_w"/>
                                          </p:val>
                                        </p:tav>
                                      </p:tavLst>
                                    </p:anim>
                                    <p:anim calcmode="lin" valueType="num">
                                      <p:cBhvr>
                                        <p:cTn id="8" dur="500" fill="hold"/>
                                        <p:tgtEl>
                                          <p:spTgt spid="41"/>
                                        </p:tgtEl>
                                        <p:attrNameLst>
                                          <p:attrName>ppt_h</p:attrName>
                                        </p:attrNameLst>
                                      </p:cBhvr>
                                      <p:tavLst>
                                        <p:tav tm="0">
                                          <p:val>
                                            <p:fltVal val="0"/>
                                          </p:val>
                                        </p:tav>
                                        <p:tav tm="100000">
                                          <p:val>
                                            <p:strVal val="#ppt_h"/>
                                          </p:val>
                                        </p:tav>
                                      </p:tavLst>
                                    </p:anim>
                                    <p:animEffect transition="in" filter="fade">
                                      <p:cBhvr>
                                        <p:cTn id="9"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 name="Picture 2" descr="Chiêm ngưỡng vẻ hùng vĩ tuyệt đẹp của núi rừng Hà Giang - Vĩnh Long Online">
            <a:extLst>
              <a:ext uri="{FF2B5EF4-FFF2-40B4-BE49-F238E27FC236}">
                <a16:creationId xmlns:a16="http://schemas.microsoft.com/office/drawing/2014/main" xmlns="" id="{13AA4D74-555E-40DE-B54E-B00B29E9E5D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5730"/>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xmlns="" id="{2F26EF60-53E7-4DF9-9061-EDCED727C168}"/>
              </a:ext>
            </a:extLst>
          </p:cNvPr>
          <p:cNvSpPr txBox="1"/>
          <p:nvPr/>
        </p:nvSpPr>
        <p:spPr>
          <a:xfrm>
            <a:off x="3905250" y="2840355"/>
            <a:ext cx="4610100" cy="2865120"/>
          </a:xfrm>
          <a:prstGeom prst="ellipse">
            <a:avLst/>
          </a:prstGeom>
          <a:solidFill>
            <a:srgbClr val="FFFFFF"/>
          </a:solidFill>
          <a:ln w="174625" cmpd="thinThick">
            <a:solidFill>
              <a:srgbClr val="FFFFFF"/>
            </a:solidFill>
          </a:ln>
        </p:spPr>
        <p:txBody>
          <a:bodyPr vert="horz" lIns="91440" tIns="45720" rIns="91440" bIns="45720" rtlCol="0" anchor="ctr">
            <a:normAutofit fontScale="92500"/>
          </a:bodyPr>
          <a:lstStyle/>
          <a:p>
            <a:pPr marL="0" marR="0" lvl="0" indent="0" algn="ctr" fontAlgn="auto">
              <a:lnSpc>
                <a:spcPct val="90000"/>
              </a:lnSpc>
              <a:spcBef>
                <a:spcPct val="0"/>
              </a:spcBef>
              <a:spcAft>
                <a:spcPts val="600"/>
              </a:spcAft>
              <a:buClrTx/>
              <a:buSzTx/>
              <a:tabLst/>
              <a:defRPr/>
            </a:pPr>
            <a:r>
              <a:rPr kumimoji="0" lang="en-US" sz="3600" b="1" i="0" u="none" strike="noStrike" cap="none" spc="0" normalizeH="0" baseline="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Trùng</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điệp</a:t>
            </a:r>
            <a:r>
              <a:rPr kumimoji="0" lang="en-US" sz="3600" b="1" i="0" u="none" strike="noStrike" cap="none" spc="0" normalizeH="0" baseline="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baseline="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Nối</a:t>
            </a:r>
            <a:r>
              <a:rPr kumimoji="0" lang="en-US" sz="3600" b="1" i="0" u="none" strike="noStrike" cap="none" spc="0" normalizeH="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nhau</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liên</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tiếp</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như</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không</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bao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giờ</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hết</a:t>
            </a:r>
            <a:endParaRPr kumimoji="0" lang="en-US" sz="3600" b="1" i="1" u="sng" strike="noStrike" cap="none" spc="0" normalizeH="0" baseline="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1541089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Khám phá vẻ đẹp tự nhiên của núi rừng Tây Bắc">
            <a:extLst>
              <a:ext uri="{FF2B5EF4-FFF2-40B4-BE49-F238E27FC236}">
                <a16:creationId xmlns:a16="http://schemas.microsoft.com/office/drawing/2014/main" xmlns="" id="{11DE873E-7CFD-D467-79B3-602073EBA2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081" y="7939"/>
            <a:ext cx="12161838" cy="6840537"/>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xmlns="" id="{931D20C3-3202-58D0-69CB-730EA44DA625}"/>
              </a:ext>
            </a:extLst>
          </p:cNvPr>
          <p:cNvSpPr txBox="1"/>
          <p:nvPr/>
        </p:nvSpPr>
        <p:spPr>
          <a:xfrm>
            <a:off x="555441" y="238225"/>
            <a:ext cx="5090420" cy="707886"/>
          </a:xfrm>
          <a:prstGeom prst="rect">
            <a:avLst/>
          </a:prstGeom>
          <a:solidFill>
            <a:schemeClr val="bg1"/>
          </a:solidFill>
          <a:ln>
            <a:noFill/>
          </a:ln>
          <a:effectLst>
            <a:softEdge rad="127000"/>
          </a:effectLst>
        </p:spPr>
        <p:txBody>
          <a:bodyPr wrap="square">
            <a:spAutoFit/>
          </a:bodyPr>
          <a:lstStyle/>
          <a:p>
            <a:pPr>
              <a:buClr>
                <a:srgbClr val="000000"/>
              </a:buClr>
              <a:buFont typeface="Arial"/>
              <a:buNone/>
            </a:pPr>
            <a:r>
              <a:rPr lang="en-US" sz="4000" kern="0">
                <a:solidFill>
                  <a:srgbClr val="000000"/>
                </a:solidFill>
                <a:cs typeface="Arial"/>
                <a:sym typeface="Arial"/>
              </a:rPr>
              <a:t>Núi rừng trùng điệp.</a:t>
            </a:r>
            <a:endParaRPr lang="en-US" sz="3600" kern="0">
              <a:solidFill>
                <a:srgbClr val="000000"/>
              </a:solidFill>
              <a:cs typeface="Arial"/>
              <a:sym typeface="Arial"/>
            </a:endParaRPr>
          </a:p>
        </p:txBody>
      </p:sp>
    </p:spTree>
    <p:extLst>
      <p:ext uri="{BB962C8B-B14F-4D97-AF65-F5344CB8AC3E}">
        <p14:creationId xmlns:p14="http://schemas.microsoft.com/office/powerpoint/2010/main" val="194552141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xmlns="" id="{3C239EA0-7F04-4C4B-8C3B-2CA4A5A69966}"/>
              </a:ext>
            </a:extLst>
          </p:cNvPr>
          <p:cNvGrpSpPr/>
          <p:nvPr/>
        </p:nvGrpSpPr>
        <p:grpSpPr>
          <a:xfrm>
            <a:off x="3756860" y="181635"/>
            <a:ext cx="4662490" cy="703914"/>
            <a:chOff x="3764755" y="267285"/>
            <a:chExt cx="4662490" cy="703914"/>
          </a:xfrm>
        </p:grpSpPr>
        <p:sp>
          <p:nvSpPr>
            <p:cNvPr id="3" name="任意多边形: 形状 40">
              <a:extLst>
                <a:ext uri="{FF2B5EF4-FFF2-40B4-BE49-F238E27FC236}">
                  <a16:creationId xmlns:a16="http://schemas.microsoft.com/office/drawing/2014/main" xmlns="" id="{09753B43-024F-4356-846F-4B72A70A0D4E}"/>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4" name="TextBox 3">
              <a:extLst>
                <a:ext uri="{FF2B5EF4-FFF2-40B4-BE49-F238E27FC236}">
                  <a16:creationId xmlns:a16="http://schemas.microsoft.com/office/drawing/2014/main" xmlns="" id="{DA4DD916-3C85-4017-8E2E-83E52D72993D}"/>
                </a:ext>
              </a:extLst>
            </p:cNvPr>
            <p:cNvSpPr txBox="1"/>
            <p:nvPr/>
          </p:nvSpPr>
          <p:spPr>
            <a:xfrm>
              <a:off x="3994876" y="326855"/>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err="1">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Cùng</a:t>
              </a:r>
              <a:r>
                <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0" i="0" u="none" strike="noStrike" kern="1200" cap="none" spc="0" normalizeH="0" baseline="0" noProof="0" dirty="0" err="1">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tìm</a:t>
              </a:r>
              <a:r>
                <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0" i="0" u="none" strike="noStrike" kern="1200" cap="none" spc="0" normalizeH="0" baseline="0" noProof="0" dirty="0" err="1">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hiểu</a:t>
              </a:r>
              <a:endPar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9" name="Group 8">
            <a:extLst>
              <a:ext uri="{FF2B5EF4-FFF2-40B4-BE49-F238E27FC236}">
                <a16:creationId xmlns:a16="http://schemas.microsoft.com/office/drawing/2014/main" xmlns="" id="{C89EB7E8-F630-40CB-977A-A669C4945655}"/>
              </a:ext>
            </a:extLst>
          </p:cNvPr>
          <p:cNvGrpSpPr/>
          <p:nvPr/>
        </p:nvGrpSpPr>
        <p:grpSpPr>
          <a:xfrm>
            <a:off x="133350" y="2089070"/>
            <a:ext cx="5501442" cy="1173410"/>
            <a:chOff x="3764755" y="267285"/>
            <a:chExt cx="4662490" cy="1173410"/>
          </a:xfrm>
          <a:solidFill>
            <a:schemeClr val="accent4">
              <a:lumMod val="60000"/>
              <a:lumOff val="40000"/>
            </a:schemeClr>
          </a:solidFill>
        </p:grpSpPr>
        <p:sp>
          <p:nvSpPr>
            <p:cNvPr id="10" name="任意多边形: 形状 40">
              <a:extLst>
                <a:ext uri="{FF2B5EF4-FFF2-40B4-BE49-F238E27FC236}">
                  <a16:creationId xmlns:a16="http://schemas.microsoft.com/office/drawing/2014/main" xmlns="" id="{04BE5DA6-EA9E-4C19-9C51-A6FF938A1B6F}"/>
                </a:ext>
              </a:extLst>
            </p:cNvPr>
            <p:cNvSpPr/>
            <p:nvPr/>
          </p:nvSpPr>
          <p:spPr>
            <a:xfrm>
              <a:off x="3764755" y="267285"/>
              <a:ext cx="4662490" cy="1173410"/>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11" name="TextBox 10">
              <a:extLst>
                <a:ext uri="{FF2B5EF4-FFF2-40B4-BE49-F238E27FC236}">
                  <a16:creationId xmlns:a16="http://schemas.microsoft.com/office/drawing/2014/main" xmlns="" id="{689A0EC7-7ADA-4F4B-9C6D-62E0A2E3CCCA}"/>
                </a:ext>
              </a:extLst>
            </p:cNvPr>
            <p:cNvSpPr txBox="1"/>
            <p:nvPr/>
          </p:nvSpPr>
          <p:spPr>
            <a:xfrm>
              <a:off x="3994876" y="326855"/>
              <a:ext cx="4432369" cy="1077218"/>
            </a:xfrm>
            <a:prstGeom prst="rect">
              <a:avLst/>
            </a:prstGeom>
            <a:noFill/>
            <a:ln>
              <a:noFill/>
            </a:ln>
          </p:spPr>
          <p:style>
            <a:lnRef idx="2">
              <a:schemeClr val="accent2"/>
            </a:lnRef>
            <a:fillRef idx="1">
              <a:schemeClr val="lt1"/>
            </a:fillRef>
            <a:effectRef idx="0">
              <a:schemeClr val="accent2"/>
            </a:effectRef>
            <a:fontRef idx="minor">
              <a:schemeClr val="dk1"/>
            </a:fontRef>
          </p:style>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Vào rừng, các bạn nhỏ nghe thấy những âm thanh gì</a:t>
              </a:r>
              <a:r>
                <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a:t>
              </a:r>
              <a:endParaRPr kumimoji="0" lang="vi-VN"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2" name="Group 11">
            <a:extLst>
              <a:ext uri="{FF2B5EF4-FFF2-40B4-BE49-F238E27FC236}">
                <a16:creationId xmlns:a16="http://schemas.microsoft.com/office/drawing/2014/main" xmlns="" id="{E20CE6AF-E72A-4616-B8ED-ED3DCE9ADA5D}"/>
              </a:ext>
            </a:extLst>
          </p:cNvPr>
          <p:cNvGrpSpPr/>
          <p:nvPr/>
        </p:nvGrpSpPr>
        <p:grpSpPr>
          <a:xfrm>
            <a:off x="5886286" y="2078233"/>
            <a:ext cx="6112007" cy="1207980"/>
            <a:chOff x="3032587" y="281481"/>
            <a:chExt cx="5132320" cy="1755209"/>
          </a:xfrm>
          <a:solidFill>
            <a:srgbClr val="CCFFCC"/>
          </a:solidFill>
        </p:grpSpPr>
        <p:sp>
          <p:nvSpPr>
            <p:cNvPr id="13" name="任意多边形: 形状 40">
              <a:extLst>
                <a:ext uri="{FF2B5EF4-FFF2-40B4-BE49-F238E27FC236}">
                  <a16:creationId xmlns:a16="http://schemas.microsoft.com/office/drawing/2014/main" xmlns="" id="{AD4D3C1B-5C33-47BC-96F7-CC7DDE26743A}"/>
                </a:ext>
              </a:extLst>
            </p:cNvPr>
            <p:cNvSpPr/>
            <p:nvPr/>
          </p:nvSpPr>
          <p:spPr>
            <a:xfrm>
              <a:off x="3032587" y="281481"/>
              <a:ext cx="5097573" cy="1755209"/>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grp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14" name="TextBox 13">
              <a:extLst>
                <a:ext uri="{FF2B5EF4-FFF2-40B4-BE49-F238E27FC236}">
                  <a16:creationId xmlns:a16="http://schemas.microsoft.com/office/drawing/2014/main" xmlns="" id="{3FE8D257-2728-4F04-99AD-966EE88571E9}"/>
                </a:ext>
              </a:extLst>
            </p:cNvPr>
            <p:cNvSpPr txBox="1"/>
            <p:nvPr/>
          </p:nvSpPr>
          <p:spPr>
            <a:xfrm>
              <a:off x="3134975" y="432437"/>
              <a:ext cx="5029932" cy="1565211"/>
            </a:xfrm>
            <a:prstGeom prst="rect">
              <a:avLst/>
            </a:prstGeom>
            <a:grp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3200" b="0" i="0" dirty="0">
                  <a:solidFill>
                    <a:srgbClr val="FF0000"/>
                  </a:solidFill>
                  <a:effectLst/>
                  <a:latin typeface="Arial-Rounded" panose="020B0500000000000000" pitchFamily="34" charset="0"/>
                  <a:ea typeface="Arial-Rounded" panose="020B0500000000000000" pitchFamily="34" charset="0"/>
                  <a:cs typeface="Arial-Rounded" panose="020B0500000000000000" pitchFamily="34" charset="0"/>
                </a:rPr>
                <a:t>Cây cối và con vật trong rừng được tả như thế nào?</a:t>
              </a:r>
              <a:endParaRPr kumimoji="0" lang="en-US" sz="3200" b="0" i="0" u="none" strike="noStrike" kern="1200" cap="none" spc="0" normalizeH="0" baseline="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5" name="Group 14">
            <a:extLst>
              <a:ext uri="{FF2B5EF4-FFF2-40B4-BE49-F238E27FC236}">
                <a16:creationId xmlns:a16="http://schemas.microsoft.com/office/drawing/2014/main" xmlns="" id="{C03A3879-9545-4D2E-8DDB-B702E1A5DC33}"/>
              </a:ext>
            </a:extLst>
          </p:cNvPr>
          <p:cNvGrpSpPr/>
          <p:nvPr/>
        </p:nvGrpSpPr>
        <p:grpSpPr>
          <a:xfrm>
            <a:off x="321909" y="4509374"/>
            <a:ext cx="4926366" cy="1328115"/>
            <a:chOff x="3567080" y="-251321"/>
            <a:chExt cx="4662490" cy="2107421"/>
          </a:xfr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5400000" scaled="1"/>
            <a:tileRect/>
          </a:gradFill>
        </p:grpSpPr>
        <p:sp>
          <p:nvSpPr>
            <p:cNvPr id="16" name="任意多边形: 形状 40">
              <a:extLst>
                <a:ext uri="{FF2B5EF4-FFF2-40B4-BE49-F238E27FC236}">
                  <a16:creationId xmlns:a16="http://schemas.microsoft.com/office/drawing/2014/main" xmlns="" id="{23AA58DD-3EF8-475D-8EC2-527AB72047FA}"/>
                </a:ext>
              </a:extLst>
            </p:cNvPr>
            <p:cNvSpPr/>
            <p:nvPr/>
          </p:nvSpPr>
          <p:spPr>
            <a:xfrm>
              <a:off x="3567080" y="-251321"/>
              <a:ext cx="4662490" cy="2107421"/>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grp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17" name="TextBox 16">
              <a:extLst>
                <a:ext uri="{FF2B5EF4-FFF2-40B4-BE49-F238E27FC236}">
                  <a16:creationId xmlns:a16="http://schemas.microsoft.com/office/drawing/2014/main" xmlns="" id="{EF60E0CA-7ED8-4007-B14B-59C01259034F}"/>
                </a:ext>
              </a:extLst>
            </p:cNvPr>
            <p:cNvSpPr txBox="1"/>
            <p:nvPr/>
          </p:nvSpPr>
          <p:spPr>
            <a:xfrm>
              <a:off x="3700059" y="-63340"/>
              <a:ext cx="4529511" cy="1709304"/>
            </a:xfrm>
            <a:prstGeom prst="rect">
              <a:avLst/>
            </a:prstGeom>
            <a:grp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32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Trên đường về, ông đã kể những gì cho các bạn nhỏ?</a:t>
              </a:r>
              <a:endPar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xmlns="" id="{D896DEAC-6FAD-40A2-8332-D3478DD6B72D}"/>
              </a:ext>
            </a:extLst>
          </p:cNvPr>
          <p:cNvGrpSpPr/>
          <p:nvPr/>
        </p:nvGrpSpPr>
        <p:grpSpPr>
          <a:xfrm>
            <a:off x="6182755" y="4492604"/>
            <a:ext cx="5477687" cy="1611023"/>
            <a:chOff x="3764755" y="264892"/>
            <a:chExt cx="3892249" cy="1344885"/>
          </a:xfrm>
          <a:solidFill>
            <a:srgbClr val="FFE1E1"/>
          </a:solidFill>
        </p:grpSpPr>
        <p:sp>
          <p:nvSpPr>
            <p:cNvPr id="19" name="任意多边形: 形状 40">
              <a:extLst>
                <a:ext uri="{FF2B5EF4-FFF2-40B4-BE49-F238E27FC236}">
                  <a16:creationId xmlns:a16="http://schemas.microsoft.com/office/drawing/2014/main" xmlns="" id="{AB43A6C4-F229-4307-9528-3D9ABAD337A6}"/>
                </a:ext>
              </a:extLst>
            </p:cNvPr>
            <p:cNvSpPr/>
            <p:nvPr/>
          </p:nvSpPr>
          <p:spPr>
            <a:xfrm>
              <a:off x="3764755" y="267285"/>
              <a:ext cx="3892249" cy="1342492"/>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grp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altLang="zh-CN" sz="4400" b="0" i="0" u="none" strike="noStrike" kern="1200" cap="none" spc="0" normalizeH="0" baseline="0" noProof="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20" name="TextBox 19">
              <a:extLst>
                <a:ext uri="{FF2B5EF4-FFF2-40B4-BE49-F238E27FC236}">
                  <a16:creationId xmlns:a16="http://schemas.microsoft.com/office/drawing/2014/main" xmlns="" id="{6A9F33B4-D70F-4B35-8F8A-7E4AFD287CC8}"/>
                </a:ext>
              </a:extLst>
            </p:cNvPr>
            <p:cNvSpPr txBox="1"/>
            <p:nvPr/>
          </p:nvSpPr>
          <p:spPr>
            <a:xfrm>
              <a:off x="3805382" y="264892"/>
              <a:ext cx="3810994" cy="1310355"/>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Theo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em</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các</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bạn</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nhỏ</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có</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thấy</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thú</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vị</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với</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chuyến</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đi</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thăm</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rừng</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cùng</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ông</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không</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Vì</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sao</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a:t>
              </a:r>
              <a:endParaRPr kumimoji="0" lang="en-US" sz="32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27" name="Group 26">
            <a:extLst>
              <a:ext uri="{FF2B5EF4-FFF2-40B4-BE49-F238E27FC236}">
                <a16:creationId xmlns:a16="http://schemas.microsoft.com/office/drawing/2014/main" xmlns="" id="{1DB1BADC-F19F-4F9F-BC7A-711DC4EAD8C5}"/>
              </a:ext>
            </a:extLst>
          </p:cNvPr>
          <p:cNvGrpSpPr/>
          <p:nvPr/>
        </p:nvGrpSpPr>
        <p:grpSpPr>
          <a:xfrm>
            <a:off x="2129510" y="847751"/>
            <a:ext cx="1071181" cy="1418688"/>
            <a:chOff x="146740" y="1875824"/>
            <a:chExt cx="1071181" cy="1418688"/>
          </a:xfrm>
        </p:grpSpPr>
        <p:pic>
          <p:nvPicPr>
            <p:cNvPr id="24" name="Picture 23" descr="Icon&#10;&#10;Description automatically generated with low confidence">
              <a:extLst>
                <a:ext uri="{FF2B5EF4-FFF2-40B4-BE49-F238E27FC236}">
                  <a16:creationId xmlns:a16="http://schemas.microsoft.com/office/drawing/2014/main" xmlns="" id="{1651291A-B715-4C26-8004-6E3D2851535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46740" y="1875824"/>
              <a:ext cx="1071181" cy="1418688"/>
            </a:xfrm>
            <a:prstGeom prst="rect">
              <a:avLst/>
            </a:prstGeom>
          </p:spPr>
        </p:pic>
        <p:sp>
          <p:nvSpPr>
            <p:cNvPr id="25" name="Oval 24">
              <a:extLst>
                <a:ext uri="{FF2B5EF4-FFF2-40B4-BE49-F238E27FC236}">
                  <a16:creationId xmlns:a16="http://schemas.microsoft.com/office/drawing/2014/main" xmlns="" id="{5E63A806-6CD2-4743-AF7F-A592CCB011F5}"/>
                </a:ext>
              </a:extLst>
            </p:cNvPr>
            <p:cNvSpPr/>
            <p:nvPr/>
          </p:nvSpPr>
          <p:spPr>
            <a:xfrm>
              <a:off x="355994" y="2415365"/>
              <a:ext cx="610432" cy="561275"/>
            </a:xfrm>
            <a:prstGeom prst="ellipse">
              <a:avLst/>
            </a:prstGeom>
            <a:solidFill>
              <a:schemeClr val="accent4">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26" name="TextBox 25">
              <a:extLst>
                <a:ext uri="{FF2B5EF4-FFF2-40B4-BE49-F238E27FC236}">
                  <a16:creationId xmlns:a16="http://schemas.microsoft.com/office/drawing/2014/main" xmlns="" id="{3CDFC409-A5E6-4E7E-999E-2CD2F8868EAD}"/>
                </a:ext>
              </a:extLst>
            </p:cNvPr>
            <p:cNvSpPr txBox="1"/>
            <p:nvPr/>
          </p:nvSpPr>
          <p:spPr>
            <a:xfrm>
              <a:off x="459477" y="2373254"/>
              <a:ext cx="50695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Arial-Rounded" panose="020B0500000000000000" pitchFamily="34" charset="0"/>
                  <a:ea typeface="Arial-Rounded" panose="020B0500000000000000" pitchFamily="34" charset="0"/>
                  <a:cs typeface="Arial-Rounded" panose="020B0500000000000000" pitchFamily="34" charset="0"/>
                </a:rPr>
                <a:t>1</a:t>
              </a:r>
            </a:p>
          </p:txBody>
        </p:sp>
      </p:grpSp>
      <p:grpSp>
        <p:nvGrpSpPr>
          <p:cNvPr id="34" name="Group 33">
            <a:extLst>
              <a:ext uri="{FF2B5EF4-FFF2-40B4-BE49-F238E27FC236}">
                <a16:creationId xmlns:a16="http://schemas.microsoft.com/office/drawing/2014/main" xmlns="" id="{7DDFF4B1-8B68-457E-B9D0-939DD6E30864}"/>
              </a:ext>
            </a:extLst>
          </p:cNvPr>
          <p:cNvGrpSpPr/>
          <p:nvPr/>
        </p:nvGrpSpPr>
        <p:grpSpPr>
          <a:xfrm>
            <a:off x="8386009" y="836914"/>
            <a:ext cx="1071181" cy="1418688"/>
            <a:chOff x="146740" y="1875824"/>
            <a:chExt cx="1071181" cy="1418688"/>
          </a:xfrm>
        </p:grpSpPr>
        <p:pic>
          <p:nvPicPr>
            <p:cNvPr id="35" name="Picture 34" descr="Icon&#10;&#10;Description automatically generated with low confidence">
              <a:extLst>
                <a:ext uri="{FF2B5EF4-FFF2-40B4-BE49-F238E27FC236}">
                  <a16:creationId xmlns:a16="http://schemas.microsoft.com/office/drawing/2014/main" xmlns="" id="{1B2480D4-DA07-4DF4-AB5A-20A03AB4DAD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46740" y="1875824"/>
              <a:ext cx="1071181" cy="1418688"/>
            </a:xfrm>
            <a:prstGeom prst="rect">
              <a:avLst/>
            </a:prstGeom>
          </p:spPr>
        </p:pic>
        <p:sp>
          <p:nvSpPr>
            <p:cNvPr id="36" name="Oval 35">
              <a:extLst>
                <a:ext uri="{FF2B5EF4-FFF2-40B4-BE49-F238E27FC236}">
                  <a16:creationId xmlns:a16="http://schemas.microsoft.com/office/drawing/2014/main" xmlns="" id="{0CAA0761-7D50-427B-BC7C-FC7AA9ADF3E7}"/>
                </a:ext>
              </a:extLst>
            </p:cNvPr>
            <p:cNvSpPr/>
            <p:nvPr/>
          </p:nvSpPr>
          <p:spPr>
            <a:xfrm>
              <a:off x="355994" y="2415365"/>
              <a:ext cx="610432" cy="561275"/>
            </a:xfrm>
            <a:prstGeom prst="ellipse">
              <a:avLst/>
            </a:prstGeom>
            <a:solidFill>
              <a:schemeClr val="accent4">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37" name="TextBox 36">
              <a:extLst>
                <a:ext uri="{FF2B5EF4-FFF2-40B4-BE49-F238E27FC236}">
                  <a16:creationId xmlns:a16="http://schemas.microsoft.com/office/drawing/2014/main" xmlns="" id="{A2CE1EA0-68AB-4D60-AD5F-49B011136C72}"/>
                </a:ext>
              </a:extLst>
            </p:cNvPr>
            <p:cNvSpPr txBox="1"/>
            <p:nvPr/>
          </p:nvSpPr>
          <p:spPr>
            <a:xfrm>
              <a:off x="459477" y="2373254"/>
              <a:ext cx="50695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Arial-Rounded" panose="020B0500000000000000" pitchFamily="34" charset="0"/>
                  <a:ea typeface="Arial-Rounded" panose="020B0500000000000000" pitchFamily="34" charset="0"/>
                  <a:cs typeface="Arial-Rounded" panose="020B0500000000000000" pitchFamily="34" charset="0"/>
                </a:rPr>
                <a:t>2</a:t>
              </a:r>
            </a:p>
          </p:txBody>
        </p:sp>
      </p:grpSp>
      <p:grpSp>
        <p:nvGrpSpPr>
          <p:cNvPr id="38" name="Group 37">
            <a:extLst>
              <a:ext uri="{FF2B5EF4-FFF2-40B4-BE49-F238E27FC236}">
                <a16:creationId xmlns:a16="http://schemas.microsoft.com/office/drawing/2014/main" xmlns="" id="{D06307A5-F599-4D13-8AEF-634ED8B7801C}"/>
              </a:ext>
            </a:extLst>
          </p:cNvPr>
          <p:cNvGrpSpPr/>
          <p:nvPr/>
        </p:nvGrpSpPr>
        <p:grpSpPr>
          <a:xfrm>
            <a:off x="2117564" y="3252262"/>
            <a:ext cx="1071181" cy="1418688"/>
            <a:chOff x="146740" y="1875824"/>
            <a:chExt cx="1071181" cy="1418688"/>
          </a:xfrm>
        </p:grpSpPr>
        <p:pic>
          <p:nvPicPr>
            <p:cNvPr id="39" name="Picture 38" descr="Icon&#10;&#10;Description automatically generated with low confidence">
              <a:extLst>
                <a:ext uri="{FF2B5EF4-FFF2-40B4-BE49-F238E27FC236}">
                  <a16:creationId xmlns:a16="http://schemas.microsoft.com/office/drawing/2014/main" xmlns="" id="{BBFAB242-423C-4B79-B72A-53862ACE405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46740" y="1875824"/>
              <a:ext cx="1071181" cy="1418688"/>
            </a:xfrm>
            <a:prstGeom prst="rect">
              <a:avLst/>
            </a:prstGeom>
          </p:spPr>
        </p:pic>
        <p:sp>
          <p:nvSpPr>
            <p:cNvPr id="40" name="Oval 39">
              <a:extLst>
                <a:ext uri="{FF2B5EF4-FFF2-40B4-BE49-F238E27FC236}">
                  <a16:creationId xmlns:a16="http://schemas.microsoft.com/office/drawing/2014/main" xmlns="" id="{27C79826-A1D0-451A-8031-2ECF41E15588}"/>
                </a:ext>
              </a:extLst>
            </p:cNvPr>
            <p:cNvSpPr/>
            <p:nvPr/>
          </p:nvSpPr>
          <p:spPr>
            <a:xfrm>
              <a:off x="355994" y="2415365"/>
              <a:ext cx="610432" cy="561275"/>
            </a:xfrm>
            <a:prstGeom prst="ellipse">
              <a:avLst/>
            </a:prstGeom>
            <a:solidFill>
              <a:schemeClr val="accent4">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41" name="TextBox 40">
              <a:extLst>
                <a:ext uri="{FF2B5EF4-FFF2-40B4-BE49-F238E27FC236}">
                  <a16:creationId xmlns:a16="http://schemas.microsoft.com/office/drawing/2014/main" xmlns="" id="{42491E9E-A1AA-4592-8A1F-76A8550D8F32}"/>
                </a:ext>
              </a:extLst>
            </p:cNvPr>
            <p:cNvSpPr txBox="1"/>
            <p:nvPr/>
          </p:nvSpPr>
          <p:spPr>
            <a:xfrm>
              <a:off x="459476" y="2373254"/>
              <a:ext cx="453721"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Arial-Rounded" panose="020B0500000000000000" pitchFamily="34" charset="0"/>
                  <a:ea typeface="Arial-Rounded" panose="020B0500000000000000" pitchFamily="34" charset="0"/>
                  <a:cs typeface="Arial-Rounded" panose="020B0500000000000000" pitchFamily="34" charset="0"/>
                </a:rPr>
                <a:t>3</a:t>
              </a:r>
            </a:p>
          </p:txBody>
        </p:sp>
      </p:grpSp>
      <p:grpSp>
        <p:nvGrpSpPr>
          <p:cNvPr id="42" name="Group 41">
            <a:extLst>
              <a:ext uri="{FF2B5EF4-FFF2-40B4-BE49-F238E27FC236}">
                <a16:creationId xmlns:a16="http://schemas.microsoft.com/office/drawing/2014/main" xmlns="" id="{01C5E16B-6BBC-4565-A5C3-98425798CD0F}"/>
              </a:ext>
            </a:extLst>
          </p:cNvPr>
          <p:cNvGrpSpPr/>
          <p:nvPr/>
        </p:nvGrpSpPr>
        <p:grpSpPr>
          <a:xfrm>
            <a:off x="8467666" y="3108843"/>
            <a:ext cx="1071181" cy="1418688"/>
            <a:chOff x="146740" y="1875824"/>
            <a:chExt cx="1071181" cy="1418688"/>
          </a:xfrm>
        </p:grpSpPr>
        <p:pic>
          <p:nvPicPr>
            <p:cNvPr id="43" name="Picture 42" descr="Icon&#10;&#10;Description automatically generated with low confidence">
              <a:extLst>
                <a:ext uri="{FF2B5EF4-FFF2-40B4-BE49-F238E27FC236}">
                  <a16:creationId xmlns:a16="http://schemas.microsoft.com/office/drawing/2014/main" xmlns="" id="{69DC1929-B8FC-4DFE-9E8C-5E62647CF55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46740" y="1875824"/>
              <a:ext cx="1071181" cy="1418688"/>
            </a:xfrm>
            <a:prstGeom prst="rect">
              <a:avLst/>
            </a:prstGeom>
          </p:spPr>
        </p:pic>
        <p:sp>
          <p:nvSpPr>
            <p:cNvPr id="44" name="Oval 43">
              <a:extLst>
                <a:ext uri="{FF2B5EF4-FFF2-40B4-BE49-F238E27FC236}">
                  <a16:creationId xmlns:a16="http://schemas.microsoft.com/office/drawing/2014/main" xmlns="" id="{319E36A7-0664-43C5-851F-B16A2E795E9B}"/>
                </a:ext>
              </a:extLst>
            </p:cNvPr>
            <p:cNvSpPr/>
            <p:nvPr/>
          </p:nvSpPr>
          <p:spPr>
            <a:xfrm>
              <a:off x="355994" y="2415365"/>
              <a:ext cx="610432" cy="561275"/>
            </a:xfrm>
            <a:prstGeom prst="ellipse">
              <a:avLst/>
            </a:prstGeom>
            <a:solidFill>
              <a:schemeClr val="accent4">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45" name="TextBox 44">
              <a:extLst>
                <a:ext uri="{FF2B5EF4-FFF2-40B4-BE49-F238E27FC236}">
                  <a16:creationId xmlns:a16="http://schemas.microsoft.com/office/drawing/2014/main" xmlns="" id="{3667E315-7457-475C-B469-18345C5E0E96}"/>
                </a:ext>
              </a:extLst>
            </p:cNvPr>
            <p:cNvSpPr txBox="1"/>
            <p:nvPr/>
          </p:nvSpPr>
          <p:spPr>
            <a:xfrm>
              <a:off x="459477" y="2373254"/>
              <a:ext cx="50695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Arial-Rounded" panose="020B0500000000000000" pitchFamily="34" charset="0"/>
                  <a:ea typeface="Arial-Rounded" panose="020B0500000000000000" pitchFamily="34" charset="0"/>
                  <a:cs typeface="Arial-Rounded" panose="020B0500000000000000" pitchFamily="34" charset="0"/>
                </a:rPr>
                <a:t>4</a:t>
              </a:r>
            </a:p>
          </p:txBody>
        </p:sp>
      </p:grpSp>
    </p:spTree>
    <p:extLst>
      <p:ext uri="{BB962C8B-B14F-4D97-AF65-F5344CB8AC3E}">
        <p14:creationId xmlns:p14="http://schemas.microsoft.com/office/powerpoint/2010/main" val="787204499"/>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290">
                                          <p:stCondLst>
                                            <p:cond delay="0"/>
                                          </p:stCondLst>
                                        </p:cTn>
                                        <p:tgtEl>
                                          <p:spTgt spid="8"/>
                                        </p:tgtEl>
                                      </p:cBhvr>
                                    </p:animEffect>
                                    <p:anim calcmode="lin" valueType="num">
                                      <p:cBhvr>
                                        <p:cTn id="8" dur="911"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8"/>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8"/>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8"/>
                                        </p:tgtEl>
                                        <p:attrNameLst>
                                          <p:attrName>ppt_y</p:attrName>
                                        </p:attrNameLst>
                                      </p:cBhvr>
                                      <p:tavLst>
                                        <p:tav tm="0" fmla="#ppt_y-sin(pi*$)/81">
                                          <p:val>
                                            <p:fltVal val="0"/>
                                          </p:val>
                                        </p:tav>
                                        <p:tav tm="100000">
                                          <p:val>
                                            <p:fltVal val="1"/>
                                          </p:val>
                                        </p:tav>
                                      </p:tavLst>
                                    </p:anim>
                                    <p:animScale>
                                      <p:cBhvr>
                                        <p:cTn id="13" dur="13">
                                          <p:stCondLst>
                                            <p:cond delay="325"/>
                                          </p:stCondLst>
                                        </p:cTn>
                                        <p:tgtEl>
                                          <p:spTgt spid="8"/>
                                        </p:tgtEl>
                                      </p:cBhvr>
                                      <p:to x="100000" y="60000"/>
                                    </p:animScale>
                                    <p:animScale>
                                      <p:cBhvr>
                                        <p:cTn id="14" dur="83" decel="50000">
                                          <p:stCondLst>
                                            <p:cond delay="338"/>
                                          </p:stCondLst>
                                        </p:cTn>
                                        <p:tgtEl>
                                          <p:spTgt spid="8"/>
                                        </p:tgtEl>
                                      </p:cBhvr>
                                      <p:to x="100000" y="100000"/>
                                    </p:animScale>
                                    <p:animScale>
                                      <p:cBhvr>
                                        <p:cTn id="15" dur="13">
                                          <p:stCondLst>
                                            <p:cond delay="656"/>
                                          </p:stCondLst>
                                        </p:cTn>
                                        <p:tgtEl>
                                          <p:spTgt spid="8"/>
                                        </p:tgtEl>
                                      </p:cBhvr>
                                      <p:to x="100000" y="80000"/>
                                    </p:animScale>
                                    <p:animScale>
                                      <p:cBhvr>
                                        <p:cTn id="16" dur="83" decel="50000">
                                          <p:stCondLst>
                                            <p:cond delay="669"/>
                                          </p:stCondLst>
                                        </p:cTn>
                                        <p:tgtEl>
                                          <p:spTgt spid="8"/>
                                        </p:tgtEl>
                                      </p:cBhvr>
                                      <p:to x="100000" y="100000"/>
                                    </p:animScale>
                                    <p:animScale>
                                      <p:cBhvr>
                                        <p:cTn id="17" dur="13">
                                          <p:stCondLst>
                                            <p:cond delay="821"/>
                                          </p:stCondLst>
                                        </p:cTn>
                                        <p:tgtEl>
                                          <p:spTgt spid="8"/>
                                        </p:tgtEl>
                                      </p:cBhvr>
                                      <p:to x="100000" y="90000"/>
                                    </p:animScale>
                                    <p:animScale>
                                      <p:cBhvr>
                                        <p:cTn id="18" dur="83" decel="50000">
                                          <p:stCondLst>
                                            <p:cond delay="834"/>
                                          </p:stCondLst>
                                        </p:cTn>
                                        <p:tgtEl>
                                          <p:spTgt spid="8"/>
                                        </p:tgtEl>
                                      </p:cBhvr>
                                      <p:to x="100000" y="100000"/>
                                    </p:animScale>
                                    <p:animScale>
                                      <p:cBhvr>
                                        <p:cTn id="19" dur="13">
                                          <p:stCondLst>
                                            <p:cond delay="904"/>
                                          </p:stCondLst>
                                        </p:cTn>
                                        <p:tgtEl>
                                          <p:spTgt spid="8"/>
                                        </p:tgtEl>
                                      </p:cBhvr>
                                      <p:to x="100000" y="95000"/>
                                    </p:animScale>
                                    <p:animScale>
                                      <p:cBhvr>
                                        <p:cTn id="20" dur="83" decel="50000">
                                          <p:stCondLst>
                                            <p:cond delay="917"/>
                                          </p:stCondLst>
                                        </p:cTn>
                                        <p:tgtEl>
                                          <p:spTgt spid="8"/>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52" presetClass="entr" presetSubtype="0" fill="hold" nodeType="clickEffect">
                                  <p:stCondLst>
                                    <p:cond delay="0"/>
                                  </p:stCondLst>
                                  <p:childTnLst>
                                    <p:set>
                                      <p:cBhvr>
                                        <p:cTn id="24" dur="1" fill="hold">
                                          <p:stCondLst>
                                            <p:cond delay="0"/>
                                          </p:stCondLst>
                                        </p:cTn>
                                        <p:tgtEl>
                                          <p:spTgt spid="27"/>
                                        </p:tgtEl>
                                        <p:attrNameLst>
                                          <p:attrName>style.visibility</p:attrName>
                                        </p:attrNameLst>
                                      </p:cBhvr>
                                      <p:to>
                                        <p:strVal val="visible"/>
                                      </p:to>
                                    </p:set>
                                    <p:animScale>
                                      <p:cBhvr>
                                        <p:cTn id="25" dur="500" decel="50000" fill="hold">
                                          <p:stCondLst>
                                            <p:cond delay="0"/>
                                          </p:stCondLst>
                                        </p:cTn>
                                        <p:tgtEl>
                                          <p:spTgt spid="27"/>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6" dur="500" decel="50000" fill="hold">
                                          <p:stCondLst>
                                            <p:cond delay="0"/>
                                          </p:stCondLst>
                                        </p:cTn>
                                        <p:tgtEl>
                                          <p:spTgt spid="27"/>
                                        </p:tgtEl>
                                        <p:attrNameLst>
                                          <p:attrName>ppt_x</p:attrName>
                                          <p:attrName>ppt_y</p:attrName>
                                        </p:attrNameLst>
                                      </p:cBhvr>
                                    </p:animMotion>
                                    <p:animEffect transition="in" filter="fade">
                                      <p:cBhvr>
                                        <p:cTn id="27" dur="500"/>
                                        <p:tgtEl>
                                          <p:spTgt spid="27"/>
                                        </p:tgtEl>
                                      </p:cBhvr>
                                    </p:animEffect>
                                  </p:childTnLst>
                                </p:cTn>
                              </p:par>
                              <p:par>
                                <p:cTn id="28" presetID="12" presetClass="entr" presetSubtype="4"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p:tgtEl>
                                          <p:spTgt spid="9"/>
                                        </p:tgtEl>
                                        <p:attrNameLst>
                                          <p:attrName>ppt_y</p:attrName>
                                        </p:attrNameLst>
                                      </p:cBhvr>
                                      <p:tavLst>
                                        <p:tav tm="0">
                                          <p:val>
                                            <p:strVal val="#ppt_y+#ppt_h*1.125000"/>
                                          </p:val>
                                        </p:tav>
                                        <p:tav tm="100000">
                                          <p:val>
                                            <p:strVal val="#ppt_y"/>
                                          </p:val>
                                        </p:tav>
                                      </p:tavLst>
                                    </p:anim>
                                    <p:animEffect transition="in" filter="wipe(up)">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52" presetClass="entr" presetSubtype="0" fill="hold" nodeType="clickEffect">
                                  <p:stCondLst>
                                    <p:cond delay="0"/>
                                  </p:stCondLst>
                                  <p:childTnLst>
                                    <p:set>
                                      <p:cBhvr>
                                        <p:cTn id="35" dur="1" fill="hold">
                                          <p:stCondLst>
                                            <p:cond delay="0"/>
                                          </p:stCondLst>
                                        </p:cTn>
                                        <p:tgtEl>
                                          <p:spTgt spid="34"/>
                                        </p:tgtEl>
                                        <p:attrNameLst>
                                          <p:attrName>style.visibility</p:attrName>
                                        </p:attrNameLst>
                                      </p:cBhvr>
                                      <p:to>
                                        <p:strVal val="visible"/>
                                      </p:to>
                                    </p:set>
                                    <p:animScale>
                                      <p:cBhvr>
                                        <p:cTn id="36" dur="500" decel="50000" fill="hold">
                                          <p:stCondLst>
                                            <p:cond delay="0"/>
                                          </p:stCondLst>
                                        </p:cTn>
                                        <p:tgtEl>
                                          <p:spTgt spid="34"/>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7" dur="500" decel="50000" fill="hold">
                                          <p:stCondLst>
                                            <p:cond delay="0"/>
                                          </p:stCondLst>
                                        </p:cTn>
                                        <p:tgtEl>
                                          <p:spTgt spid="34"/>
                                        </p:tgtEl>
                                        <p:attrNameLst>
                                          <p:attrName>ppt_x</p:attrName>
                                          <p:attrName>ppt_y</p:attrName>
                                        </p:attrNameLst>
                                      </p:cBhvr>
                                    </p:animMotion>
                                    <p:animEffect transition="in" filter="fade">
                                      <p:cBhvr>
                                        <p:cTn id="38" dur="500"/>
                                        <p:tgtEl>
                                          <p:spTgt spid="34"/>
                                        </p:tgtEl>
                                      </p:cBhvr>
                                    </p:animEffect>
                                  </p:childTnLst>
                                </p:cTn>
                              </p:par>
                              <p:par>
                                <p:cTn id="39" presetID="12" presetClass="entr" presetSubtype="4" fill="hold" nodeType="with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p:tgtEl>
                                          <p:spTgt spid="12"/>
                                        </p:tgtEl>
                                        <p:attrNameLst>
                                          <p:attrName>ppt_y</p:attrName>
                                        </p:attrNameLst>
                                      </p:cBhvr>
                                      <p:tavLst>
                                        <p:tav tm="0">
                                          <p:val>
                                            <p:strVal val="#ppt_y+#ppt_h*1.125000"/>
                                          </p:val>
                                        </p:tav>
                                        <p:tav tm="100000">
                                          <p:val>
                                            <p:strVal val="#ppt_y"/>
                                          </p:val>
                                        </p:tav>
                                      </p:tavLst>
                                    </p:anim>
                                    <p:animEffect transition="in" filter="wipe(up)">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52" presetClass="entr" presetSubtype="0" fill="hold" nodeType="clickEffect">
                                  <p:stCondLst>
                                    <p:cond delay="0"/>
                                  </p:stCondLst>
                                  <p:childTnLst>
                                    <p:set>
                                      <p:cBhvr>
                                        <p:cTn id="46" dur="1" fill="hold">
                                          <p:stCondLst>
                                            <p:cond delay="0"/>
                                          </p:stCondLst>
                                        </p:cTn>
                                        <p:tgtEl>
                                          <p:spTgt spid="38"/>
                                        </p:tgtEl>
                                        <p:attrNameLst>
                                          <p:attrName>style.visibility</p:attrName>
                                        </p:attrNameLst>
                                      </p:cBhvr>
                                      <p:to>
                                        <p:strVal val="visible"/>
                                      </p:to>
                                    </p:set>
                                    <p:animScale>
                                      <p:cBhvr>
                                        <p:cTn id="47" dur="500" decel="50000" fill="hold">
                                          <p:stCondLst>
                                            <p:cond delay="0"/>
                                          </p:stCondLst>
                                        </p:cTn>
                                        <p:tgtEl>
                                          <p:spTgt spid="3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8" dur="500" decel="50000" fill="hold">
                                          <p:stCondLst>
                                            <p:cond delay="0"/>
                                          </p:stCondLst>
                                        </p:cTn>
                                        <p:tgtEl>
                                          <p:spTgt spid="38"/>
                                        </p:tgtEl>
                                        <p:attrNameLst>
                                          <p:attrName>ppt_x</p:attrName>
                                          <p:attrName>ppt_y</p:attrName>
                                        </p:attrNameLst>
                                      </p:cBhvr>
                                    </p:animMotion>
                                    <p:animEffect transition="in" filter="fade">
                                      <p:cBhvr>
                                        <p:cTn id="49" dur="500"/>
                                        <p:tgtEl>
                                          <p:spTgt spid="38"/>
                                        </p:tgtEl>
                                      </p:cBhvr>
                                    </p:animEffect>
                                  </p:childTnLst>
                                </p:cTn>
                              </p:par>
                              <p:par>
                                <p:cTn id="50" presetID="12" presetClass="entr" presetSubtype="4" fill="hold" nodeType="withEffect">
                                  <p:stCondLst>
                                    <p:cond delay="0"/>
                                  </p:stCondLst>
                                  <p:childTnLst>
                                    <p:set>
                                      <p:cBhvr>
                                        <p:cTn id="51" dur="1" fill="hold">
                                          <p:stCondLst>
                                            <p:cond delay="0"/>
                                          </p:stCondLst>
                                        </p:cTn>
                                        <p:tgtEl>
                                          <p:spTgt spid="15"/>
                                        </p:tgtEl>
                                        <p:attrNameLst>
                                          <p:attrName>style.visibility</p:attrName>
                                        </p:attrNameLst>
                                      </p:cBhvr>
                                      <p:to>
                                        <p:strVal val="visible"/>
                                      </p:to>
                                    </p:set>
                                    <p:anim calcmode="lin" valueType="num">
                                      <p:cBhvr additive="base">
                                        <p:cTn id="52" dur="500"/>
                                        <p:tgtEl>
                                          <p:spTgt spid="15"/>
                                        </p:tgtEl>
                                        <p:attrNameLst>
                                          <p:attrName>ppt_y</p:attrName>
                                        </p:attrNameLst>
                                      </p:cBhvr>
                                      <p:tavLst>
                                        <p:tav tm="0">
                                          <p:val>
                                            <p:strVal val="#ppt_y+#ppt_h*1.125000"/>
                                          </p:val>
                                        </p:tav>
                                        <p:tav tm="100000">
                                          <p:val>
                                            <p:strVal val="#ppt_y"/>
                                          </p:val>
                                        </p:tav>
                                      </p:tavLst>
                                    </p:anim>
                                    <p:animEffect transition="in" filter="wipe(up)">
                                      <p:cBhvr>
                                        <p:cTn id="53" dur="500"/>
                                        <p:tgtEl>
                                          <p:spTgt spid="15"/>
                                        </p:tgtEl>
                                      </p:cBhvr>
                                    </p:animEffect>
                                  </p:childTnLst>
                                </p:cTn>
                              </p:par>
                              <p:par>
                                <p:cTn id="54" presetID="37" presetClass="entr" presetSubtype="0" fill="hold" nodeType="withEffect">
                                  <p:stCondLst>
                                    <p:cond delay="0"/>
                                  </p:stCondLst>
                                  <p:childTnLst>
                                    <p:set>
                                      <p:cBhvr>
                                        <p:cTn id="55" dur="1" fill="hold">
                                          <p:stCondLst>
                                            <p:cond delay="0"/>
                                          </p:stCondLst>
                                        </p:cTn>
                                        <p:tgtEl>
                                          <p:spTgt spid="42"/>
                                        </p:tgtEl>
                                        <p:attrNameLst>
                                          <p:attrName>style.visibility</p:attrName>
                                        </p:attrNameLst>
                                      </p:cBhvr>
                                      <p:to>
                                        <p:strVal val="visible"/>
                                      </p:to>
                                    </p:set>
                                    <p:animEffect transition="in" filter="fade">
                                      <p:cBhvr>
                                        <p:cTn id="56" dur="1000"/>
                                        <p:tgtEl>
                                          <p:spTgt spid="42"/>
                                        </p:tgtEl>
                                      </p:cBhvr>
                                    </p:animEffect>
                                    <p:anim calcmode="lin" valueType="num">
                                      <p:cBhvr>
                                        <p:cTn id="57" dur="1000" fill="hold"/>
                                        <p:tgtEl>
                                          <p:spTgt spid="42"/>
                                        </p:tgtEl>
                                        <p:attrNameLst>
                                          <p:attrName>ppt_x</p:attrName>
                                        </p:attrNameLst>
                                      </p:cBhvr>
                                      <p:tavLst>
                                        <p:tav tm="0">
                                          <p:val>
                                            <p:strVal val="#ppt_x"/>
                                          </p:val>
                                        </p:tav>
                                        <p:tav tm="100000">
                                          <p:val>
                                            <p:strVal val="#ppt_x"/>
                                          </p:val>
                                        </p:tav>
                                      </p:tavLst>
                                    </p:anim>
                                    <p:anim calcmode="lin" valueType="num">
                                      <p:cBhvr>
                                        <p:cTn id="58" dur="900" decel="100000" fill="hold"/>
                                        <p:tgtEl>
                                          <p:spTgt spid="42"/>
                                        </p:tgtEl>
                                        <p:attrNameLst>
                                          <p:attrName>ppt_y</p:attrName>
                                        </p:attrNameLst>
                                      </p:cBhvr>
                                      <p:tavLst>
                                        <p:tav tm="0">
                                          <p:val>
                                            <p:strVal val="#ppt_y+1"/>
                                          </p:val>
                                        </p:tav>
                                        <p:tav tm="100000">
                                          <p:val>
                                            <p:strVal val="#ppt_y-.03"/>
                                          </p:val>
                                        </p:tav>
                                      </p:tavLst>
                                    </p:anim>
                                    <p:anim calcmode="lin" valueType="num">
                                      <p:cBhvr>
                                        <p:cTn id="59" dur="100" accel="100000" fill="hold">
                                          <p:stCondLst>
                                            <p:cond delay="900"/>
                                          </p:stCondLst>
                                        </p:cTn>
                                        <p:tgtEl>
                                          <p:spTgt spid="42"/>
                                        </p:tgtEl>
                                        <p:attrNameLst>
                                          <p:attrName>ppt_y</p:attrName>
                                        </p:attrNameLst>
                                      </p:cBhvr>
                                      <p:tavLst>
                                        <p:tav tm="0">
                                          <p:val>
                                            <p:strVal val="#ppt_y-.03"/>
                                          </p:val>
                                        </p:tav>
                                        <p:tav tm="100000">
                                          <p:val>
                                            <p:strVal val="#ppt_y"/>
                                          </p:val>
                                        </p:tav>
                                      </p:tavLst>
                                    </p:anim>
                                  </p:childTnLst>
                                </p:cTn>
                              </p:par>
                              <p:par>
                                <p:cTn id="60" presetID="37" presetClass="entr" presetSubtype="0" fill="hold"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1000"/>
                                        <p:tgtEl>
                                          <p:spTgt spid="18"/>
                                        </p:tgtEl>
                                      </p:cBhvr>
                                    </p:animEffect>
                                    <p:anim calcmode="lin" valueType="num">
                                      <p:cBhvr>
                                        <p:cTn id="63" dur="1000" fill="hold"/>
                                        <p:tgtEl>
                                          <p:spTgt spid="18"/>
                                        </p:tgtEl>
                                        <p:attrNameLst>
                                          <p:attrName>ppt_x</p:attrName>
                                        </p:attrNameLst>
                                      </p:cBhvr>
                                      <p:tavLst>
                                        <p:tav tm="0">
                                          <p:val>
                                            <p:strVal val="#ppt_x"/>
                                          </p:val>
                                        </p:tav>
                                        <p:tav tm="100000">
                                          <p:val>
                                            <p:strVal val="#ppt_x"/>
                                          </p:val>
                                        </p:tav>
                                      </p:tavLst>
                                    </p:anim>
                                    <p:anim calcmode="lin" valueType="num">
                                      <p:cBhvr>
                                        <p:cTn id="64" dur="900" decel="100000" fill="hold"/>
                                        <p:tgtEl>
                                          <p:spTgt spid="18"/>
                                        </p:tgtEl>
                                        <p:attrNameLst>
                                          <p:attrName>ppt_y</p:attrName>
                                        </p:attrNameLst>
                                      </p:cBhvr>
                                      <p:tavLst>
                                        <p:tav tm="0">
                                          <p:val>
                                            <p:strVal val="#ppt_y+1"/>
                                          </p:val>
                                        </p:tav>
                                        <p:tav tm="100000">
                                          <p:val>
                                            <p:strVal val="#ppt_y-.03"/>
                                          </p:val>
                                        </p:tav>
                                      </p:tavLst>
                                    </p:anim>
                                    <p:anim calcmode="lin" valueType="num">
                                      <p:cBhvr>
                                        <p:cTn id="65"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xmlns="" id="{622E899D-6BF6-4374-AEF9-30C72758884A}"/>
              </a:ext>
            </a:extLst>
          </p:cNvPr>
          <p:cNvGrpSpPr/>
          <p:nvPr/>
        </p:nvGrpSpPr>
        <p:grpSpPr>
          <a:xfrm flipH="1">
            <a:off x="6434382" y="2444063"/>
            <a:ext cx="5757618" cy="3517824"/>
            <a:chOff x="2556286" y="1772165"/>
            <a:chExt cx="4191353" cy="1092157"/>
          </a:xfrm>
        </p:grpSpPr>
        <p:sp>
          <p:nvSpPr>
            <p:cNvPr id="11" name="任意多边形: 形状 40">
              <a:extLst>
                <a:ext uri="{FF2B5EF4-FFF2-40B4-BE49-F238E27FC236}">
                  <a16:creationId xmlns:a16="http://schemas.microsoft.com/office/drawing/2014/main" xmlns="" id="{E8BFEBA6-EA4E-4094-A1F3-45E97D102D4D}"/>
                </a:ext>
              </a:extLst>
            </p:cNvPr>
            <p:cNvSpPr/>
            <p:nvPr/>
          </p:nvSpPr>
          <p:spPr>
            <a:xfrm>
              <a:off x="2556286" y="1772165"/>
              <a:ext cx="4191353" cy="1092157"/>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3" name="TextBox 12">
              <a:extLst>
                <a:ext uri="{FF2B5EF4-FFF2-40B4-BE49-F238E27FC236}">
                  <a16:creationId xmlns:a16="http://schemas.microsoft.com/office/drawing/2014/main" xmlns="" id="{DCD36154-41F4-4E63-A6BC-519511837EA2}"/>
                </a:ext>
              </a:extLst>
            </p:cNvPr>
            <p:cNvSpPr txBox="1"/>
            <p:nvPr/>
          </p:nvSpPr>
          <p:spPr>
            <a:xfrm>
              <a:off x="2771514" y="1907079"/>
              <a:ext cx="3831517" cy="716651"/>
            </a:xfrm>
            <a:prstGeom prst="rect">
              <a:avLst/>
            </a:prstGeom>
            <a:noFill/>
          </p:spPr>
          <p:txBody>
            <a:bodyPr wrap="square" rtlCol="0">
              <a:spAutoFit/>
            </a:bodyPr>
            <a:lstStyle/>
            <a:p>
              <a:pPr algn="just"/>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Những</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âm</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thanh</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mà</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các</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bạn</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nhỏ</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nghe</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thấy</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khi</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vào</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rừng</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là</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tiếng</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suối</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róc</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rách</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tiếng</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chim</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hót</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líu</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lo.</a:t>
              </a:r>
              <a:endParaRPr lang="vi-VN"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4" name="Group 13">
            <a:extLst>
              <a:ext uri="{FF2B5EF4-FFF2-40B4-BE49-F238E27FC236}">
                <a16:creationId xmlns:a16="http://schemas.microsoft.com/office/drawing/2014/main" xmlns="" id="{5BE568DC-69E2-4907-8FB7-21F0FE214D7E}"/>
              </a:ext>
            </a:extLst>
          </p:cNvPr>
          <p:cNvGrpSpPr/>
          <p:nvPr/>
        </p:nvGrpSpPr>
        <p:grpSpPr>
          <a:xfrm>
            <a:off x="2684016" y="409423"/>
            <a:ext cx="7898025" cy="1526457"/>
            <a:chOff x="3527130" y="557940"/>
            <a:chExt cx="4682400" cy="1526457"/>
          </a:xfrm>
          <a:solidFill>
            <a:schemeClr val="accent4">
              <a:lumMod val="60000"/>
              <a:lumOff val="40000"/>
            </a:schemeClr>
          </a:solidFill>
        </p:grpSpPr>
        <p:sp>
          <p:nvSpPr>
            <p:cNvPr id="15" name="任意多边形: 形状 40">
              <a:extLst>
                <a:ext uri="{FF2B5EF4-FFF2-40B4-BE49-F238E27FC236}">
                  <a16:creationId xmlns:a16="http://schemas.microsoft.com/office/drawing/2014/main" xmlns="" id="{DA41BD8F-3C9B-4BB9-88BF-95C68AE51336}"/>
                </a:ext>
              </a:extLst>
            </p:cNvPr>
            <p:cNvSpPr/>
            <p:nvPr/>
          </p:nvSpPr>
          <p:spPr>
            <a:xfrm>
              <a:off x="3527130" y="557940"/>
              <a:ext cx="4682400" cy="1526457"/>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5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7" name="TextBox 16">
              <a:extLst>
                <a:ext uri="{FF2B5EF4-FFF2-40B4-BE49-F238E27FC236}">
                  <a16:creationId xmlns:a16="http://schemas.microsoft.com/office/drawing/2014/main" xmlns="" id="{97F0D426-995E-4680-8A8C-356CAFD42D06}"/>
                </a:ext>
              </a:extLst>
            </p:cNvPr>
            <p:cNvSpPr txBox="1"/>
            <p:nvPr/>
          </p:nvSpPr>
          <p:spPr>
            <a:xfrm>
              <a:off x="3953406" y="659448"/>
              <a:ext cx="3829847" cy="1323439"/>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Vào rừng, các bạn nhỏ nghe thấy những âm thanh gì</a:t>
              </a:r>
              <a:r>
                <a:rPr kumimoji="0" lang="en-US" sz="40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a:t>
              </a:r>
              <a:endParaRPr kumimoji="0" lang="vi-VN" sz="40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xmlns="" id="{6A009CAD-12DC-4187-B533-282CDE1E9EA0}"/>
              </a:ext>
            </a:extLst>
          </p:cNvPr>
          <p:cNvGrpSpPr/>
          <p:nvPr/>
        </p:nvGrpSpPr>
        <p:grpSpPr>
          <a:xfrm>
            <a:off x="794952" y="189085"/>
            <a:ext cx="1573182" cy="1884657"/>
            <a:chOff x="-70975" y="2166480"/>
            <a:chExt cx="1071181" cy="1418688"/>
          </a:xfrm>
        </p:grpSpPr>
        <p:pic>
          <p:nvPicPr>
            <p:cNvPr id="19" name="Picture 18" descr="Icon&#10;&#10;Description automatically generated with low confidence">
              <a:extLst>
                <a:ext uri="{FF2B5EF4-FFF2-40B4-BE49-F238E27FC236}">
                  <a16:creationId xmlns:a16="http://schemas.microsoft.com/office/drawing/2014/main" xmlns="" id="{B62265A2-7D67-476E-B91A-E41DF192AF3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975" y="2166480"/>
              <a:ext cx="1071181" cy="1418688"/>
            </a:xfrm>
            <a:prstGeom prst="rect">
              <a:avLst/>
            </a:prstGeom>
          </p:spPr>
        </p:pic>
        <p:sp>
          <p:nvSpPr>
            <p:cNvPr id="20" name="Oval 19">
              <a:extLst>
                <a:ext uri="{FF2B5EF4-FFF2-40B4-BE49-F238E27FC236}">
                  <a16:creationId xmlns:a16="http://schemas.microsoft.com/office/drawing/2014/main" xmlns="" id="{4E494590-F93E-47B9-8C94-A9575A028722}"/>
                </a:ext>
              </a:extLst>
            </p:cNvPr>
            <p:cNvSpPr/>
            <p:nvPr/>
          </p:nvSpPr>
          <p:spPr>
            <a:xfrm>
              <a:off x="138280" y="2720301"/>
              <a:ext cx="610432" cy="561275"/>
            </a:xfrm>
            <a:prstGeom prst="ellipse">
              <a:avLst/>
            </a:prstGeom>
            <a:solidFill>
              <a:schemeClr val="accent6">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1" name="TextBox 20">
              <a:extLst>
                <a:ext uri="{FF2B5EF4-FFF2-40B4-BE49-F238E27FC236}">
                  <a16:creationId xmlns:a16="http://schemas.microsoft.com/office/drawing/2014/main" xmlns="" id="{2338B7F6-9FFC-4FF7-87B9-2B7B07AA39CD}"/>
                </a:ext>
              </a:extLst>
            </p:cNvPr>
            <p:cNvSpPr txBox="1"/>
            <p:nvPr/>
          </p:nvSpPr>
          <p:spPr>
            <a:xfrm>
              <a:off x="271410" y="2630986"/>
              <a:ext cx="506950" cy="6950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1</a:t>
              </a:r>
            </a:p>
          </p:txBody>
        </p:sp>
      </p:grpSp>
      <p:sp>
        <p:nvSpPr>
          <p:cNvPr id="12" name="思想气泡: 云 1">
            <a:extLst>
              <a:ext uri="{FF2B5EF4-FFF2-40B4-BE49-F238E27FC236}">
                <a16:creationId xmlns:a16="http://schemas.microsoft.com/office/drawing/2014/main" xmlns="" id="{A9B747F8-E268-4829-BF3E-396B4EC7CC01}"/>
              </a:ext>
            </a:extLst>
          </p:cNvPr>
          <p:cNvSpPr/>
          <p:nvPr/>
        </p:nvSpPr>
        <p:spPr>
          <a:xfrm rot="20498780" flipH="1">
            <a:off x="2277552" y="2663106"/>
            <a:ext cx="3964978" cy="3055691"/>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endParaRPr kumimoji="0" lang="zh-CN" altLang="en-US" sz="24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16" name="Picture 15" descr="A picture containing text, toy, vector graphics&#10;&#10;Description automatically generated">
            <a:extLst>
              <a:ext uri="{FF2B5EF4-FFF2-40B4-BE49-F238E27FC236}">
                <a16:creationId xmlns:a16="http://schemas.microsoft.com/office/drawing/2014/main" xmlns="" id="{B264DDBA-B39E-4CF2-B058-355EFEFF0B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5418" y="2777900"/>
            <a:ext cx="4662965" cy="4368075"/>
          </a:xfrm>
          <a:prstGeom prst="rect">
            <a:avLst/>
          </a:prstGeom>
        </p:spPr>
      </p:pic>
      <p:sp>
        <p:nvSpPr>
          <p:cNvPr id="2" name="TextBox 1">
            <a:extLst>
              <a:ext uri="{FF2B5EF4-FFF2-40B4-BE49-F238E27FC236}">
                <a16:creationId xmlns:a16="http://schemas.microsoft.com/office/drawing/2014/main" xmlns="" id="{A8297743-1D48-4EFF-BA76-3981E333E626}"/>
              </a:ext>
            </a:extLst>
          </p:cNvPr>
          <p:cNvSpPr txBox="1"/>
          <p:nvPr/>
        </p:nvSpPr>
        <p:spPr>
          <a:xfrm>
            <a:off x="2368134" y="3333982"/>
            <a:ext cx="3702138" cy="1569660"/>
          </a:xfrm>
          <a:prstGeom prst="rect">
            <a:avLst/>
          </a:prstGeom>
          <a:noFill/>
        </p:spPr>
        <p:txBody>
          <a:bodyPr wrap="square" rtlCol="0">
            <a:spAutoFit/>
          </a:bodyPr>
          <a:lstStyle/>
          <a:p>
            <a:pPr algn="ctr"/>
            <a:r>
              <a:rPr lang="vi-VN" sz="24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Em đọc kĩ đoạn văn thứ hai và tìm những âm thanh mà các bạn nhỏ nghe được trong rừng.</a:t>
            </a:r>
          </a:p>
        </p:txBody>
      </p:sp>
    </p:spTree>
    <p:extLst>
      <p:ext uri="{BB962C8B-B14F-4D97-AF65-F5344CB8AC3E}">
        <p14:creationId xmlns:p14="http://schemas.microsoft.com/office/powerpoint/2010/main" val="4258519089"/>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Scale>
                                      <p:cBhvr>
                                        <p:cTn id="7" dur="500" decel="50000" fill="hold">
                                          <p:stCondLst>
                                            <p:cond delay="0"/>
                                          </p:stCondLst>
                                        </p:cTn>
                                        <p:tgtEl>
                                          <p:spTgt spid="1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500" decel="50000" fill="hold">
                                          <p:stCondLst>
                                            <p:cond delay="0"/>
                                          </p:stCondLst>
                                        </p:cTn>
                                        <p:tgtEl>
                                          <p:spTgt spid="18"/>
                                        </p:tgtEl>
                                        <p:attrNameLst>
                                          <p:attrName>ppt_x</p:attrName>
                                          <p:attrName>ppt_y</p:attrName>
                                        </p:attrNameLst>
                                      </p:cBhvr>
                                    </p:animMotion>
                                    <p:animEffect transition="in" filter="fade">
                                      <p:cBhvr>
                                        <p:cTn id="9" dur="500"/>
                                        <p:tgtEl>
                                          <p:spTgt spid="18"/>
                                        </p:tgtEl>
                                      </p:cBhvr>
                                    </p:animEffect>
                                  </p:childTnLst>
                                </p:cTn>
                              </p:par>
                              <p:par>
                                <p:cTn id="10" presetID="22" presetClass="entr" presetSubtype="4" fill="hold" nodeType="with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down)">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500" fill="hold"/>
                                        <p:tgtEl>
                                          <p:spTgt spid="12"/>
                                        </p:tgtEl>
                                        <p:attrNameLst>
                                          <p:attrName>ppt_x</p:attrName>
                                        </p:attrNameLst>
                                      </p:cBhvr>
                                      <p:tavLst>
                                        <p:tav tm="0">
                                          <p:val>
                                            <p:strVal val="#ppt_x"/>
                                          </p:val>
                                        </p:tav>
                                        <p:tav tm="100000">
                                          <p:val>
                                            <p:strVal val="#ppt_x"/>
                                          </p:val>
                                        </p:tav>
                                      </p:tavLst>
                                    </p:anim>
                                    <p:anim calcmode="lin" valueType="num">
                                      <p:cBhvr additive="base">
                                        <p:cTn id="18" dur="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500" fill="hold"/>
                                        <p:tgtEl>
                                          <p:spTgt spid="16"/>
                                        </p:tgtEl>
                                        <p:attrNameLst>
                                          <p:attrName>ppt_x</p:attrName>
                                        </p:attrNameLst>
                                      </p:cBhvr>
                                      <p:tavLst>
                                        <p:tav tm="0">
                                          <p:val>
                                            <p:strVal val="#ppt_x"/>
                                          </p:val>
                                        </p:tav>
                                        <p:tav tm="100000">
                                          <p:val>
                                            <p:strVal val="#ppt_x"/>
                                          </p:val>
                                        </p:tav>
                                      </p:tavLst>
                                    </p:anim>
                                    <p:anim calcmode="lin" valueType="num">
                                      <p:cBhvr additive="base">
                                        <p:cTn id="2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53" presetClass="entr" presetSubtype="528"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anim calcmode="lin" valueType="num">
                                      <p:cBhvr>
                                        <p:cTn id="34" dur="500" fill="hold"/>
                                        <p:tgtEl>
                                          <p:spTgt spid="10"/>
                                        </p:tgtEl>
                                        <p:attrNameLst>
                                          <p:attrName>ppt_x</p:attrName>
                                        </p:attrNameLst>
                                      </p:cBhvr>
                                      <p:tavLst>
                                        <p:tav tm="0">
                                          <p:val>
                                            <p:fltVal val="0.5"/>
                                          </p:val>
                                        </p:tav>
                                        <p:tav tm="100000">
                                          <p:val>
                                            <p:strVal val="#ppt_x"/>
                                          </p:val>
                                        </p:tav>
                                      </p:tavLst>
                                    </p:anim>
                                    <p:anim calcmode="lin" valueType="num">
                                      <p:cBhvr>
                                        <p:cTn id="35" dur="500" fill="hold"/>
                                        <p:tgtEl>
                                          <p:spTgt spid="10"/>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xmlns="" id="{622E899D-6BF6-4374-AEF9-30C72758884A}"/>
              </a:ext>
            </a:extLst>
          </p:cNvPr>
          <p:cNvGrpSpPr/>
          <p:nvPr/>
        </p:nvGrpSpPr>
        <p:grpSpPr>
          <a:xfrm flipH="1">
            <a:off x="6281928" y="2476265"/>
            <a:ext cx="5641848" cy="4148750"/>
            <a:chOff x="2389820" y="1960395"/>
            <a:chExt cx="4191353" cy="833645"/>
          </a:xfrm>
        </p:grpSpPr>
        <p:sp>
          <p:nvSpPr>
            <p:cNvPr id="11" name="任意多边形: 形状 40">
              <a:extLst>
                <a:ext uri="{FF2B5EF4-FFF2-40B4-BE49-F238E27FC236}">
                  <a16:creationId xmlns:a16="http://schemas.microsoft.com/office/drawing/2014/main" xmlns="" id="{E8BFEBA6-EA4E-4094-A1F3-45E97D102D4D}"/>
                </a:ext>
              </a:extLst>
            </p:cNvPr>
            <p:cNvSpPr/>
            <p:nvPr/>
          </p:nvSpPr>
          <p:spPr>
            <a:xfrm>
              <a:off x="2389820" y="1960395"/>
              <a:ext cx="4191353" cy="833645"/>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3" name="TextBox 12">
              <a:extLst>
                <a:ext uri="{FF2B5EF4-FFF2-40B4-BE49-F238E27FC236}">
                  <a16:creationId xmlns:a16="http://schemas.microsoft.com/office/drawing/2014/main" xmlns="" id="{DCD36154-41F4-4E63-A6BC-519511837EA2}"/>
                </a:ext>
              </a:extLst>
            </p:cNvPr>
            <p:cNvSpPr txBox="1"/>
            <p:nvPr/>
          </p:nvSpPr>
          <p:spPr>
            <a:xfrm>
              <a:off x="2784712" y="2072116"/>
              <a:ext cx="3356770" cy="686471"/>
            </a:xfrm>
            <a:prstGeom prst="rect">
              <a:avLst/>
            </a:prstGeom>
            <a:noFill/>
          </p:spPr>
          <p:txBody>
            <a:bodyPr wrap="square" rtlCol="0">
              <a:spAutoFit/>
            </a:bodyPr>
            <a:lstStyle/>
            <a:p>
              <a:pPr algn="just"/>
              <a:r>
                <a:rPr lang="vi-VN" sz="2400" b="1"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Cây cối:</a:t>
              </a:r>
              <a:endPar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endParaRPr>
            </a:p>
            <a:p>
              <a:pPr algn="just"/>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Vươn ngọn lên cao tít đón nắng</a:t>
              </a:r>
            </a:p>
            <a:p>
              <a:pPr algn="just"/>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Nhiều cây thân thẳng tắp, lá tròn xoe</a:t>
              </a:r>
            </a:p>
            <a:p>
              <a:pPr algn="just"/>
              <a:r>
                <a:rPr lang="vi-VN" sz="2400" b="1"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Con vật:</a:t>
              </a:r>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Những con sóc nâu cong đuôi nhảy thoăn thoắt qua các cành cây. Thấy có người đi tới, chúng dừng cả lại, nhìn ngơ ngác.</a:t>
              </a:r>
            </a:p>
            <a:p>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4" name="Group 13">
            <a:extLst>
              <a:ext uri="{FF2B5EF4-FFF2-40B4-BE49-F238E27FC236}">
                <a16:creationId xmlns:a16="http://schemas.microsoft.com/office/drawing/2014/main" xmlns="" id="{5BE568DC-69E2-4907-8FB7-21F0FE214D7E}"/>
              </a:ext>
            </a:extLst>
          </p:cNvPr>
          <p:cNvGrpSpPr/>
          <p:nvPr/>
        </p:nvGrpSpPr>
        <p:grpSpPr>
          <a:xfrm>
            <a:off x="2684016" y="409423"/>
            <a:ext cx="7898025" cy="1526457"/>
            <a:chOff x="3527130" y="557940"/>
            <a:chExt cx="4682400" cy="1526457"/>
          </a:xfrm>
          <a:solidFill>
            <a:schemeClr val="accent4">
              <a:lumMod val="60000"/>
              <a:lumOff val="40000"/>
            </a:schemeClr>
          </a:solidFill>
        </p:grpSpPr>
        <p:sp>
          <p:nvSpPr>
            <p:cNvPr id="15" name="任意多边形: 形状 40">
              <a:extLst>
                <a:ext uri="{FF2B5EF4-FFF2-40B4-BE49-F238E27FC236}">
                  <a16:creationId xmlns:a16="http://schemas.microsoft.com/office/drawing/2014/main" xmlns="" id="{DA41BD8F-3C9B-4BB9-88BF-95C68AE51336}"/>
                </a:ext>
              </a:extLst>
            </p:cNvPr>
            <p:cNvSpPr/>
            <p:nvPr/>
          </p:nvSpPr>
          <p:spPr>
            <a:xfrm>
              <a:off x="3527130" y="557940"/>
              <a:ext cx="4682400" cy="1526457"/>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rgbClr val="CCFFCC"/>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5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7" name="TextBox 16">
              <a:extLst>
                <a:ext uri="{FF2B5EF4-FFF2-40B4-BE49-F238E27FC236}">
                  <a16:creationId xmlns:a16="http://schemas.microsoft.com/office/drawing/2014/main" xmlns="" id="{97F0D426-995E-4680-8A8C-356CAFD42D06}"/>
                </a:ext>
              </a:extLst>
            </p:cNvPr>
            <p:cNvSpPr txBox="1"/>
            <p:nvPr/>
          </p:nvSpPr>
          <p:spPr>
            <a:xfrm>
              <a:off x="4055536" y="635188"/>
              <a:ext cx="3517231" cy="1323439"/>
            </a:xfrm>
            <a:prstGeom prst="rect">
              <a:avLst/>
            </a:prstGeom>
            <a:noFill/>
            <a:ln>
              <a:noFill/>
            </a:ln>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4000" b="0" i="0" dirty="0">
                  <a:solidFill>
                    <a:srgbClr val="FF0000"/>
                  </a:solidFill>
                  <a:effectLst/>
                  <a:latin typeface="Arial-Rounded" panose="020B0500000000000000" pitchFamily="34" charset="0"/>
                  <a:ea typeface="Arial-Rounded" panose="020B0500000000000000" pitchFamily="34" charset="0"/>
                  <a:cs typeface="Arial-Rounded" panose="020B0500000000000000" pitchFamily="34" charset="0"/>
                </a:rPr>
                <a:t>Cây cối và con vật trong rừng được tả như thế nào?</a:t>
              </a:r>
              <a:endParaRPr kumimoji="0" lang="en-US" sz="4000" b="0" i="0" u="none" strike="noStrike" kern="1200" cap="none" spc="0" normalizeH="0" baseline="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xmlns="" id="{6A009CAD-12DC-4187-B533-282CDE1E9EA0}"/>
              </a:ext>
            </a:extLst>
          </p:cNvPr>
          <p:cNvGrpSpPr/>
          <p:nvPr/>
        </p:nvGrpSpPr>
        <p:grpSpPr>
          <a:xfrm>
            <a:off x="794952" y="189085"/>
            <a:ext cx="1573182" cy="1884657"/>
            <a:chOff x="-70975" y="2166480"/>
            <a:chExt cx="1071181" cy="1418688"/>
          </a:xfrm>
        </p:grpSpPr>
        <p:pic>
          <p:nvPicPr>
            <p:cNvPr id="19" name="Picture 18" descr="Icon&#10;&#10;Description automatically generated with low confidence">
              <a:extLst>
                <a:ext uri="{FF2B5EF4-FFF2-40B4-BE49-F238E27FC236}">
                  <a16:creationId xmlns:a16="http://schemas.microsoft.com/office/drawing/2014/main" xmlns="" id="{B62265A2-7D67-476E-B91A-E41DF192AF3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975" y="2166480"/>
              <a:ext cx="1071181" cy="1418688"/>
            </a:xfrm>
            <a:prstGeom prst="rect">
              <a:avLst/>
            </a:prstGeom>
          </p:spPr>
        </p:pic>
        <p:sp>
          <p:nvSpPr>
            <p:cNvPr id="20" name="Oval 19">
              <a:extLst>
                <a:ext uri="{FF2B5EF4-FFF2-40B4-BE49-F238E27FC236}">
                  <a16:creationId xmlns:a16="http://schemas.microsoft.com/office/drawing/2014/main" xmlns="" id="{4E494590-F93E-47B9-8C94-A9575A028722}"/>
                </a:ext>
              </a:extLst>
            </p:cNvPr>
            <p:cNvSpPr/>
            <p:nvPr/>
          </p:nvSpPr>
          <p:spPr>
            <a:xfrm>
              <a:off x="138280" y="2720301"/>
              <a:ext cx="610432" cy="561275"/>
            </a:xfrm>
            <a:prstGeom prst="ellipse">
              <a:avLst/>
            </a:prstGeom>
            <a:solidFill>
              <a:schemeClr val="accent6">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1" name="TextBox 20">
              <a:extLst>
                <a:ext uri="{FF2B5EF4-FFF2-40B4-BE49-F238E27FC236}">
                  <a16:creationId xmlns:a16="http://schemas.microsoft.com/office/drawing/2014/main" xmlns="" id="{2338B7F6-9FFC-4FF7-87B9-2B7B07AA39CD}"/>
                </a:ext>
              </a:extLst>
            </p:cNvPr>
            <p:cNvSpPr txBox="1"/>
            <p:nvPr/>
          </p:nvSpPr>
          <p:spPr>
            <a:xfrm>
              <a:off x="271410" y="2630986"/>
              <a:ext cx="506950" cy="6950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2</a:t>
              </a:r>
              <a:endParaRPr kumimoji="0" lang="en-US" sz="54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endParaRPr>
            </a:p>
          </p:txBody>
        </p:sp>
      </p:grpSp>
      <p:sp>
        <p:nvSpPr>
          <p:cNvPr id="12" name="思想气泡: 云 1">
            <a:extLst>
              <a:ext uri="{FF2B5EF4-FFF2-40B4-BE49-F238E27FC236}">
                <a16:creationId xmlns:a16="http://schemas.microsoft.com/office/drawing/2014/main" xmlns="" id="{CC4AA3AD-24B2-40C9-93AC-910B5A0026F3}"/>
              </a:ext>
            </a:extLst>
          </p:cNvPr>
          <p:cNvSpPr/>
          <p:nvPr/>
        </p:nvSpPr>
        <p:spPr>
          <a:xfrm rot="20498780" flipH="1">
            <a:off x="2277552" y="2663106"/>
            <a:ext cx="3964978" cy="3055691"/>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endParaRPr kumimoji="0" lang="zh-CN" altLang="en-US" sz="24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16" name="Picture 15" descr="A picture containing text, toy, vector graphics&#10;&#10;Description automatically generated">
            <a:extLst>
              <a:ext uri="{FF2B5EF4-FFF2-40B4-BE49-F238E27FC236}">
                <a16:creationId xmlns:a16="http://schemas.microsoft.com/office/drawing/2014/main" xmlns="" id="{DDCB4A95-0142-40D3-AB21-869322DD93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5418" y="2777900"/>
            <a:ext cx="4662965" cy="4368075"/>
          </a:xfrm>
          <a:prstGeom prst="rect">
            <a:avLst/>
          </a:prstGeom>
        </p:spPr>
      </p:pic>
      <p:sp>
        <p:nvSpPr>
          <p:cNvPr id="22" name="TextBox 21">
            <a:extLst>
              <a:ext uri="{FF2B5EF4-FFF2-40B4-BE49-F238E27FC236}">
                <a16:creationId xmlns:a16="http://schemas.microsoft.com/office/drawing/2014/main" xmlns="" id="{A63C0C0F-3968-451F-948A-5D9A6C7DC98F}"/>
              </a:ext>
            </a:extLst>
          </p:cNvPr>
          <p:cNvSpPr txBox="1"/>
          <p:nvPr/>
        </p:nvSpPr>
        <p:spPr>
          <a:xfrm>
            <a:off x="2368134" y="3333982"/>
            <a:ext cx="3702138" cy="1569660"/>
          </a:xfrm>
          <a:prstGeom prst="rect">
            <a:avLst/>
          </a:prstGeom>
          <a:noFill/>
        </p:spPr>
        <p:txBody>
          <a:bodyPr wrap="square" rtlCol="0">
            <a:spAutoFit/>
          </a:bodyPr>
          <a:lstStyle/>
          <a:p>
            <a:pPr algn="ctr"/>
            <a:r>
              <a:rPr lang="vi-VN" sz="24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Em đọc kĩ đoạn văn thứ ba của bài đọc để tìm những chi tiết miêu tả cây cối và con vật trong rừng.</a:t>
            </a:r>
          </a:p>
        </p:txBody>
      </p:sp>
    </p:spTree>
    <p:extLst>
      <p:ext uri="{BB962C8B-B14F-4D97-AF65-F5344CB8AC3E}">
        <p14:creationId xmlns:p14="http://schemas.microsoft.com/office/powerpoint/2010/main" val="1291450337"/>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Scale>
                                      <p:cBhvr>
                                        <p:cTn id="7" dur="500" decel="50000" fill="hold">
                                          <p:stCondLst>
                                            <p:cond delay="0"/>
                                          </p:stCondLst>
                                        </p:cTn>
                                        <p:tgtEl>
                                          <p:spTgt spid="1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500" decel="50000" fill="hold">
                                          <p:stCondLst>
                                            <p:cond delay="0"/>
                                          </p:stCondLst>
                                        </p:cTn>
                                        <p:tgtEl>
                                          <p:spTgt spid="18"/>
                                        </p:tgtEl>
                                        <p:attrNameLst>
                                          <p:attrName>ppt_x</p:attrName>
                                          <p:attrName>ppt_y</p:attrName>
                                        </p:attrNameLst>
                                      </p:cBhvr>
                                    </p:animMotion>
                                    <p:animEffect transition="in" filter="fade">
                                      <p:cBhvr>
                                        <p:cTn id="9" dur="500"/>
                                        <p:tgtEl>
                                          <p:spTgt spid="18"/>
                                        </p:tgtEl>
                                      </p:cBhvr>
                                    </p:animEffect>
                                  </p:childTnLst>
                                </p:cTn>
                              </p:par>
                              <p:par>
                                <p:cTn id="10" presetID="22" presetClass="entr" presetSubtype="4" fill="hold" nodeType="with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down)">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500" fill="hold"/>
                                        <p:tgtEl>
                                          <p:spTgt spid="12"/>
                                        </p:tgtEl>
                                        <p:attrNameLst>
                                          <p:attrName>ppt_x</p:attrName>
                                        </p:attrNameLst>
                                      </p:cBhvr>
                                      <p:tavLst>
                                        <p:tav tm="0">
                                          <p:val>
                                            <p:strVal val="#ppt_x"/>
                                          </p:val>
                                        </p:tav>
                                        <p:tav tm="100000">
                                          <p:val>
                                            <p:strVal val="#ppt_x"/>
                                          </p:val>
                                        </p:tav>
                                      </p:tavLst>
                                    </p:anim>
                                    <p:anim calcmode="lin" valueType="num">
                                      <p:cBhvr additive="base">
                                        <p:cTn id="18" dur="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500" fill="hold"/>
                                        <p:tgtEl>
                                          <p:spTgt spid="22"/>
                                        </p:tgtEl>
                                        <p:attrNameLst>
                                          <p:attrName>ppt_x</p:attrName>
                                        </p:attrNameLst>
                                      </p:cBhvr>
                                      <p:tavLst>
                                        <p:tav tm="0">
                                          <p:val>
                                            <p:strVal val="#ppt_x"/>
                                          </p:val>
                                        </p:tav>
                                        <p:tav tm="100000">
                                          <p:val>
                                            <p:strVal val="#ppt_x"/>
                                          </p:val>
                                        </p:tav>
                                      </p:tavLst>
                                    </p:anim>
                                    <p:anim calcmode="lin" valueType="num">
                                      <p:cBhvr additive="base">
                                        <p:cTn id="22" dur="500" fill="hold"/>
                                        <p:tgtEl>
                                          <p:spTgt spid="22"/>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500" fill="hold"/>
                                        <p:tgtEl>
                                          <p:spTgt spid="16"/>
                                        </p:tgtEl>
                                        <p:attrNameLst>
                                          <p:attrName>ppt_x</p:attrName>
                                        </p:attrNameLst>
                                      </p:cBhvr>
                                      <p:tavLst>
                                        <p:tav tm="0">
                                          <p:val>
                                            <p:strVal val="#ppt_x"/>
                                          </p:val>
                                        </p:tav>
                                        <p:tav tm="100000">
                                          <p:val>
                                            <p:strVal val="#ppt_x"/>
                                          </p:val>
                                        </p:tav>
                                      </p:tavLst>
                                    </p:anim>
                                    <p:anim calcmode="lin" valueType="num">
                                      <p:cBhvr additive="base">
                                        <p:cTn id="2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2"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a:p>
        </p:txBody>
      </p:sp>
      <p:pic>
        <p:nvPicPr>
          <p:cNvPr id="2051" name="Picture 3" descr="C:\Users\HP\Desktop\30009097.jpg"/>
          <p:cNvPicPr>
            <a:picLocks noChangeAspect="1" noChangeArrowheads="1"/>
          </p:cNvPicPr>
          <p:nvPr/>
        </p:nvPicPr>
        <p:blipFill rotWithShape="1">
          <a:blip r:embed="rId2">
            <a:extLst>
              <a:ext uri="{28A0092B-C50C-407E-A947-70E740481C1C}">
                <a14:useLocalDpi xmlns:a14="http://schemas.microsoft.com/office/drawing/2010/main" val="0"/>
              </a:ext>
            </a:extLst>
          </a:blip>
          <a:srcRect b="11218"/>
          <a:stretch/>
        </p:blipFill>
        <p:spPr bwMode="auto">
          <a:xfrm>
            <a:off x="0" y="-1596722"/>
            <a:ext cx="12401550" cy="8588073"/>
          </a:xfrm>
          <a:prstGeom prst="rect">
            <a:avLst/>
          </a:prstGeom>
          <a:noFill/>
          <a:extLst>
            <a:ext uri="{909E8E84-426E-40DD-AFC4-6F175D3DCCD1}">
              <a14:hiddenFill xmlns:a14="http://schemas.microsoft.com/office/drawing/2010/main">
                <a:solidFill>
                  <a:srgbClr val="FFFFFF"/>
                </a:solidFill>
              </a14:hiddenFill>
            </a:ext>
          </a:extLst>
        </p:spPr>
      </p:pic>
      <p:pic>
        <p:nvPicPr>
          <p:cNvPr id="7" name="图片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1354874" y="3028950"/>
            <a:ext cx="7755674" cy="3962402"/>
          </a:xfrm>
          <a:prstGeom prst="rect">
            <a:avLst/>
          </a:prstGeom>
        </p:spPr>
      </p:pic>
      <p:pic>
        <p:nvPicPr>
          <p:cNvPr id="2052" name="Picture 4" descr="C:\Users\HP\Desktop\38376747.jpg"/>
          <p:cNvPicPr>
            <a:picLocks noChangeAspect="1" noChangeArrowheads="1"/>
          </p:cNvPicPr>
          <p:nvPr/>
        </p:nvPicPr>
        <p:blipFill>
          <a:blip r:embed="rId4">
            <a:extLst>
              <a:ext uri="{BEBA8EAE-BF5A-486C-A8C5-ECC9F3942E4B}">
                <a14:imgProps xmlns:a14="http://schemas.microsoft.com/office/drawing/2010/main">
                  <a14:imgLayer r:embed="rId5">
                    <a14:imgEffect>
                      <a14:backgroundRemoval t="926" b="90000" l="8200" r="90000"/>
                    </a14:imgEffect>
                  </a14:imgLayer>
                </a14:imgProps>
              </a:ext>
              <a:ext uri="{28A0092B-C50C-407E-A947-70E740481C1C}">
                <a14:useLocalDpi xmlns:a14="http://schemas.microsoft.com/office/drawing/2010/main" val="0"/>
              </a:ext>
            </a:extLst>
          </a:blip>
          <a:srcRect/>
          <a:stretch>
            <a:fillRect/>
          </a:stretch>
        </p:blipFill>
        <p:spPr bwMode="auto">
          <a:xfrm>
            <a:off x="6858000" y="2697314"/>
            <a:ext cx="4286250" cy="4629150"/>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ular Callout 3"/>
          <p:cNvSpPr/>
          <p:nvPr/>
        </p:nvSpPr>
        <p:spPr>
          <a:xfrm>
            <a:off x="1295400" y="1409700"/>
            <a:ext cx="6172200" cy="2906864"/>
          </a:xfrm>
          <a:prstGeom prst="wedgeRoundRectCallout">
            <a:avLst>
              <a:gd name="adj1" fmla="val 58283"/>
              <a:gd name="adj2" fmla="val 32813"/>
              <a:gd name="adj3" fmla="val 16667"/>
            </a:avLst>
          </a:prstGeom>
          <a:solidFill>
            <a:srgbClr val="DC6A24">
              <a:alpha val="8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Hiện</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nay ở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rừng</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đang</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có</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một</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đám</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cháy</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rất</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lớn</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hãy</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cùng</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anh</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đi</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giải</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cứu</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các</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con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vật</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bị</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mắc</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kẹt</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nhé</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p>
        </p:txBody>
      </p:sp>
    </p:spTree>
    <p:extLst>
      <p:ext uri="{BB962C8B-B14F-4D97-AF65-F5344CB8AC3E}">
        <p14:creationId xmlns:p14="http://schemas.microsoft.com/office/powerpoint/2010/main" val="2715331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xit" presetSubtype="0" fill="hold" grpId="1" nodeType="clickEffect">
                                  <p:stCondLst>
                                    <p:cond delay="0"/>
                                  </p:stCondLst>
                                  <p:childTnLst>
                                    <p:animEffect transition="out" filter="fade">
                                      <p:cBhvr>
                                        <p:cTn id="11" dur="1000"/>
                                        <p:tgtEl>
                                          <p:spTgt spid="4"/>
                                        </p:tgtEl>
                                      </p:cBhvr>
                                    </p:animEffect>
                                    <p:anim calcmode="lin" valueType="num">
                                      <p:cBhvr>
                                        <p:cTn id="12" dur="1000"/>
                                        <p:tgtEl>
                                          <p:spTgt spid="4"/>
                                        </p:tgtEl>
                                        <p:attrNameLst>
                                          <p:attrName>ppt_x</p:attrName>
                                        </p:attrNameLst>
                                      </p:cBhvr>
                                      <p:tavLst>
                                        <p:tav tm="0">
                                          <p:val>
                                            <p:strVal val="ppt_x"/>
                                          </p:val>
                                        </p:tav>
                                        <p:tav tm="100000">
                                          <p:val>
                                            <p:strVal val="ppt_x"/>
                                          </p:val>
                                        </p:tav>
                                      </p:tavLst>
                                    </p:anim>
                                    <p:anim calcmode="lin" valueType="num">
                                      <p:cBhvr>
                                        <p:cTn id="13" dur="1000"/>
                                        <p:tgtEl>
                                          <p:spTgt spid="4"/>
                                        </p:tgtEl>
                                        <p:attrNameLst>
                                          <p:attrName>ppt_y</p:attrName>
                                        </p:attrNameLst>
                                      </p:cBhvr>
                                      <p:tavLst>
                                        <p:tav tm="0">
                                          <p:val>
                                            <p:strVal val="ppt_y"/>
                                          </p:val>
                                        </p:tav>
                                        <p:tav tm="100000">
                                          <p:val>
                                            <p:strVal val="ppt_y+.1"/>
                                          </p:val>
                                        </p:tav>
                                      </p:tavLst>
                                    </p:anim>
                                    <p:set>
                                      <p:cBhvr>
                                        <p:cTn id="14" dur="1" fill="hold">
                                          <p:stCondLst>
                                            <p:cond delay="999"/>
                                          </p:stCondLst>
                                        </p:cTn>
                                        <p:tgtEl>
                                          <p:spTgt spid="4"/>
                                        </p:tgtEl>
                                        <p:attrNameLst>
                                          <p:attrName>style.visibility</p:attrName>
                                        </p:attrNameLst>
                                      </p:cBhvr>
                                      <p:to>
                                        <p:strVal val="hidden"/>
                                      </p:to>
                                    </p:set>
                                  </p:childTnLst>
                                </p:cTn>
                              </p:par>
                              <p:par>
                                <p:cTn id="15" presetID="14" presetClass="exit" presetSubtype="10" fill="hold" nodeType="withEffect">
                                  <p:stCondLst>
                                    <p:cond delay="0"/>
                                  </p:stCondLst>
                                  <p:childTnLst>
                                    <p:animEffect transition="out" filter="randombar(horizontal)">
                                      <p:cBhvr>
                                        <p:cTn id="16" dur="500"/>
                                        <p:tgtEl>
                                          <p:spTgt spid="2052"/>
                                        </p:tgtEl>
                                      </p:cBhvr>
                                    </p:animEffect>
                                    <p:set>
                                      <p:cBhvr>
                                        <p:cTn id="17" dur="1" fill="hold">
                                          <p:stCondLst>
                                            <p:cond delay="499"/>
                                          </p:stCondLst>
                                        </p:cTn>
                                        <p:tgtEl>
                                          <p:spTgt spid="2052"/>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fltVal val="0"/>
                                          </p:val>
                                        </p:tav>
                                        <p:tav tm="100000">
                                          <p:val>
                                            <p:strVal val="#ppt_w"/>
                                          </p:val>
                                        </p:tav>
                                      </p:tavLst>
                                    </p:anim>
                                    <p:anim calcmode="lin" valueType="num">
                                      <p:cBhvr>
                                        <p:cTn id="23" dur="500" fill="hold"/>
                                        <p:tgtEl>
                                          <p:spTgt spid="7"/>
                                        </p:tgtEl>
                                        <p:attrNameLst>
                                          <p:attrName>ppt_h</p:attrName>
                                        </p:attrNameLst>
                                      </p:cBhvr>
                                      <p:tavLst>
                                        <p:tav tm="0">
                                          <p:val>
                                            <p:fltVal val="0"/>
                                          </p:val>
                                        </p:tav>
                                        <p:tav tm="100000">
                                          <p:val>
                                            <p:strVal val="#ppt_h"/>
                                          </p:val>
                                        </p:tav>
                                      </p:tavLst>
                                    </p:anim>
                                    <p:animEffect transition="in" filter="fade">
                                      <p:cBhvr>
                                        <p:cTn id="24" dur="500"/>
                                        <p:tgtEl>
                                          <p:spTgt spid="7"/>
                                        </p:tgtEl>
                                      </p:cBhvr>
                                    </p:animEffect>
                                  </p:childTnLst>
                                </p:cTn>
                              </p:par>
                            </p:childTnLst>
                          </p:cTn>
                        </p:par>
                        <p:par>
                          <p:cTn id="25" fill="hold">
                            <p:stCondLst>
                              <p:cond delay="500"/>
                            </p:stCondLst>
                            <p:childTnLst>
                              <p:par>
                                <p:cTn id="26" presetID="2" presetClass="exit" presetSubtype="2" accel="44000" fill="hold" nodeType="afterEffect">
                                  <p:stCondLst>
                                    <p:cond delay="0"/>
                                  </p:stCondLst>
                                  <p:childTnLst>
                                    <p:anim calcmode="lin" valueType="num">
                                      <p:cBhvr additive="base">
                                        <p:cTn id="27" dur="1500"/>
                                        <p:tgtEl>
                                          <p:spTgt spid="7"/>
                                        </p:tgtEl>
                                        <p:attrNameLst>
                                          <p:attrName>ppt_x</p:attrName>
                                        </p:attrNameLst>
                                      </p:cBhvr>
                                      <p:tavLst>
                                        <p:tav tm="0">
                                          <p:val>
                                            <p:strVal val="ppt_x"/>
                                          </p:val>
                                        </p:tav>
                                        <p:tav tm="100000">
                                          <p:val>
                                            <p:strVal val="1+ppt_w/2"/>
                                          </p:val>
                                        </p:tav>
                                      </p:tavLst>
                                    </p:anim>
                                    <p:anim calcmode="lin" valueType="num">
                                      <p:cBhvr additive="base">
                                        <p:cTn id="28" dur="1500"/>
                                        <p:tgtEl>
                                          <p:spTgt spid="7"/>
                                        </p:tgtEl>
                                        <p:attrNameLst>
                                          <p:attrName>ppt_y</p:attrName>
                                        </p:attrNameLst>
                                      </p:cBhvr>
                                      <p:tavLst>
                                        <p:tav tm="0">
                                          <p:val>
                                            <p:strVal val="ppt_y"/>
                                          </p:val>
                                        </p:tav>
                                        <p:tav tm="100000">
                                          <p:val>
                                            <p:strVal val="ppt_y"/>
                                          </p:val>
                                        </p:tav>
                                      </p:tavLst>
                                    </p:anim>
                                    <p:set>
                                      <p:cBhvr>
                                        <p:cTn id="29" dur="1" fill="hold">
                                          <p:stCondLst>
                                            <p:cond delay="1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xmlns="" id="{622E899D-6BF6-4374-AEF9-30C72758884A}"/>
              </a:ext>
            </a:extLst>
          </p:cNvPr>
          <p:cNvGrpSpPr/>
          <p:nvPr/>
        </p:nvGrpSpPr>
        <p:grpSpPr>
          <a:xfrm flipH="1">
            <a:off x="6281928" y="2476265"/>
            <a:ext cx="5641848" cy="4148750"/>
            <a:chOff x="2389820" y="1960395"/>
            <a:chExt cx="4191353" cy="833645"/>
          </a:xfrm>
        </p:grpSpPr>
        <p:sp>
          <p:nvSpPr>
            <p:cNvPr id="11" name="任意多边形: 形状 40">
              <a:extLst>
                <a:ext uri="{FF2B5EF4-FFF2-40B4-BE49-F238E27FC236}">
                  <a16:creationId xmlns:a16="http://schemas.microsoft.com/office/drawing/2014/main" xmlns="" id="{E8BFEBA6-EA4E-4094-A1F3-45E97D102D4D}"/>
                </a:ext>
              </a:extLst>
            </p:cNvPr>
            <p:cNvSpPr/>
            <p:nvPr/>
          </p:nvSpPr>
          <p:spPr>
            <a:xfrm>
              <a:off x="2389820" y="1960395"/>
              <a:ext cx="4191353" cy="833645"/>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3" name="TextBox 12">
              <a:extLst>
                <a:ext uri="{FF2B5EF4-FFF2-40B4-BE49-F238E27FC236}">
                  <a16:creationId xmlns:a16="http://schemas.microsoft.com/office/drawing/2014/main" xmlns="" id="{DCD36154-41F4-4E63-A6BC-519511837EA2}"/>
                </a:ext>
              </a:extLst>
            </p:cNvPr>
            <p:cNvSpPr txBox="1"/>
            <p:nvPr/>
          </p:nvSpPr>
          <p:spPr>
            <a:xfrm>
              <a:off x="2784712" y="2072116"/>
              <a:ext cx="3356770" cy="513307"/>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40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Trên đường về, ông đã kể cho các bạn nhỏ về những cánh rừng thuở xưa.</a:t>
              </a:r>
              <a:endParaRPr kumimoji="0" lang="en-US"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4" name="Group 13">
            <a:extLst>
              <a:ext uri="{FF2B5EF4-FFF2-40B4-BE49-F238E27FC236}">
                <a16:creationId xmlns:a16="http://schemas.microsoft.com/office/drawing/2014/main" xmlns="" id="{5BE568DC-69E2-4907-8FB7-21F0FE214D7E}"/>
              </a:ext>
            </a:extLst>
          </p:cNvPr>
          <p:cNvGrpSpPr/>
          <p:nvPr/>
        </p:nvGrpSpPr>
        <p:grpSpPr>
          <a:xfrm>
            <a:off x="2684016" y="409423"/>
            <a:ext cx="7898025" cy="1526457"/>
            <a:chOff x="3527130" y="557940"/>
            <a:chExt cx="4682400" cy="1526457"/>
          </a:xfrm>
          <a:solidFill>
            <a:schemeClr val="accent4">
              <a:lumMod val="60000"/>
              <a:lumOff val="40000"/>
            </a:schemeClr>
          </a:solidFill>
        </p:grpSpPr>
        <p:sp>
          <p:nvSpPr>
            <p:cNvPr id="15" name="任意多边形: 形状 40">
              <a:extLst>
                <a:ext uri="{FF2B5EF4-FFF2-40B4-BE49-F238E27FC236}">
                  <a16:creationId xmlns:a16="http://schemas.microsoft.com/office/drawing/2014/main" xmlns="" id="{DA41BD8F-3C9B-4BB9-88BF-95C68AE51336}"/>
                </a:ext>
              </a:extLst>
            </p:cNvPr>
            <p:cNvSpPr/>
            <p:nvPr/>
          </p:nvSpPr>
          <p:spPr>
            <a:xfrm>
              <a:off x="3527130" y="557940"/>
              <a:ext cx="4682400" cy="1526457"/>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rgbClr val="CCFFCC"/>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5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7" name="TextBox 16">
              <a:extLst>
                <a:ext uri="{FF2B5EF4-FFF2-40B4-BE49-F238E27FC236}">
                  <a16:creationId xmlns:a16="http://schemas.microsoft.com/office/drawing/2014/main" xmlns="" id="{97F0D426-995E-4680-8A8C-356CAFD42D06}"/>
                </a:ext>
              </a:extLst>
            </p:cNvPr>
            <p:cNvSpPr txBox="1"/>
            <p:nvPr/>
          </p:nvSpPr>
          <p:spPr>
            <a:xfrm>
              <a:off x="4055536" y="635188"/>
              <a:ext cx="3517231" cy="1323439"/>
            </a:xfrm>
            <a:prstGeom prst="rect">
              <a:avLst/>
            </a:prstGeom>
            <a:noFill/>
            <a:ln>
              <a:noFill/>
            </a:ln>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4000" b="0" i="0" dirty="0">
                  <a:solidFill>
                    <a:srgbClr val="FF0000"/>
                  </a:solidFill>
                  <a:effectLst/>
                  <a:latin typeface="Arial-Rounded" panose="020B0500000000000000" pitchFamily="34" charset="0"/>
                  <a:ea typeface="Arial-Rounded" panose="020B0500000000000000" pitchFamily="34" charset="0"/>
                  <a:cs typeface="Arial-Rounded" panose="020B0500000000000000" pitchFamily="34" charset="0"/>
                </a:rPr>
                <a:t>Trên đường về, ông đã kể những gì cho các bạn nhỏ?</a:t>
              </a:r>
              <a:endParaRPr kumimoji="0" lang="en-US" sz="4000" b="0" i="0" u="none" strike="noStrike" kern="1200" cap="none" spc="0" normalizeH="0" baseline="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xmlns="" id="{6A009CAD-12DC-4187-B533-282CDE1E9EA0}"/>
              </a:ext>
            </a:extLst>
          </p:cNvPr>
          <p:cNvGrpSpPr/>
          <p:nvPr/>
        </p:nvGrpSpPr>
        <p:grpSpPr>
          <a:xfrm>
            <a:off x="794952" y="189085"/>
            <a:ext cx="1573182" cy="1884657"/>
            <a:chOff x="-70975" y="2166480"/>
            <a:chExt cx="1071181" cy="1418688"/>
          </a:xfrm>
        </p:grpSpPr>
        <p:pic>
          <p:nvPicPr>
            <p:cNvPr id="19" name="Picture 18" descr="Icon&#10;&#10;Description automatically generated with low confidence">
              <a:extLst>
                <a:ext uri="{FF2B5EF4-FFF2-40B4-BE49-F238E27FC236}">
                  <a16:creationId xmlns:a16="http://schemas.microsoft.com/office/drawing/2014/main" xmlns="" id="{B62265A2-7D67-476E-B91A-E41DF192AF3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975" y="2166480"/>
              <a:ext cx="1071181" cy="1418688"/>
            </a:xfrm>
            <a:prstGeom prst="rect">
              <a:avLst/>
            </a:prstGeom>
          </p:spPr>
        </p:pic>
        <p:sp>
          <p:nvSpPr>
            <p:cNvPr id="20" name="Oval 19">
              <a:extLst>
                <a:ext uri="{FF2B5EF4-FFF2-40B4-BE49-F238E27FC236}">
                  <a16:creationId xmlns:a16="http://schemas.microsoft.com/office/drawing/2014/main" xmlns="" id="{4E494590-F93E-47B9-8C94-A9575A028722}"/>
                </a:ext>
              </a:extLst>
            </p:cNvPr>
            <p:cNvSpPr/>
            <p:nvPr/>
          </p:nvSpPr>
          <p:spPr>
            <a:xfrm>
              <a:off x="138280" y="2720301"/>
              <a:ext cx="610432" cy="561275"/>
            </a:xfrm>
            <a:prstGeom prst="ellipse">
              <a:avLst/>
            </a:prstGeom>
            <a:solidFill>
              <a:schemeClr val="accent6">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1" name="TextBox 20">
              <a:extLst>
                <a:ext uri="{FF2B5EF4-FFF2-40B4-BE49-F238E27FC236}">
                  <a16:creationId xmlns:a16="http://schemas.microsoft.com/office/drawing/2014/main" xmlns="" id="{2338B7F6-9FFC-4FF7-87B9-2B7B07AA39CD}"/>
                </a:ext>
              </a:extLst>
            </p:cNvPr>
            <p:cNvSpPr txBox="1"/>
            <p:nvPr/>
          </p:nvSpPr>
          <p:spPr>
            <a:xfrm>
              <a:off x="271410" y="2630986"/>
              <a:ext cx="506950" cy="6950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3</a:t>
              </a:r>
            </a:p>
          </p:txBody>
        </p:sp>
      </p:grpSp>
      <p:sp>
        <p:nvSpPr>
          <p:cNvPr id="12" name="思想气泡: 云 1">
            <a:extLst>
              <a:ext uri="{FF2B5EF4-FFF2-40B4-BE49-F238E27FC236}">
                <a16:creationId xmlns:a16="http://schemas.microsoft.com/office/drawing/2014/main" xmlns="" id="{CC4AA3AD-24B2-40C9-93AC-910B5A0026F3}"/>
              </a:ext>
            </a:extLst>
          </p:cNvPr>
          <p:cNvSpPr/>
          <p:nvPr/>
        </p:nvSpPr>
        <p:spPr>
          <a:xfrm rot="20498780" flipH="1">
            <a:off x="2277552" y="2663106"/>
            <a:ext cx="3964978" cy="3055691"/>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16" name="Picture 15" descr="A picture containing text, toy, vector graphics&#10;&#10;Description automatically generated">
            <a:extLst>
              <a:ext uri="{FF2B5EF4-FFF2-40B4-BE49-F238E27FC236}">
                <a16:creationId xmlns:a16="http://schemas.microsoft.com/office/drawing/2014/main" xmlns="" id="{DDCB4A95-0142-40D3-AB21-869322DD93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5418" y="2777900"/>
            <a:ext cx="4662965" cy="4368075"/>
          </a:xfrm>
          <a:prstGeom prst="rect">
            <a:avLst/>
          </a:prstGeom>
        </p:spPr>
      </p:pic>
      <p:sp>
        <p:nvSpPr>
          <p:cNvPr id="22" name="TextBox 21">
            <a:extLst>
              <a:ext uri="{FF2B5EF4-FFF2-40B4-BE49-F238E27FC236}">
                <a16:creationId xmlns:a16="http://schemas.microsoft.com/office/drawing/2014/main" xmlns="" id="{A63C0C0F-3968-451F-948A-5D9A6C7DC98F}"/>
              </a:ext>
            </a:extLst>
          </p:cNvPr>
          <p:cNvSpPr txBox="1"/>
          <p:nvPr/>
        </p:nvSpPr>
        <p:spPr>
          <a:xfrm>
            <a:off x="2328782" y="3524702"/>
            <a:ext cx="3702138" cy="156966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Em đọc kĩ đoạn văn </a:t>
            </a:r>
            <a:r>
              <a:rPr kumimoji="0" lang="en-US" sz="3200" b="1" i="0" u="none" strike="noStrike" kern="1200" cap="none" spc="0" normalizeH="0" baseline="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cuối</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để</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trả</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lời</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câu</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hỏi</a:t>
            </a:r>
            <a:endParaRPr kumimoji="0" lang="vi-VN" sz="3200" b="1"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2532761964"/>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Scale>
                                      <p:cBhvr>
                                        <p:cTn id="7" dur="500" decel="50000" fill="hold">
                                          <p:stCondLst>
                                            <p:cond delay="0"/>
                                          </p:stCondLst>
                                        </p:cTn>
                                        <p:tgtEl>
                                          <p:spTgt spid="1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500" decel="50000" fill="hold">
                                          <p:stCondLst>
                                            <p:cond delay="0"/>
                                          </p:stCondLst>
                                        </p:cTn>
                                        <p:tgtEl>
                                          <p:spTgt spid="18"/>
                                        </p:tgtEl>
                                        <p:attrNameLst>
                                          <p:attrName>ppt_x</p:attrName>
                                          <p:attrName>ppt_y</p:attrName>
                                        </p:attrNameLst>
                                      </p:cBhvr>
                                    </p:animMotion>
                                    <p:animEffect transition="in" filter="fade">
                                      <p:cBhvr>
                                        <p:cTn id="9" dur="500"/>
                                        <p:tgtEl>
                                          <p:spTgt spid="18"/>
                                        </p:tgtEl>
                                      </p:cBhvr>
                                    </p:animEffect>
                                  </p:childTnLst>
                                </p:cTn>
                              </p:par>
                              <p:par>
                                <p:cTn id="10" presetID="22" presetClass="entr" presetSubtype="4" fill="hold" nodeType="with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down)">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500" fill="hold"/>
                                        <p:tgtEl>
                                          <p:spTgt spid="12"/>
                                        </p:tgtEl>
                                        <p:attrNameLst>
                                          <p:attrName>ppt_x</p:attrName>
                                        </p:attrNameLst>
                                      </p:cBhvr>
                                      <p:tavLst>
                                        <p:tav tm="0">
                                          <p:val>
                                            <p:strVal val="#ppt_x"/>
                                          </p:val>
                                        </p:tav>
                                        <p:tav tm="100000">
                                          <p:val>
                                            <p:strVal val="#ppt_x"/>
                                          </p:val>
                                        </p:tav>
                                      </p:tavLst>
                                    </p:anim>
                                    <p:anim calcmode="lin" valueType="num">
                                      <p:cBhvr additive="base">
                                        <p:cTn id="18" dur="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500" fill="hold"/>
                                        <p:tgtEl>
                                          <p:spTgt spid="22"/>
                                        </p:tgtEl>
                                        <p:attrNameLst>
                                          <p:attrName>ppt_x</p:attrName>
                                        </p:attrNameLst>
                                      </p:cBhvr>
                                      <p:tavLst>
                                        <p:tav tm="0">
                                          <p:val>
                                            <p:strVal val="#ppt_x"/>
                                          </p:val>
                                        </p:tav>
                                        <p:tav tm="100000">
                                          <p:val>
                                            <p:strVal val="#ppt_x"/>
                                          </p:val>
                                        </p:tav>
                                      </p:tavLst>
                                    </p:anim>
                                    <p:anim calcmode="lin" valueType="num">
                                      <p:cBhvr additive="base">
                                        <p:cTn id="22" dur="500" fill="hold"/>
                                        <p:tgtEl>
                                          <p:spTgt spid="22"/>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500" fill="hold"/>
                                        <p:tgtEl>
                                          <p:spTgt spid="16"/>
                                        </p:tgtEl>
                                        <p:attrNameLst>
                                          <p:attrName>ppt_x</p:attrName>
                                        </p:attrNameLst>
                                      </p:cBhvr>
                                      <p:tavLst>
                                        <p:tav tm="0">
                                          <p:val>
                                            <p:strVal val="#ppt_x"/>
                                          </p:val>
                                        </p:tav>
                                        <p:tav tm="100000">
                                          <p:val>
                                            <p:strVal val="#ppt_x"/>
                                          </p:val>
                                        </p:tav>
                                      </p:tavLst>
                                    </p:anim>
                                    <p:anim calcmode="lin" valueType="num">
                                      <p:cBhvr additive="base">
                                        <p:cTn id="2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xmlns="" id="{622E899D-6BF6-4374-AEF9-30C72758884A}"/>
              </a:ext>
            </a:extLst>
          </p:cNvPr>
          <p:cNvGrpSpPr/>
          <p:nvPr/>
        </p:nvGrpSpPr>
        <p:grpSpPr>
          <a:xfrm flipH="1">
            <a:off x="6281928" y="2476265"/>
            <a:ext cx="5641848" cy="4148750"/>
            <a:chOff x="2389820" y="1960395"/>
            <a:chExt cx="4191353" cy="833645"/>
          </a:xfrm>
        </p:grpSpPr>
        <p:sp>
          <p:nvSpPr>
            <p:cNvPr id="11" name="任意多边形: 形状 40">
              <a:extLst>
                <a:ext uri="{FF2B5EF4-FFF2-40B4-BE49-F238E27FC236}">
                  <a16:creationId xmlns:a16="http://schemas.microsoft.com/office/drawing/2014/main" xmlns="" id="{E8BFEBA6-EA4E-4094-A1F3-45E97D102D4D}"/>
                </a:ext>
              </a:extLst>
            </p:cNvPr>
            <p:cNvSpPr/>
            <p:nvPr/>
          </p:nvSpPr>
          <p:spPr>
            <a:xfrm>
              <a:off x="2389820" y="1960395"/>
              <a:ext cx="4191353" cy="833645"/>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3" name="TextBox 12">
              <a:extLst>
                <a:ext uri="{FF2B5EF4-FFF2-40B4-BE49-F238E27FC236}">
                  <a16:creationId xmlns:a16="http://schemas.microsoft.com/office/drawing/2014/main" xmlns="" id="{DCD36154-41F4-4E63-A6BC-519511837EA2}"/>
                </a:ext>
              </a:extLst>
            </p:cNvPr>
            <p:cNvSpPr txBox="1"/>
            <p:nvPr/>
          </p:nvSpPr>
          <p:spPr>
            <a:xfrm>
              <a:off x="2552856" y="2072116"/>
              <a:ext cx="3835779" cy="538045"/>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Theo em, các bạn nhỏ cảm thấy rất thú vị với chuyến đi thăm rừng cùng ông. Vì nhờ có chuyến đi đó mà các bạn đã thấy được những cảnh đẹp của cây cối, của các con vật trong rừng. Các bạn còn được nghe những âm thanh hấp dẫn ở trong rừng nữa.</a:t>
              </a: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4" name="Group 13">
            <a:extLst>
              <a:ext uri="{FF2B5EF4-FFF2-40B4-BE49-F238E27FC236}">
                <a16:creationId xmlns:a16="http://schemas.microsoft.com/office/drawing/2014/main" xmlns="" id="{5BE568DC-69E2-4907-8FB7-21F0FE214D7E}"/>
              </a:ext>
            </a:extLst>
          </p:cNvPr>
          <p:cNvGrpSpPr/>
          <p:nvPr/>
        </p:nvGrpSpPr>
        <p:grpSpPr>
          <a:xfrm>
            <a:off x="2684016" y="409423"/>
            <a:ext cx="8919720" cy="2066842"/>
            <a:chOff x="3527130" y="557940"/>
            <a:chExt cx="4682400" cy="2066842"/>
          </a:xfrm>
          <a:solidFill>
            <a:schemeClr val="accent4">
              <a:lumMod val="60000"/>
              <a:lumOff val="40000"/>
            </a:schemeClr>
          </a:solidFill>
        </p:grpSpPr>
        <p:sp>
          <p:nvSpPr>
            <p:cNvPr id="15" name="任意多边形: 形状 40">
              <a:extLst>
                <a:ext uri="{FF2B5EF4-FFF2-40B4-BE49-F238E27FC236}">
                  <a16:creationId xmlns:a16="http://schemas.microsoft.com/office/drawing/2014/main" xmlns="" id="{DA41BD8F-3C9B-4BB9-88BF-95C68AE51336}"/>
                </a:ext>
              </a:extLst>
            </p:cNvPr>
            <p:cNvSpPr/>
            <p:nvPr/>
          </p:nvSpPr>
          <p:spPr>
            <a:xfrm>
              <a:off x="3527130" y="557940"/>
              <a:ext cx="4682400" cy="2066842"/>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rgbClr val="CCFFCC"/>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5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7" name="TextBox 16">
              <a:extLst>
                <a:ext uri="{FF2B5EF4-FFF2-40B4-BE49-F238E27FC236}">
                  <a16:creationId xmlns:a16="http://schemas.microsoft.com/office/drawing/2014/main" xmlns="" id="{97F0D426-995E-4680-8A8C-356CAFD42D06}"/>
                </a:ext>
              </a:extLst>
            </p:cNvPr>
            <p:cNvSpPr txBox="1"/>
            <p:nvPr/>
          </p:nvSpPr>
          <p:spPr>
            <a:xfrm>
              <a:off x="3690743" y="635188"/>
              <a:ext cx="4407754" cy="1938992"/>
            </a:xfrm>
            <a:prstGeom prst="rect">
              <a:avLst/>
            </a:prstGeom>
            <a:noFill/>
            <a:ln>
              <a:noFill/>
            </a:ln>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Theo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em</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các</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bạn</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nhỏ</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có</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thấy</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thú</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vị</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với</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chuyến</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đi</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thăm</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rừng</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cùng</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ông</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không</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Vì</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sao</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a:t>
              </a:r>
              <a:endParaRPr kumimoji="0" lang="en-US" sz="40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xmlns="" id="{6A009CAD-12DC-4187-B533-282CDE1E9EA0}"/>
              </a:ext>
            </a:extLst>
          </p:cNvPr>
          <p:cNvGrpSpPr/>
          <p:nvPr/>
        </p:nvGrpSpPr>
        <p:grpSpPr>
          <a:xfrm>
            <a:off x="794952" y="189085"/>
            <a:ext cx="1573182" cy="1884657"/>
            <a:chOff x="-70975" y="2166480"/>
            <a:chExt cx="1071181" cy="1418688"/>
          </a:xfrm>
        </p:grpSpPr>
        <p:pic>
          <p:nvPicPr>
            <p:cNvPr id="19" name="Picture 18" descr="Icon&#10;&#10;Description automatically generated with low confidence">
              <a:extLst>
                <a:ext uri="{FF2B5EF4-FFF2-40B4-BE49-F238E27FC236}">
                  <a16:creationId xmlns:a16="http://schemas.microsoft.com/office/drawing/2014/main" xmlns="" id="{B62265A2-7D67-476E-B91A-E41DF192AF3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975" y="2166480"/>
              <a:ext cx="1071181" cy="1418688"/>
            </a:xfrm>
            <a:prstGeom prst="rect">
              <a:avLst/>
            </a:prstGeom>
          </p:spPr>
        </p:pic>
        <p:sp>
          <p:nvSpPr>
            <p:cNvPr id="20" name="Oval 19">
              <a:extLst>
                <a:ext uri="{FF2B5EF4-FFF2-40B4-BE49-F238E27FC236}">
                  <a16:creationId xmlns:a16="http://schemas.microsoft.com/office/drawing/2014/main" xmlns="" id="{4E494590-F93E-47B9-8C94-A9575A028722}"/>
                </a:ext>
              </a:extLst>
            </p:cNvPr>
            <p:cNvSpPr/>
            <p:nvPr/>
          </p:nvSpPr>
          <p:spPr>
            <a:xfrm>
              <a:off x="138280" y="2720301"/>
              <a:ext cx="610432" cy="561275"/>
            </a:xfrm>
            <a:prstGeom prst="ellipse">
              <a:avLst/>
            </a:prstGeom>
            <a:solidFill>
              <a:schemeClr val="accent6">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1" name="TextBox 20">
              <a:extLst>
                <a:ext uri="{FF2B5EF4-FFF2-40B4-BE49-F238E27FC236}">
                  <a16:creationId xmlns:a16="http://schemas.microsoft.com/office/drawing/2014/main" xmlns="" id="{2338B7F6-9FFC-4FF7-87B9-2B7B07AA39CD}"/>
                </a:ext>
              </a:extLst>
            </p:cNvPr>
            <p:cNvSpPr txBox="1"/>
            <p:nvPr/>
          </p:nvSpPr>
          <p:spPr>
            <a:xfrm>
              <a:off x="271410" y="2630986"/>
              <a:ext cx="506950" cy="6950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4</a:t>
              </a:r>
            </a:p>
          </p:txBody>
        </p:sp>
      </p:grpSp>
      <p:sp>
        <p:nvSpPr>
          <p:cNvPr id="12" name="思想气泡: 云 1">
            <a:extLst>
              <a:ext uri="{FF2B5EF4-FFF2-40B4-BE49-F238E27FC236}">
                <a16:creationId xmlns:a16="http://schemas.microsoft.com/office/drawing/2014/main" xmlns="" id="{CC4AA3AD-24B2-40C9-93AC-910B5A0026F3}"/>
              </a:ext>
            </a:extLst>
          </p:cNvPr>
          <p:cNvSpPr/>
          <p:nvPr/>
        </p:nvSpPr>
        <p:spPr>
          <a:xfrm rot="20498780" flipH="1">
            <a:off x="2277552" y="2663106"/>
            <a:ext cx="3964978" cy="3055691"/>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16" name="Picture 15" descr="A picture containing text, toy, vector graphics&#10;&#10;Description automatically generated">
            <a:extLst>
              <a:ext uri="{FF2B5EF4-FFF2-40B4-BE49-F238E27FC236}">
                <a16:creationId xmlns:a16="http://schemas.microsoft.com/office/drawing/2014/main" xmlns="" id="{DDCB4A95-0142-40D3-AB21-869322DD93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5418" y="2777900"/>
            <a:ext cx="4662965" cy="4368075"/>
          </a:xfrm>
          <a:prstGeom prst="rect">
            <a:avLst/>
          </a:prstGeom>
        </p:spPr>
      </p:pic>
      <p:sp>
        <p:nvSpPr>
          <p:cNvPr id="22" name="TextBox 21">
            <a:extLst>
              <a:ext uri="{FF2B5EF4-FFF2-40B4-BE49-F238E27FC236}">
                <a16:creationId xmlns:a16="http://schemas.microsoft.com/office/drawing/2014/main" xmlns="" id="{A63C0C0F-3968-451F-948A-5D9A6C7DC98F}"/>
              </a:ext>
            </a:extLst>
          </p:cNvPr>
          <p:cNvSpPr txBox="1"/>
          <p:nvPr/>
        </p:nvSpPr>
        <p:spPr>
          <a:xfrm>
            <a:off x="2368134" y="3703647"/>
            <a:ext cx="3702138" cy="1200329"/>
          </a:xfrm>
          <a:prstGeom prst="rect">
            <a:avLst/>
          </a:prstGeom>
          <a:noFill/>
        </p:spPr>
        <p:txBody>
          <a:bodyPr wrap="square" rtlCol="0">
            <a:spAutoFit/>
          </a:bodyPr>
          <a:lstStyle/>
          <a:p>
            <a:pPr lvl="0" algn="ctr"/>
            <a:r>
              <a:rPr lang="vi-VN" sz="24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Em suy nghĩ và đưa ra câu trả lời theo ý kiến riêng của mình.</a:t>
            </a:r>
          </a:p>
        </p:txBody>
      </p:sp>
    </p:spTree>
    <p:extLst>
      <p:ext uri="{BB962C8B-B14F-4D97-AF65-F5344CB8AC3E}">
        <p14:creationId xmlns:p14="http://schemas.microsoft.com/office/powerpoint/2010/main" val="244821337"/>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Scale>
                                      <p:cBhvr>
                                        <p:cTn id="7" dur="500" decel="50000" fill="hold">
                                          <p:stCondLst>
                                            <p:cond delay="0"/>
                                          </p:stCondLst>
                                        </p:cTn>
                                        <p:tgtEl>
                                          <p:spTgt spid="1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500" decel="50000" fill="hold">
                                          <p:stCondLst>
                                            <p:cond delay="0"/>
                                          </p:stCondLst>
                                        </p:cTn>
                                        <p:tgtEl>
                                          <p:spTgt spid="18"/>
                                        </p:tgtEl>
                                        <p:attrNameLst>
                                          <p:attrName>ppt_x</p:attrName>
                                          <p:attrName>ppt_y</p:attrName>
                                        </p:attrNameLst>
                                      </p:cBhvr>
                                    </p:animMotion>
                                    <p:animEffect transition="in" filter="fade">
                                      <p:cBhvr>
                                        <p:cTn id="9" dur="500"/>
                                        <p:tgtEl>
                                          <p:spTgt spid="18"/>
                                        </p:tgtEl>
                                      </p:cBhvr>
                                    </p:animEffect>
                                  </p:childTnLst>
                                </p:cTn>
                              </p:par>
                              <p:par>
                                <p:cTn id="10" presetID="22" presetClass="entr" presetSubtype="4" fill="hold" nodeType="with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down)">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500" fill="hold"/>
                                        <p:tgtEl>
                                          <p:spTgt spid="12"/>
                                        </p:tgtEl>
                                        <p:attrNameLst>
                                          <p:attrName>ppt_x</p:attrName>
                                        </p:attrNameLst>
                                      </p:cBhvr>
                                      <p:tavLst>
                                        <p:tav tm="0">
                                          <p:val>
                                            <p:strVal val="#ppt_x"/>
                                          </p:val>
                                        </p:tav>
                                        <p:tav tm="100000">
                                          <p:val>
                                            <p:strVal val="#ppt_x"/>
                                          </p:val>
                                        </p:tav>
                                      </p:tavLst>
                                    </p:anim>
                                    <p:anim calcmode="lin" valueType="num">
                                      <p:cBhvr additive="base">
                                        <p:cTn id="18" dur="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500" fill="hold"/>
                                        <p:tgtEl>
                                          <p:spTgt spid="22"/>
                                        </p:tgtEl>
                                        <p:attrNameLst>
                                          <p:attrName>ppt_x</p:attrName>
                                        </p:attrNameLst>
                                      </p:cBhvr>
                                      <p:tavLst>
                                        <p:tav tm="0">
                                          <p:val>
                                            <p:strVal val="#ppt_x"/>
                                          </p:val>
                                        </p:tav>
                                        <p:tav tm="100000">
                                          <p:val>
                                            <p:strVal val="#ppt_x"/>
                                          </p:val>
                                        </p:tav>
                                      </p:tavLst>
                                    </p:anim>
                                    <p:anim calcmode="lin" valueType="num">
                                      <p:cBhvr additive="base">
                                        <p:cTn id="22" dur="500" fill="hold"/>
                                        <p:tgtEl>
                                          <p:spTgt spid="22"/>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500" fill="hold"/>
                                        <p:tgtEl>
                                          <p:spTgt spid="16"/>
                                        </p:tgtEl>
                                        <p:attrNameLst>
                                          <p:attrName>ppt_x</p:attrName>
                                        </p:attrNameLst>
                                      </p:cBhvr>
                                      <p:tavLst>
                                        <p:tav tm="0">
                                          <p:val>
                                            <p:strVal val="#ppt_x"/>
                                          </p:val>
                                        </p:tav>
                                        <p:tav tm="100000">
                                          <p:val>
                                            <p:strVal val="#ppt_x"/>
                                          </p:val>
                                        </p:tav>
                                      </p:tavLst>
                                    </p:anim>
                                    <p:anim calcmode="lin" valueType="num">
                                      <p:cBhvr additive="base">
                                        <p:cTn id="2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2"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28">
            <a:extLst>
              <a:ext uri="{FF2B5EF4-FFF2-40B4-BE49-F238E27FC236}">
                <a16:creationId xmlns:a16="http://schemas.microsoft.com/office/drawing/2014/main" xmlns="" id="{0AEACE4E-E550-4042-9114-E0BE0430D90E}"/>
              </a:ext>
            </a:extLst>
          </p:cNvPr>
          <p:cNvGrpSpPr/>
          <p:nvPr/>
        </p:nvGrpSpPr>
        <p:grpSpPr>
          <a:xfrm>
            <a:off x="1373087" y="2590801"/>
            <a:ext cx="9445826" cy="3394364"/>
            <a:chOff x="533772" y="2590801"/>
            <a:chExt cx="9445826" cy="3394364"/>
          </a:xfrm>
        </p:grpSpPr>
        <p:sp>
          <p:nvSpPr>
            <p:cNvPr id="19" name="Rectangle: Rounded Corners 18">
              <a:extLst>
                <a:ext uri="{FF2B5EF4-FFF2-40B4-BE49-F238E27FC236}">
                  <a16:creationId xmlns:a16="http://schemas.microsoft.com/office/drawing/2014/main" xmlns="" id="{60A15E6E-E549-4F44-941D-BE6110C5BE38}"/>
                </a:ext>
              </a:extLst>
            </p:cNvPr>
            <p:cNvSpPr/>
            <p:nvPr/>
          </p:nvSpPr>
          <p:spPr>
            <a:xfrm>
              <a:off x="533772" y="2590801"/>
              <a:ext cx="9445826" cy="3394364"/>
            </a:xfrm>
            <a:custGeom>
              <a:avLst/>
              <a:gdLst>
                <a:gd name="connsiteX0" fmla="*/ 0 w 9445826"/>
                <a:gd name="connsiteY0" fmla="*/ 565739 h 3394364"/>
                <a:gd name="connsiteX1" fmla="*/ 565739 w 9445826"/>
                <a:gd name="connsiteY1" fmla="*/ 0 h 3394364"/>
                <a:gd name="connsiteX2" fmla="*/ 8880087 w 9445826"/>
                <a:gd name="connsiteY2" fmla="*/ 0 h 3394364"/>
                <a:gd name="connsiteX3" fmla="*/ 9445826 w 9445826"/>
                <a:gd name="connsiteY3" fmla="*/ 565739 h 3394364"/>
                <a:gd name="connsiteX4" fmla="*/ 9445826 w 9445826"/>
                <a:gd name="connsiteY4" fmla="*/ 2828625 h 3394364"/>
                <a:gd name="connsiteX5" fmla="*/ 8880087 w 9445826"/>
                <a:gd name="connsiteY5" fmla="*/ 3394364 h 3394364"/>
                <a:gd name="connsiteX6" fmla="*/ 565739 w 9445826"/>
                <a:gd name="connsiteY6" fmla="*/ 3394364 h 3394364"/>
                <a:gd name="connsiteX7" fmla="*/ 0 w 9445826"/>
                <a:gd name="connsiteY7" fmla="*/ 2828625 h 3394364"/>
                <a:gd name="connsiteX8" fmla="*/ 0 w 9445826"/>
                <a:gd name="connsiteY8" fmla="*/ 565739 h 3394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45826" h="3394364" fill="none" extrusionOk="0">
                  <a:moveTo>
                    <a:pt x="0" y="565739"/>
                  </a:moveTo>
                  <a:cubicBezTo>
                    <a:pt x="-6926" y="261591"/>
                    <a:pt x="276572" y="-7819"/>
                    <a:pt x="565739" y="0"/>
                  </a:cubicBezTo>
                  <a:cubicBezTo>
                    <a:pt x="4161130" y="76274"/>
                    <a:pt x="7791775" y="-96869"/>
                    <a:pt x="8880087" y="0"/>
                  </a:cubicBezTo>
                  <a:cubicBezTo>
                    <a:pt x="9208956" y="-25642"/>
                    <a:pt x="9437884" y="258764"/>
                    <a:pt x="9445826" y="565739"/>
                  </a:cubicBezTo>
                  <a:cubicBezTo>
                    <a:pt x="9369078" y="1577343"/>
                    <a:pt x="9511624" y="2505026"/>
                    <a:pt x="9445826" y="2828625"/>
                  </a:cubicBezTo>
                  <a:cubicBezTo>
                    <a:pt x="9479624" y="3120517"/>
                    <a:pt x="9177789" y="3377438"/>
                    <a:pt x="8880087" y="3394364"/>
                  </a:cubicBezTo>
                  <a:cubicBezTo>
                    <a:pt x="5136452" y="3356140"/>
                    <a:pt x="4071896" y="3410423"/>
                    <a:pt x="565739" y="3394364"/>
                  </a:cubicBezTo>
                  <a:cubicBezTo>
                    <a:pt x="233726" y="3402747"/>
                    <a:pt x="31153" y="3130127"/>
                    <a:pt x="0" y="2828625"/>
                  </a:cubicBezTo>
                  <a:cubicBezTo>
                    <a:pt x="149277" y="2548441"/>
                    <a:pt x="-71315" y="855233"/>
                    <a:pt x="0" y="565739"/>
                  </a:cubicBezTo>
                  <a:close/>
                </a:path>
                <a:path w="9445826" h="3394364" stroke="0" extrusionOk="0">
                  <a:moveTo>
                    <a:pt x="0" y="565739"/>
                  </a:moveTo>
                  <a:cubicBezTo>
                    <a:pt x="-47486" y="250618"/>
                    <a:pt x="225324" y="-44685"/>
                    <a:pt x="565739" y="0"/>
                  </a:cubicBezTo>
                  <a:cubicBezTo>
                    <a:pt x="3578721" y="-107800"/>
                    <a:pt x="5940411" y="-47481"/>
                    <a:pt x="8880087" y="0"/>
                  </a:cubicBezTo>
                  <a:cubicBezTo>
                    <a:pt x="9218669" y="-29354"/>
                    <a:pt x="9444780" y="294027"/>
                    <a:pt x="9445826" y="565739"/>
                  </a:cubicBezTo>
                  <a:cubicBezTo>
                    <a:pt x="9589327" y="1668298"/>
                    <a:pt x="9463357" y="2237893"/>
                    <a:pt x="9445826" y="2828625"/>
                  </a:cubicBezTo>
                  <a:cubicBezTo>
                    <a:pt x="9449492" y="3144215"/>
                    <a:pt x="9209862" y="3422326"/>
                    <a:pt x="8880087" y="3394364"/>
                  </a:cubicBezTo>
                  <a:cubicBezTo>
                    <a:pt x="6717768" y="3387662"/>
                    <a:pt x="2649269" y="3253989"/>
                    <a:pt x="565739" y="3394364"/>
                  </a:cubicBezTo>
                  <a:cubicBezTo>
                    <a:pt x="228215" y="3403259"/>
                    <a:pt x="44166" y="3149558"/>
                    <a:pt x="0" y="2828625"/>
                  </a:cubicBezTo>
                  <a:cubicBezTo>
                    <a:pt x="61512" y="2175497"/>
                    <a:pt x="139795" y="1421091"/>
                    <a:pt x="0" y="565739"/>
                  </a:cubicBezTo>
                  <a:close/>
                </a:path>
              </a:pathLst>
            </a:custGeom>
            <a:ln w="57150">
              <a:solidFill>
                <a:srgbClr val="F1841F"/>
              </a:solidFill>
              <a:extLst>
                <a:ext uri="{C807C97D-BFC1-408E-A445-0C87EB9F89A2}">
                  <ask:lineSketchStyleProps xmlns="" xmlns:ask="http://schemas.microsoft.com/office/drawing/2018/sketchyshapes" sd="1073210678">
                    <a:prstGeom prst="roundRect">
                      <a:avLst/>
                    </a:prstGeom>
                    <ask:type>
                      <ask:lineSketchCurved/>
                    </ask:type>
                  </ask:lineSketchStyleProps>
                </a:ext>
              </a:extLst>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 name="TextBox 2">
              <a:extLst>
                <a:ext uri="{FF2B5EF4-FFF2-40B4-BE49-F238E27FC236}">
                  <a16:creationId xmlns:a16="http://schemas.microsoft.com/office/drawing/2014/main" xmlns="" id="{679305B8-2E42-461F-AF6C-F80D638D5C5C}"/>
                </a:ext>
              </a:extLst>
            </p:cNvPr>
            <p:cNvSpPr txBox="1"/>
            <p:nvPr/>
          </p:nvSpPr>
          <p:spPr>
            <a:xfrm>
              <a:off x="939921" y="2812512"/>
              <a:ext cx="8505471" cy="2967159"/>
            </a:xfrm>
            <a:prstGeom prst="rect">
              <a:avLst/>
            </a:prstGeom>
            <a:noFill/>
          </p:spPr>
          <p:txBody>
            <a:bodyPr wrap="square" rtlCol="0">
              <a:spAutoFit/>
            </a:bodyPr>
            <a:lstStyle/>
            <a:p>
              <a:pPr marL="0" marR="0" lvl="0" indent="360045" algn="just" defTabSz="914400" rtl="0" eaLnBrk="1" fontAlgn="auto" latinLnBrk="0" hangingPunct="1">
                <a:lnSpc>
                  <a:spcPct val="120000"/>
                </a:lnSpc>
                <a:spcBef>
                  <a:spcPts val="0"/>
                </a:spcBef>
                <a:spcAft>
                  <a:spcPts val="0"/>
                </a:spcAft>
                <a:buClrTx/>
                <a:buSzTx/>
                <a:buFontTx/>
                <a:buNone/>
                <a:tabLst/>
                <a:defRPr/>
              </a:pPr>
              <a:r>
                <a:rPr lang="vi-VN" sz="40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Bài đọc kể về một buổi được ông đưa vào thăm rừng Trường Sơn của hai bạn nhỏ. Cảnh vật trong rừng hiện lên rất đỗi bình yên.</a:t>
              </a:r>
              <a:endParaRPr kumimoji="0" lang="en-US" sz="4000" b="0" i="0" u="none" strike="noStrike" kern="1200" cap="none" spc="0" normalizeH="0" baseline="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14" name="任意多边形: 形状 40">
            <a:extLst>
              <a:ext uri="{FF2B5EF4-FFF2-40B4-BE49-F238E27FC236}">
                <a16:creationId xmlns:a16="http://schemas.microsoft.com/office/drawing/2014/main" xmlns="" id="{A3F2C773-5B05-40CD-9BFF-F50002E553BF}"/>
              </a:ext>
            </a:extLst>
          </p:cNvPr>
          <p:cNvSpPr/>
          <p:nvPr/>
        </p:nvSpPr>
        <p:spPr>
          <a:xfrm>
            <a:off x="1214559" y="476636"/>
            <a:ext cx="9070148" cy="1018336"/>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0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5" name="TextBox 14">
            <a:extLst>
              <a:ext uri="{FF2B5EF4-FFF2-40B4-BE49-F238E27FC236}">
                <a16:creationId xmlns:a16="http://schemas.microsoft.com/office/drawing/2014/main" xmlns="" id="{75B1DD88-5C9E-4079-9D64-F4D3869E2F3B}"/>
              </a:ext>
            </a:extLst>
          </p:cNvPr>
          <p:cNvSpPr txBox="1"/>
          <p:nvPr/>
        </p:nvSpPr>
        <p:spPr>
          <a:xfrm>
            <a:off x="1457477" y="570305"/>
            <a:ext cx="8894077"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Nội</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dung </a:t>
            </a:r>
            <a:r>
              <a:rPr kumimoji="0" lang="en-US" sz="48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chính</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48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của</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4800" b="0" i="0" u="none" strike="noStrike" kern="1200" cap="none" spc="0" normalizeH="0" baseline="0" noProof="0" err="1">
                <a:ln>
                  <a:noFill/>
                </a:ln>
                <a:solidFill>
                  <a:srgbClr val="E14F48"/>
                </a:solidFill>
                <a:effectLst/>
                <a:uLnTx/>
                <a:uFillTx/>
                <a:latin typeface="Calibri" panose="020F0502020204030204" pitchFamily="34" charset="0"/>
                <a:ea typeface="+mn-ea"/>
                <a:cs typeface="Calibri" panose="020F0502020204030204" pitchFamily="34" charset="0"/>
              </a:rPr>
              <a:t>bài</a:t>
            </a:r>
            <a:r>
              <a:rPr kumimoji="0" lang="en-US" sz="48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 đọc </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là </a:t>
            </a:r>
            <a:r>
              <a:rPr kumimoji="0" lang="en-US" sz="48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gì</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a:t>
            </a:r>
          </a:p>
        </p:txBody>
      </p:sp>
      <p:pic>
        <p:nvPicPr>
          <p:cNvPr id="18" name="Picture 17" descr="A picture containing circle&#10;&#10;Description automatically generated">
            <a:extLst>
              <a:ext uri="{FF2B5EF4-FFF2-40B4-BE49-F238E27FC236}">
                <a16:creationId xmlns:a16="http://schemas.microsoft.com/office/drawing/2014/main" xmlns="" id="{DA819CA1-0B28-4BFC-9C15-C33BE652361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70718" y="570304"/>
            <a:ext cx="1277209" cy="1268961"/>
          </a:xfrm>
          <a:prstGeom prst="rect">
            <a:avLst/>
          </a:prstGeom>
        </p:spPr>
      </p:pic>
      <p:pic>
        <p:nvPicPr>
          <p:cNvPr id="20" name="Picture 19" descr="A picture containing circle&#10;&#10;Description automatically generated">
            <a:extLst>
              <a:ext uri="{FF2B5EF4-FFF2-40B4-BE49-F238E27FC236}">
                <a16:creationId xmlns:a16="http://schemas.microsoft.com/office/drawing/2014/main" xmlns="" id="{C455E2C1-434C-492E-AECF-1E176117907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132197" y="204124"/>
            <a:ext cx="1573519" cy="1563358"/>
          </a:xfrm>
          <a:prstGeom prst="rect">
            <a:avLst/>
          </a:prstGeom>
        </p:spPr>
      </p:pic>
    </p:spTree>
    <p:extLst>
      <p:ext uri="{BB962C8B-B14F-4D97-AF65-F5344CB8AC3E}">
        <p14:creationId xmlns:p14="http://schemas.microsoft.com/office/powerpoint/2010/main" val="2073183281"/>
      </p:ext>
    </p:extLst>
  </p:cSld>
  <p:clrMapOvr>
    <a:masterClrMapping/>
  </p:clrMapOvr>
  <p:transition>
    <p:random/>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par>
                                    <p:cTn id="8" presetID="0" presetClass="path" presetSubtype="0" accel="50000" decel="50000" fill="hold" nodeType="withEffect">
                                      <p:stCondLst>
                                        <p:cond delay="0"/>
                                      </p:stCondLst>
                                      <p:childTnLst>
                                        <p:animMotion origin="layout" path="M -1.25E-6 0.00069 L -1.25E-6 0.00092 C 0.00638 -0.00625 0.01224 -0.01551 0.01979 -0.02014 C 0.02201 -0.02153 0.02474 -0.01829 0.02669 -0.01598 C 0.02917 -0.01343 0.03047 -0.0088 0.03242 -0.00556 C 0.0375 0.00277 0.03711 0.00162 0.04232 0.00694 C 0.04649 0.00486 0.05104 0.00324 0.05534 0.00069 C 0.07123 -0.0088 0.05651 -0.00348 0.07083 -0.00764 C 0.07552 -0.00625 0.08073 -0.00648 0.08503 -0.00348 C 0.08841 -0.00139 0.08998 0.00625 0.09362 0.00694 C 0.09935 0.00787 0.10495 0.00277 0.11068 0.00069 C 0.11094 0.00046 0.12227 -0.01135 0.12474 -0.01181 C 0.12826 -0.01227 0.13138 -0.01042 0.1349 -0.00973 C 0.1362 -0.00834 0.13763 -0.00695 0.13906 -0.00556 C 0.14245 -0.00255 0.14596 -0.00047 0.14909 0.00277 C 0.15078 0.00439 0.15182 0.00694 0.15326 0.00949 C 0.15755 0.00625 0.16172 0.00324 0.16602 0.00069 C 0.16888 -0.00093 0.17175 -0.00186 0.17461 -0.00348 C 0.17708 -0.00463 0.1793 -0.00625 0.18164 -0.00764 C 0.18646 -0.00556 0.19128 -0.00394 0.19596 -0.00139 C 0.19883 0.00023 0.20143 0.00324 0.20443 0.00486 C 0.20716 0.00648 0.21003 0.00764 0.21289 0.00949 C 0.21576 0.00833 0.21888 0.00879 0.22149 0.00694 C 0.22852 0.00162 0.24128 -0.01181 0.24128 -0.01158 C 0.24232 -0.01158 0.26081 -0.00834 0.26263 -0.00764 C 0.27188 -0.00394 0.2806 0.00069 0.28971 0.00486 C 0.29623 0.01157 0.29258 0.01041 0.30248 0.00486 C 0.31393 -0.00139 0.30521 0.00324 0.31524 -0.00348 C 0.31758 -0.0051 0.31992 -0.00602 0.32227 -0.00764 C 0.33724 -0.01852 0.32669 -0.01436 0.33932 -0.01806 C 0.34193 -0.01667 0.34414 -0.01505 0.34662 -0.01389 C 0.34844 -0.01297 0.35052 -0.0132 0.35221 -0.01181 C 0.3543 -0.01019 0.35586 -0.00741 0.35794 -0.00556 C 0.36016 -0.00348 0.36745 -0.00186 0.36914 -0.00139 C 0.37214 -0.00278 0.375 -0.00348 0.37774 -0.00556 C 0.38698 -0.0125 0.38711 -0.01551 0.39453 -0.02014 C 0.39766 -0.02176 0.40013 -0.02292 0.40352 -0.02431 C 0.40534 -0.02292 0.4082 -0.02176 0.41042 -0.02014 C 0.41875 -0.01412 0.41042 -0.01713 0.42057 -0.01181 C 0.42214 -0.01065 0.42409 -0.01065 0.42578 -0.00973 C 0.43932 -0.00232 0.42292 -0.00764 0.44037 -0.00348 C 0.44466 -0.00417 0.44896 -0.00348 0.45313 -0.00556 C 0.46159 -0.00973 0.46927 -0.0169 0.47721 -0.02223 C 0.47956 -0.02385 0.48216 -0.025 0.48438 -0.02616 C 0.48919 -0.01945 0.49167 -0.01482 0.49727 -0.00973 C 0.49909 -0.00811 0.50091 -0.00695 0.50287 -0.00556 C 0.50768 -0.00625 0.51237 -0.00625 0.51706 -0.00764 C 0.51875 -0.00811 0.51979 -0.01065 0.52123 -0.01181 C 0.52396 -0.01366 0.52982 -0.01598 0.52982 -0.01574 L 0.54258 -0.00973 C 0.54531 -0.00834 0.54831 -0.00672 0.55104 -0.00556 C 0.55925 -0.00255 0.55495 -0.00394 0.56393 -0.00139 C 0.56589 -0.00209 0.56771 -0.00255 0.56966 -0.00348 C 0.5724 -0.00463 0.57513 -0.00718 0.57813 -0.00764 L 0.59792 -0.01181 C 0.59935 -0.01366 0.6043 -0.02338 0.60794 -0.02223 C 0.61094 -0.0213 0.6138 -0.01829 0.61654 -0.01598 C 0.62044 -0.01273 0.62396 -0.00903 0.62787 -0.00556 C 0.63893 0.00463 0.63112 -0.00301 0.63919 0.00486 C 0.64063 0.00416 0.64232 0.00393 0.64362 0.00277 C 0.65078 -0.00324 0.65039 -0.00741 0.65768 -0.01598 C 0.65964 -0.01829 0.66862 -0.02315 0.67044 -0.02431 C 0.68177 -0.02037 0.67057 -0.02547 0.68333 -0.01389 C 0.68464 -0.01273 0.68607 -0.01273 0.6875 -0.01181 C 0.69011 -0.01042 0.69232 -0.00903 0.69479 -0.00764 C 0.7 -0.00394 0.7 -0.00371 0.70456 0.00069 C 0.71914 -0.00648 0.69284 0.00717 0.71602 -0.00973 C 0.71914 -0.01181 0.72279 -0.01181 0.72591 -0.01389 C 0.72943 -0.01598 0.73255 -0.01991 0.73594 -0.02223 C 0.73724 -0.02315 0.73867 -0.02361 0.74011 -0.02431 C 0.75404 -0.02107 0.7444 -0.0257 0.753 -0.01598 C 0.7556 -0.01297 0.76146 -0.00764 0.76146 -0.00741 L 0.76862 -0.01389 L 0.76862 -0.01366 L 0.76862 -0.01389 L 0.76862 -0.01366 " pathEditMode="relative" rAng="0" ptsTypes="AAAAAAAAAAAAAAAAAAAAAAAAAAAAAAAAAAAAAAAAAAAAAAAAAAAAAAAAAAAAAAAAAAAAAAAAAAAA">
                                          <p:cBhvr>
                                            <p:cTn id="9" dur="2000" fill="hold"/>
                                            <p:tgtEl>
                                              <p:spTgt spid="18"/>
                                            </p:tgtEl>
                                            <p:attrNameLst>
                                              <p:attrName>ppt_x</p:attrName>
                                              <p:attrName>ppt_y</p:attrName>
                                            </p:attrNameLst>
                                          </p:cBhvr>
                                          <p:rCtr x="38424" y="-903"/>
                                        </p:animMotion>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nodeType="clickEffect">
                                      <p:stCondLst>
                                        <p:cond delay="0"/>
                                      </p:stCondLst>
                                      <p:childTnLst>
                                        <p:set>
                                          <p:cBhvr>
                                            <p:cTn id="13" dur="1" fill="hold">
                                              <p:stCondLst>
                                                <p:cond delay="0"/>
                                              </p:stCondLst>
                                            </p:cTn>
                                            <p:tgtEl>
                                              <p:spTgt spid="18"/>
                                            </p:tgtEl>
                                            <p:attrNameLst>
                                              <p:attrName>style.visibility</p:attrName>
                                            </p:attrNameLst>
                                          </p:cBhvr>
                                          <p:to>
                                            <p:strVal val="hidden"/>
                                          </p:to>
                                        </p:set>
                                      </p:childTnLst>
                                    </p:cTn>
                                  </p:par>
                                  <p:par>
                                    <p:cTn id="14" presetID="1" presetClass="entr" presetSubtype="0"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childTnLst>
                                    </p:cTn>
                                  </p:par>
                                </p:childTnLst>
                              </p:cTn>
                            </p:par>
                            <p:par>
                              <p:cTn id="16" fill="hold">
                                <p:stCondLst>
                                  <p:cond delay="0"/>
                                </p:stCondLst>
                                <p:childTnLst>
                                  <p:par>
                                    <p:cTn id="17" presetID="41" presetClass="path" presetSubtype="0" accel="50000" decel="50000" fill="hold" nodeType="afterEffect">
                                      <p:stCondLst>
                                        <p:cond delay="0"/>
                                      </p:stCondLst>
                                      <p:childTnLst>
                                        <p:animMotion origin="layout" path="M -0.00742 -0.00324 C -0.0069 -0.02477 -0.00495 -0.04537 -0.00416 -0.04537 C 0.00013 -0.04537 0.00469 0.28727 0.00469 0.62014 C 0.00469 0.45208 0.00703 0.28727 0.00912 0.28727 C 0.01146 0.28727 0.01367 0.45463 0.01367 0.62014 C 0.01367 0.53727 0.01472 0.45208 0.01589 0.45208 C 0.01706 0.45208 0.01823 0.53495 0.01823 0.62014 C 0.01823 0.57732 0.01862 0.53727 0.01927 0.53727 C 0.01979 0.53727 0.02044 0.57986 0.02044 0.62014 C 0.02044 0.59838 0.0207 0.57732 0.02097 0.57732 C 0.0211 0.57732 0.02162 0.59884 0.02162 0.62014 C 0.02162 0.60949 0.02175 0.59838 0.02188 0.59838 C 0.02188 0.59607 0.02201 0.6088 0.02201 0.62014 C 0.02201 0.61435 0.02201 0.60949 0.02227 0.60949 C 0.02227 0.61204 0.0224 0.61482 0.0224 0.62014 C 0.0224 0.61759 0.0224 0.61435 0.0224 0.61204 C 0.02253 0.61204 0.02253 0.61435 0.02253 0.61759 C 0.02279 0.61759 0.02279 0.61482 0.02279 0.61204 C 0.02292 0.61204 0.02292 0.61435 0.02292 0.61759 " pathEditMode="relative" rAng="0" ptsTypes="AAAAAAAAAAAAAAAAAAA">
                                          <p:cBhvr>
                                            <p:cTn id="18" dur="1000" fill="hold"/>
                                            <p:tgtEl>
                                              <p:spTgt spid="20"/>
                                            </p:tgtEl>
                                            <p:attrNameLst>
                                              <p:attrName>ppt_x</p:attrName>
                                              <p:attrName>ppt_y</p:attrName>
                                            </p:attrNameLst>
                                          </p:cBhvr>
                                          <p:rCtr x="1510" y="29051"/>
                                        </p:animMotion>
                                      </p:childTnLst>
                                    </p:cTn>
                                  </p:par>
                                  <p:par>
                                    <p:cTn id="19" presetID="22" presetClass="entr" presetSubtype="4" fill="hold"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wipe(down)">
                                          <p:cBhvr>
                                            <p:cTn id="21"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par>
                                    <p:cTn id="8" presetID="0" presetClass="path" presetSubtype="0" accel="50000" decel="50000" fill="hold" nodeType="withEffect">
                                      <p:stCondLst>
                                        <p:cond delay="0"/>
                                      </p:stCondLst>
                                      <p:childTnLst>
                                        <p:animMotion origin="layout" path="M -1.25E-6 0.00069 L -1.25E-6 0.00092 C 0.00638 -0.00625 0.01224 -0.01551 0.01979 -0.02014 C 0.02201 -0.02153 0.02474 -0.01829 0.02669 -0.01598 C 0.02917 -0.01343 0.03047 -0.0088 0.03242 -0.00556 C 0.0375 0.00277 0.03711 0.00162 0.04232 0.00694 C 0.04649 0.00486 0.05104 0.00324 0.05534 0.00069 C 0.07123 -0.0088 0.05651 -0.00348 0.07083 -0.00764 C 0.07552 -0.00625 0.08073 -0.00648 0.08503 -0.00348 C 0.08841 -0.00139 0.08998 0.00625 0.09362 0.00694 C 0.09935 0.00787 0.10495 0.00277 0.11068 0.00069 C 0.11094 0.00046 0.12227 -0.01135 0.12474 -0.01181 C 0.12826 -0.01227 0.13138 -0.01042 0.1349 -0.00973 C 0.1362 -0.00834 0.13763 -0.00695 0.13906 -0.00556 C 0.14245 -0.00255 0.14596 -0.00047 0.14909 0.00277 C 0.15078 0.00439 0.15182 0.00694 0.15326 0.00949 C 0.15755 0.00625 0.16172 0.00324 0.16602 0.00069 C 0.16888 -0.00093 0.17175 -0.00186 0.17461 -0.00348 C 0.17708 -0.00463 0.1793 -0.00625 0.18164 -0.00764 C 0.18646 -0.00556 0.19128 -0.00394 0.19596 -0.00139 C 0.19883 0.00023 0.20143 0.00324 0.20443 0.00486 C 0.20716 0.00648 0.21003 0.00764 0.21289 0.00949 C 0.21576 0.00833 0.21888 0.00879 0.22149 0.00694 C 0.22852 0.00162 0.24128 -0.01181 0.24128 -0.01158 C 0.24232 -0.01158 0.26081 -0.00834 0.26263 -0.00764 C 0.27188 -0.00394 0.2806 0.00069 0.28971 0.00486 C 0.29623 0.01157 0.29258 0.01041 0.30248 0.00486 C 0.31393 -0.00139 0.30521 0.00324 0.31524 -0.00348 C 0.31758 -0.0051 0.31992 -0.00602 0.32227 -0.00764 C 0.33724 -0.01852 0.32669 -0.01436 0.33932 -0.01806 C 0.34193 -0.01667 0.34414 -0.01505 0.34662 -0.01389 C 0.34844 -0.01297 0.35052 -0.0132 0.35221 -0.01181 C 0.3543 -0.01019 0.35586 -0.00741 0.35794 -0.00556 C 0.36016 -0.00348 0.36745 -0.00186 0.36914 -0.00139 C 0.37214 -0.00278 0.375 -0.00348 0.37774 -0.00556 C 0.38698 -0.0125 0.38711 -0.01551 0.39453 -0.02014 C 0.39766 -0.02176 0.40013 -0.02292 0.40352 -0.02431 C 0.40534 -0.02292 0.4082 -0.02176 0.41042 -0.02014 C 0.41875 -0.01412 0.41042 -0.01713 0.42057 -0.01181 C 0.42214 -0.01065 0.42409 -0.01065 0.42578 -0.00973 C 0.43932 -0.00232 0.42292 -0.00764 0.44037 -0.00348 C 0.44466 -0.00417 0.44896 -0.00348 0.45313 -0.00556 C 0.46159 -0.00973 0.46927 -0.0169 0.47721 -0.02223 C 0.47956 -0.02385 0.48216 -0.025 0.48438 -0.02616 C 0.48919 -0.01945 0.49167 -0.01482 0.49727 -0.00973 C 0.49909 -0.00811 0.50091 -0.00695 0.50287 -0.00556 C 0.50768 -0.00625 0.51237 -0.00625 0.51706 -0.00764 C 0.51875 -0.00811 0.51979 -0.01065 0.52123 -0.01181 C 0.52396 -0.01366 0.52982 -0.01598 0.52982 -0.01574 L 0.54258 -0.00973 C 0.54531 -0.00834 0.54831 -0.00672 0.55104 -0.00556 C 0.55925 -0.00255 0.55495 -0.00394 0.56393 -0.00139 C 0.56589 -0.00209 0.56771 -0.00255 0.56966 -0.00348 C 0.5724 -0.00463 0.57513 -0.00718 0.57813 -0.00764 L 0.59792 -0.01181 C 0.59935 -0.01366 0.6043 -0.02338 0.60794 -0.02223 C 0.61094 -0.0213 0.6138 -0.01829 0.61654 -0.01598 C 0.62044 -0.01273 0.62396 -0.00903 0.62787 -0.00556 C 0.63893 0.00463 0.63112 -0.00301 0.63919 0.00486 C 0.64063 0.00416 0.64232 0.00393 0.64362 0.00277 C 0.65078 -0.00324 0.65039 -0.00741 0.65768 -0.01598 C 0.65964 -0.01829 0.66862 -0.02315 0.67044 -0.02431 C 0.68177 -0.02037 0.67057 -0.02547 0.68333 -0.01389 C 0.68464 -0.01273 0.68607 -0.01273 0.6875 -0.01181 C 0.69011 -0.01042 0.69232 -0.00903 0.69479 -0.00764 C 0.7 -0.00394 0.7 -0.00371 0.70456 0.00069 C 0.71914 -0.00648 0.69284 0.00717 0.71602 -0.00973 C 0.71914 -0.01181 0.72279 -0.01181 0.72591 -0.01389 C 0.72943 -0.01598 0.73255 -0.01991 0.73594 -0.02223 C 0.73724 -0.02315 0.73867 -0.02361 0.74011 -0.02431 C 0.75404 -0.02107 0.7444 -0.0257 0.753 -0.01598 C 0.7556 -0.01297 0.76146 -0.00764 0.76146 -0.00741 L 0.76862 -0.01389 L 0.76862 -0.01366 L 0.76862 -0.01389 L 0.76862 -0.01366 " pathEditMode="relative" rAng="0" ptsTypes="AAAAAAAAAAAAAAAAAAAAAAAAAAAAAAAAAAAAAAAAAAAAAAAAAAAAAAAAAAAAAAAAAAAAAAAAAAAA">
                                          <p:cBhvr>
                                            <p:cTn id="9" dur="2000" fill="hold"/>
                                            <p:tgtEl>
                                              <p:spTgt spid="18"/>
                                            </p:tgtEl>
                                            <p:attrNameLst>
                                              <p:attrName>ppt_x</p:attrName>
                                              <p:attrName>ppt_y</p:attrName>
                                            </p:attrNameLst>
                                          </p:cBhvr>
                                          <p:rCtr x="38424" y="-903"/>
                                        </p:animMotion>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nodeType="clickEffect">
                                      <p:stCondLst>
                                        <p:cond delay="0"/>
                                      </p:stCondLst>
                                      <p:childTnLst>
                                        <p:set>
                                          <p:cBhvr>
                                            <p:cTn id="13" dur="1" fill="hold">
                                              <p:stCondLst>
                                                <p:cond delay="0"/>
                                              </p:stCondLst>
                                            </p:cTn>
                                            <p:tgtEl>
                                              <p:spTgt spid="18"/>
                                            </p:tgtEl>
                                            <p:attrNameLst>
                                              <p:attrName>style.visibility</p:attrName>
                                            </p:attrNameLst>
                                          </p:cBhvr>
                                          <p:to>
                                            <p:strVal val="hidden"/>
                                          </p:to>
                                        </p:set>
                                      </p:childTnLst>
                                    </p:cTn>
                                  </p:par>
                                  <p:par>
                                    <p:cTn id="14" presetID="1" presetClass="entr" presetSubtype="0"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childTnLst>
                                    </p:cTn>
                                  </p:par>
                                </p:childTnLst>
                              </p:cTn>
                            </p:par>
                            <p:par>
                              <p:cTn id="16" fill="hold">
                                <p:stCondLst>
                                  <p:cond delay="0"/>
                                </p:stCondLst>
                                <p:childTnLst>
                                  <p:par>
                                    <p:cTn id="17" presetID="41" presetClass="path" presetSubtype="0" accel="50000" decel="50000" fill="hold" nodeType="afterEffect">
                                      <p:stCondLst>
                                        <p:cond delay="0"/>
                                      </p:stCondLst>
                                      <p:childTnLst>
                                        <p:animMotion origin="layout" path="M -0.00742 -0.00324 C -0.0069 -0.02477 -0.00495 -0.04537 -0.00416 -0.04537 C 0.00013 -0.04537 0.00469 0.28727 0.00469 0.62014 C 0.00469 0.45208 0.00703 0.28727 0.00912 0.28727 C 0.01146 0.28727 0.01367 0.45463 0.01367 0.62014 C 0.01367 0.53727 0.01472 0.45208 0.01589 0.45208 C 0.01706 0.45208 0.01823 0.53495 0.01823 0.62014 C 0.01823 0.57732 0.01862 0.53727 0.01927 0.53727 C 0.01979 0.53727 0.02044 0.57986 0.02044 0.62014 C 0.02044 0.59838 0.0207 0.57732 0.02097 0.57732 C 0.0211 0.57732 0.02162 0.59884 0.02162 0.62014 C 0.02162 0.60949 0.02175 0.59838 0.02188 0.59838 C 0.02188 0.59607 0.02201 0.6088 0.02201 0.62014 C 0.02201 0.61435 0.02201 0.60949 0.02227 0.60949 C 0.02227 0.61204 0.0224 0.61482 0.0224 0.62014 C 0.0224 0.61759 0.0224 0.61435 0.0224 0.61204 C 0.02253 0.61204 0.02253 0.61435 0.02253 0.61759 C 0.02279 0.61759 0.02279 0.61482 0.02279 0.61204 C 0.02292 0.61204 0.02292 0.61435 0.02292 0.61759 " pathEditMode="relative" rAng="0" ptsTypes="AAAAAAAAAAAAAAAAAAA">
                                          <p:cBhvr>
                                            <p:cTn id="18" dur="1000" fill="hold"/>
                                            <p:tgtEl>
                                              <p:spTgt spid="20"/>
                                            </p:tgtEl>
                                            <p:attrNameLst>
                                              <p:attrName>ppt_x</p:attrName>
                                              <p:attrName>ppt_y</p:attrName>
                                            </p:attrNameLst>
                                          </p:cBhvr>
                                          <p:rCtr x="1510" y="29051"/>
                                        </p:animMotion>
                                      </p:childTnLst>
                                    </p:cTn>
                                  </p:par>
                                  <p:par>
                                    <p:cTn id="19" presetID="22" presetClass="entr" presetSubtype="4" fill="hold"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wipe(down)">
                                          <p:cBhvr>
                                            <p:cTn id="21" dur="500"/>
                                            <p:tgtEl>
                                              <p:spTgt spid="29"/>
                                            </p:tgtEl>
                                          </p:cBhvr>
                                        </p:animEffect>
                                      </p:childTnLst>
                                    </p:cTn>
                                  </p:par>
                                  <p:par>
                                    <p:cTn id="22" presetID="2" presetClass="entr" presetSubtype="4" fill="hold" nodeType="withEffect">
                                      <p:stCondLst>
                                        <p:cond delay="0"/>
                                      </p:stCondLst>
                                      <p:childTnLst>
                                        <p:set>
                                          <p:cBhvr>
                                            <p:cTn id="23" dur="1" fill="hold">
                                              <p:stCondLst>
                                                <p:cond delay="0"/>
                                              </p:stCondLst>
                                            </p:cTn>
                                            <p:tgtEl>
                                              <p:spTgt spid="28"/>
                                            </p:tgtEl>
                                            <p:attrNameLst>
                                              <p:attrName>style.visibility</p:attrName>
                                            </p:attrNameLst>
                                          </p:cBhvr>
                                          <p:to>
                                            <p:strVal val="visible"/>
                                          </p:to>
                                        </p:set>
                                        <p:anim calcmode="lin" valueType="num">
                                          <p:cBhvr additive="base">
                                            <p:cTn id="24" dur="500" fill="hold"/>
                                            <p:tgtEl>
                                              <p:spTgt spid="28"/>
                                            </p:tgtEl>
                                            <p:attrNameLst>
                                              <p:attrName>ppt_x</p:attrName>
                                            </p:attrNameLst>
                                          </p:cBhvr>
                                          <p:tavLst>
                                            <p:tav tm="0">
                                              <p:val>
                                                <p:strVal val="#ppt_x"/>
                                              </p:val>
                                            </p:tav>
                                            <p:tav tm="100000">
                                              <p:val>
                                                <p:strVal val="#ppt_x"/>
                                              </p:val>
                                            </p:tav>
                                          </p:tavLst>
                                        </p:anim>
                                        <p:anim calcmode="lin" valueType="num">
                                          <p:cBhvr additive="base">
                                            <p:cTn id="25" dur="500" fill="hold"/>
                                            <p:tgtEl>
                                              <p:spTgt spid="28"/>
                                            </p:tgtEl>
                                            <p:attrNameLst>
                                              <p:attrName>ppt_y</p:attrName>
                                            </p:attrNameLst>
                                          </p:cBhvr>
                                          <p:tavLst>
                                            <p:tav tm="0">
                                              <p:val>
                                                <p:strVal val="1+#ppt_h/2"/>
                                              </p:val>
                                            </p:tav>
                                            <p:tav tm="100000">
                                              <p:val>
                                                <p:strVal val="#ppt_y"/>
                                              </p:val>
                                            </p:tav>
                                          </p:tavLst>
                                        </p:anim>
                                      </p:childTnLst>
                                    </p:cTn>
                                  </p:par>
                                  <p:par>
                                    <p:cTn id="26" presetID="2" presetClass="entr" presetSubtype="8" fill="hold" nodeType="withEffect">
                                      <p:stCondLst>
                                        <p:cond delay="0"/>
                                      </p:stCondLst>
                                      <p:childTnLst>
                                        <p:set>
                                          <p:cBhvr>
                                            <p:cTn id="27" dur="1" fill="hold">
                                              <p:stCondLst>
                                                <p:cond delay="0"/>
                                              </p:stCondLst>
                                            </p:cTn>
                                            <p:tgtEl>
                                              <p:spTgt spid="26"/>
                                            </p:tgtEl>
                                            <p:attrNameLst>
                                              <p:attrName>style.visibility</p:attrName>
                                            </p:attrNameLst>
                                          </p:cBhvr>
                                          <p:to>
                                            <p:strVal val="visible"/>
                                          </p:to>
                                        </p:set>
                                        <p:anim calcmode="lin" valueType="num">
                                          <p:cBhvr additive="base">
                                            <p:cTn id="28" dur="500" fill="hold"/>
                                            <p:tgtEl>
                                              <p:spTgt spid="26"/>
                                            </p:tgtEl>
                                            <p:attrNameLst>
                                              <p:attrName>ppt_x</p:attrName>
                                            </p:attrNameLst>
                                          </p:cBhvr>
                                          <p:tavLst>
                                            <p:tav tm="0">
                                              <p:val>
                                                <p:strVal val="0-#ppt_w/2"/>
                                              </p:val>
                                            </p:tav>
                                            <p:tav tm="100000">
                                              <p:val>
                                                <p:strVal val="#ppt_x"/>
                                              </p:val>
                                            </p:tav>
                                          </p:tavLst>
                                        </p:anim>
                                        <p:anim calcmode="lin" valueType="num">
                                          <p:cBhvr additive="base">
                                            <p:cTn id="29" dur="500" fill="hold"/>
                                            <p:tgtEl>
                                              <p:spTgt spid="26"/>
                                            </p:tgtEl>
                                            <p:attrNameLst>
                                              <p:attrName>ppt_y</p:attrName>
                                            </p:attrNameLst>
                                          </p:cBhvr>
                                          <p:tavLst>
                                            <p:tav tm="0">
                                              <p:val>
                                                <p:strVal val="#ppt_y"/>
                                              </p:val>
                                            </p:tav>
                                            <p:tav tm="100000">
                                              <p:val>
                                                <p:strVal val="#ppt_y"/>
                                              </p:val>
                                            </p:tav>
                                          </p:tavLst>
                                        </p:anim>
                                      </p:childTnLst>
                                    </p:cTn>
                                  </p:par>
                                  <p:par>
                                    <p:cTn id="30" presetID="2" presetClass="entr" presetSubtype="12"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 calcmode="lin" valueType="num">
                                          <p:cBhvr additive="base">
                                            <p:cTn id="32" dur="500" fill="hold"/>
                                            <p:tgtEl>
                                              <p:spTgt spid="22"/>
                                            </p:tgtEl>
                                            <p:attrNameLst>
                                              <p:attrName>ppt_x</p:attrName>
                                            </p:attrNameLst>
                                          </p:cBhvr>
                                          <p:tavLst>
                                            <p:tav tm="0">
                                              <p:val>
                                                <p:strVal val="0-#ppt_w/2"/>
                                              </p:val>
                                            </p:tav>
                                            <p:tav tm="100000">
                                              <p:val>
                                                <p:strVal val="#ppt_x"/>
                                              </p:val>
                                            </p:tav>
                                          </p:tavLst>
                                        </p:anim>
                                        <p:anim calcmode="lin" valueType="num">
                                          <p:cBhvr additive="base">
                                            <p:cTn id="33" dur="500" fill="hold"/>
                                            <p:tgtEl>
                                              <p:spTgt spid="22"/>
                                            </p:tgtEl>
                                            <p:attrNameLst>
                                              <p:attrName>ppt_y</p:attrName>
                                            </p:attrNameLst>
                                          </p:cBhvr>
                                          <p:tavLst>
                                            <p:tav tm="0">
                                              <p:val>
                                                <p:strVal val="1+#ppt_h/2"/>
                                              </p:val>
                                            </p:tav>
                                            <p:tav tm="100000">
                                              <p:val>
                                                <p:strVal val="#ppt_y"/>
                                              </p:val>
                                            </p:tav>
                                          </p:tavLst>
                                        </p:anim>
                                      </p:childTnLst>
                                    </p:cTn>
                                  </p:par>
                                  <p:par>
                                    <p:cTn id="34" presetID="2" presetClass="entr" presetSubtype="4" fill="hold" nodeType="withEffect">
                                      <p:stCondLst>
                                        <p:cond delay="0"/>
                                      </p:stCondLst>
                                      <p:childTnLst>
                                        <p:set>
                                          <p:cBhvr>
                                            <p:cTn id="35" dur="1" fill="hold">
                                              <p:stCondLst>
                                                <p:cond delay="0"/>
                                              </p:stCondLst>
                                            </p:cTn>
                                            <p:tgtEl>
                                              <p:spTgt spid="24"/>
                                            </p:tgtEl>
                                            <p:attrNameLst>
                                              <p:attrName>style.visibility</p:attrName>
                                            </p:attrNameLst>
                                          </p:cBhvr>
                                          <p:to>
                                            <p:strVal val="visible"/>
                                          </p:to>
                                        </p:set>
                                        <p:anim calcmode="lin" valueType="num">
                                          <p:cBhvr additive="base">
                                            <p:cTn id="36" dur="500" fill="hold"/>
                                            <p:tgtEl>
                                              <p:spTgt spid="24"/>
                                            </p:tgtEl>
                                            <p:attrNameLst>
                                              <p:attrName>ppt_x</p:attrName>
                                            </p:attrNameLst>
                                          </p:cBhvr>
                                          <p:tavLst>
                                            <p:tav tm="0">
                                              <p:val>
                                                <p:strVal val="#ppt_x"/>
                                              </p:val>
                                            </p:tav>
                                            <p:tav tm="100000">
                                              <p:val>
                                                <p:strVal val="#ppt_x"/>
                                              </p:val>
                                            </p:tav>
                                          </p:tavLst>
                                        </p:anim>
                                        <p:anim calcmode="lin" valueType="num">
                                          <p:cBhvr additive="base">
                                            <p:cTn id="37"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图片 7">
            <a:extLst>
              <a:ext uri="{FF2B5EF4-FFF2-40B4-BE49-F238E27FC236}">
                <a16:creationId xmlns:a16="http://schemas.microsoft.com/office/drawing/2014/main" xmlns="" id="{BD716C0A-942C-4227-B4B6-3ADD1C4D6DB5}"/>
              </a:ext>
            </a:extLst>
          </p:cNvPr>
          <p:cNvPicPr>
            <a:picLocks noChangeAspect="1"/>
          </p:cNvPicPr>
          <p:nvPr/>
        </p:nvPicPr>
        <p:blipFill rotWithShape="1">
          <a:blip r:embed="rId2">
            <a:extLst>
              <a:ext uri="{28A0092B-C50C-407E-A947-70E740481C1C}">
                <a14:useLocalDpi xmlns:a14="http://schemas.microsoft.com/office/drawing/2010/main" val="0"/>
              </a:ext>
            </a:extLst>
          </a:blip>
          <a:srcRect r="1524"/>
          <a:stretch/>
        </p:blipFill>
        <p:spPr>
          <a:xfrm>
            <a:off x="2812143" y="-842560"/>
            <a:ext cx="9379857" cy="6858000"/>
          </a:xfrm>
          <a:prstGeom prst="rect">
            <a:avLst/>
          </a:prstGeom>
        </p:spPr>
      </p:pic>
      <p:grpSp>
        <p:nvGrpSpPr>
          <p:cNvPr id="6" name="组合 5">
            <a:extLst>
              <a:ext uri="{FF2B5EF4-FFF2-40B4-BE49-F238E27FC236}">
                <a16:creationId xmlns:a16="http://schemas.microsoft.com/office/drawing/2014/main" xmlns="" id="{52FDAAC5-1355-4F13-875D-A8303793FE16}"/>
              </a:ext>
            </a:extLst>
          </p:cNvPr>
          <p:cNvGrpSpPr/>
          <p:nvPr/>
        </p:nvGrpSpPr>
        <p:grpSpPr>
          <a:xfrm>
            <a:off x="39732" y="5706559"/>
            <a:ext cx="12152268" cy="1151441"/>
            <a:chOff x="-2055784" y="5706558"/>
            <a:chExt cx="12152268" cy="1151441"/>
          </a:xfrm>
        </p:grpSpPr>
        <p:pic>
          <p:nvPicPr>
            <p:cNvPr id="7" name="图片 6">
              <a:extLst>
                <a:ext uri="{FF2B5EF4-FFF2-40B4-BE49-F238E27FC236}">
                  <a16:creationId xmlns:a16="http://schemas.microsoft.com/office/drawing/2014/main" xmlns="" id="{FA78FB8C-6161-413B-B880-F9C33A419EC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829155" y="5952293"/>
              <a:ext cx="3267329" cy="905706"/>
            </a:xfrm>
            <a:prstGeom prst="rect">
              <a:avLst/>
            </a:prstGeom>
          </p:spPr>
        </p:pic>
        <p:pic>
          <p:nvPicPr>
            <p:cNvPr id="8" name="图片 7">
              <a:extLst>
                <a:ext uri="{FF2B5EF4-FFF2-40B4-BE49-F238E27FC236}">
                  <a16:creationId xmlns:a16="http://schemas.microsoft.com/office/drawing/2014/main" xmlns="" id="{CBFC6861-C16B-464A-BF36-0C856AD8366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73398" y="5901249"/>
              <a:ext cx="3451875" cy="956750"/>
            </a:xfrm>
            <a:prstGeom prst="rect">
              <a:avLst/>
            </a:prstGeom>
          </p:spPr>
        </p:pic>
        <p:pic>
          <p:nvPicPr>
            <p:cNvPr id="9" name="图片 8">
              <a:extLst>
                <a:ext uri="{FF2B5EF4-FFF2-40B4-BE49-F238E27FC236}">
                  <a16:creationId xmlns:a16="http://schemas.microsoft.com/office/drawing/2014/main" xmlns="" id="{C3B5EAF2-E2A4-40DD-9B66-614BCEF6758B}"/>
                </a:ext>
              </a:extLst>
            </p:cNvPr>
            <p:cNvPicPr>
              <a:picLocks noChangeAspect="1"/>
            </p:cNvPicPr>
            <p:nvPr/>
          </p:nvPicPr>
          <p:blipFill>
            <a:blip r:embed="rId4" cstate="print">
              <a:extLst>
                <a:ext uri="{28A0092B-C50C-407E-A947-70E740481C1C}">
                  <a14:useLocalDpi xmlns:a14="http://schemas.microsoft.com/office/drawing/2010/main" val="0"/>
                </a:ext>
              </a:extLst>
            </a:blip>
            <a:srcRect r="90765" b="62852"/>
            <a:stretch>
              <a:fillRect/>
            </a:stretch>
          </p:blipFill>
          <p:spPr>
            <a:xfrm>
              <a:off x="-1077847" y="5802542"/>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10" name="图片 9">
              <a:extLst>
                <a:ext uri="{FF2B5EF4-FFF2-40B4-BE49-F238E27FC236}">
                  <a16:creationId xmlns:a16="http://schemas.microsoft.com/office/drawing/2014/main" xmlns="" id="{7BDEA1FD-0C6F-4F36-9BCB-7364E9B94FD8}"/>
                </a:ext>
              </a:extLst>
            </p:cNvPr>
            <p:cNvPicPr>
              <a:picLocks noChangeAspect="1"/>
            </p:cNvPicPr>
            <p:nvPr/>
          </p:nvPicPr>
          <p:blipFill>
            <a:blip r:embed="rId5" cstate="print">
              <a:extLst>
                <a:ext uri="{28A0092B-C50C-407E-A947-70E740481C1C}">
                  <a14:useLocalDpi xmlns:a14="http://schemas.microsoft.com/office/drawing/2010/main" val="0"/>
                </a:ext>
              </a:extLst>
            </a:blip>
            <a:srcRect l="90765" t="12558" b="40721"/>
            <a:stretch>
              <a:fillRect/>
            </a:stretch>
          </p:blipFill>
          <p:spPr>
            <a:xfrm flipH="1">
              <a:off x="9022536" y="5706558"/>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1" name="图片 10">
              <a:extLst>
                <a:ext uri="{FF2B5EF4-FFF2-40B4-BE49-F238E27FC236}">
                  <a16:creationId xmlns:a16="http://schemas.microsoft.com/office/drawing/2014/main" xmlns="" id="{BC83F851-6C45-4FE8-AE13-E6CC9107B5D1}"/>
                </a:ext>
              </a:extLst>
            </p:cNvPr>
            <p:cNvPicPr>
              <a:picLocks noChangeAspect="1"/>
            </p:cNvPicPr>
            <p:nvPr/>
          </p:nvPicPr>
          <p:blipFill>
            <a:blip r:embed="rId6"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pic>
          <p:nvPicPr>
            <p:cNvPr id="12" name="图片 11">
              <a:extLst>
                <a:ext uri="{FF2B5EF4-FFF2-40B4-BE49-F238E27FC236}">
                  <a16:creationId xmlns:a16="http://schemas.microsoft.com/office/drawing/2014/main" xmlns="" id="{751919DB-7A70-452A-BA14-272C56D93D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60243" y="5901249"/>
              <a:ext cx="3451875" cy="956750"/>
            </a:xfrm>
            <a:prstGeom prst="rect">
              <a:avLst/>
            </a:prstGeom>
          </p:spPr>
        </p:pic>
        <p:pic>
          <p:nvPicPr>
            <p:cNvPr id="13" name="图片 12">
              <a:extLst>
                <a:ext uri="{FF2B5EF4-FFF2-40B4-BE49-F238E27FC236}">
                  <a16:creationId xmlns:a16="http://schemas.microsoft.com/office/drawing/2014/main" xmlns="" id="{690E83BE-960A-4B67-9CCF-DF9949A4CA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2055784" y="5901249"/>
              <a:ext cx="3451875" cy="956750"/>
            </a:xfrm>
            <a:prstGeom prst="rect">
              <a:avLst/>
            </a:prstGeom>
          </p:spPr>
        </p:pic>
      </p:grpSp>
      <p:sp>
        <p:nvSpPr>
          <p:cNvPr id="60" name="任意多边形: 形状 59">
            <a:extLst>
              <a:ext uri="{FF2B5EF4-FFF2-40B4-BE49-F238E27FC236}">
                <a16:creationId xmlns:a16="http://schemas.microsoft.com/office/drawing/2014/main" xmlns="" id="{9E4E612C-CB01-4C4A-B8CC-B0526CB5A04E}"/>
              </a:ext>
            </a:extLst>
          </p:cNvPr>
          <p:cNvSpPr/>
          <p:nvPr/>
        </p:nvSpPr>
        <p:spPr>
          <a:xfrm>
            <a:off x="5337940" y="711015"/>
            <a:ext cx="6062639" cy="2153651"/>
          </a:xfrm>
          <a:custGeom>
            <a:avLst/>
            <a:gdLst>
              <a:gd name="connsiteX0" fmla="*/ 5337454 w 6062639"/>
              <a:gd name="connsiteY0" fmla="*/ 1389890 h 2153651"/>
              <a:gd name="connsiteX1" fmla="*/ 5337454 w 6062639"/>
              <a:gd name="connsiteY1" fmla="*/ 1409787 h 2153651"/>
              <a:gd name="connsiteX2" fmla="*/ 5349512 w 6062639"/>
              <a:gd name="connsiteY2" fmla="*/ 1399839 h 2153651"/>
              <a:gd name="connsiteX3" fmla="*/ 5337454 w 6062639"/>
              <a:gd name="connsiteY3" fmla="*/ 743863 h 2153651"/>
              <a:gd name="connsiteX4" fmla="*/ 5337454 w 6062639"/>
              <a:gd name="connsiteY4" fmla="*/ 763760 h 2153651"/>
              <a:gd name="connsiteX5" fmla="*/ 5349512 w 6062639"/>
              <a:gd name="connsiteY5" fmla="*/ 753812 h 2153651"/>
              <a:gd name="connsiteX6" fmla="*/ 430798 w 6062639"/>
              <a:gd name="connsiteY6" fmla="*/ 0 h 2153651"/>
              <a:gd name="connsiteX7" fmla="*/ 735418 w 6062639"/>
              <a:gd name="connsiteY7" fmla="*/ 126179 h 2153651"/>
              <a:gd name="connsiteX8" fmla="*/ 755863 w 6062639"/>
              <a:gd name="connsiteY8" fmla="*/ 150958 h 2153651"/>
              <a:gd name="connsiteX9" fmla="*/ 776308 w 6062639"/>
              <a:gd name="connsiteY9" fmla="*/ 126178 h 2153651"/>
              <a:gd name="connsiteX10" fmla="*/ 1080928 w 6062639"/>
              <a:gd name="connsiteY10" fmla="*/ 0 h 2153651"/>
              <a:gd name="connsiteX11" fmla="*/ 1385548 w 6062639"/>
              <a:gd name="connsiteY11" fmla="*/ 126179 h 2153651"/>
              <a:gd name="connsiteX12" fmla="*/ 1405993 w 6062639"/>
              <a:gd name="connsiteY12" fmla="*/ 150958 h 2153651"/>
              <a:gd name="connsiteX13" fmla="*/ 1426438 w 6062639"/>
              <a:gd name="connsiteY13" fmla="*/ 126178 h 2153651"/>
              <a:gd name="connsiteX14" fmla="*/ 1731058 w 6062639"/>
              <a:gd name="connsiteY14" fmla="*/ 0 h 2153651"/>
              <a:gd name="connsiteX15" fmla="*/ 2035678 w 6062639"/>
              <a:gd name="connsiteY15" fmla="*/ 126179 h 2153651"/>
              <a:gd name="connsiteX16" fmla="*/ 2056123 w 6062639"/>
              <a:gd name="connsiteY16" fmla="*/ 150958 h 2153651"/>
              <a:gd name="connsiteX17" fmla="*/ 2076568 w 6062639"/>
              <a:gd name="connsiteY17" fmla="*/ 126178 h 2153651"/>
              <a:gd name="connsiteX18" fmla="*/ 2381188 w 6062639"/>
              <a:gd name="connsiteY18" fmla="*/ 0 h 2153651"/>
              <a:gd name="connsiteX19" fmla="*/ 2685808 w 6062639"/>
              <a:gd name="connsiteY19" fmla="*/ 126179 h 2153651"/>
              <a:gd name="connsiteX20" fmla="*/ 2706253 w 6062639"/>
              <a:gd name="connsiteY20" fmla="*/ 150958 h 2153651"/>
              <a:gd name="connsiteX21" fmla="*/ 2726698 w 6062639"/>
              <a:gd name="connsiteY21" fmla="*/ 126178 h 2153651"/>
              <a:gd name="connsiteX22" fmla="*/ 3031318 w 6062639"/>
              <a:gd name="connsiteY22" fmla="*/ 0 h 2153651"/>
              <a:gd name="connsiteX23" fmla="*/ 3335938 w 6062639"/>
              <a:gd name="connsiteY23" fmla="*/ 126179 h 2153651"/>
              <a:gd name="connsiteX24" fmla="*/ 3356383 w 6062639"/>
              <a:gd name="connsiteY24" fmla="*/ 150958 h 2153651"/>
              <a:gd name="connsiteX25" fmla="*/ 3376828 w 6062639"/>
              <a:gd name="connsiteY25" fmla="*/ 126178 h 2153651"/>
              <a:gd name="connsiteX26" fmla="*/ 3681448 w 6062639"/>
              <a:gd name="connsiteY26" fmla="*/ 0 h 2153651"/>
              <a:gd name="connsiteX27" fmla="*/ 3986068 w 6062639"/>
              <a:gd name="connsiteY27" fmla="*/ 126179 h 2153651"/>
              <a:gd name="connsiteX28" fmla="*/ 4006513 w 6062639"/>
              <a:gd name="connsiteY28" fmla="*/ 150958 h 2153651"/>
              <a:gd name="connsiteX29" fmla="*/ 4026958 w 6062639"/>
              <a:gd name="connsiteY29" fmla="*/ 126178 h 2153651"/>
              <a:gd name="connsiteX30" fmla="*/ 4331578 w 6062639"/>
              <a:gd name="connsiteY30" fmla="*/ 0 h 2153651"/>
              <a:gd name="connsiteX31" fmla="*/ 4636198 w 6062639"/>
              <a:gd name="connsiteY31" fmla="*/ 126179 h 2153651"/>
              <a:gd name="connsiteX32" fmla="*/ 4656643 w 6062639"/>
              <a:gd name="connsiteY32" fmla="*/ 150958 h 2153651"/>
              <a:gd name="connsiteX33" fmla="*/ 4677088 w 6062639"/>
              <a:gd name="connsiteY33" fmla="*/ 126178 h 2153651"/>
              <a:gd name="connsiteX34" fmla="*/ 4981708 w 6062639"/>
              <a:gd name="connsiteY34" fmla="*/ 0 h 2153651"/>
              <a:gd name="connsiteX35" fmla="*/ 5286328 w 6062639"/>
              <a:gd name="connsiteY35" fmla="*/ 126179 h 2153651"/>
              <a:gd name="connsiteX36" fmla="*/ 5306774 w 6062639"/>
              <a:gd name="connsiteY36" fmla="*/ 150959 h 2153651"/>
              <a:gd name="connsiteX37" fmla="*/ 5327221 w 6062639"/>
              <a:gd name="connsiteY37" fmla="*/ 126178 h 2153651"/>
              <a:gd name="connsiteX38" fmla="*/ 5631841 w 6062639"/>
              <a:gd name="connsiteY38" fmla="*/ 0 h 2153651"/>
              <a:gd name="connsiteX39" fmla="*/ 6062639 w 6062639"/>
              <a:gd name="connsiteY39" fmla="*/ 430799 h 2153651"/>
              <a:gd name="connsiteX40" fmla="*/ 5936461 w 6062639"/>
              <a:gd name="connsiteY40" fmla="*/ 735420 h 2153651"/>
              <a:gd name="connsiteX41" fmla="*/ 5914169 w 6062639"/>
              <a:gd name="connsiteY41" fmla="*/ 753812 h 2153651"/>
              <a:gd name="connsiteX42" fmla="*/ 5936460 w 6062639"/>
              <a:gd name="connsiteY42" fmla="*/ 772204 h 2153651"/>
              <a:gd name="connsiteX43" fmla="*/ 6062638 w 6062639"/>
              <a:gd name="connsiteY43" fmla="*/ 1076825 h 2153651"/>
              <a:gd name="connsiteX44" fmla="*/ 5936460 w 6062639"/>
              <a:gd name="connsiteY44" fmla="*/ 1381446 h 2153651"/>
              <a:gd name="connsiteX45" fmla="*/ 5914168 w 6062639"/>
              <a:gd name="connsiteY45" fmla="*/ 1399839 h 2153651"/>
              <a:gd name="connsiteX46" fmla="*/ 5936460 w 6062639"/>
              <a:gd name="connsiteY46" fmla="*/ 1418231 h 2153651"/>
              <a:gd name="connsiteX47" fmla="*/ 6062638 w 6062639"/>
              <a:gd name="connsiteY47" fmla="*/ 1722852 h 2153651"/>
              <a:gd name="connsiteX48" fmla="*/ 5631840 w 6062639"/>
              <a:gd name="connsiteY48" fmla="*/ 2153651 h 2153651"/>
              <a:gd name="connsiteX49" fmla="*/ 5327220 w 6062639"/>
              <a:gd name="connsiteY49" fmla="*/ 2027473 h 2153651"/>
              <a:gd name="connsiteX50" fmla="*/ 5306774 w 6062639"/>
              <a:gd name="connsiteY50" fmla="*/ 2002692 h 2153651"/>
              <a:gd name="connsiteX51" fmla="*/ 5286328 w 6062639"/>
              <a:gd name="connsiteY51" fmla="*/ 2027473 h 2153651"/>
              <a:gd name="connsiteX52" fmla="*/ 4981708 w 6062639"/>
              <a:gd name="connsiteY52" fmla="*/ 2153651 h 2153651"/>
              <a:gd name="connsiteX53" fmla="*/ 4677088 w 6062639"/>
              <a:gd name="connsiteY53" fmla="*/ 2027473 h 2153651"/>
              <a:gd name="connsiteX54" fmla="*/ 4656643 w 6062639"/>
              <a:gd name="connsiteY54" fmla="*/ 2002694 h 2153651"/>
              <a:gd name="connsiteX55" fmla="*/ 4636198 w 6062639"/>
              <a:gd name="connsiteY55" fmla="*/ 2027473 h 2153651"/>
              <a:gd name="connsiteX56" fmla="*/ 4331578 w 6062639"/>
              <a:gd name="connsiteY56" fmla="*/ 2153651 h 2153651"/>
              <a:gd name="connsiteX57" fmla="*/ 4026958 w 6062639"/>
              <a:gd name="connsiteY57" fmla="*/ 2027473 h 2153651"/>
              <a:gd name="connsiteX58" fmla="*/ 4006513 w 6062639"/>
              <a:gd name="connsiteY58" fmla="*/ 2002694 h 2153651"/>
              <a:gd name="connsiteX59" fmla="*/ 3986068 w 6062639"/>
              <a:gd name="connsiteY59" fmla="*/ 2027473 h 2153651"/>
              <a:gd name="connsiteX60" fmla="*/ 3681448 w 6062639"/>
              <a:gd name="connsiteY60" fmla="*/ 2153651 h 2153651"/>
              <a:gd name="connsiteX61" fmla="*/ 3376828 w 6062639"/>
              <a:gd name="connsiteY61" fmla="*/ 2027473 h 2153651"/>
              <a:gd name="connsiteX62" fmla="*/ 3356383 w 6062639"/>
              <a:gd name="connsiteY62" fmla="*/ 2002694 h 2153651"/>
              <a:gd name="connsiteX63" fmla="*/ 3335938 w 6062639"/>
              <a:gd name="connsiteY63" fmla="*/ 2027473 h 2153651"/>
              <a:gd name="connsiteX64" fmla="*/ 3031318 w 6062639"/>
              <a:gd name="connsiteY64" fmla="*/ 2153651 h 2153651"/>
              <a:gd name="connsiteX65" fmla="*/ 2726698 w 6062639"/>
              <a:gd name="connsiteY65" fmla="*/ 2027473 h 2153651"/>
              <a:gd name="connsiteX66" fmla="*/ 2706253 w 6062639"/>
              <a:gd name="connsiteY66" fmla="*/ 2002694 h 2153651"/>
              <a:gd name="connsiteX67" fmla="*/ 2685808 w 6062639"/>
              <a:gd name="connsiteY67" fmla="*/ 2027473 h 2153651"/>
              <a:gd name="connsiteX68" fmla="*/ 2381188 w 6062639"/>
              <a:gd name="connsiteY68" fmla="*/ 2153651 h 2153651"/>
              <a:gd name="connsiteX69" fmla="*/ 2076568 w 6062639"/>
              <a:gd name="connsiteY69" fmla="*/ 2027473 h 2153651"/>
              <a:gd name="connsiteX70" fmla="*/ 2056123 w 6062639"/>
              <a:gd name="connsiteY70" fmla="*/ 2002694 h 2153651"/>
              <a:gd name="connsiteX71" fmla="*/ 2035678 w 6062639"/>
              <a:gd name="connsiteY71" fmla="*/ 2027473 h 2153651"/>
              <a:gd name="connsiteX72" fmla="*/ 1731058 w 6062639"/>
              <a:gd name="connsiteY72" fmla="*/ 2153651 h 2153651"/>
              <a:gd name="connsiteX73" fmla="*/ 1426438 w 6062639"/>
              <a:gd name="connsiteY73" fmla="*/ 2027473 h 2153651"/>
              <a:gd name="connsiteX74" fmla="*/ 1405993 w 6062639"/>
              <a:gd name="connsiteY74" fmla="*/ 2002694 h 2153651"/>
              <a:gd name="connsiteX75" fmla="*/ 1385548 w 6062639"/>
              <a:gd name="connsiteY75" fmla="*/ 2027473 h 2153651"/>
              <a:gd name="connsiteX76" fmla="*/ 1080928 w 6062639"/>
              <a:gd name="connsiteY76" fmla="*/ 2153651 h 2153651"/>
              <a:gd name="connsiteX77" fmla="*/ 776308 w 6062639"/>
              <a:gd name="connsiteY77" fmla="*/ 2027473 h 2153651"/>
              <a:gd name="connsiteX78" fmla="*/ 755863 w 6062639"/>
              <a:gd name="connsiteY78" fmla="*/ 2002694 h 2153651"/>
              <a:gd name="connsiteX79" fmla="*/ 735418 w 6062639"/>
              <a:gd name="connsiteY79" fmla="*/ 2027473 h 2153651"/>
              <a:gd name="connsiteX80" fmla="*/ 430798 w 6062639"/>
              <a:gd name="connsiteY80" fmla="*/ 2153651 h 2153651"/>
              <a:gd name="connsiteX81" fmla="*/ 0 w 6062639"/>
              <a:gd name="connsiteY81" fmla="*/ 1722852 h 2153651"/>
              <a:gd name="connsiteX82" fmla="*/ 126178 w 6062639"/>
              <a:gd name="connsiteY82" fmla="*/ 1418231 h 2153651"/>
              <a:gd name="connsiteX83" fmla="*/ 148470 w 6062639"/>
              <a:gd name="connsiteY83" fmla="*/ 1399839 h 2153651"/>
              <a:gd name="connsiteX84" fmla="*/ 126178 w 6062639"/>
              <a:gd name="connsiteY84" fmla="*/ 1381446 h 2153651"/>
              <a:gd name="connsiteX85" fmla="*/ 0 w 6062639"/>
              <a:gd name="connsiteY85" fmla="*/ 1076825 h 2153651"/>
              <a:gd name="connsiteX86" fmla="*/ 126178 w 6062639"/>
              <a:gd name="connsiteY86" fmla="*/ 772204 h 2153651"/>
              <a:gd name="connsiteX87" fmla="*/ 148469 w 6062639"/>
              <a:gd name="connsiteY87" fmla="*/ 753812 h 2153651"/>
              <a:gd name="connsiteX88" fmla="*/ 126178 w 6062639"/>
              <a:gd name="connsiteY88" fmla="*/ 735420 h 2153651"/>
              <a:gd name="connsiteX89" fmla="*/ 0 w 6062639"/>
              <a:gd name="connsiteY89" fmla="*/ 430799 h 2153651"/>
              <a:gd name="connsiteX90" fmla="*/ 430798 w 6062639"/>
              <a:gd name="connsiteY90"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62639" h="2153651">
                <a:moveTo>
                  <a:pt x="5337454" y="1389890"/>
                </a:moveTo>
                <a:lnTo>
                  <a:pt x="5337454" y="1409787"/>
                </a:lnTo>
                <a:lnTo>
                  <a:pt x="5349512" y="1399839"/>
                </a:lnTo>
                <a:close/>
                <a:moveTo>
                  <a:pt x="5337454" y="743863"/>
                </a:moveTo>
                <a:lnTo>
                  <a:pt x="5337454" y="763760"/>
                </a:lnTo>
                <a:lnTo>
                  <a:pt x="5349512" y="753812"/>
                </a:lnTo>
                <a:close/>
                <a:moveTo>
                  <a:pt x="430798" y="0"/>
                </a:moveTo>
                <a:cubicBezTo>
                  <a:pt x="549760" y="0"/>
                  <a:pt x="657459" y="48219"/>
                  <a:pt x="735418" y="126179"/>
                </a:cubicBezTo>
                <a:lnTo>
                  <a:pt x="755863" y="150958"/>
                </a:lnTo>
                <a:lnTo>
                  <a:pt x="776308" y="126178"/>
                </a:lnTo>
                <a:cubicBezTo>
                  <a:pt x="854267" y="48219"/>
                  <a:pt x="961967" y="0"/>
                  <a:pt x="1080928" y="0"/>
                </a:cubicBezTo>
                <a:cubicBezTo>
                  <a:pt x="1199890" y="0"/>
                  <a:pt x="1307589" y="48219"/>
                  <a:pt x="1385548" y="126179"/>
                </a:cubicBezTo>
                <a:lnTo>
                  <a:pt x="1405993" y="150958"/>
                </a:lnTo>
                <a:lnTo>
                  <a:pt x="1426438" y="126178"/>
                </a:lnTo>
                <a:cubicBezTo>
                  <a:pt x="1504397" y="48219"/>
                  <a:pt x="1612097" y="0"/>
                  <a:pt x="1731058" y="0"/>
                </a:cubicBezTo>
                <a:cubicBezTo>
                  <a:pt x="1850020" y="0"/>
                  <a:pt x="1957719" y="48219"/>
                  <a:pt x="2035678" y="126179"/>
                </a:cubicBezTo>
                <a:lnTo>
                  <a:pt x="2056123" y="150958"/>
                </a:lnTo>
                <a:lnTo>
                  <a:pt x="2076568" y="126178"/>
                </a:lnTo>
                <a:cubicBezTo>
                  <a:pt x="2154527" y="48219"/>
                  <a:pt x="2262227" y="0"/>
                  <a:pt x="2381188" y="0"/>
                </a:cubicBezTo>
                <a:cubicBezTo>
                  <a:pt x="2500150" y="0"/>
                  <a:pt x="2607849" y="48219"/>
                  <a:pt x="2685808" y="126179"/>
                </a:cubicBezTo>
                <a:lnTo>
                  <a:pt x="2706253" y="150958"/>
                </a:lnTo>
                <a:lnTo>
                  <a:pt x="2726698" y="126178"/>
                </a:lnTo>
                <a:cubicBezTo>
                  <a:pt x="2804657" y="48219"/>
                  <a:pt x="2912357" y="0"/>
                  <a:pt x="3031318" y="0"/>
                </a:cubicBezTo>
                <a:cubicBezTo>
                  <a:pt x="3150280" y="0"/>
                  <a:pt x="3257979" y="48219"/>
                  <a:pt x="3335938" y="126179"/>
                </a:cubicBezTo>
                <a:lnTo>
                  <a:pt x="3356383" y="150958"/>
                </a:lnTo>
                <a:lnTo>
                  <a:pt x="3376828" y="126178"/>
                </a:lnTo>
                <a:cubicBezTo>
                  <a:pt x="3454787" y="48219"/>
                  <a:pt x="3562487" y="0"/>
                  <a:pt x="3681448" y="0"/>
                </a:cubicBezTo>
                <a:cubicBezTo>
                  <a:pt x="3800410" y="0"/>
                  <a:pt x="3908109" y="48219"/>
                  <a:pt x="3986068" y="126179"/>
                </a:cubicBezTo>
                <a:lnTo>
                  <a:pt x="4006513" y="150958"/>
                </a:lnTo>
                <a:lnTo>
                  <a:pt x="4026958" y="126178"/>
                </a:lnTo>
                <a:cubicBezTo>
                  <a:pt x="4104917" y="48219"/>
                  <a:pt x="4212616" y="0"/>
                  <a:pt x="4331578" y="0"/>
                </a:cubicBezTo>
                <a:cubicBezTo>
                  <a:pt x="4450539" y="0"/>
                  <a:pt x="4558239" y="48219"/>
                  <a:pt x="4636198" y="126179"/>
                </a:cubicBezTo>
                <a:lnTo>
                  <a:pt x="4656643" y="150958"/>
                </a:lnTo>
                <a:lnTo>
                  <a:pt x="4677088" y="126178"/>
                </a:lnTo>
                <a:cubicBezTo>
                  <a:pt x="4755047" y="48219"/>
                  <a:pt x="4862746" y="0"/>
                  <a:pt x="4981708" y="0"/>
                </a:cubicBezTo>
                <a:cubicBezTo>
                  <a:pt x="5100670" y="0"/>
                  <a:pt x="5208369" y="48219"/>
                  <a:pt x="5286328" y="126179"/>
                </a:cubicBezTo>
                <a:lnTo>
                  <a:pt x="5306774" y="150959"/>
                </a:lnTo>
                <a:lnTo>
                  <a:pt x="5327221" y="126178"/>
                </a:lnTo>
                <a:cubicBezTo>
                  <a:pt x="5405180" y="48219"/>
                  <a:pt x="5512879" y="0"/>
                  <a:pt x="5631841" y="0"/>
                </a:cubicBezTo>
                <a:cubicBezTo>
                  <a:pt x="5869764" y="0"/>
                  <a:pt x="6062639" y="192875"/>
                  <a:pt x="6062639" y="430799"/>
                </a:cubicBezTo>
                <a:cubicBezTo>
                  <a:pt x="6062639" y="549761"/>
                  <a:pt x="6014420" y="657461"/>
                  <a:pt x="5936461" y="735420"/>
                </a:cubicBezTo>
                <a:lnTo>
                  <a:pt x="5914169" y="753812"/>
                </a:lnTo>
                <a:lnTo>
                  <a:pt x="5936460" y="772204"/>
                </a:lnTo>
                <a:cubicBezTo>
                  <a:pt x="6014419" y="850163"/>
                  <a:pt x="6062638" y="957863"/>
                  <a:pt x="6062638" y="1076825"/>
                </a:cubicBezTo>
                <a:cubicBezTo>
                  <a:pt x="6062638" y="1195787"/>
                  <a:pt x="6014419" y="1303487"/>
                  <a:pt x="5936460" y="1381446"/>
                </a:cubicBezTo>
                <a:lnTo>
                  <a:pt x="5914168" y="1399839"/>
                </a:lnTo>
                <a:lnTo>
                  <a:pt x="5936460" y="1418231"/>
                </a:lnTo>
                <a:cubicBezTo>
                  <a:pt x="6014419" y="1496190"/>
                  <a:pt x="6062638" y="1603890"/>
                  <a:pt x="6062638" y="1722852"/>
                </a:cubicBezTo>
                <a:cubicBezTo>
                  <a:pt x="6062638" y="1960776"/>
                  <a:pt x="5869763" y="2153651"/>
                  <a:pt x="5631840" y="2153651"/>
                </a:cubicBezTo>
                <a:cubicBezTo>
                  <a:pt x="5512878" y="2153651"/>
                  <a:pt x="5405179" y="2105432"/>
                  <a:pt x="5327220" y="2027473"/>
                </a:cubicBezTo>
                <a:lnTo>
                  <a:pt x="5306774" y="2002692"/>
                </a:lnTo>
                <a:lnTo>
                  <a:pt x="5286328" y="2027473"/>
                </a:lnTo>
                <a:cubicBezTo>
                  <a:pt x="5208369" y="2105432"/>
                  <a:pt x="5100670" y="2153651"/>
                  <a:pt x="4981708" y="2153651"/>
                </a:cubicBezTo>
                <a:cubicBezTo>
                  <a:pt x="4862747" y="2153651"/>
                  <a:pt x="4755047" y="2105432"/>
                  <a:pt x="4677088" y="2027473"/>
                </a:cubicBezTo>
                <a:lnTo>
                  <a:pt x="4656643" y="2002694"/>
                </a:lnTo>
                <a:lnTo>
                  <a:pt x="4636198" y="2027473"/>
                </a:lnTo>
                <a:cubicBezTo>
                  <a:pt x="4558239" y="2105432"/>
                  <a:pt x="4450540" y="2153651"/>
                  <a:pt x="4331578" y="2153651"/>
                </a:cubicBezTo>
                <a:cubicBezTo>
                  <a:pt x="4212617" y="2153651"/>
                  <a:pt x="4104917" y="2105432"/>
                  <a:pt x="4026958" y="2027473"/>
                </a:cubicBezTo>
                <a:lnTo>
                  <a:pt x="4006513" y="2002694"/>
                </a:lnTo>
                <a:lnTo>
                  <a:pt x="3986068" y="2027473"/>
                </a:lnTo>
                <a:cubicBezTo>
                  <a:pt x="3908109" y="2105432"/>
                  <a:pt x="3800410" y="2153651"/>
                  <a:pt x="3681448" y="2153651"/>
                </a:cubicBezTo>
                <a:cubicBezTo>
                  <a:pt x="3562487" y="2153651"/>
                  <a:pt x="3454787" y="2105432"/>
                  <a:pt x="3376828" y="2027473"/>
                </a:cubicBezTo>
                <a:lnTo>
                  <a:pt x="3356383" y="2002694"/>
                </a:lnTo>
                <a:lnTo>
                  <a:pt x="3335938" y="2027473"/>
                </a:lnTo>
                <a:cubicBezTo>
                  <a:pt x="3257979" y="2105432"/>
                  <a:pt x="3150280" y="2153651"/>
                  <a:pt x="3031318" y="2153651"/>
                </a:cubicBezTo>
                <a:cubicBezTo>
                  <a:pt x="2912357" y="2153651"/>
                  <a:pt x="2804657" y="2105432"/>
                  <a:pt x="2726698" y="2027473"/>
                </a:cubicBezTo>
                <a:lnTo>
                  <a:pt x="2706253" y="2002694"/>
                </a:lnTo>
                <a:lnTo>
                  <a:pt x="2685808" y="2027473"/>
                </a:lnTo>
                <a:cubicBezTo>
                  <a:pt x="2607849" y="2105432"/>
                  <a:pt x="2500150" y="2153651"/>
                  <a:pt x="2381188" y="2153651"/>
                </a:cubicBezTo>
                <a:cubicBezTo>
                  <a:pt x="2262227" y="2153651"/>
                  <a:pt x="2154527" y="2105432"/>
                  <a:pt x="2076568" y="2027473"/>
                </a:cubicBezTo>
                <a:lnTo>
                  <a:pt x="2056123" y="2002694"/>
                </a:lnTo>
                <a:lnTo>
                  <a:pt x="2035678" y="2027473"/>
                </a:lnTo>
                <a:cubicBezTo>
                  <a:pt x="1957719" y="2105432"/>
                  <a:pt x="1850020" y="2153651"/>
                  <a:pt x="1731058" y="2153651"/>
                </a:cubicBezTo>
                <a:cubicBezTo>
                  <a:pt x="1612097" y="2153651"/>
                  <a:pt x="1504397" y="2105432"/>
                  <a:pt x="1426438" y="2027473"/>
                </a:cubicBezTo>
                <a:lnTo>
                  <a:pt x="1405993" y="2002694"/>
                </a:lnTo>
                <a:lnTo>
                  <a:pt x="1385548" y="2027473"/>
                </a:lnTo>
                <a:cubicBezTo>
                  <a:pt x="1307589" y="2105432"/>
                  <a:pt x="1199890" y="2153651"/>
                  <a:pt x="1080928" y="2153651"/>
                </a:cubicBezTo>
                <a:cubicBezTo>
                  <a:pt x="961967" y="2153651"/>
                  <a:pt x="854267" y="2105432"/>
                  <a:pt x="776308" y="2027473"/>
                </a:cubicBezTo>
                <a:lnTo>
                  <a:pt x="755863" y="2002694"/>
                </a:lnTo>
                <a:lnTo>
                  <a:pt x="735418"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grpSp>
        <p:nvGrpSpPr>
          <p:cNvPr id="42" name="组合 41">
            <a:extLst>
              <a:ext uri="{FF2B5EF4-FFF2-40B4-BE49-F238E27FC236}">
                <a16:creationId xmlns:a16="http://schemas.microsoft.com/office/drawing/2014/main" xmlns="" id="{5DC91E59-0376-4E27-B70C-E3CE70F8D3F3}"/>
              </a:ext>
            </a:extLst>
          </p:cNvPr>
          <p:cNvGrpSpPr/>
          <p:nvPr/>
        </p:nvGrpSpPr>
        <p:grpSpPr>
          <a:xfrm>
            <a:off x="5832888" y="1942176"/>
            <a:ext cx="4751717" cy="66046"/>
            <a:chOff x="558029" y="1578576"/>
            <a:chExt cx="4751717" cy="66046"/>
          </a:xfrm>
        </p:grpSpPr>
        <p:sp>
          <p:nvSpPr>
            <p:cNvPr id="43" name="任意多边形: 形状 42">
              <a:extLst>
                <a:ext uri="{FF2B5EF4-FFF2-40B4-BE49-F238E27FC236}">
                  <a16:creationId xmlns:a16="http://schemas.microsoft.com/office/drawing/2014/main" xmlns="" id="{A0C9C773-6AC6-4228-A22C-5B96BAFE193B}"/>
                </a:ext>
              </a:extLst>
            </p:cNvPr>
            <p:cNvSpPr/>
            <p:nvPr/>
          </p:nvSpPr>
          <p:spPr>
            <a:xfrm>
              <a:off x="558029"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4" name="任意多边形: 形状 43">
              <a:extLst>
                <a:ext uri="{FF2B5EF4-FFF2-40B4-BE49-F238E27FC236}">
                  <a16:creationId xmlns:a16="http://schemas.microsoft.com/office/drawing/2014/main" xmlns="" id="{C3A46AE8-49A8-45A4-B88E-EF0A26F8FB6B}"/>
                </a:ext>
              </a:extLst>
            </p:cNvPr>
            <p:cNvSpPr/>
            <p:nvPr/>
          </p:nvSpPr>
          <p:spPr>
            <a:xfrm>
              <a:off x="2926454"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pic>
        <p:nvPicPr>
          <p:cNvPr id="21" name="图片 5">
            <a:extLst>
              <a:ext uri="{FF2B5EF4-FFF2-40B4-BE49-F238E27FC236}">
                <a16:creationId xmlns:a16="http://schemas.microsoft.com/office/drawing/2014/main" xmlns="" id="{7E9713F6-1C7C-4540-A0D4-F1399BF186DE}"/>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rot="2804663">
            <a:off x="-576552" y="1428748"/>
            <a:ext cx="6096012" cy="6096012"/>
          </a:xfrm>
          <a:prstGeom prst="rect">
            <a:avLst/>
          </a:prstGeom>
        </p:spPr>
      </p:pic>
      <p:pic>
        <p:nvPicPr>
          <p:cNvPr id="2" name="Picture 1">
            <a:extLst>
              <a:ext uri="{FF2B5EF4-FFF2-40B4-BE49-F238E27FC236}">
                <a16:creationId xmlns:a16="http://schemas.microsoft.com/office/drawing/2014/main" xmlns="" id="{C36D24AC-A686-4679-91D6-670249A7B37D}"/>
              </a:ext>
            </a:extLst>
          </p:cNvPr>
          <p:cNvPicPr>
            <a:picLocks noChangeAspect="1"/>
          </p:cNvPicPr>
          <p:nvPr/>
        </p:nvPicPr>
        <p:blipFill>
          <a:blip r:embed="rId8"/>
          <a:stretch>
            <a:fillRect/>
          </a:stretch>
        </p:blipFill>
        <p:spPr>
          <a:xfrm>
            <a:off x="5142127" y="528907"/>
            <a:ext cx="6364776" cy="2517866"/>
          </a:xfrm>
          <a:prstGeom prst="rect">
            <a:avLst/>
          </a:prstGeom>
        </p:spPr>
      </p:pic>
    </p:spTree>
    <p:extLst>
      <p:ext uri="{BB962C8B-B14F-4D97-AF65-F5344CB8AC3E}">
        <p14:creationId xmlns:p14="http://schemas.microsoft.com/office/powerpoint/2010/main" val="1381015650"/>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anim calcmode="lin" valueType="num">
                                      <p:cBhvr>
                                        <p:cTn id="8" dur="500" fill="hold"/>
                                        <p:tgtEl>
                                          <p:spTgt spid="21"/>
                                        </p:tgtEl>
                                        <p:attrNameLst>
                                          <p:attrName>ppt_x</p:attrName>
                                        </p:attrNameLst>
                                      </p:cBhvr>
                                      <p:tavLst>
                                        <p:tav tm="0">
                                          <p:val>
                                            <p:strVal val="#ppt_x"/>
                                          </p:val>
                                        </p:tav>
                                        <p:tav tm="100000">
                                          <p:val>
                                            <p:strVal val="#ppt_x"/>
                                          </p:val>
                                        </p:tav>
                                      </p:tavLst>
                                    </p:anim>
                                    <p:anim calcmode="lin" valueType="num">
                                      <p:cBhvr>
                                        <p:cTn id="9" dur="500" fill="hold"/>
                                        <p:tgtEl>
                                          <p:spTgt spid="21"/>
                                        </p:tgtEl>
                                        <p:attrNameLst>
                                          <p:attrName>ppt_y</p:attrName>
                                        </p:attrNameLst>
                                      </p:cBhvr>
                                      <p:tavLst>
                                        <p:tav tm="0">
                                          <p:val>
                                            <p:strVal val="#ppt_y+.1"/>
                                          </p:val>
                                        </p:tav>
                                        <p:tav tm="100000">
                                          <p:val>
                                            <p:strVal val="#ppt_y"/>
                                          </p:val>
                                        </p:tav>
                                      </p:tavLst>
                                    </p:anim>
                                  </p:childTnLst>
                                </p:cTn>
                              </p:par>
                              <p:par>
                                <p:cTn id="10" presetID="53" presetClass="entr" presetSubtype="16" fill="hold" nodeType="withEffect">
                                  <p:stCondLst>
                                    <p:cond delay="250"/>
                                  </p:stCondLst>
                                  <p:childTnLst>
                                    <p:set>
                                      <p:cBhvr>
                                        <p:cTn id="11" dur="1" fill="hold">
                                          <p:stCondLst>
                                            <p:cond delay="0"/>
                                          </p:stCondLst>
                                        </p:cTn>
                                        <p:tgtEl>
                                          <p:spTgt spid="22"/>
                                        </p:tgtEl>
                                        <p:attrNameLst>
                                          <p:attrName>style.visibility</p:attrName>
                                        </p:attrNameLst>
                                      </p:cBhvr>
                                      <p:to>
                                        <p:strVal val="visible"/>
                                      </p:to>
                                    </p:set>
                                    <p:anim calcmode="lin" valueType="num">
                                      <p:cBhvr>
                                        <p:cTn id="12" dur="500" fill="hold"/>
                                        <p:tgtEl>
                                          <p:spTgt spid="22"/>
                                        </p:tgtEl>
                                        <p:attrNameLst>
                                          <p:attrName>ppt_w</p:attrName>
                                        </p:attrNameLst>
                                      </p:cBhvr>
                                      <p:tavLst>
                                        <p:tav tm="0">
                                          <p:val>
                                            <p:fltVal val="0"/>
                                          </p:val>
                                        </p:tav>
                                        <p:tav tm="100000">
                                          <p:val>
                                            <p:strVal val="#ppt_w"/>
                                          </p:val>
                                        </p:tav>
                                      </p:tavLst>
                                    </p:anim>
                                    <p:anim calcmode="lin" valueType="num">
                                      <p:cBhvr>
                                        <p:cTn id="13" dur="500" fill="hold"/>
                                        <p:tgtEl>
                                          <p:spTgt spid="22"/>
                                        </p:tgtEl>
                                        <p:attrNameLst>
                                          <p:attrName>ppt_h</p:attrName>
                                        </p:attrNameLst>
                                      </p:cBhvr>
                                      <p:tavLst>
                                        <p:tav tm="0">
                                          <p:val>
                                            <p:fltVal val="0"/>
                                          </p:val>
                                        </p:tav>
                                        <p:tav tm="100000">
                                          <p:val>
                                            <p:strVal val="#ppt_h"/>
                                          </p:val>
                                        </p:tav>
                                      </p:tavLst>
                                    </p:anim>
                                    <p:animEffect transition="in" filter="fade">
                                      <p:cBhvr>
                                        <p:cTn id="1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xmlns=""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xmlns=""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 xmlns:ask="http://schemas.microsoft.com/office/drawing/2018/sketchyshape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xmlns="" id="{AE3685E5-C149-4C9E-8FB1-B72A3B1FCD77}"/>
                </a:ext>
              </a:extLst>
            </p:cNvPr>
            <p:cNvSpPr txBox="1"/>
            <p:nvPr/>
          </p:nvSpPr>
          <p:spPr>
            <a:xfrm>
              <a:off x="482427" y="1706692"/>
              <a:ext cx="11076957" cy="4899452"/>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(Vũ Hùng)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xmlns=""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xmlns="" id="{9B73A9CC-FB0E-4B66-81DE-8DFC3D00E472}"/>
              </a:ext>
            </a:extLst>
          </p:cNvPr>
          <p:cNvSpPr txBox="1"/>
          <p:nvPr/>
        </p:nvSpPr>
        <p:spPr>
          <a:xfrm>
            <a:off x="3994874" y="163729"/>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b="1" dirty="0" err="1">
                <a:solidFill>
                  <a:srgbClr val="E14F48"/>
                </a:solidFill>
                <a:latin typeface="Calibri" panose="020F0502020204030204" pitchFamily="34" charset="0"/>
                <a:cs typeface="Calibri" panose="020F0502020204030204" pitchFamily="34" charset="0"/>
              </a:rPr>
              <a:t>Luyện</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đọc</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lại</a:t>
            </a:r>
            <a:endParaRPr kumimoji="0" lang="en-US" sz="44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xmlns=""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xmlns=""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xmlns=""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xmlns="" id="{224DBA12-5E0F-4F72-9623-11CB680F646C}"/>
              </a:ext>
            </a:extLst>
          </p:cNvPr>
          <p:cNvSpPr txBox="1"/>
          <p:nvPr/>
        </p:nvSpPr>
        <p:spPr>
          <a:xfrm>
            <a:off x="3819611" y="1018472"/>
            <a:ext cx="5196859"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1313994454"/>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xmlns="" id="{15BEBFE7-BE72-4E12-B99C-E2FA8A19F42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81" y="0"/>
            <a:ext cx="12191238" cy="6858000"/>
          </a:xfrm>
          <a:prstGeom prst="rect">
            <a:avLst/>
          </a:prstGeom>
        </p:spPr>
      </p:pic>
      <p:pic>
        <p:nvPicPr>
          <p:cNvPr id="40" name="图片 39">
            <a:extLst>
              <a:ext uri="{FF2B5EF4-FFF2-40B4-BE49-F238E27FC236}">
                <a16:creationId xmlns:a16="http://schemas.microsoft.com/office/drawing/2014/main" xmlns="" id="{7C8D7B13-A9F9-4E70-84E3-1AE9E81293AE}"/>
              </a:ext>
            </a:extLst>
          </p:cNvPr>
          <p:cNvPicPr>
            <a:picLocks noChangeAspect="1"/>
          </p:cNvPicPr>
          <p:nvPr/>
        </p:nvPicPr>
        <p:blipFill>
          <a:blip r:embed="rId3" cstate="print">
            <a:extLst>
              <a:ext uri="{28A0092B-C50C-407E-A947-70E740481C1C}">
                <a14:useLocalDpi xmlns:a14="http://schemas.microsoft.com/office/drawing/2010/main" val="0"/>
              </a:ext>
            </a:extLst>
          </a:blip>
          <a:srcRect t="78215" r="87139" b="10584"/>
          <a:stretch>
            <a:fillRect/>
          </a:stretch>
        </p:blipFill>
        <p:spPr>
          <a:xfrm>
            <a:off x="24048" y="5086350"/>
            <a:ext cx="578086" cy="685800"/>
          </a:xfrm>
          <a:custGeom>
            <a:avLst/>
            <a:gdLst>
              <a:gd name="connsiteX0" fmla="*/ 0 w 578086"/>
              <a:gd name="connsiteY0" fmla="*/ 0 h 685800"/>
              <a:gd name="connsiteX1" fmla="*/ 578086 w 578086"/>
              <a:gd name="connsiteY1" fmla="*/ 0 h 685800"/>
              <a:gd name="connsiteX2" fmla="*/ 578086 w 578086"/>
              <a:gd name="connsiteY2" fmla="*/ 685800 h 685800"/>
              <a:gd name="connsiteX3" fmla="*/ 0 w 578086"/>
              <a:gd name="connsiteY3" fmla="*/ 685800 h 685800"/>
              <a:gd name="connsiteX4" fmla="*/ 0 w 578086"/>
              <a:gd name="connsiteY4" fmla="*/ 0 h 685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8086" h="685800">
                <a:moveTo>
                  <a:pt x="0" y="0"/>
                </a:moveTo>
                <a:lnTo>
                  <a:pt x="578086" y="0"/>
                </a:lnTo>
                <a:lnTo>
                  <a:pt x="578086" y="685800"/>
                </a:lnTo>
                <a:lnTo>
                  <a:pt x="0" y="685800"/>
                </a:lnTo>
                <a:lnTo>
                  <a:pt x="0" y="0"/>
                </a:lnTo>
                <a:close/>
              </a:path>
            </a:pathLst>
          </a:custGeom>
        </p:spPr>
      </p:pic>
      <p:pic>
        <p:nvPicPr>
          <p:cNvPr id="39" name="图片 38">
            <a:extLst>
              <a:ext uri="{FF2B5EF4-FFF2-40B4-BE49-F238E27FC236}">
                <a16:creationId xmlns:a16="http://schemas.microsoft.com/office/drawing/2014/main" xmlns="" id="{F09224AF-4C76-45E0-809B-54C17E7CC02C}"/>
              </a:ext>
            </a:extLst>
          </p:cNvPr>
          <p:cNvPicPr>
            <a:picLocks noChangeAspect="1"/>
          </p:cNvPicPr>
          <p:nvPr/>
        </p:nvPicPr>
        <p:blipFill>
          <a:blip r:embed="rId3" cstate="print">
            <a:extLst>
              <a:ext uri="{28A0092B-C50C-407E-A947-70E740481C1C}">
                <a14:useLocalDpi xmlns:a14="http://schemas.microsoft.com/office/drawing/2010/main" val="0"/>
              </a:ext>
            </a:extLst>
          </a:blip>
          <a:srcRect l="65712" t="86481" r="3705"/>
          <a:stretch>
            <a:fillRect/>
          </a:stretch>
        </p:blipFill>
        <p:spPr>
          <a:xfrm>
            <a:off x="10374354" y="2928943"/>
            <a:ext cx="1374691" cy="827757"/>
          </a:xfrm>
          <a:custGeom>
            <a:avLst/>
            <a:gdLst>
              <a:gd name="connsiteX0" fmla="*/ 0 w 1374691"/>
              <a:gd name="connsiteY0" fmla="*/ 0 h 827757"/>
              <a:gd name="connsiteX1" fmla="*/ 1374691 w 1374691"/>
              <a:gd name="connsiteY1" fmla="*/ 0 h 827757"/>
              <a:gd name="connsiteX2" fmla="*/ 1374691 w 1374691"/>
              <a:gd name="connsiteY2" fmla="*/ 827757 h 827757"/>
              <a:gd name="connsiteX3" fmla="*/ 0 w 1374691"/>
              <a:gd name="connsiteY3" fmla="*/ 827757 h 827757"/>
              <a:gd name="connsiteX4" fmla="*/ 0 w 1374691"/>
              <a:gd name="connsiteY4" fmla="*/ 0 h 827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691" h="827757">
                <a:moveTo>
                  <a:pt x="0" y="0"/>
                </a:moveTo>
                <a:lnTo>
                  <a:pt x="1374691" y="0"/>
                </a:lnTo>
                <a:lnTo>
                  <a:pt x="1374691" y="827757"/>
                </a:lnTo>
                <a:lnTo>
                  <a:pt x="0" y="827757"/>
                </a:lnTo>
                <a:lnTo>
                  <a:pt x="0" y="0"/>
                </a:lnTo>
                <a:close/>
              </a:path>
            </a:pathLst>
          </a:custGeom>
        </p:spPr>
      </p:pic>
      <p:pic>
        <p:nvPicPr>
          <p:cNvPr id="38" name="图片 37">
            <a:extLst>
              <a:ext uri="{FF2B5EF4-FFF2-40B4-BE49-F238E27FC236}">
                <a16:creationId xmlns:a16="http://schemas.microsoft.com/office/drawing/2014/main" xmlns="" id="{04E23961-BC25-4CED-AEF5-443C5149BCFC}"/>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a:xfrm>
            <a:off x="24048" y="297180"/>
            <a:ext cx="4494993" cy="6123047"/>
          </a:xfrm>
          <a:custGeom>
            <a:avLst/>
            <a:gdLst>
              <a:gd name="connsiteX0" fmla="*/ 0 w 4494993"/>
              <a:gd name="connsiteY0" fmla="*/ 0 h 6123047"/>
              <a:gd name="connsiteX1" fmla="*/ 4494993 w 4494993"/>
              <a:gd name="connsiteY1" fmla="*/ 0 h 6123047"/>
              <a:gd name="connsiteX2" fmla="*/ 4494993 w 4494993"/>
              <a:gd name="connsiteY2" fmla="*/ 6123047 h 6123047"/>
              <a:gd name="connsiteX3" fmla="*/ 4328456 w 4494993"/>
              <a:gd name="connsiteY3" fmla="*/ 6123047 h 6123047"/>
              <a:gd name="connsiteX4" fmla="*/ 4328456 w 4494993"/>
              <a:gd name="connsiteY4" fmla="*/ 5295290 h 6123047"/>
              <a:gd name="connsiteX5" fmla="*/ 2953765 w 4494993"/>
              <a:gd name="connsiteY5" fmla="*/ 5295290 h 6123047"/>
              <a:gd name="connsiteX6" fmla="*/ 2953765 w 4494993"/>
              <a:gd name="connsiteY6" fmla="*/ 6123047 h 6123047"/>
              <a:gd name="connsiteX7" fmla="*/ 0 w 4494993"/>
              <a:gd name="connsiteY7" fmla="*/ 6123047 h 6123047"/>
              <a:gd name="connsiteX8" fmla="*/ 0 w 4494993"/>
              <a:gd name="connsiteY8" fmla="*/ 5474970 h 6123047"/>
              <a:gd name="connsiteX9" fmla="*/ 578086 w 4494993"/>
              <a:gd name="connsiteY9" fmla="*/ 5474970 h 6123047"/>
              <a:gd name="connsiteX10" fmla="*/ 578086 w 4494993"/>
              <a:gd name="connsiteY10" fmla="*/ 4789170 h 6123047"/>
              <a:gd name="connsiteX11" fmla="*/ 0 w 4494993"/>
              <a:gd name="connsiteY11" fmla="*/ 4789170 h 6123047"/>
              <a:gd name="connsiteX12" fmla="*/ 0 w 4494993"/>
              <a:gd name="connsiteY12" fmla="*/ 0 h 612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94993" h="6123047">
                <a:moveTo>
                  <a:pt x="0" y="0"/>
                </a:moveTo>
                <a:lnTo>
                  <a:pt x="4494993" y="0"/>
                </a:lnTo>
                <a:lnTo>
                  <a:pt x="4494993" y="6123047"/>
                </a:lnTo>
                <a:lnTo>
                  <a:pt x="4328456" y="6123047"/>
                </a:lnTo>
                <a:lnTo>
                  <a:pt x="4328456" y="5295290"/>
                </a:lnTo>
                <a:lnTo>
                  <a:pt x="2953765" y="5295290"/>
                </a:lnTo>
                <a:lnTo>
                  <a:pt x="2953765" y="6123047"/>
                </a:lnTo>
                <a:lnTo>
                  <a:pt x="0" y="6123047"/>
                </a:lnTo>
                <a:lnTo>
                  <a:pt x="0" y="5474970"/>
                </a:lnTo>
                <a:lnTo>
                  <a:pt x="578086" y="5474970"/>
                </a:lnTo>
                <a:lnTo>
                  <a:pt x="578086" y="4789170"/>
                </a:lnTo>
                <a:lnTo>
                  <a:pt x="0" y="4789170"/>
                </a:lnTo>
                <a:lnTo>
                  <a:pt x="0" y="0"/>
                </a:lnTo>
                <a:close/>
              </a:path>
            </a:pathLst>
          </a:custGeom>
        </p:spPr>
      </p:pic>
      <p:pic>
        <p:nvPicPr>
          <p:cNvPr id="44" name="图片 43">
            <a:extLst>
              <a:ext uri="{FF2B5EF4-FFF2-40B4-BE49-F238E27FC236}">
                <a16:creationId xmlns:a16="http://schemas.microsoft.com/office/drawing/2014/main" xmlns="" id="{915D9C42-B4B5-41E3-9EEA-BF76421AF76D}"/>
              </a:ext>
            </a:extLst>
          </p:cNvPr>
          <p:cNvPicPr>
            <a:picLocks noChangeAspect="1"/>
          </p:cNvPicPr>
          <p:nvPr/>
        </p:nvPicPr>
        <p:blipFill>
          <a:blip r:embed="rId4" cstate="print">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377806" y="-161350"/>
            <a:ext cx="4910533" cy="6858000"/>
          </a:xfrm>
          <a:prstGeom prst="rect">
            <a:avLst/>
          </a:prstGeom>
        </p:spPr>
      </p:pic>
      <p:pic>
        <p:nvPicPr>
          <p:cNvPr id="45" name="图片 44">
            <a:extLst>
              <a:ext uri="{FF2B5EF4-FFF2-40B4-BE49-F238E27FC236}">
                <a16:creationId xmlns:a16="http://schemas.microsoft.com/office/drawing/2014/main" xmlns="" id="{DE7960CA-D404-4D26-AC84-430A240A5513}"/>
              </a:ext>
            </a:extLst>
          </p:cNvPr>
          <p:cNvPicPr>
            <a:picLocks noChangeAspect="1"/>
          </p:cNvPicPr>
          <p:nvPr/>
        </p:nvPicPr>
        <p:blipFill>
          <a:blip r:embed="rId4" cstate="print">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7299438" y="-4451554"/>
            <a:ext cx="4910533" cy="6858000"/>
          </a:xfrm>
          <a:prstGeom prst="rect">
            <a:avLst/>
          </a:prstGeom>
        </p:spPr>
      </p:pic>
      <p:pic>
        <p:nvPicPr>
          <p:cNvPr id="46" name="图片 45">
            <a:extLst>
              <a:ext uri="{FF2B5EF4-FFF2-40B4-BE49-F238E27FC236}">
                <a16:creationId xmlns:a16="http://schemas.microsoft.com/office/drawing/2014/main" xmlns="" id="{66F15F98-A290-48AC-AAC4-7C389C6ED881}"/>
              </a:ext>
            </a:extLst>
          </p:cNvPr>
          <p:cNvPicPr>
            <a:picLocks noChangeAspect="1"/>
          </p:cNvPicPr>
          <p:nvPr/>
        </p:nvPicPr>
        <p:blipFill>
          <a:blip r:embed="rId4" cstate="print">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4664518" y="92449"/>
            <a:ext cx="4910533" cy="6858000"/>
          </a:xfrm>
          <a:prstGeom prst="rect">
            <a:avLst/>
          </a:prstGeom>
        </p:spPr>
      </p:pic>
      <p:grpSp>
        <p:nvGrpSpPr>
          <p:cNvPr id="2" name="组合 1">
            <a:extLst>
              <a:ext uri="{FF2B5EF4-FFF2-40B4-BE49-F238E27FC236}">
                <a16:creationId xmlns:a16="http://schemas.microsoft.com/office/drawing/2014/main" xmlns="" id="{F668629F-4487-4C56-BFC2-8B244D5EEBE8}"/>
              </a:ext>
            </a:extLst>
          </p:cNvPr>
          <p:cNvGrpSpPr/>
          <p:nvPr/>
        </p:nvGrpSpPr>
        <p:grpSpPr>
          <a:xfrm>
            <a:off x="0" y="5207000"/>
            <a:ext cx="12192000" cy="1650999"/>
            <a:chOff x="0" y="5207000"/>
            <a:chExt cx="12192000" cy="1650999"/>
          </a:xfrm>
        </p:grpSpPr>
        <p:pic>
          <p:nvPicPr>
            <p:cNvPr id="6" name="图片 5">
              <a:extLst>
                <a:ext uri="{FF2B5EF4-FFF2-40B4-BE49-F238E27FC236}">
                  <a16:creationId xmlns:a16="http://schemas.microsoft.com/office/drawing/2014/main" xmlns="" id="{3574D0E8-C551-4CE9-A949-DC99B02447A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8" name="图片 7">
              <a:extLst>
                <a:ext uri="{FF2B5EF4-FFF2-40B4-BE49-F238E27FC236}">
                  <a16:creationId xmlns:a16="http://schemas.microsoft.com/office/drawing/2014/main" xmlns="" id="{F3D6A2B4-CC48-45D9-B0FD-3F86D1405BE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25" name="图片 24">
              <a:extLst>
                <a:ext uri="{FF2B5EF4-FFF2-40B4-BE49-F238E27FC236}">
                  <a16:creationId xmlns:a16="http://schemas.microsoft.com/office/drawing/2014/main" xmlns="" id="{4CA6FA32-A4AA-4B98-94AC-85288874CB0E}"/>
                </a:ext>
              </a:extLst>
            </p:cNvPr>
            <p:cNvPicPr>
              <a:picLocks noChangeAspect="1"/>
            </p:cNvPicPr>
            <p:nvPr/>
          </p:nvPicPr>
          <p:blipFill>
            <a:blip r:embed="rId7"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24" name="图片 23">
              <a:extLst>
                <a:ext uri="{FF2B5EF4-FFF2-40B4-BE49-F238E27FC236}">
                  <a16:creationId xmlns:a16="http://schemas.microsoft.com/office/drawing/2014/main" xmlns="" id="{736980FB-BB26-4D80-9DFC-F3C35DC156AB}"/>
                </a:ext>
              </a:extLst>
            </p:cNvPr>
            <p:cNvPicPr>
              <a:picLocks noChangeAspect="1"/>
            </p:cNvPicPr>
            <p:nvPr/>
          </p:nvPicPr>
          <p:blipFill>
            <a:blip r:embed="rId8"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0" name="图片 9">
              <a:extLst>
                <a:ext uri="{FF2B5EF4-FFF2-40B4-BE49-F238E27FC236}">
                  <a16:creationId xmlns:a16="http://schemas.microsoft.com/office/drawing/2014/main" xmlns="" id="{1B2622C4-CC7F-4319-971C-1093267D5BC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13" name="图片 12">
              <a:extLst>
                <a:ext uri="{FF2B5EF4-FFF2-40B4-BE49-F238E27FC236}">
                  <a16:creationId xmlns:a16="http://schemas.microsoft.com/office/drawing/2014/main" xmlns="" id="{C06941B8-22E4-4FED-9DE7-7262931CBC49}"/>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23" name="图片 22">
              <a:extLst>
                <a:ext uri="{FF2B5EF4-FFF2-40B4-BE49-F238E27FC236}">
                  <a16:creationId xmlns:a16="http://schemas.microsoft.com/office/drawing/2014/main" xmlns="" id="{BF9AEC9E-1D90-4AFC-8BB6-11EE124FB7FD}"/>
                </a:ext>
              </a:extLst>
            </p:cNvPr>
            <p:cNvPicPr>
              <a:picLocks noChangeAspect="1"/>
            </p:cNvPicPr>
            <p:nvPr/>
          </p:nvPicPr>
          <p:blipFill>
            <a:blip r:embed="rId10"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48" name="任意多边形: 形状 47">
            <a:extLst>
              <a:ext uri="{FF2B5EF4-FFF2-40B4-BE49-F238E27FC236}">
                <a16:creationId xmlns:a16="http://schemas.microsoft.com/office/drawing/2014/main" xmlns="" id="{794B0A7C-6B72-42A3-AF77-0D38664EAF9B}"/>
              </a:ext>
            </a:extLst>
          </p:cNvPr>
          <p:cNvSpPr/>
          <p:nvPr/>
        </p:nvSpPr>
        <p:spPr>
          <a:xfrm>
            <a:off x="1491811" y="1044995"/>
            <a:ext cx="9207617" cy="2282405"/>
          </a:xfrm>
          <a:custGeom>
            <a:avLst/>
            <a:gdLst>
              <a:gd name="connsiteX0" fmla="*/ 4558918 w 9117838"/>
              <a:gd name="connsiteY0" fmla="*/ 0 h 2255475"/>
              <a:gd name="connsiteX1" fmla="*/ 5198217 w 9117838"/>
              <a:gd name="connsiteY1" fmla="*/ 328464 h 2255475"/>
              <a:gd name="connsiteX2" fmla="*/ 5207641 w 9117838"/>
              <a:gd name="connsiteY2" fmla="*/ 345241 h 2255475"/>
              <a:gd name="connsiteX3" fmla="*/ 5276410 w 9117838"/>
              <a:gd name="connsiteY3" fmla="*/ 264699 h 2255475"/>
              <a:gd name="connsiteX4" fmla="*/ 5821568 w 9117838"/>
              <a:gd name="connsiteY4" fmla="*/ 46493 h 2255475"/>
              <a:gd name="connsiteX5" fmla="*/ 6460867 w 9117838"/>
              <a:gd name="connsiteY5" fmla="*/ 374957 h 2255475"/>
              <a:gd name="connsiteX6" fmla="*/ 6526698 w 9117838"/>
              <a:gd name="connsiteY6" fmla="*/ 492157 h 2255475"/>
              <a:gd name="connsiteX7" fmla="*/ 6539061 w 9117838"/>
              <a:gd name="connsiteY7" fmla="*/ 477678 h 2255475"/>
              <a:gd name="connsiteX8" fmla="*/ 7084218 w 9117838"/>
              <a:gd name="connsiteY8" fmla="*/ 259472 h 2255475"/>
              <a:gd name="connsiteX9" fmla="*/ 7839524 w 9117838"/>
              <a:gd name="connsiteY9" fmla="*/ 854330 h 2255475"/>
              <a:gd name="connsiteX10" fmla="*/ 7849078 w 9117838"/>
              <a:gd name="connsiteY10" fmla="*/ 945913 h 2255475"/>
              <a:gd name="connsiteX11" fmla="*/ 7915813 w 9117838"/>
              <a:gd name="connsiteY11" fmla="*/ 892706 h 2255475"/>
              <a:gd name="connsiteX12" fmla="*/ 8346869 w 9117838"/>
              <a:gd name="connsiteY12" fmla="*/ 765471 h 2255475"/>
              <a:gd name="connsiteX13" fmla="*/ 9117838 w 9117838"/>
              <a:gd name="connsiteY13" fmla="*/ 1510473 h 2255475"/>
              <a:gd name="connsiteX14" fmla="*/ 8346869 w 9117838"/>
              <a:gd name="connsiteY14" fmla="*/ 2255475 h 2255475"/>
              <a:gd name="connsiteX15" fmla="*/ 7591563 w 9117838"/>
              <a:gd name="connsiteY15" fmla="*/ 1660617 h 2255475"/>
              <a:gd name="connsiteX16" fmla="*/ 7582009 w 9117838"/>
              <a:gd name="connsiteY16" fmla="*/ 1569034 h 2255475"/>
              <a:gd name="connsiteX17" fmla="*/ 7515274 w 9117838"/>
              <a:gd name="connsiteY17" fmla="*/ 1622241 h 2255475"/>
              <a:gd name="connsiteX18" fmla="*/ 7084218 w 9117838"/>
              <a:gd name="connsiteY18" fmla="*/ 1749476 h 2255475"/>
              <a:gd name="connsiteX19" fmla="*/ 6444918 w 9117838"/>
              <a:gd name="connsiteY19" fmla="*/ 1421012 h 2255475"/>
              <a:gd name="connsiteX20" fmla="*/ 6379087 w 9117838"/>
              <a:gd name="connsiteY20" fmla="*/ 1303812 h 2255475"/>
              <a:gd name="connsiteX21" fmla="*/ 6366725 w 9117838"/>
              <a:gd name="connsiteY21" fmla="*/ 1318291 h 2255475"/>
              <a:gd name="connsiteX22" fmla="*/ 5821568 w 9117838"/>
              <a:gd name="connsiteY22" fmla="*/ 1536497 h 2255475"/>
              <a:gd name="connsiteX23" fmla="*/ 5182268 w 9117838"/>
              <a:gd name="connsiteY23" fmla="*/ 1208033 h 2255475"/>
              <a:gd name="connsiteX24" fmla="*/ 5172845 w 9117838"/>
              <a:gd name="connsiteY24" fmla="*/ 1191256 h 2255475"/>
              <a:gd name="connsiteX25" fmla="*/ 5104075 w 9117838"/>
              <a:gd name="connsiteY25" fmla="*/ 1271798 h 2255475"/>
              <a:gd name="connsiteX26" fmla="*/ 4558918 w 9117838"/>
              <a:gd name="connsiteY26" fmla="*/ 1490004 h 2255475"/>
              <a:gd name="connsiteX27" fmla="*/ 4013761 w 9117838"/>
              <a:gd name="connsiteY27" fmla="*/ 1271798 h 2255475"/>
              <a:gd name="connsiteX28" fmla="*/ 3944991 w 9117838"/>
              <a:gd name="connsiteY28" fmla="*/ 1191256 h 2255475"/>
              <a:gd name="connsiteX29" fmla="*/ 3935567 w 9117838"/>
              <a:gd name="connsiteY29" fmla="*/ 1208033 h 2255475"/>
              <a:gd name="connsiteX30" fmla="*/ 3296268 w 9117838"/>
              <a:gd name="connsiteY30" fmla="*/ 1536497 h 2255475"/>
              <a:gd name="connsiteX31" fmla="*/ 2751111 w 9117838"/>
              <a:gd name="connsiteY31" fmla="*/ 1318291 h 2255475"/>
              <a:gd name="connsiteX32" fmla="*/ 2738749 w 9117838"/>
              <a:gd name="connsiteY32" fmla="*/ 1303813 h 2255475"/>
              <a:gd name="connsiteX33" fmla="*/ 2672918 w 9117838"/>
              <a:gd name="connsiteY33" fmla="*/ 1421012 h 2255475"/>
              <a:gd name="connsiteX34" fmla="*/ 2033618 w 9117838"/>
              <a:gd name="connsiteY34" fmla="*/ 1749476 h 2255475"/>
              <a:gd name="connsiteX35" fmla="*/ 1602563 w 9117838"/>
              <a:gd name="connsiteY35" fmla="*/ 1622241 h 2255475"/>
              <a:gd name="connsiteX36" fmla="*/ 1535829 w 9117838"/>
              <a:gd name="connsiteY36" fmla="*/ 1569035 h 2255475"/>
              <a:gd name="connsiteX37" fmla="*/ 1526274 w 9117838"/>
              <a:gd name="connsiteY37" fmla="*/ 1660617 h 2255475"/>
              <a:gd name="connsiteX38" fmla="*/ 770969 w 9117838"/>
              <a:gd name="connsiteY38" fmla="*/ 2255475 h 2255475"/>
              <a:gd name="connsiteX39" fmla="*/ 0 w 9117838"/>
              <a:gd name="connsiteY39" fmla="*/ 1510473 h 2255475"/>
              <a:gd name="connsiteX40" fmla="*/ 770969 w 9117838"/>
              <a:gd name="connsiteY40" fmla="*/ 765471 h 2255475"/>
              <a:gd name="connsiteX41" fmla="*/ 1202025 w 9117838"/>
              <a:gd name="connsiteY41" fmla="*/ 892706 h 2255475"/>
              <a:gd name="connsiteX42" fmla="*/ 1268759 w 9117838"/>
              <a:gd name="connsiteY42" fmla="*/ 945912 h 2255475"/>
              <a:gd name="connsiteX43" fmla="*/ 1278313 w 9117838"/>
              <a:gd name="connsiteY43" fmla="*/ 854330 h 2255475"/>
              <a:gd name="connsiteX44" fmla="*/ 2033618 w 9117838"/>
              <a:gd name="connsiteY44" fmla="*/ 259472 h 2255475"/>
              <a:gd name="connsiteX45" fmla="*/ 2578776 w 9117838"/>
              <a:gd name="connsiteY45" fmla="*/ 477678 h 2255475"/>
              <a:gd name="connsiteX46" fmla="*/ 2591138 w 9117838"/>
              <a:gd name="connsiteY46" fmla="*/ 492156 h 2255475"/>
              <a:gd name="connsiteX47" fmla="*/ 2656969 w 9117838"/>
              <a:gd name="connsiteY47" fmla="*/ 374957 h 2255475"/>
              <a:gd name="connsiteX48" fmla="*/ 3296268 w 9117838"/>
              <a:gd name="connsiteY48" fmla="*/ 46493 h 2255475"/>
              <a:gd name="connsiteX49" fmla="*/ 3841425 w 9117838"/>
              <a:gd name="connsiteY49" fmla="*/ 264699 h 2255475"/>
              <a:gd name="connsiteX50" fmla="*/ 3910195 w 9117838"/>
              <a:gd name="connsiteY50" fmla="*/ 345241 h 2255475"/>
              <a:gd name="connsiteX51" fmla="*/ 3919618 w 9117838"/>
              <a:gd name="connsiteY51" fmla="*/ 328464 h 2255475"/>
              <a:gd name="connsiteX52" fmla="*/ 4558918 w 9117838"/>
              <a:gd name="connsiteY52" fmla="*/ 0 h 225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117838" h="2255475">
                <a:moveTo>
                  <a:pt x="4558918" y="0"/>
                </a:moveTo>
                <a:cubicBezTo>
                  <a:pt x="4825039" y="0"/>
                  <a:pt x="5059668" y="130293"/>
                  <a:pt x="5198217" y="328464"/>
                </a:cubicBezTo>
                <a:lnTo>
                  <a:pt x="5207641" y="345241"/>
                </a:lnTo>
                <a:lnTo>
                  <a:pt x="5276410" y="264699"/>
                </a:lnTo>
                <a:cubicBezTo>
                  <a:pt x="5415928" y="129880"/>
                  <a:pt x="5608671" y="46493"/>
                  <a:pt x="5821568" y="46493"/>
                </a:cubicBezTo>
                <a:cubicBezTo>
                  <a:pt x="6087689" y="46493"/>
                  <a:pt x="6322318" y="176786"/>
                  <a:pt x="6460867" y="374957"/>
                </a:cubicBezTo>
                <a:lnTo>
                  <a:pt x="6526698" y="492157"/>
                </a:lnTo>
                <a:lnTo>
                  <a:pt x="6539061" y="477678"/>
                </a:lnTo>
                <a:cubicBezTo>
                  <a:pt x="6678579" y="342859"/>
                  <a:pt x="6871321" y="259472"/>
                  <a:pt x="7084218" y="259472"/>
                </a:cubicBezTo>
                <a:cubicBezTo>
                  <a:pt x="7456788" y="259472"/>
                  <a:pt x="7767634" y="514845"/>
                  <a:pt x="7839524" y="854330"/>
                </a:cubicBezTo>
                <a:lnTo>
                  <a:pt x="7849078" y="945913"/>
                </a:lnTo>
                <a:lnTo>
                  <a:pt x="7915813" y="892706"/>
                </a:lnTo>
                <a:cubicBezTo>
                  <a:pt x="8038861" y="812376"/>
                  <a:pt x="8187196" y="765471"/>
                  <a:pt x="8346869" y="765471"/>
                </a:cubicBezTo>
                <a:cubicBezTo>
                  <a:pt x="8772663" y="765471"/>
                  <a:pt x="9117838" y="1099020"/>
                  <a:pt x="9117838" y="1510473"/>
                </a:cubicBezTo>
                <a:cubicBezTo>
                  <a:pt x="9117838" y="1921926"/>
                  <a:pt x="8772663" y="2255475"/>
                  <a:pt x="8346869" y="2255475"/>
                </a:cubicBezTo>
                <a:cubicBezTo>
                  <a:pt x="7974299" y="2255475"/>
                  <a:pt x="7663453" y="2000102"/>
                  <a:pt x="7591563" y="1660617"/>
                </a:cubicBezTo>
                <a:lnTo>
                  <a:pt x="7582009" y="1569034"/>
                </a:lnTo>
                <a:lnTo>
                  <a:pt x="7515274" y="1622241"/>
                </a:lnTo>
                <a:cubicBezTo>
                  <a:pt x="7392226" y="1702571"/>
                  <a:pt x="7243891" y="1749476"/>
                  <a:pt x="7084218" y="1749476"/>
                </a:cubicBezTo>
                <a:cubicBezTo>
                  <a:pt x="6818097" y="1749476"/>
                  <a:pt x="6583467" y="1619184"/>
                  <a:pt x="6444918" y="1421012"/>
                </a:cubicBezTo>
                <a:lnTo>
                  <a:pt x="6379087" y="1303812"/>
                </a:lnTo>
                <a:lnTo>
                  <a:pt x="6366725" y="1318291"/>
                </a:lnTo>
                <a:cubicBezTo>
                  <a:pt x="6227207" y="1453110"/>
                  <a:pt x="6034465" y="1536497"/>
                  <a:pt x="5821568" y="1536497"/>
                </a:cubicBezTo>
                <a:cubicBezTo>
                  <a:pt x="5555446" y="1536497"/>
                  <a:pt x="5320817" y="1406205"/>
                  <a:pt x="5182268" y="1208033"/>
                </a:cubicBezTo>
                <a:lnTo>
                  <a:pt x="5172845" y="1191256"/>
                </a:lnTo>
                <a:lnTo>
                  <a:pt x="5104075" y="1271798"/>
                </a:lnTo>
                <a:cubicBezTo>
                  <a:pt x="4964557" y="1406617"/>
                  <a:pt x="4771815" y="1490004"/>
                  <a:pt x="4558918" y="1490004"/>
                </a:cubicBezTo>
                <a:cubicBezTo>
                  <a:pt x="4346021" y="1490004"/>
                  <a:pt x="4153279" y="1406617"/>
                  <a:pt x="4013761" y="1271798"/>
                </a:cubicBezTo>
                <a:lnTo>
                  <a:pt x="3944991" y="1191256"/>
                </a:lnTo>
                <a:lnTo>
                  <a:pt x="3935567" y="1208033"/>
                </a:lnTo>
                <a:cubicBezTo>
                  <a:pt x="3797019" y="1406205"/>
                  <a:pt x="3562389" y="1536497"/>
                  <a:pt x="3296268" y="1536497"/>
                </a:cubicBezTo>
                <a:cubicBezTo>
                  <a:pt x="3083371" y="1536497"/>
                  <a:pt x="2890629" y="1453110"/>
                  <a:pt x="2751111" y="1318291"/>
                </a:cubicBezTo>
                <a:lnTo>
                  <a:pt x="2738749" y="1303813"/>
                </a:lnTo>
                <a:lnTo>
                  <a:pt x="2672918" y="1421012"/>
                </a:lnTo>
                <a:cubicBezTo>
                  <a:pt x="2534369" y="1619184"/>
                  <a:pt x="2299740" y="1749476"/>
                  <a:pt x="2033618" y="1749476"/>
                </a:cubicBezTo>
                <a:cubicBezTo>
                  <a:pt x="1873946" y="1749476"/>
                  <a:pt x="1725611" y="1702571"/>
                  <a:pt x="1602563" y="1622241"/>
                </a:cubicBezTo>
                <a:lnTo>
                  <a:pt x="1535829" y="1569035"/>
                </a:lnTo>
                <a:lnTo>
                  <a:pt x="1526274" y="1660617"/>
                </a:lnTo>
                <a:cubicBezTo>
                  <a:pt x="1454385" y="2000102"/>
                  <a:pt x="1143539" y="2255475"/>
                  <a:pt x="770969" y="2255475"/>
                </a:cubicBezTo>
                <a:cubicBezTo>
                  <a:pt x="345175" y="2255475"/>
                  <a:pt x="0" y="1921926"/>
                  <a:pt x="0" y="1510473"/>
                </a:cubicBezTo>
                <a:cubicBezTo>
                  <a:pt x="0" y="1099020"/>
                  <a:pt x="345175" y="765471"/>
                  <a:pt x="770969" y="765471"/>
                </a:cubicBezTo>
                <a:cubicBezTo>
                  <a:pt x="930642" y="765471"/>
                  <a:pt x="1078977" y="812376"/>
                  <a:pt x="1202025" y="892706"/>
                </a:cubicBezTo>
                <a:lnTo>
                  <a:pt x="1268759" y="945912"/>
                </a:lnTo>
                <a:lnTo>
                  <a:pt x="1278313" y="854330"/>
                </a:lnTo>
                <a:cubicBezTo>
                  <a:pt x="1350203" y="514845"/>
                  <a:pt x="1661049" y="259472"/>
                  <a:pt x="2033618" y="259472"/>
                </a:cubicBezTo>
                <a:cubicBezTo>
                  <a:pt x="2246516" y="259472"/>
                  <a:pt x="2439258" y="342859"/>
                  <a:pt x="2578776" y="477678"/>
                </a:cubicBezTo>
                <a:lnTo>
                  <a:pt x="2591138" y="492156"/>
                </a:lnTo>
                <a:lnTo>
                  <a:pt x="2656969" y="374957"/>
                </a:lnTo>
                <a:cubicBezTo>
                  <a:pt x="2795518" y="176786"/>
                  <a:pt x="3030147" y="46493"/>
                  <a:pt x="3296268" y="46493"/>
                </a:cubicBezTo>
                <a:cubicBezTo>
                  <a:pt x="3509165" y="46493"/>
                  <a:pt x="3701907" y="129880"/>
                  <a:pt x="3841425" y="264699"/>
                </a:cubicBezTo>
                <a:lnTo>
                  <a:pt x="3910195" y="345241"/>
                </a:lnTo>
                <a:lnTo>
                  <a:pt x="3919618" y="328464"/>
                </a:lnTo>
                <a:cubicBezTo>
                  <a:pt x="4058167" y="130293"/>
                  <a:pt x="4292797" y="0"/>
                  <a:pt x="4558918" y="0"/>
                </a:cubicBezTo>
                <a:close/>
              </a:path>
            </a:pathLst>
          </a:custGeom>
          <a:solidFill>
            <a:schemeClr val="bg1"/>
          </a:solidFill>
          <a:ln>
            <a:noFill/>
          </a:ln>
          <a:effectLst>
            <a:outerShdw blurRad="266700" sx="102000" sy="102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ED6C0B"/>
              </a:solidFill>
              <a:effectLst/>
              <a:uLnTx/>
              <a:uFillTx/>
              <a:latin typeface="等线" panose="020F0502020204030204"/>
              <a:ea typeface="等线" panose="02010600030101010101" pitchFamily="2" charset="-122"/>
              <a:cs typeface="+mn-cs"/>
            </a:endParaRPr>
          </a:p>
        </p:txBody>
      </p:sp>
      <p:sp>
        <p:nvSpPr>
          <p:cNvPr id="21" name="任意多边形: 形状 20">
            <a:extLst>
              <a:ext uri="{FF2B5EF4-FFF2-40B4-BE49-F238E27FC236}">
                <a16:creationId xmlns:a16="http://schemas.microsoft.com/office/drawing/2014/main" xmlns="" id="{FBF3470B-7DF6-42B6-B755-38E7F8479AAE}"/>
              </a:ext>
            </a:extLst>
          </p:cNvPr>
          <p:cNvSpPr/>
          <p:nvPr/>
        </p:nvSpPr>
        <p:spPr>
          <a:xfrm>
            <a:off x="1491811" y="1044995"/>
            <a:ext cx="9207617" cy="2282405"/>
          </a:xfrm>
          <a:custGeom>
            <a:avLst/>
            <a:gdLst>
              <a:gd name="connsiteX0" fmla="*/ 4558918 w 9117838"/>
              <a:gd name="connsiteY0" fmla="*/ 0 h 2255475"/>
              <a:gd name="connsiteX1" fmla="*/ 5198217 w 9117838"/>
              <a:gd name="connsiteY1" fmla="*/ 328464 h 2255475"/>
              <a:gd name="connsiteX2" fmla="*/ 5207641 w 9117838"/>
              <a:gd name="connsiteY2" fmla="*/ 345241 h 2255475"/>
              <a:gd name="connsiteX3" fmla="*/ 5276410 w 9117838"/>
              <a:gd name="connsiteY3" fmla="*/ 264699 h 2255475"/>
              <a:gd name="connsiteX4" fmla="*/ 5821568 w 9117838"/>
              <a:gd name="connsiteY4" fmla="*/ 46493 h 2255475"/>
              <a:gd name="connsiteX5" fmla="*/ 6460867 w 9117838"/>
              <a:gd name="connsiteY5" fmla="*/ 374957 h 2255475"/>
              <a:gd name="connsiteX6" fmla="*/ 6526698 w 9117838"/>
              <a:gd name="connsiteY6" fmla="*/ 492157 h 2255475"/>
              <a:gd name="connsiteX7" fmla="*/ 6539061 w 9117838"/>
              <a:gd name="connsiteY7" fmla="*/ 477678 h 2255475"/>
              <a:gd name="connsiteX8" fmla="*/ 7084218 w 9117838"/>
              <a:gd name="connsiteY8" fmla="*/ 259472 h 2255475"/>
              <a:gd name="connsiteX9" fmla="*/ 7839524 w 9117838"/>
              <a:gd name="connsiteY9" fmla="*/ 854330 h 2255475"/>
              <a:gd name="connsiteX10" fmla="*/ 7849078 w 9117838"/>
              <a:gd name="connsiteY10" fmla="*/ 945913 h 2255475"/>
              <a:gd name="connsiteX11" fmla="*/ 7915813 w 9117838"/>
              <a:gd name="connsiteY11" fmla="*/ 892706 h 2255475"/>
              <a:gd name="connsiteX12" fmla="*/ 8346869 w 9117838"/>
              <a:gd name="connsiteY12" fmla="*/ 765471 h 2255475"/>
              <a:gd name="connsiteX13" fmla="*/ 9117838 w 9117838"/>
              <a:gd name="connsiteY13" fmla="*/ 1510473 h 2255475"/>
              <a:gd name="connsiteX14" fmla="*/ 8346869 w 9117838"/>
              <a:gd name="connsiteY14" fmla="*/ 2255475 h 2255475"/>
              <a:gd name="connsiteX15" fmla="*/ 7591563 w 9117838"/>
              <a:gd name="connsiteY15" fmla="*/ 1660617 h 2255475"/>
              <a:gd name="connsiteX16" fmla="*/ 7582009 w 9117838"/>
              <a:gd name="connsiteY16" fmla="*/ 1569034 h 2255475"/>
              <a:gd name="connsiteX17" fmla="*/ 7515274 w 9117838"/>
              <a:gd name="connsiteY17" fmla="*/ 1622241 h 2255475"/>
              <a:gd name="connsiteX18" fmla="*/ 7084218 w 9117838"/>
              <a:gd name="connsiteY18" fmla="*/ 1749476 h 2255475"/>
              <a:gd name="connsiteX19" fmla="*/ 6444918 w 9117838"/>
              <a:gd name="connsiteY19" fmla="*/ 1421012 h 2255475"/>
              <a:gd name="connsiteX20" fmla="*/ 6379087 w 9117838"/>
              <a:gd name="connsiteY20" fmla="*/ 1303812 h 2255475"/>
              <a:gd name="connsiteX21" fmla="*/ 6366725 w 9117838"/>
              <a:gd name="connsiteY21" fmla="*/ 1318291 h 2255475"/>
              <a:gd name="connsiteX22" fmla="*/ 5821568 w 9117838"/>
              <a:gd name="connsiteY22" fmla="*/ 1536497 h 2255475"/>
              <a:gd name="connsiteX23" fmla="*/ 5182268 w 9117838"/>
              <a:gd name="connsiteY23" fmla="*/ 1208033 h 2255475"/>
              <a:gd name="connsiteX24" fmla="*/ 5172845 w 9117838"/>
              <a:gd name="connsiteY24" fmla="*/ 1191256 h 2255475"/>
              <a:gd name="connsiteX25" fmla="*/ 5104075 w 9117838"/>
              <a:gd name="connsiteY25" fmla="*/ 1271798 h 2255475"/>
              <a:gd name="connsiteX26" fmla="*/ 4558918 w 9117838"/>
              <a:gd name="connsiteY26" fmla="*/ 1490004 h 2255475"/>
              <a:gd name="connsiteX27" fmla="*/ 4013761 w 9117838"/>
              <a:gd name="connsiteY27" fmla="*/ 1271798 h 2255475"/>
              <a:gd name="connsiteX28" fmla="*/ 3944991 w 9117838"/>
              <a:gd name="connsiteY28" fmla="*/ 1191256 h 2255475"/>
              <a:gd name="connsiteX29" fmla="*/ 3935567 w 9117838"/>
              <a:gd name="connsiteY29" fmla="*/ 1208033 h 2255475"/>
              <a:gd name="connsiteX30" fmla="*/ 3296268 w 9117838"/>
              <a:gd name="connsiteY30" fmla="*/ 1536497 h 2255475"/>
              <a:gd name="connsiteX31" fmla="*/ 2751111 w 9117838"/>
              <a:gd name="connsiteY31" fmla="*/ 1318291 h 2255475"/>
              <a:gd name="connsiteX32" fmla="*/ 2738749 w 9117838"/>
              <a:gd name="connsiteY32" fmla="*/ 1303813 h 2255475"/>
              <a:gd name="connsiteX33" fmla="*/ 2672918 w 9117838"/>
              <a:gd name="connsiteY33" fmla="*/ 1421012 h 2255475"/>
              <a:gd name="connsiteX34" fmla="*/ 2033618 w 9117838"/>
              <a:gd name="connsiteY34" fmla="*/ 1749476 h 2255475"/>
              <a:gd name="connsiteX35" fmla="*/ 1602563 w 9117838"/>
              <a:gd name="connsiteY35" fmla="*/ 1622241 h 2255475"/>
              <a:gd name="connsiteX36" fmla="*/ 1535829 w 9117838"/>
              <a:gd name="connsiteY36" fmla="*/ 1569035 h 2255475"/>
              <a:gd name="connsiteX37" fmla="*/ 1526274 w 9117838"/>
              <a:gd name="connsiteY37" fmla="*/ 1660617 h 2255475"/>
              <a:gd name="connsiteX38" fmla="*/ 770969 w 9117838"/>
              <a:gd name="connsiteY38" fmla="*/ 2255475 h 2255475"/>
              <a:gd name="connsiteX39" fmla="*/ 0 w 9117838"/>
              <a:gd name="connsiteY39" fmla="*/ 1510473 h 2255475"/>
              <a:gd name="connsiteX40" fmla="*/ 770969 w 9117838"/>
              <a:gd name="connsiteY40" fmla="*/ 765471 h 2255475"/>
              <a:gd name="connsiteX41" fmla="*/ 1202025 w 9117838"/>
              <a:gd name="connsiteY41" fmla="*/ 892706 h 2255475"/>
              <a:gd name="connsiteX42" fmla="*/ 1268759 w 9117838"/>
              <a:gd name="connsiteY42" fmla="*/ 945912 h 2255475"/>
              <a:gd name="connsiteX43" fmla="*/ 1278313 w 9117838"/>
              <a:gd name="connsiteY43" fmla="*/ 854330 h 2255475"/>
              <a:gd name="connsiteX44" fmla="*/ 2033618 w 9117838"/>
              <a:gd name="connsiteY44" fmla="*/ 259472 h 2255475"/>
              <a:gd name="connsiteX45" fmla="*/ 2578776 w 9117838"/>
              <a:gd name="connsiteY45" fmla="*/ 477678 h 2255475"/>
              <a:gd name="connsiteX46" fmla="*/ 2591138 w 9117838"/>
              <a:gd name="connsiteY46" fmla="*/ 492156 h 2255475"/>
              <a:gd name="connsiteX47" fmla="*/ 2656969 w 9117838"/>
              <a:gd name="connsiteY47" fmla="*/ 374957 h 2255475"/>
              <a:gd name="connsiteX48" fmla="*/ 3296268 w 9117838"/>
              <a:gd name="connsiteY48" fmla="*/ 46493 h 2255475"/>
              <a:gd name="connsiteX49" fmla="*/ 3841425 w 9117838"/>
              <a:gd name="connsiteY49" fmla="*/ 264699 h 2255475"/>
              <a:gd name="connsiteX50" fmla="*/ 3910195 w 9117838"/>
              <a:gd name="connsiteY50" fmla="*/ 345241 h 2255475"/>
              <a:gd name="connsiteX51" fmla="*/ 3919618 w 9117838"/>
              <a:gd name="connsiteY51" fmla="*/ 328464 h 2255475"/>
              <a:gd name="connsiteX52" fmla="*/ 4558918 w 9117838"/>
              <a:gd name="connsiteY52" fmla="*/ 0 h 225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117838" h="2255475">
                <a:moveTo>
                  <a:pt x="4558918" y="0"/>
                </a:moveTo>
                <a:cubicBezTo>
                  <a:pt x="4825039" y="0"/>
                  <a:pt x="5059668" y="130293"/>
                  <a:pt x="5198217" y="328464"/>
                </a:cubicBezTo>
                <a:lnTo>
                  <a:pt x="5207641" y="345241"/>
                </a:lnTo>
                <a:lnTo>
                  <a:pt x="5276410" y="264699"/>
                </a:lnTo>
                <a:cubicBezTo>
                  <a:pt x="5415928" y="129880"/>
                  <a:pt x="5608671" y="46493"/>
                  <a:pt x="5821568" y="46493"/>
                </a:cubicBezTo>
                <a:cubicBezTo>
                  <a:pt x="6087689" y="46493"/>
                  <a:pt x="6322318" y="176786"/>
                  <a:pt x="6460867" y="374957"/>
                </a:cubicBezTo>
                <a:lnTo>
                  <a:pt x="6526698" y="492157"/>
                </a:lnTo>
                <a:lnTo>
                  <a:pt x="6539061" y="477678"/>
                </a:lnTo>
                <a:cubicBezTo>
                  <a:pt x="6678579" y="342859"/>
                  <a:pt x="6871321" y="259472"/>
                  <a:pt x="7084218" y="259472"/>
                </a:cubicBezTo>
                <a:cubicBezTo>
                  <a:pt x="7456788" y="259472"/>
                  <a:pt x="7767634" y="514845"/>
                  <a:pt x="7839524" y="854330"/>
                </a:cubicBezTo>
                <a:lnTo>
                  <a:pt x="7849078" y="945913"/>
                </a:lnTo>
                <a:lnTo>
                  <a:pt x="7915813" y="892706"/>
                </a:lnTo>
                <a:cubicBezTo>
                  <a:pt x="8038861" y="812376"/>
                  <a:pt x="8187196" y="765471"/>
                  <a:pt x="8346869" y="765471"/>
                </a:cubicBezTo>
                <a:cubicBezTo>
                  <a:pt x="8772663" y="765471"/>
                  <a:pt x="9117838" y="1099020"/>
                  <a:pt x="9117838" y="1510473"/>
                </a:cubicBezTo>
                <a:cubicBezTo>
                  <a:pt x="9117838" y="1921926"/>
                  <a:pt x="8772663" y="2255475"/>
                  <a:pt x="8346869" y="2255475"/>
                </a:cubicBezTo>
                <a:cubicBezTo>
                  <a:pt x="7974299" y="2255475"/>
                  <a:pt x="7663453" y="2000102"/>
                  <a:pt x="7591563" y="1660617"/>
                </a:cubicBezTo>
                <a:lnTo>
                  <a:pt x="7582009" y="1569034"/>
                </a:lnTo>
                <a:lnTo>
                  <a:pt x="7515274" y="1622241"/>
                </a:lnTo>
                <a:cubicBezTo>
                  <a:pt x="7392226" y="1702571"/>
                  <a:pt x="7243891" y="1749476"/>
                  <a:pt x="7084218" y="1749476"/>
                </a:cubicBezTo>
                <a:cubicBezTo>
                  <a:pt x="6818097" y="1749476"/>
                  <a:pt x="6583467" y="1619184"/>
                  <a:pt x="6444918" y="1421012"/>
                </a:cubicBezTo>
                <a:lnTo>
                  <a:pt x="6379087" y="1303812"/>
                </a:lnTo>
                <a:lnTo>
                  <a:pt x="6366725" y="1318291"/>
                </a:lnTo>
                <a:cubicBezTo>
                  <a:pt x="6227207" y="1453110"/>
                  <a:pt x="6034465" y="1536497"/>
                  <a:pt x="5821568" y="1536497"/>
                </a:cubicBezTo>
                <a:cubicBezTo>
                  <a:pt x="5555446" y="1536497"/>
                  <a:pt x="5320817" y="1406205"/>
                  <a:pt x="5182268" y="1208033"/>
                </a:cubicBezTo>
                <a:lnTo>
                  <a:pt x="5172845" y="1191256"/>
                </a:lnTo>
                <a:lnTo>
                  <a:pt x="5104075" y="1271798"/>
                </a:lnTo>
                <a:cubicBezTo>
                  <a:pt x="4964557" y="1406617"/>
                  <a:pt x="4771815" y="1490004"/>
                  <a:pt x="4558918" y="1490004"/>
                </a:cubicBezTo>
                <a:cubicBezTo>
                  <a:pt x="4346021" y="1490004"/>
                  <a:pt x="4153279" y="1406617"/>
                  <a:pt x="4013761" y="1271798"/>
                </a:cubicBezTo>
                <a:lnTo>
                  <a:pt x="3944991" y="1191256"/>
                </a:lnTo>
                <a:lnTo>
                  <a:pt x="3935567" y="1208033"/>
                </a:lnTo>
                <a:cubicBezTo>
                  <a:pt x="3797019" y="1406205"/>
                  <a:pt x="3562389" y="1536497"/>
                  <a:pt x="3296268" y="1536497"/>
                </a:cubicBezTo>
                <a:cubicBezTo>
                  <a:pt x="3083371" y="1536497"/>
                  <a:pt x="2890629" y="1453110"/>
                  <a:pt x="2751111" y="1318291"/>
                </a:cubicBezTo>
                <a:lnTo>
                  <a:pt x="2738749" y="1303813"/>
                </a:lnTo>
                <a:lnTo>
                  <a:pt x="2672918" y="1421012"/>
                </a:lnTo>
                <a:cubicBezTo>
                  <a:pt x="2534369" y="1619184"/>
                  <a:pt x="2299740" y="1749476"/>
                  <a:pt x="2033618" y="1749476"/>
                </a:cubicBezTo>
                <a:cubicBezTo>
                  <a:pt x="1873946" y="1749476"/>
                  <a:pt x="1725611" y="1702571"/>
                  <a:pt x="1602563" y="1622241"/>
                </a:cubicBezTo>
                <a:lnTo>
                  <a:pt x="1535829" y="1569035"/>
                </a:lnTo>
                <a:lnTo>
                  <a:pt x="1526274" y="1660617"/>
                </a:lnTo>
                <a:cubicBezTo>
                  <a:pt x="1454385" y="2000102"/>
                  <a:pt x="1143539" y="2255475"/>
                  <a:pt x="770969" y="2255475"/>
                </a:cubicBezTo>
                <a:cubicBezTo>
                  <a:pt x="345175" y="2255475"/>
                  <a:pt x="0" y="1921926"/>
                  <a:pt x="0" y="1510473"/>
                </a:cubicBezTo>
                <a:cubicBezTo>
                  <a:pt x="0" y="1099020"/>
                  <a:pt x="345175" y="765471"/>
                  <a:pt x="770969" y="765471"/>
                </a:cubicBezTo>
                <a:cubicBezTo>
                  <a:pt x="930642" y="765471"/>
                  <a:pt x="1078977" y="812376"/>
                  <a:pt x="1202025" y="892706"/>
                </a:cubicBezTo>
                <a:lnTo>
                  <a:pt x="1268759" y="945912"/>
                </a:lnTo>
                <a:lnTo>
                  <a:pt x="1278313" y="854330"/>
                </a:lnTo>
                <a:cubicBezTo>
                  <a:pt x="1350203" y="514845"/>
                  <a:pt x="1661049" y="259472"/>
                  <a:pt x="2033618" y="259472"/>
                </a:cubicBezTo>
                <a:cubicBezTo>
                  <a:pt x="2246516" y="259472"/>
                  <a:pt x="2439258" y="342859"/>
                  <a:pt x="2578776" y="477678"/>
                </a:cubicBezTo>
                <a:lnTo>
                  <a:pt x="2591138" y="492156"/>
                </a:lnTo>
                <a:lnTo>
                  <a:pt x="2656969" y="374957"/>
                </a:lnTo>
                <a:cubicBezTo>
                  <a:pt x="2795518" y="176786"/>
                  <a:pt x="3030147" y="46493"/>
                  <a:pt x="3296268" y="46493"/>
                </a:cubicBezTo>
                <a:cubicBezTo>
                  <a:pt x="3509165" y="46493"/>
                  <a:pt x="3701907" y="129880"/>
                  <a:pt x="3841425" y="264699"/>
                </a:cubicBezTo>
                <a:lnTo>
                  <a:pt x="3910195" y="345241"/>
                </a:lnTo>
                <a:lnTo>
                  <a:pt x="3919618" y="328464"/>
                </a:lnTo>
                <a:cubicBezTo>
                  <a:pt x="4058167" y="130293"/>
                  <a:pt x="4292797" y="0"/>
                  <a:pt x="4558918" y="0"/>
                </a:cubicBezTo>
                <a:close/>
              </a:path>
            </a:pathLst>
          </a:custGeom>
          <a:solidFill>
            <a:schemeClr val="bg1"/>
          </a:solidFill>
          <a:ln>
            <a:noFill/>
          </a:ln>
          <a:effectLst>
            <a:outerShdw blurRad="266700" sx="102000" sy="102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ED6C0B"/>
              </a:solidFill>
              <a:effectLst/>
              <a:uLnTx/>
              <a:uFillTx/>
              <a:latin typeface="等线" panose="020F0502020204030204"/>
              <a:ea typeface="等线" panose="02010600030101010101" pitchFamily="2" charset="-122"/>
              <a:cs typeface="+mn-cs"/>
            </a:endParaRPr>
          </a:p>
        </p:txBody>
      </p:sp>
      <p:pic>
        <p:nvPicPr>
          <p:cNvPr id="4" name="Picture 3">
            <a:extLst>
              <a:ext uri="{FF2B5EF4-FFF2-40B4-BE49-F238E27FC236}">
                <a16:creationId xmlns:a16="http://schemas.microsoft.com/office/drawing/2014/main" xmlns="" id="{7DECAD90-1133-4AB0-ACC8-150E0481D749}"/>
              </a:ext>
            </a:extLst>
          </p:cNvPr>
          <p:cNvPicPr>
            <a:picLocks noChangeAspect="1"/>
          </p:cNvPicPr>
          <p:nvPr/>
        </p:nvPicPr>
        <p:blipFill>
          <a:blip r:embed="rId11"/>
          <a:stretch>
            <a:fillRect/>
          </a:stretch>
        </p:blipFill>
        <p:spPr>
          <a:xfrm>
            <a:off x="944890" y="1328300"/>
            <a:ext cx="10301458" cy="5981302"/>
          </a:xfrm>
          <a:prstGeom prst="rect">
            <a:avLst/>
          </a:prstGeom>
        </p:spPr>
      </p:pic>
    </p:spTree>
    <p:extLst>
      <p:ext uri="{BB962C8B-B14F-4D97-AF65-F5344CB8AC3E}">
        <p14:creationId xmlns:p14="http://schemas.microsoft.com/office/powerpoint/2010/main" val="4250345563"/>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500"/>
                                        <p:tgtEl>
                                          <p:spTgt spid="38"/>
                                        </p:tgtEl>
                                      </p:cBhvr>
                                    </p:animEffect>
                                  </p:childTnLst>
                                </p:cTn>
                              </p:par>
                              <p:par>
                                <p:cTn id="11" presetID="10" presetClass="entr" presetSubtype="0" fill="hold" nodeType="with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fade">
                                      <p:cBhvr>
                                        <p:cTn id="13" dur="500"/>
                                        <p:tgtEl>
                                          <p:spTgt spid="46"/>
                                        </p:tgtEl>
                                      </p:cBhvr>
                                    </p:animEffect>
                                  </p:childTnLst>
                                </p:cTn>
                              </p:par>
                              <p:par>
                                <p:cTn id="14" presetID="10" presetClass="entr" presetSubtype="0" fill="hold" nodeType="withEffect">
                                  <p:stCondLst>
                                    <p:cond delay="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500"/>
                                        <p:tgtEl>
                                          <p:spTgt spid="45"/>
                                        </p:tgtEl>
                                      </p:cBhvr>
                                    </p:animEffect>
                                  </p:childTnLst>
                                </p:cTn>
                              </p:par>
                            </p:childTnLst>
                          </p:cTn>
                        </p:par>
                        <p:par>
                          <p:cTn id="17" fill="hold">
                            <p:stCondLst>
                              <p:cond delay="500"/>
                            </p:stCondLst>
                            <p:childTnLst>
                              <p:par>
                                <p:cTn id="18" presetID="23" presetClass="entr" presetSubtype="288" fill="hold" grpId="0" nodeType="afterEffect">
                                  <p:stCondLst>
                                    <p:cond delay="0"/>
                                  </p:stCondLst>
                                  <p:childTnLst>
                                    <p:set>
                                      <p:cBhvr>
                                        <p:cTn id="19" dur="1" fill="hold">
                                          <p:stCondLst>
                                            <p:cond delay="0"/>
                                          </p:stCondLst>
                                        </p:cTn>
                                        <p:tgtEl>
                                          <p:spTgt spid="48"/>
                                        </p:tgtEl>
                                        <p:attrNameLst>
                                          <p:attrName>style.visibility</p:attrName>
                                        </p:attrNameLst>
                                      </p:cBhvr>
                                      <p:to>
                                        <p:strVal val="visible"/>
                                      </p:to>
                                    </p:set>
                                    <p:anim calcmode="lin" valueType="num">
                                      <p:cBhvr>
                                        <p:cTn id="20" dur="500" fill="hold"/>
                                        <p:tgtEl>
                                          <p:spTgt spid="48"/>
                                        </p:tgtEl>
                                        <p:attrNameLst>
                                          <p:attrName>ppt_w</p:attrName>
                                        </p:attrNameLst>
                                      </p:cBhvr>
                                      <p:tavLst>
                                        <p:tav tm="0">
                                          <p:val>
                                            <p:strVal val="4/3*#ppt_w"/>
                                          </p:val>
                                        </p:tav>
                                        <p:tav tm="100000">
                                          <p:val>
                                            <p:strVal val="#ppt_w"/>
                                          </p:val>
                                        </p:tav>
                                      </p:tavLst>
                                    </p:anim>
                                    <p:anim calcmode="lin" valueType="num">
                                      <p:cBhvr>
                                        <p:cTn id="21" dur="500" fill="hold"/>
                                        <p:tgtEl>
                                          <p:spTgt spid="48"/>
                                        </p:tgtEl>
                                        <p:attrNameLst>
                                          <p:attrName>ppt_h</p:attrName>
                                        </p:attrNameLst>
                                      </p:cBhvr>
                                      <p:tavLst>
                                        <p:tav tm="0">
                                          <p:val>
                                            <p:strVal val="4/3*#ppt_h"/>
                                          </p:val>
                                        </p:tav>
                                        <p:tav tm="100000">
                                          <p:val>
                                            <p:strVal val="#ppt_h"/>
                                          </p:val>
                                        </p:tav>
                                      </p:tavLst>
                                    </p:anim>
                                  </p:childTnLst>
                                </p:cTn>
                              </p:par>
                              <p:par>
                                <p:cTn id="22" presetID="23" presetClass="entr" presetSubtype="288"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 calcmode="lin" valueType="num">
                                      <p:cBhvr>
                                        <p:cTn id="24" dur="500" fill="hold"/>
                                        <p:tgtEl>
                                          <p:spTgt spid="21"/>
                                        </p:tgtEl>
                                        <p:attrNameLst>
                                          <p:attrName>ppt_w</p:attrName>
                                        </p:attrNameLst>
                                      </p:cBhvr>
                                      <p:tavLst>
                                        <p:tav tm="0">
                                          <p:val>
                                            <p:strVal val="4/3*#ppt_w"/>
                                          </p:val>
                                        </p:tav>
                                        <p:tav tm="100000">
                                          <p:val>
                                            <p:strVal val="#ppt_w"/>
                                          </p:val>
                                        </p:tav>
                                      </p:tavLst>
                                    </p:anim>
                                    <p:anim calcmode="lin" valueType="num">
                                      <p:cBhvr>
                                        <p:cTn id="25" dur="500" fill="hold"/>
                                        <p:tgtEl>
                                          <p:spTgt spid="21"/>
                                        </p:tgtEl>
                                        <p:attrNameLst>
                                          <p:attrName>ppt_h</p:attrName>
                                        </p:attrNameLst>
                                      </p:cBhvr>
                                      <p:tavLst>
                                        <p:tav tm="0">
                                          <p:val>
                                            <p:strVal val="4/3*#ppt_h"/>
                                          </p:val>
                                        </p:tav>
                                        <p:tav tm="100000">
                                          <p:val>
                                            <p:strVal val="#ppt_h"/>
                                          </p:val>
                                        </p:tav>
                                      </p:tavLst>
                                    </p:anim>
                                  </p:childTnLst>
                                </p:cTn>
                              </p:par>
                              <p:par>
                                <p:cTn id="26" presetID="22" presetClass="entr" presetSubtype="8" fill="hold" nodeType="with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childTnLst>
                          </p:cTn>
                        </p:par>
                        <p:par>
                          <p:cTn id="29" fill="hold">
                            <p:stCondLst>
                              <p:cond delay="1000"/>
                            </p:stCondLst>
                            <p:childTnLst>
                              <p:par>
                                <p:cTn id="30" presetID="6" presetClass="emph" presetSubtype="0" fill="hold" grpId="1" nodeType="afterEffect">
                                  <p:stCondLst>
                                    <p:cond delay="0"/>
                                  </p:stCondLst>
                                  <p:childTnLst>
                                    <p:animScale>
                                      <p:cBhvr>
                                        <p:cTn id="31" dur="500" fill="hold"/>
                                        <p:tgtEl>
                                          <p:spTgt spid="21"/>
                                        </p:tgtEl>
                                      </p:cBhvr>
                                      <p:by x="2000000" y="2000000"/>
                                    </p:animScale>
                                  </p:childTnLst>
                                </p:cTn>
                              </p:par>
                              <p:par>
                                <p:cTn id="32" presetID="10" presetClass="exit" presetSubtype="0" fill="hold" grpId="2" nodeType="withEffect">
                                  <p:stCondLst>
                                    <p:cond delay="0"/>
                                  </p:stCondLst>
                                  <p:childTnLst>
                                    <p:animEffect transition="out" filter="fade">
                                      <p:cBhvr>
                                        <p:cTn id="33" dur="500"/>
                                        <p:tgtEl>
                                          <p:spTgt spid="21"/>
                                        </p:tgtEl>
                                      </p:cBhvr>
                                    </p:animEffect>
                                    <p:set>
                                      <p:cBhvr>
                                        <p:cTn id="34" dur="1" fill="hold">
                                          <p:stCondLst>
                                            <p:cond delay="49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21" grpId="0" animBg="1"/>
      <p:bldP spid="21" grpId="1" animBg="1"/>
      <p:bldP spid="21" grpId="2"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xmlns="" id="{808A270F-C40F-026F-DC37-557E0B60E371}"/>
              </a:ext>
            </a:extLst>
          </p:cNvPr>
          <p:cNvSpPr txBox="1"/>
          <p:nvPr/>
        </p:nvSpPr>
        <p:spPr>
          <a:xfrm>
            <a:off x="417449" y="2525906"/>
            <a:ext cx="10328221" cy="646331"/>
          </a:xfrm>
          <a:prstGeom prst="rect">
            <a:avLst/>
          </a:prstGeom>
          <a:noFill/>
        </p:spPr>
        <p:txBody>
          <a:bodyPr wrap="square" rtlCol="0">
            <a:spAutoFit/>
          </a:bodyPr>
          <a:lstStyle/>
          <a:p>
            <a:pPr algn="just">
              <a:buClr>
                <a:srgbClr val="000000"/>
              </a:buClr>
              <a:buFont typeface="Arial"/>
              <a:buNone/>
            </a:pPr>
            <a:r>
              <a:rPr lang="en-US" sz="3600" b="1" kern="0">
                <a:solidFill>
                  <a:srgbClr val="000000"/>
                </a:solidFill>
                <a:cs typeface="Arial"/>
                <a:sym typeface="Arial"/>
              </a:rPr>
              <a:t>1</a:t>
            </a:r>
            <a:r>
              <a:rPr lang="en-US" sz="3600" kern="0">
                <a:solidFill>
                  <a:srgbClr val="000000"/>
                </a:solidFill>
                <a:cs typeface="Arial"/>
                <a:sym typeface="Arial"/>
              </a:rPr>
              <a:t>. Đoán nội dung từng tranh.</a:t>
            </a:r>
          </a:p>
        </p:txBody>
      </p:sp>
      <p:sp>
        <p:nvSpPr>
          <p:cNvPr id="5" name="TextBox 4">
            <a:extLst>
              <a:ext uri="{FF2B5EF4-FFF2-40B4-BE49-F238E27FC236}">
                <a16:creationId xmlns:a16="http://schemas.microsoft.com/office/drawing/2014/main" xmlns="" id="{4EB78983-5C9A-1888-AA14-F1B7D56F1C1D}"/>
              </a:ext>
            </a:extLst>
          </p:cNvPr>
          <p:cNvSpPr txBox="1"/>
          <p:nvPr/>
        </p:nvSpPr>
        <p:spPr>
          <a:xfrm>
            <a:off x="1820869" y="841047"/>
            <a:ext cx="8204485" cy="1446550"/>
          </a:xfrm>
          <a:prstGeom prst="rect">
            <a:avLst/>
          </a:prstGeom>
          <a:noFill/>
        </p:spPr>
        <p:txBody>
          <a:bodyPr wrap="square" rtlCol="0">
            <a:spAutoFit/>
          </a:bodyPr>
          <a:lstStyle/>
          <a:p>
            <a:pPr algn="ctr">
              <a:buClr>
                <a:srgbClr val="000000"/>
              </a:buClr>
              <a:buFont typeface="Arial"/>
              <a:buNone/>
            </a:pPr>
            <a:r>
              <a:rPr lang="en-US" sz="4400" b="1" kern="0">
                <a:solidFill>
                  <a:srgbClr val="002060"/>
                </a:solidFill>
                <a:cs typeface="Arial"/>
                <a:sym typeface="Arial"/>
              </a:rPr>
              <a:t>NÓI VÀ NGHE</a:t>
            </a:r>
          </a:p>
          <a:p>
            <a:pPr algn="ctr">
              <a:buClr>
                <a:srgbClr val="000000"/>
              </a:buClr>
              <a:buFont typeface="Arial"/>
              <a:buNone/>
            </a:pPr>
            <a:r>
              <a:rPr lang="en-US" sz="4400" b="1" kern="0">
                <a:solidFill>
                  <a:srgbClr val="0070C0"/>
                </a:solidFill>
                <a:cs typeface="Arial"/>
                <a:sym typeface="Arial"/>
              </a:rPr>
              <a:t>Sự tích loài hoa của mùa hạ</a:t>
            </a:r>
          </a:p>
        </p:txBody>
      </p:sp>
    </p:spTree>
    <p:extLst>
      <p:ext uri="{BB962C8B-B14F-4D97-AF65-F5344CB8AC3E}">
        <p14:creationId xmlns:p14="http://schemas.microsoft.com/office/powerpoint/2010/main" val="134049045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xmlns="" id="{4EB78983-5C9A-1888-AA14-F1B7D56F1C1D}"/>
              </a:ext>
            </a:extLst>
          </p:cNvPr>
          <p:cNvSpPr txBox="1"/>
          <p:nvPr/>
        </p:nvSpPr>
        <p:spPr>
          <a:xfrm>
            <a:off x="277253" y="167278"/>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xmlns="" id="{5550A877-1D45-AFF0-A43B-6E9711B92A3B}"/>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tretch>
            <a:fillRect/>
          </a:stretch>
        </p:blipFill>
        <p:spPr>
          <a:xfrm>
            <a:off x="2397838" y="1513215"/>
            <a:ext cx="5349538" cy="5284956"/>
          </a:xfrm>
          <a:prstGeom prst="rect">
            <a:avLst/>
          </a:prstGeom>
        </p:spPr>
      </p:pic>
    </p:spTree>
    <p:extLst>
      <p:ext uri="{BB962C8B-B14F-4D97-AF65-F5344CB8AC3E}">
        <p14:creationId xmlns:p14="http://schemas.microsoft.com/office/powerpoint/2010/main" val="314106729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xmlns="" id="{4EB78983-5C9A-1888-AA14-F1B7D56F1C1D}"/>
              </a:ext>
            </a:extLst>
          </p:cNvPr>
          <p:cNvSpPr txBox="1"/>
          <p:nvPr/>
        </p:nvSpPr>
        <p:spPr>
          <a:xfrm>
            <a:off x="-107759" y="310125"/>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xmlns="" id="{5550A877-1D45-AFF0-A43B-6E9711B92A3B}"/>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rcRect r="50680" b="56389"/>
          <a:stretch/>
        </p:blipFill>
        <p:spPr>
          <a:xfrm>
            <a:off x="416176" y="1859618"/>
            <a:ext cx="4750301" cy="4149648"/>
          </a:xfrm>
          <a:prstGeom prst="rect">
            <a:avLst/>
          </a:prstGeom>
        </p:spPr>
      </p:pic>
      <p:sp>
        <p:nvSpPr>
          <p:cNvPr id="6" name="TextBox 5">
            <a:extLst>
              <a:ext uri="{FF2B5EF4-FFF2-40B4-BE49-F238E27FC236}">
                <a16:creationId xmlns:a16="http://schemas.microsoft.com/office/drawing/2014/main" xmlns="" id="{3F9DC4A8-37A2-7830-5452-36C790AF8583}"/>
              </a:ext>
            </a:extLst>
          </p:cNvPr>
          <p:cNvSpPr txBox="1"/>
          <p:nvPr/>
        </p:nvSpPr>
        <p:spPr>
          <a:xfrm>
            <a:off x="5471277" y="1733841"/>
            <a:ext cx="6537759" cy="4401205"/>
          </a:xfrm>
          <a:prstGeom prst="rect">
            <a:avLst/>
          </a:prstGeom>
          <a:noFill/>
        </p:spPr>
        <p:txBody>
          <a:bodyPr wrap="square" rtlCol="0">
            <a:spAutoFit/>
          </a:bodyPr>
          <a:lstStyle/>
          <a:p>
            <a:pPr algn="just">
              <a:buClr>
                <a:srgbClr val="000000"/>
              </a:buClr>
              <a:buFont typeface="Arial"/>
              <a:buNone/>
            </a:pPr>
            <a:r>
              <a:rPr lang="en-US" sz="4000" kern="0">
                <a:solidFill>
                  <a:srgbClr val="0070C0"/>
                </a:solidFill>
                <a:cs typeface="Arial"/>
                <a:sym typeface="Arial"/>
              </a:rPr>
              <a:t>	Cảnh vườn cây có nhiều cây đã nở hoa rực rỡ: hướng dương, thạch thảo,… Ở góc vườn có một câu xương rồng đầy gai và không có hoa. Chắc nó rất buồn.</a:t>
            </a:r>
          </a:p>
        </p:txBody>
      </p:sp>
    </p:spTree>
    <p:extLst>
      <p:ext uri="{BB962C8B-B14F-4D97-AF65-F5344CB8AC3E}">
        <p14:creationId xmlns:p14="http://schemas.microsoft.com/office/powerpoint/2010/main" val="3731120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xmlns="" id="{4EB78983-5C9A-1888-AA14-F1B7D56F1C1D}"/>
              </a:ext>
            </a:extLst>
          </p:cNvPr>
          <p:cNvSpPr txBox="1"/>
          <p:nvPr/>
        </p:nvSpPr>
        <p:spPr>
          <a:xfrm>
            <a:off x="-107759" y="310125"/>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xmlns="" id="{5550A877-1D45-AFF0-A43B-6E9711B92A3B}"/>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rcRect l="50633" t="728" r="47" b="55661"/>
          <a:stretch/>
        </p:blipFill>
        <p:spPr>
          <a:xfrm>
            <a:off x="416176" y="1905187"/>
            <a:ext cx="4750301" cy="4149648"/>
          </a:xfrm>
          <a:prstGeom prst="rect">
            <a:avLst/>
          </a:prstGeom>
        </p:spPr>
      </p:pic>
      <p:sp>
        <p:nvSpPr>
          <p:cNvPr id="6" name="TextBox 5">
            <a:extLst>
              <a:ext uri="{FF2B5EF4-FFF2-40B4-BE49-F238E27FC236}">
                <a16:creationId xmlns:a16="http://schemas.microsoft.com/office/drawing/2014/main" xmlns="" id="{3F9DC4A8-37A2-7830-5452-36C790AF8583}"/>
              </a:ext>
            </a:extLst>
          </p:cNvPr>
          <p:cNvSpPr txBox="1"/>
          <p:nvPr/>
        </p:nvSpPr>
        <p:spPr>
          <a:xfrm>
            <a:off x="5471277" y="1653631"/>
            <a:ext cx="6537759" cy="4401205"/>
          </a:xfrm>
          <a:prstGeom prst="rect">
            <a:avLst/>
          </a:prstGeom>
          <a:noFill/>
        </p:spPr>
        <p:txBody>
          <a:bodyPr wrap="square" rtlCol="0">
            <a:spAutoFit/>
          </a:bodyPr>
          <a:lstStyle/>
          <a:p>
            <a:pPr algn="just">
              <a:buClr>
                <a:srgbClr val="000000"/>
              </a:buClr>
              <a:buFont typeface="Arial"/>
              <a:buNone/>
            </a:pPr>
            <a:r>
              <a:rPr lang="en-US" sz="4000" kern="0">
                <a:solidFill>
                  <a:srgbClr val="0070C0"/>
                </a:solidFill>
                <a:cs typeface="Arial"/>
                <a:sym typeface="Arial"/>
              </a:rPr>
              <a:t>	Cảnh mùa hè nóng như đổ lửa, các cây hoa trong vườn héo rũ, riêng cây xương rồng thân mập mạp, vẫn xanh tốt. Cây xương rồng đang như ái ngại, lo lắng cho các loài hoa.</a:t>
            </a:r>
          </a:p>
        </p:txBody>
      </p:sp>
    </p:spTree>
    <p:extLst>
      <p:ext uri="{BB962C8B-B14F-4D97-AF65-F5344CB8AC3E}">
        <p14:creationId xmlns:p14="http://schemas.microsoft.com/office/powerpoint/2010/main" val="2916773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5" name="TextBox 4"/>
          <p:cNvSpPr txBox="1"/>
          <p:nvPr/>
        </p:nvSpPr>
        <p:spPr>
          <a:xfrm>
            <a:off x="293914" y="250371"/>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7" name="TextBox 6"/>
          <p:cNvSpPr txBox="1"/>
          <p:nvPr/>
        </p:nvSpPr>
        <p:spPr>
          <a:xfrm>
            <a:off x="11507197" y="6488668"/>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8" name="TextBox 7"/>
          <p:cNvSpPr txBox="1"/>
          <p:nvPr/>
        </p:nvSpPr>
        <p:spPr>
          <a:xfrm>
            <a:off x="11507196" y="435037"/>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11" name="TextBox 10"/>
          <p:cNvSpPr txBox="1"/>
          <p:nvPr/>
        </p:nvSpPr>
        <p:spPr>
          <a:xfrm>
            <a:off x="7086600" y="25037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sp>
        <p:nvSpPr>
          <p:cNvPr id="16" name="TextBox 15"/>
          <p:cNvSpPr txBox="1"/>
          <p:nvPr/>
        </p:nvSpPr>
        <p:spPr>
          <a:xfrm>
            <a:off x="121920" y="477665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pic>
        <p:nvPicPr>
          <p:cNvPr id="3077" name="Picture 5"/>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0" b="100000" l="0" r="100000">
                        <a14:foregroundMark x1="3125" y1="55370" x2="13646" y2="5093"/>
                        <a14:foregroundMark x1="365" y1="37315" x2="2240" y2="0"/>
                        <a14:foregroundMark x1="2500" y1="1296" x2="34271" y2="0"/>
                        <a14:foregroundMark x1="12865" y1="4907" x2="29010" y2="24444"/>
                        <a14:foregroundMark x1="19896" y1="1111" x2="35260" y2="9815"/>
                        <a14:foregroundMark x1="12396" y1="16481" x2="28646" y2="35093"/>
                        <a14:foregroundMark x1="19740" y1="9352" x2="31615" y2="13148"/>
                        <a14:foregroundMark x1="32865" y1="7315" x2="38750" y2="185"/>
                        <a14:foregroundMark x1="8229" y1="42037" x2="20000" y2="53796"/>
                        <a14:foregroundMark x1="23021" y1="25370" x2="18385" y2="52407"/>
                        <a14:foregroundMark x1="990" y1="47593" x2="4271" y2="58241"/>
                        <a14:foregroundMark x1="27604" y1="32407" x2="26771" y2="54444"/>
                        <a14:foregroundMark x1="2135" y1="83333" x2="4271" y2="96481"/>
                        <a14:foregroundMark x1="729" y1="80185" x2="1510" y2="98889"/>
                        <a14:foregroundMark x1="98854" y1="83981" x2="99375" y2="97778"/>
                        <a14:foregroundMark x1="80104" y1="2407" x2="96615" y2="7130"/>
                        <a14:foregroundMark x1="74375" y1="4444" x2="97604" y2="30463"/>
                        <a14:foregroundMark x1="71146" y1="4630" x2="84271" y2="36852"/>
                        <a14:foregroundMark x1="81771" y1="10648" x2="78646" y2="53981"/>
                        <a14:foregroundMark x1="74375" y1="6481" x2="79271" y2="18889"/>
                        <a14:foregroundMark x1="86510" y1="9815" x2="98021" y2="19815"/>
                        <a14:foregroundMark x1="97760" y1="2222" x2="99896" y2="5093"/>
                        <a14:foregroundMark x1="96510" y1="13519" x2="99271" y2="11759"/>
                        <a14:foregroundMark x1="91146" y1="22685" x2="86875" y2="55556"/>
                        <a14:foregroundMark x1="88854" y1="46481" x2="99375" y2="53981"/>
                        <a14:foregroundMark x1="89896" y1="31111" x2="96510" y2="49074"/>
                        <a14:foregroundMark x1="91250" y1="24907" x2="99375" y2="42037"/>
                        <a14:foregroundMark x1="16250" y1="8704" x2="15625" y2="21759"/>
                        <a14:foregroundMark x1="38646" y1="45370" x2="60000" y2="51296"/>
                        <a14:foregroundMark x1="41250" y1="43148" x2="54010" y2="43981"/>
                        <a14:foregroundMark x1="42865" y1="48889" x2="46875" y2="52870"/>
                        <a14:foregroundMark x1="44010" y1="46204" x2="48750" y2="48889"/>
                        <a14:foregroundMark x1="41979" y1="44259" x2="47396" y2="47130"/>
                        <a14:foregroundMark x1="49375" y1="46019" x2="58021" y2="45741"/>
                        <a14:foregroundMark x1="44115" y1="44259" x2="50000" y2="50185"/>
                        <a14:backgroundMark x1="41354" y1="43519" x2="50885" y2="49074"/>
                        <a14:backgroundMark x1="51615" y1="42407" x2="55000" y2="50463"/>
                        <a14:backgroundMark x1="44896" y1="52870" x2="46146" y2="44444"/>
                      </a14:backgroundRemoval>
                    </a14:imgEffect>
                  </a14:imgLayer>
                </a14:imgProps>
              </a:ex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 name="Content Placeholder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69199" y="4251960"/>
            <a:ext cx="3990559" cy="2808711"/>
          </a:xfrm>
          <a:prstGeom prst="rect">
            <a:avLst/>
          </a:prstGeom>
        </p:spPr>
      </p:pic>
      <p:pic>
        <p:nvPicPr>
          <p:cNvPr id="22" name="Picture 7" descr="C:\Users\HP\Desktop\27133535.jpg"/>
          <p:cNvPicPr>
            <a:picLocks noChangeAspect="1" noChangeArrowheads="1"/>
          </p:cNvPicPr>
          <p:nvPr/>
        </p:nvPicPr>
        <p:blipFill rotWithShape="1">
          <a:blip r:embed="rId5">
            <a:extLst>
              <a:ext uri="{BEBA8EAE-BF5A-486C-A8C5-ECC9F3942E4B}">
                <a14:imgProps xmlns:a14="http://schemas.microsoft.com/office/drawing/2010/main">
                  <a14:imgLayer r:embed="rId6">
                    <a14:imgEffect>
                      <a14:backgroundRemoval t="10000" b="35256" l="0" r="100000"/>
                    </a14:imgEffect>
                  </a14:imgLayer>
                </a14:imgProps>
              </a:ext>
              <a:ext uri="{28A0092B-C50C-407E-A947-70E740481C1C}">
                <a14:useLocalDpi xmlns:a14="http://schemas.microsoft.com/office/drawing/2010/main" val="0"/>
              </a:ext>
            </a:extLst>
          </a:blip>
          <a:srcRect l="10777" t="22182" r="51523" b="62818"/>
          <a:stretch/>
        </p:blipFill>
        <p:spPr bwMode="auto">
          <a:xfrm>
            <a:off x="8939207" y="2585877"/>
            <a:ext cx="3314700"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310022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C:\Users\HP\Desktop\27133535.jpg"/>
          <p:cNvPicPr>
            <a:picLocks noChangeAspect="1" noChangeArrowheads="1"/>
          </p:cNvPicPr>
          <p:nvPr/>
        </p:nvPicPr>
        <p:blipFill rotWithShape="1">
          <a:blip r:embed="rId8">
            <a:extLst>
              <a:ext uri="{BEBA8EAE-BF5A-486C-A8C5-ECC9F3942E4B}">
                <a14:imgProps xmlns:a14="http://schemas.microsoft.com/office/drawing/2010/main">
                  <a14:imgLayer r:embed="rId6">
                    <a14:imgEffect>
                      <a14:backgroundRemoval t="10000" b="65769" l="51700" r="95700"/>
                    </a14:imgEffect>
                  </a14:imgLayer>
                </a14:imgProps>
              </a:ext>
              <a:ext uri="{28A0092B-C50C-407E-A947-70E740481C1C}">
                <a14:useLocalDpi xmlns:a14="http://schemas.microsoft.com/office/drawing/2010/main" val="0"/>
              </a:ext>
            </a:extLst>
          </a:blip>
          <a:srcRect l="52372" t="35323" b="44677"/>
          <a:stretch/>
        </p:blipFill>
        <p:spPr bwMode="auto">
          <a:xfrm>
            <a:off x="11222305" y="2320811"/>
            <a:ext cx="1031602" cy="137160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7" descr="C:\Users\HP\Desktop\27133535.jpg"/>
          <p:cNvPicPr>
            <a:picLocks noChangeAspect="1" noChangeArrowheads="1"/>
          </p:cNvPicPr>
          <p:nvPr/>
        </p:nvPicPr>
        <p:blipFill rotWithShape="1">
          <a:blip r:embed="rId9">
            <a:extLst>
              <a:ext uri="{BEBA8EAE-BF5A-486C-A8C5-ECC9F3942E4B}">
                <a14:imgProps xmlns:a14="http://schemas.microsoft.com/office/drawing/2010/main">
                  <a14:imgLayer r:embed="rId6">
                    <a14:imgEffect>
                      <a14:backgroundRemoval t="38077" b="53590" l="2700" r="49000"/>
                    </a14:imgEffect>
                  </a14:imgLayer>
                </a14:imgProps>
              </a:ext>
              <a:ext uri="{28A0092B-C50C-407E-A947-70E740481C1C}">
                <a14:useLocalDpi xmlns:a14="http://schemas.microsoft.com/office/drawing/2010/main" val="0"/>
              </a:ext>
            </a:extLst>
          </a:blip>
          <a:srcRect t="40100" r="50000" b="46559"/>
          <a:stretch/>
        </p:blipFill>
        <p:spPr bwMode="auto">
          <a:xfrm>
            <a:off x="8306797" y="2913864"/>
            <a:ext cx="4396154" cy="914923"/>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t="54677" r="55068" b="33005"/>
          <a:stretch/>
        </p:blipFill>
        <p:spPr bwMode="auto">
          <a:xfrm>
            <a:off x="7803823" y="3131601"/>
            <a:ext cx="3950524" cy="84477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6563722" y="2646466"/>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995031" y="-2209800"/>
            <a:ext cx="3486150" cy="7567879"/>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78328" y="2612433"/>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196132" y="3006611"/>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83085" y="264646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363448" y="619703"/>
            <a:ext cx="3486150" cy="3392465"/>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453057" y="2053813"/>
            <a:ext cx="3486150" cy="1643603"/>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616683" y="3300129"/>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369199" y="-404974"/>
            <a:ext cx="3486150" cy="4917575"/>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939207" y="2236250"/>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2320811"/>
            <a:ext cx="3486150" cy="907521"/>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1581150" y="114300"/>
            <a:ext cx="10268448" cy="1895287"/>
          </a:xfrm>
          <a:prstGeom prst="rect">
            <a:avLst/>
          </a:prstGeom>
          <a:solidFill>
            <a:srgbClr val="DC6A24">
              <a:alpha val="80000"/>
            </a:srgb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Bài</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đọc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trước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em</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học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là</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bài</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gì</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a:t>
            </a:r>
          </a:p>
        </p:txBody>
      </p:sp>
      <p:sp>
        <p:nvSpPr>
          <p:cNvPr id="14" name="Rectangle 13"/>
          <p:cNvSpPr/>
          <p:nvPr/>
        </p:nvSpPr>
        <p:spPr>
          <a:xfrm>
            <a:off x="3239499" y="2344357"/>
            <a:ext cx="3296646"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Thăm</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quê</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2" name="Rectangle 41"/>
          <p:cNvSpPr/>
          <p:nvPr/>
        </p:nvSpPr>
        <p:spPr>
          <a:xfrm>
            <a:off x="3267075" y="3371325"/>
            <a:ext cx="329664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Về</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thăm</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quê</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3" name="Rectangle 42"/>
          <p:cNvSpPr/>
          <p:nvPr/>
        </p:nvSpPr>
        <p:spPr>
          <a:xfrm>
            <a:off x="6926083" y="2344729"/>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Về</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quê</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4" name="Rectangle 43"/>
          <p:cNvSpPr/>
          <p:nvPr/>
        </p:nvSpPr>
        <p:spPr>
          <a:xfrm>
            <a:off x="6934611" y="3390747"/>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Quê</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hương</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pic>
        <p:nvPicPr>
          <p:cNvPr id="3081" name="Picture 9" descr="C:\Users\HP\Desktop\36029054.jpg"/>
          <p:cNvPicPr>
            <a:picLocks noChangeAspect="1" noChangeArrowheads="1"/>
          </p:cNvPicPr>
          <p:nvPr/>
        </p:nvPicPr>
        <p:blipFill>
          <a:blip r:embed="rId10" cstate="print">
            <a:extLst>
              <a:ext uri="{BEBA8EAE-BF5A-486C-A8C5-ECC9F3942E4B}">
                <a14:imgProps xmlns:a14="http://schemas.microsoft.com/office/drawing/2010/main">
                  <a14:imgLayer r:embed="rId11">
                    <a14:imgEffect>
                      <a14:backgroundRemoval t="833" b="90000" l="6500" r="90000"/>
                    </a14:imgEffect>
                  </a14:imgLayer>
                </a14:imgProps>
              </a:ext>
              <a:ext uri="{28A0092B-C50C-407E-A947-70E740481C1C}">
                <a14:useLocalDpi xmlns:a14="http://schemas.microsoft.com/office/drawing/2010/main" val="0"/>
              </a:ext>
            </a:extLst>
          </a:blip>
          <a:srcRect/>
          <a:stretch>
            <a:fillRect/>
          </a:stretch>
        </p:blipFill>
        <p:spPr bwMode="auto">
          <a:xfrm>
            <a:off x="10015441" y="3697416"/>
            <a:ext cx="2413728" cy="260682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733402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repeatCount="indefinite" fill="hold" nodeType="withEffect">
                                  <p:stCondLst>
                                    <p:cond delay="0"/>
                                  </p:stCondLst>
                                  <p:childTnLst>
                                    <p:animEffect transition="out" filter="fade">
                                      <p:cBhvr>
                                        <p:cTn id="6" dur="3000" tmFilter="0, 0; .2, .5; .8, .5; 1, 0"/>
                                        <p:tgtEl>
                                          <p:spTgt spid="32"/>
                                        </p:tgtEl>
                                      </p:cBhvr>
                                    </p:animEffect>
                                    <p:animScale>
                                      <p:cBhvr>
                                        <p:cTn id="7" dur="1500" autoRev="1" fill="hold"/>
                                        <p:tgtEl>
                                          <p:spTgt spid="32"/>
                                        </p:tgtEl>
                                      </p:cBhvr>
                                      <p:by x="105000" y="105000"/>
                                    </p:animScale>
                                  </p:childTnLst>
                                </p:cTn>
                              </p:par>
                              <p:par>
                                <p:cTn id="8" presetID="26" presetClass="emph" presetSubtype="0" repeatCount="indefinite" fill="hold" nodeType="withEffect">
                                  <p:stCondLst>
                                    <p:cond delay="0"/>
                                  </p:stCondLst>
                                  <p:childTnLst>
                                    <p:animEffect transition="out" filter="fade">
                                      <p:cBhvr>
                                        <p:cTn id="9" dur="3000" tmFilter="0, 0; .2, .5; .8, .5; 1, 0"/>
                                        <p:tgtEl>
                                          <p:spTgt spid="28"/>
                                        </p:tgtEl>
                                      </p:cBhvr>
                                    </p:animEffect>
                                    <p:animScale>
                                      <p:cBhvr>
                                        <p:cTn id="10" dur="1500" autoRev="1" fill="hold"/>
                                        <p:tgtEl>
                                          <p:spTgt spid="28"/>
                                        </p:tgtEl>
                                      </p:cBhvr>
                                      <p:by x="105000" y="105000"/>
                                    </p:animScale>
                                  </p:childTnLst>
                                </p:cTn>
                              </p:par>
                              <p:par>
                                <p:cTn id="11" presetID="26" presetClass="emph" presetSubtype="0" repeatCount="indefinite" fill="hold" nodeType="withEffect">
                                  <p:stCondLst>
                                    <p:cond delay="0"/>
                                  </p:stCondLst>
                                  <p:childTnLst>
                                    <p:animEffect transition="out" filter="fade">
                                      <p:cBhvr>
                                        <p:cTn id="12" dur="3000" tmFilter="0, 0; .2, .5; .8, .5; 1, 0"/>
                                        <p:tgtEl>
                                          <p:spTgt spid="36"/>
                                        </p:tgtEl>
                                      </p:cBhvr>
                                    </p:animEffect>
                                    <p:animScale>
                                      <p:cBhvr>
                                        <p:cTn id="13" dur="1500" autoRev="1" fill="hold"/>
                                        <p:tgtEl>
                                          <p:spTgt spid="36"/>
                                        </p:tgtEl>
                                      </p:cBhvr>
                                      <p:by x="105000" y="105000"/>
                                    </p:animScale>
                                  </p:childTnLst>
                                </p:cTn>
                              </p:par>
                              <p:par>
                                <p:cTn id="14" presetID="26" presetClass="emph" presetSubtype="0" repeatCount="indefinite" fill="hold" nodeType="withEffect">
                                  <p:stCondLst>
                                    <p:cond delay="0"/>
                                  </p:stCondLst>
                                  <p:childTnLst>
                                    <p:animEffect transition="out" filter="fade">
                                      <p:cBhvr>
                                        <p:cTn id="15" dur="3000" tmFilter="0, 0; .2, .5; .8, .5; 1, 0"/>
                                        <p:tgtEl>
                                          <p:spTgt spid="35"/>
                                        </p:tgtEl>
                                      </p:cBhvr>
                                    </p:animEffect>
                                    <p:animScale>
                                      <p:cBhvr>
                                        <p:cTn id="16" dur="1500" autoRev="1" fill="hold"/>
                                        <p:tgtEl>
                                          <p:spTgt spid="35"/>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1000" fill="hold"/>
                                        <p:tgtEl>
                                          <p:spTgt spid="14"/>
                                        </p:tgtEl>
                                        <p:attrNameLst>
                                          <p:attrName>ppt_w</p:attrName>
                                        </p:attrNameLst>
                                      </p:cBhvr>
                                      <p:tavLst>
                                        <p:tav tm="0">
                                          <p:val>
                                            <p:fltVal val="0"/>
                                          </p:val>
                                        </p:tav>
                                        <p:tav tm="100000">
                                          <p:val>
                                            <p:strVal val="#ppt_w"/>
                                          </p:val>
                                        </p:tav>
                                      </p:tavLst>
                                    </p:anim>
                                    <p:anim calcmode="lin" valueType="num">
                                      <p:cBhvr>
                                        <p:cTn id="22" dur="1000" fill="hold"/>
                                        <p:tgtEl>
                                          <p:spTgt spid="14"/>
                                        </p:tgtEl>
                                        <p:attrNameLst>
                                          <p:attrName>ppt_h</p:attrName>
                                        </p:attrNameLst>
                                      </p:cBhvr>
                                      <p:tavLst>
                                        <p:tav tm="0">
                                          <p:val>
                                            <p:fltVal val="0"/>
                                          </p:val>
                                        </p:tav>
                                        <p:tav tm="100000">
                                          <p:val>
                                            <p:strVal val="#ppt_h"/>
                                          </p:val>
                                        </p:tav>
                                      </p:tavLst>
                                    </p:anim>
                                    <p:anim calcmode="lin" valueType="num">
                                      <p:cBhvr>
                                        <p:cTn id="23" dur="1000" fill="hold"/>
                                        <p:tgtEl>
                                          <p:spTgt spid="14"/>
                                        </p:tgtEl>
                                        <p:attrNameLst>
                                          <p:attrName>style.rotation</p:attrName>
                                        </p:attrNameLst>
                                      </p:cBhvr>
                                      <p:tavLst>
                                        <p:tav tm="0">
                                          <p:val>
                                            <p:fltVal val="90"/>
                                          </p:val>
                                        </p:tav>
                                        <p:tav tm="100000">
                                          <p:val>
                                            <p:fltVal val="0"/>
                                          </p:val>
                                        </p:tav>
                                      </p:tavLst>
                                    </p:anim>
                                    <p:animEffect transition="in" filter="fade">
                                      <p:cBhvr>
                                        <p:cTn id="24" dur="1000"/>
                                        <p:tgtEl>
                                          <p:spTgt spid="14"/>
                                        </p:tgtEl>
                                      </p:cBhvr>
                                    </p:animEffect>
                                  </p:childTnLst>
                                </p:cTn>
                              </p:par>
                              <p:par>
                                <p:cTn id="25" presetID="31" presetClass="entr" presetSubtype="0" fill="hold" grpId="0" nodeType="with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p:cTn id="27" dur="1000" fill="hold"/>
                                        <p:tgtEl>
                                          <p:spTgt spid="43"/>
                                        </p:tgtEl>
                                        <p:attrNameLst>
                                          <p:attrName>ppt_w</p:attrName>
                                        </p:attrNameLst>
                                      </p:cBhvr>
                                      <p:tavLst>
                                        <p:tav tm="0">
                                          <p:val>
                                            <p:fltVal val="0"/>
                                          </p:val>
                                        </p:tav>
                                        <p:tav tm="100000">
                                          <p:val>
                                            <p:strVal val="#ppt_w"/>
                                          </p:val>
                                        </p:tav>
                                      </p:tavLst>
                                    </p:anim>
                                    <p:anim calcmode="lin" valueType="num">
                                      <p:cBhvr>
                                        <p:cTn id="28" dur="1000" fill="hold"/>
                                        <p:tgtEl>
                                          <p:spTgt spid="43"/>
                                        </p:tgtEl>
                                        <p:attrNameLst>
                                          <p:attrName>ppt_h</p:attrName>
                                        </p:attrNameLst>
                                      </p:cBhvr>
                                      <p:tavLst>
                                        <p:tav tm="0">
                                          <p:val>
                                            <p:fltVal val="0"/>
                                          </p:val>
                                        </p:tav>
                                        <p:tav tm="100000">
                                          <p:val>
                                            <p:strVal val="#ppt_h"/>
                                          </p:val>
                                        </p:tav>
                                      </p:tavLst>
                                    </p:anim>
                                    <p:anim calcmode="lin" valueType="num">
                                      <p:cBhvr>
                                        <p:cTn id="29" dur="1000" fill="hold"/>
                                        <p:tgtEl>
                                          <p:spTgt spid="43"/>
                                        </p:tgtEl>
                                        <p:attrNameLst>
                                          <p:attrName>style.rotation</p:attrName>
                                        </p:attrNameLst>
                                      </p:cBhvr>
                                      <p:tavLst>
                                        <p:tav tm="0">
                                          <p:val>
                                            <p:fltVal val="90"/>
                                          </p:val>
                                        </p:tav>
                                        <p:tav tm="100000">
                                          <p:val>
                                            <p:fltVal val="0"/>
                                          </p:val>
                                        </p:tav>
                                      </p:tavLst>
                                    </p:anim>
                                    <p:animEffect transition="in" filter="fade">
                                      <p:cBhvr>
                                        <p:cTn id="30" dur="1000"/>
                                        <p:tgtEl>
                                          <p:spTgt spid="43"/>
                                        </p:tgtEl>
                                      </p:cBhvr>
                                    </p:animEffect>
                                  </p:childTnLst>
                                </p:cTn>
                              </p:par>
                              <p:par>
                                <p:cTn id="31" presetID="3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p:cTn id="33" dur="1000" fill="hold"/>
                                        <p:tgtEl>
                                          <p:spTgt spid="44"/>
                                        </p:tgtEl>
                                        <p:attrNameLst>
                                          <p:attrName>ppt_w</p:attrName>
                                        </p:attrNameLst>
                                      </p:cBhvr>
                                      <p:tavLst>
                                        <p:tav tm="0">
                                          <p:val>
                                            <p:fltVal val="0"/>
                                          </p:val>
                                        </p:tav>
                                        <p:tav tm="100000">
                                          <p:val>
                                            <p:strVal val="#ppt_w"/>
                                          </p:val>
                                        </p:tav>
                                      </p:tavLst>
                                    </p:anim>
                                    <p:anim calcmode="lin" valueType="num">
                                      <p:cBhvr>
                                        <p:cTn id="34" dur="1000" fill="hold"/>
                                        <p:tgtEl>
                                          <p:spTgt spid="44"/>
                                        </p:tgtEl>
                                        <p:attrNameLst>
                                          <p:attrName>ppt_h</p:attrName>
                                        </p:attrNameLst>
                                      </p:cBhvr>
                                      <p:tavLst>
                                        <p:tav tm="0">
                                          <p:val>
                                            <p:fltVal val="0"/>
                                          </p:val>
                                        </p:tav>
                                        <p:tav tm="100000">
                                          <p:val>
                                            <p:strVal val="#ppt_h"/>
                                          </p:val>
                                        </p:tav>
                                      </p:tavLst>
                                    </p:anim>
                                    <p:anim calcmode="lin" valueType="num">
                                      <p:cBhvr>
                                        <p:cTn id="35" dur="1000" fill="hold"/>
                                        <p:tgtEl>
                                          <p:spTgt spid="44"/>
                                        </p:tgtEl>
                                        <p:attrNameLst>
                                          <p:attrName>style.rotation</p:attrName>
                                        </p:attrNameLst>
                                      </p:cBhvr>
                                      <p:tavLst>
                                        <p:tav tm="0">
                                          <p:val>
                                            <p:fltVal val="90"/>
                                          </p:val>
                                        </p:tav>
                                        <p:tav tm="100000">
                                          <p:val>
                                            <p:fltVal val="0"/>
                                          </p:val>
                                        </p:tav>
                                      </p:tavLst>
                                    </p:anim>
                                    <p:animEffect transition="in" filter="fade">
                                      <p:cBhvr>
                                        <p:cTn id="36" dur="1000"/>
                                        <p:tgtEl>
                                          <p:spTgt spid="44"/>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p:cTn id="39" dur="1000" fill="hold"/>
                                        <p:tgtEl>
                                          <p:spTgt spid="42"/>
                                        </p:tgtEl>
                                        <p:attrNameLst>
                                          <p:attrName>ppt_w</p:attrName>
                                        </p:attrNameLst>
                                      </p:cBhvr>
                                      <p:tavLst>
                                        <p:tav tm="0">
                                          <p:val>
                                            <p:fltVal val="0"/>
                                          </p:val>
                                        </p:tav>
                                        <p:tav tm="100000">
                                          <p:val>
                                            <p:strVal val="#ppt_w"/>
                                          </p:val>
                                        </p:tav>
                                      </p:tavLst>
                                    </p:anim>
                                    <p:anim calcmode="lin" valueType="num">
                                      <p:cBhvr>
                                        <p:cTn id="40" dur="1000" fill="hold"/>
                                        <p:tgtEl>
                                          <p:spTgt spid="42"/>
                                        </p:tgtEl>
                                        <p:attrNameLst>
                                          <p:attrName>ppt_h</p:attrName>
                                        </p:attrNameLst>
                                      </p:cBhvr>
                                      <p:tavLst>
                                        <p:tav tm="0">
                                          <p:val>
                                            <p:fltVal val="0"/>
                                          </p:val>
                                        </p:tav>
                                        <p:tav tm="100000">
                                          <p:val>
                                            <p:strVal val="#ppt_h"/>
                                          </p:val>
                                        </p:tav>
                                      </p:tavLst>
                                    </p:anim>
                                    <p:anim calcmode="lin" valueType="num">
                                      <p:cBhvr>
                                        <p:cTn id="41" dur="1000" fill="hold"/>
                                        <p:tgtEl>
                                          <p:spTgt spid="42"/>
                                        </p:tgtEl>
                                        <p:attrNameLst>
                                          <p:attrName>style.rotation</p:attrName>
                                        </p:attrNameLst>
                                      </p:cBhvr>
                                      <p:tavLst>
                                        <p:tav tm="0">
                                          <p:val>
                                            <p:fltVal val="90"/>
                                          </p:val>
                                        </p:tav>
                                        <p:tav tm="100000">
                                          <p:val>
                                            <p:fltVal val="0"/>
                                          </p:val>
                                        </p:tav>
                                      </p:tavLst>
                                    </p:anim>
                                    <p:animEffect transition="in" filter="fade">
                                      <p:cBhvr>
                                        <p:cTn id="42" dur="1000"/>
                                        <p:tgtEl>
                                          <p:spTgt spid="42"/>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4" fill="hold" grpId="1" nodeType="clickEffect">
                                  <p:stCondLst>
                                    <p:cond delay="0"/>
                                  </p:stCondLst>
                                  <p:childTnLst>
                                    <p:anim calcmode="lin" valueType="num">
                                      <p:cBhvr additive="base">
                                        <p:cTn id="46" dur="500"/>
                                        <p:tgtEl>
                                          <p:spTgt spid="14"/>
                                        </p:tgtEl>
                                        <p:attrNameLst>
                                          <p:attrName>ppt_x</p:attrName>
                                        </p:attrNameLst>
                                      </p:cBhvr>
                                      <p:tavLst>
                                        <p:tav tm="0">
                                          <p:val>
                                            <p:strVal val="ppt_x"/>
                                          </p:val>
                                        </p:tav>
                                        <p:tav tm="100000">
                                          <p:val>
                                            <p:strVal val="ppt_x"/>
                                          </p:val>
                                        </p:tav>
                                      </p:tavLst>
                                    </p:anim>
                                    <p:anim calcmode="lin" valueType="num">
                                      <p:cBhvr additive="base">
                                        <p:cTn id="47" dur="500"/>
                                        <p:tgtEl>
                                          <p:spTgt spid="14"/>
                                        </p:tgtEl>
                                        <p:attrNameLst>
                                          <p:attrName>ppt_y</p:attrName>
                                        </p:attrNameLst>
                                      </p:cBhvr>
                                      <p:tavLst>
                                        <p:tav tm="0">
                                          <p:val>
                                            <p:strVal val="ppt_y"/>
                                          </p:val>
                                        </p:tav>
                                        <p:tav tm="100000">
                                          <p:val>
                                            <p:strVal val="1+ppt_h/2"/>
                                          </p:val>
                                        </p:tav>
                                      </p:tavLst>
                                    </p:anim>
                                    <p:set>
                                      <p:cBhvr>
                                        <p:cTn id="48" dur="1" fill="hold">
                                          <p:stCondLst>
                                            <p:cond delay="499"/>
                                          </p:stCondLst>
                                        </p:cTn>
                                        <p:tgtEl>
                                          <p:spTgt spid="14"/>
                                        </p:tgtEl>
                                        <p:attrNameLst>
                                          <p:attrName>style.visibility</p:attrName>
                                        </p:attrNameLst>
                                      </p:cBhvr>
                                      <p:to>
                                        <p:strVal val="hidden"/>
                                      </p:to>
                                    </p:set>
                                  </p:childTnLst>
                                </p:cTn>
                              </p:par>
                              <p:par>
                                <p:cTn id="49" presetID="2" presetClass="exit" presetSubtype="4" fill="hold" grpId="1" nodeType="withEffect">
                                  <p:stCondLst>
                                    <p:cond delay="0"/>
                                  </p:stCondLst>
                                  <p:childTnLst>
                                    <p:anim calcmode="lin" valueType="num">
                                      <p:cBhvr additive="base">
                                        <p:cTn id="50" dur="500"/>
                                        <p:tgtEl>
                                          <p:spTgt spid="43"/>
                                        </p:tgtEl>
                                        <p:attrNameLst>
                                          <p:attrName>ppt_x</p:attrName>
                                        </p:attrNameLst>
                                      </p:cBhvr>
                                      <p:tavLst>
                                        <p:tav tm="0">
                                          <p:val>
                                            <p:strVal val="ppt_x"/>
                                          </p:val>
                                        </p:tav>
                                        <p:tav tm="100000">
                                          <p:val>
                                            <p:strVal val="ppt_x"/>
                                          </p:val>
                                        </p:tav>
                                      </p:tavLst>
                                    </p:anim>
                                    <p:anim calcmode="lin" valueType="num">
                                      <p:cBhvr additive="base">
                                        <p:cTn id="51" dur="500"/>
                                        <p:tgtEl>
                                          <p:spTgt spid="43"/>
                                        </p:tgtEl>
                                        <p:attrNameLst>
                                          <p:attrName>ppt_y</p:attrName>
                                        </p:attrNameLst>
                                      </p:cBhvr>
                                      <p:tavLst>
                                        <p:tav tm="0">
                                          <p:val>
                                            <p:strVal val="ppt_y"/>
                                          </p:val>
                                        </p:tav>
                                        <p:tav tm="100000">
                                          <p:val>
                                            <p:strVal val="1+ppt_h/2"/>
                                          </p:val>
                                        </p:tav>
                                      </p:tavLst>
                                    </p:anim>
                                    <p:set>
                                      <p:cBhvr>
                                        <p:cTn id="52" dur="1" fill="hold">
                                          <p:stCondLst>
                                            <p:cond delay="499"/>
                                          </p:stCondLst>
                                        </p:cTn>
                                        <p:tgtEl>
                                          <p:spTgt spid="43"/>
                                        </p:tgtEl>
                                        <p:attrNameLst>
                                          <p:attrName>style.visibility</p:attrName>
                                        </p:attrNameLst>
                                      </p:cBhvr>
                                      <p:to>
                                        <p:strVal val="hidden"/>
                                      </p:to>
                                    </p:set>
                                  </p:childTnLst>
                                </p:cTn>
                              </p:par>
                              <p:par>
                                <p:cTn id="53" presetID="2" presetClass="exit" presetSubtype="4" fill="hold" grpId="1" nodeType="withEffect">
                                  <p:stCondLst>
                                    <p:cond delay="0"/>
                                  </p:stCondLst>
                                  <p:childTnLst>
                                    <p:anim calcmode="lin" valueType="num">
                                      <p:cBhvr additive="base">
                                        <p:cTn id="54" dur="500"/>
                                        <p:tgtEl>
                                          <p:spTgt spid="44"/>
                                        </p:tgtEl>
                                        <p:attrNameLst>
                                          <p:attrName>ppt_x</p:attrName>
                                        </p:attrNameLst>
                                      </p:cBhvr>
                                      <p:tavLst>
                                        <p:tav tm="0">
                                          <p:val>
                                            <p:strVal val="ppt_x"/>
                                          </p:val>
                                        </p:tav>
                                        <p:tav tm="100000">
                                          <p:val>
                                            <p:strVal val="ppt_x"/>
                                          </p:val>
                                        </p:tav>
                                      </p:tavLst>
                                    </p:anim>
                                    <p:anim calcmode="lin" valueType="num">
                                      <p:cBhvr additive="base">
                                        <p:cTn id="55" dur="500"/>
                                        <p:tgtEl>
                                          <p:spTgt spid="44"/>
                                        </p:tgtEl>
                                        <p:attrNameLst>
                                          <p:attrName>ppt_y</p:attrName>
                                        </p:attrNameLst>
                                      </p:cBhvr>
                                      <p:tavLst>
                                        <p:tav tm="0">
                                          <p:val>
                                            <p:strVal val="ppt_y"/>
                                          </p:val>
                                        </p:tav>
                                        <p:tav tm="100000">
                                          <p:val>
                                            <p:strVal val="1+ppt_h/2"/>
                                          </p:val>
                                        </p:tav>
                                      </p:tavLst>
                                    </p:anim>
                                    <p:set>
                                      <p:cBhvr>
                                        <p:cTn id="56" dur="1" fill="hold">
                                          <p:stCondLst>
                                            <p:cond delay="499"/>
                                          </p:stCondLst>
                                        </p:cTn>
                                        <p:tgtEl>
                                          <p:spTgt spid="44"/>
                                        </p:tgtEl>
                                        <p:attrNameLst>
                                          <p:attrName>style.visibility</p:attrName>
                                        </p:attrNameLst>
                                      </p:cBhvr>
                                      <p:to>
                                        <p:strVal val="hidden"/>
                                      </p:to>
                                    </p:set>
                                  </p:childTnLst>
                                </p:cTn>
                              </p:par>
                            </p:childTnLst>
                          </p:cTn>
                        </p:par>
                        <p:par>
                          <p:cTn id="57" fill="hold">
                            <p:stCondLst>
                              <p:cond delay="500"/>
                            </p:stCondLst>
                            <p:childTnLst>
                              <p:par>
                                <p:cTn id="58" presetID="37" presetClass="path" presetSubtype="0" accel="50000" decel="50000" fill="hold" nodeType="afterEffect">
                                  <p:stCondLst>
                                    <p:cond delay="0"/>
                                  </p:stCondLst>
                                  <p:childTnLst>
                                    <p:animMotion origin="layout" path="M 4.79167E-6 4.44444E-6 L -0.02683 -0.03473 C -0.0323 -0.04237 -0.0405 -0.04607 -0.04909 -0.04607 C -0.05899 -0.04607 -0.06693 -0.04237 -0.0724 -0.03473 L -0.09844 4.44444E-6 " pathEditMode="relative" rAng="0" ptsTypes="FffFF">
                                      <p:cBhvr>
                                        <p:cTn id="59" dur="2000" fill="hold"/>
                                        <p:tgtEl>
                                          <p:spTgt spid="3081"/>
                                        </p:tgtEl>
                                        <p:attrNameLst>
                                          <p:attrName>ppt_x</p:attrName>
                                          <p:attrName>ppt_y</p:attrName>
                                        </p:attrNameLst>
                                      </p:cBhvr>
                                      <p:rCtr x="-4922" y="-2315"/>
                                    </p:animMotion>
                                  </p:childTnLst>
                                </p:cTn>
                              </p:par>
                            </p:childTnLst>
                          </p:cTn>
                        </p:par>
                        <p:par>
                          <p:cTn id="60" fill="hold">
                            <p:stCondLst>
                              <p:cond delay="2500"/>
                            </p:stCondLst>
                            <p:childTnLst>
                              <p:par>
                                <p:cTn id="61" presetID="35" presetClass="path" presetSubtype="0" accel="50000" decel="50000" fill="hold" nodeType="afterEffect">
                                  <p:stCondLst>
                                    <p:cond delay="0"/>
                                  </p:stCondLst>
                                  <p:childTnLst>
                                    <p:animMotion origin="layout" path="M -0.09843 3.33333E-6 L -0.59531 0.01389 " pathEditMode="relative" rAng="0" ptsTypes="AA">
                                      <p:cBhvr>
                                        <p:cTn id="62" dur="2000" fill="hold"/>
                                        <p:tgtEl>
                                          <p:spTgt spid="3081"/>
                                        </p:tgtEl>
                                        <p:attrNameLst>
                                          <p:attrName>ppt_x</p:attrName>
                                          <p:attrName>ppt_y</p:attrName>
                                        </p:attrNameLst>
                                      </p:cBhvr>
                                      <p:rCtr x="-24844" y="694"/>
                                    </p:animMotion>
                                  </p:childTnLst>
                                </p:cTn>
                              </p:par>
                              <p:par>
                                <p:cTn id="63" presetID="35" presetClass="path" presetSubtype="0" accel="50000" decel="50000" fill="hold" nodeType="withEffect">
                                  <p:stCondLst>
                                    <p:cond delay="0"/>
                                  </p:stCondLst>
                                  <p:childTnLst>
                                    <p:animMotion origin="layout" path="M 1.04167E-6 1.48148E-6 L -0.48906 0.01667 " pathEditMode="relative" rAng="0" ptsTypes="AA">
                                      <p:cBhvr>
                                        <p:cTn id="64" dur="2000" fill="hold"/>
                                        <p:tgtEl>
                                          <p:spTgt spid="18"/>
                                        </p:tgtEl>
                                        <p:attrNameLst>
                                          <p:attrName>ppt_x</p:attrName>
                                          <p:attrName>ppt_y</p:attrName>
                                        </p:attrNameLst>
                                      </p:cBhvr>
                                      <p:rCtr x="-24453" y="833"/>
                                    </p:animMotion>
                                  </p:childTnLst>
                                </p:cTn>
                              </p:par>
                            </p:childTnLst>
                          </p:cTn>
                        </p:par>
                        <p:par>
                          <p:cTn id="65" fill="hold">
                            <p:stCondLst>
                              <p:cond delay="4500"/>
                            </p:stCondLst>
                            <p:childTnLst>
                              <p:par>
                                <p:cTn id="66" presetID="44" presetClass="path" presetSubtype="0" accel="50000" decel="50000" fill="hold" nodeType="afterEffect">
                                  <p:stCondLst>
                                    <p:cond delay="0"/>
                                  </p:stCondLst>
                                  <p:childTnLst>
                                    <p:animMotion origin="layout" path="M -0.59531 0.01389 L -0.66276 -0.03333 C -0.67669 -0.04259 -0.69778 -0.0493 -0.71966 -0.0493 C -0.74453 -0.0493 -0.76471 -0.04259 -0.77864 -0.03333 L -0.84531 0.01389 " pathEditMode="relative" rAng="0" ptsTypes="FffFF">
                                      <p:cBhvr>
                                        <p:cTn id="67" dur="2000" fill="hold"/>
                                        <p:tgtEl>
                                          <p:spTgt spid="3081"/>
                                        </p:tgtEl>
                                        <p:attrNameLst>
                                          <p:attrName>ppt_x</p:attrName>
                                          <p:attrName>ppt_y</p:attrName>
                                        </p:attrNameLst>
                                      </p:cBhvr>
                                      <p:rCtr x="-12500" y="-317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42" grpId="0" animBg="1"/>
      <p:bldP spid="43" grpId="0" animBg="1"/>
      <p:bldP spid="43" grpId="1" animBg="1"/>
      <p:bldP spid="44" grpId="0" animBg="1"/>
      <p:bldP spid="44" grpId="1"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xmlns="" id="{4EB78983-5C9A-1888-AA14-F1B7D56F1C1D}"/>
              </a:ext>
            </a:extLst>
          </p:cNvPr>
          <p:cNvSpPr txBox="1"/>
          <p:nvPr/>
        </p:nvSpPr>
        <p:spPr>
          <a:xfrm>
            <a:off x="-107759" y="310125"/>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xmlns="" id="{5550A877-1D45-AFF0-A43B-6E9711B92A3B}"/>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rcRect l="680" t="50717" r="50000" b="11"/>
          <a:stretch/>
        </p:blipFill>
        <p:spPr>
          <a:xfrm>
            <a:off x="416176" y="1859618"/>
            <a:ext cx="4750301" cy="4688257"/>
          </a:xfrm>
          <a:prstGeom prst="rect">
            <a:avLst/>
          </a:prstGeom>
        </p:spPr>
      </p:pic>
      <p:sp>
        <p:nvSpPr>
          <p:cNvPr id="6" name="TextBox 5">
            <a:extLst>
              <a:ext uri="{FF2B5EF4-FFF2-40B4-BE49-F238E27FC236}">
                <a16:creationId xmlns:a16="http://schemas.microsoft.com/office/drawing/2014/main" xmlns="" id="{3F9DC4A8-37A2-7830-5452-36C790AF8583}"/>
              </a:ext>
            </a:extLst>
          </p:cNvPr>
          <p:cNvSpPr txBox="1"/>
          <p:nvPr/>
        </p:nvSpPr>
        <p:spPr>
          <a:xfrm>
            <a:off x="5318877" y="1859618"/>
            <a:ext cx="6537759" cy="4401205"/>
          </a:xfrm>
          <a:prstGeom prst="rect">
            <a:avLst/>
          </a:prstGeom>
          <a:noFill/>
        </p:spPr>
        <p:txBody>
          <a:bodyPr wrap="square" rtlCol="0">
            <a:spAutoFit/>
          </a:bodyPr>
          <a:lstStyle/>
          <a:p>
            <a:pPr algn="just">
              <a:buClr>
                <a:srgbClr val="000000"/>
              </a:buClr>
              <a:buFont typeface="Arial"/>
              <a:buNone/>
            </a:pPr>
            <a:r>
              <a:rPr lang="en-US" sz="4000" kern="0">
                <a:solidFill>
                  <a:srgbClr val="0070C0"/>
                </a:solidFill>
                <a:cs typeface="Arial"/>
                <a:sym typeface="Arial"/>
              </a:rPr>
              <a:t>	Cây xương rồng giơ cánh tay nắm lấy tay của các loài hoa đang héo rũ nâng lên. Có lẽ nó đang truyền nước cho các cây hoa khô héo. Các cây hoa như tươi dần lại.</a:t>
            </a:r>
          </a:p>
        </p:txBody>
      </p:sp>
    </p:spTree>
    <p:extLst>
      <p:ext uri="{BB962C8B-B14F-4D97-AF65-F5344CB8AC3E}">
        <p14:creationId xmlns:p14="http://schemas.microsoft.com/office/powerpoint/2010/main" val="2950819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xmlns="" id="{4EB78983-5C9A-1888-AA14-F1B7D56F1C1D}"/>
              </a:ext>
            </a:extLst>
          </p:cNvPr>
          <p:cNvSpPr txBox="1"/>
          <p:nvPr/>
        </p:nvSpPr>
        <p:spPr>
          <a:xfrm>
            <a:off x="-107759" y="310125"/>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xmlns="" id="{5550A877-1D45-AFF0-A43B-6E9711B92A3B}"/>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rcRect l="50839" t="50000" r="-159" b="728"/>
          <a:stretch/>
        </p:blipFill>
        <p:spPr>
          <a:xfrm>
            <a:off x="416176" y="1859618"/>
            <a:ext cx="4750301" cy="4688257"/>
          </a:xfrm>
          <a:prstGeom prst="rect">
            <a:avLst/>
          </a:prstGeom>
        </p:spPr>
      </p:pic>
      <p:sp>
        <p:nvSpPr>
          <p:cNvPr id="6" name="TextBox 5">
            <a:extLst>
              <a:ext uri="{FF2B5EF4-FFF2-40B4-BE49-F238E27FC236}">
                <a16:creationId xmlns:a16="http://schemas.microsoft.com/office/drawing/2014/main" xmlns="" id="{3F9DC4A8-37A2-7830-5452-36C790AF8583}"/>
              </a:ext>
            </a:extLst>
          </p:cNvPr>
          <p:cNvSpPr txBox="1"/>
          <p:nvPr/>
        </p:nvSpPr>
        <p:spPr>
          <a:xfrm>
            <a:off x="5399087" y="2565471"/>
            <a:ext cx="6537759" cy="2554545"/>
          </a:xfrm>
          <a:prstGeom prst="rect">
            <a:avLst/>
          </a:prstGeom>
          <a:noFill/>
        </p:spPr>
        <p:txBody>
          <a:bodyPr wrap="square" rtlCol="0">
            <a:spAutoFit/>
          </a:bodyPr>
          <a:lstStyle/>
          <a:p>
            <a:pPr algn="just">
              <a:buClr>
                <a:srgbClr val="000000"/>
              </a:buClr>
              <a:buFont typeface="Arial"/>
              <a:buNone/>
            </a:pPr>
            <a:r>
              <a:rPr lang="en-US" sz="4000" kern="0">
                <a:solidFill>
                  <a:srgbClr val="0070C0"/>
                </a:solidFill>
                <a:cs typeface="Arial"/>
                <a:sym typeface="Arial"/>
              </a:rPr>
              <a:t>	Cây xương rồng nở hoa đẹp rực rỡ. Nó đang cười vui vì sự thay đổi kì diệu.</a:t>
            </a:r>
          </a:p>
        </p:txBody>
      </p:sp>
    </p:spTree>
    <p:extLst>
      <p:ext uri="{BB962C8B-B14F-4D97-AF65-F5344CB8AC3E}">
        <p14:creationId xmlns:p14="http://schemas.microsoft.com/office/powerpoint/2010/main" val="1477009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xmlns="" id="{808A270F-C40F-026F-DC37-557E0B60E371}"/>
              </a:ext>
            </a:extLst>
          </p:cNvPr>
          <p:cNvSpPr txBox="1"/>
          <p:nvPr/>
        </p:nvSpPr>
        <p:spPr>
          <a:xfrm>
            <a:off x="931889" y="3105835"/>
            <a:ext cx="10328221" cy="646331"/>
          </a:xfrm>
          <a:prstGeom prst="rect">
            <a:avLst/>
          </a:prstGeom>
          <a:noFill/>
        </p:spPr>
        <p:txBody>
          <a:bodyPr wrap="square" rtlCol="0">
            <a:spAutoFit/>
          </a:bodyPr>
          <a:lstStyle/>
          <a:p>
            <a:pPr algn="just">
              <a:buClr>
                <a:srgbClr val="000000"/>
              </a:buClr>
              <a:buFont typeface="Arial"/>
              <a:buNone/>
            </a:pPr>
            <a:r>
              <a:rPr lang="en-US" sz="3600" b="1" kern="0">
                <a:solidFill>
                  <a:srgbClr val="000000"/>
                </a:solidFill>
                <a:cs typeface="Arial"/>
                <a:sym typeface="Arial"/>
              </a:rPr>
              <a:t>2</a:t>
            </a:r>
            <a:r>
              <a:rPr lang="en-US" sz="3600" kern="0">
                <a:solidFill>
                  <a:srgbClr val="000000"/>
                </a:solidFill>
                <a:cs typeface="Arial"/>
                <a:sym typeface="Arial"/>
              </a:rPr>
              <a:t>. Nghe kể chuyện.</a:t>
            </a:r>
          </a:p>
        </p:txBody>
      </p:sp>
      <p:sp>
        <p:nvSpPr>
          <p:cNvPr id="5" name="TextBox 4">
            <a:extLst>
              <a:ext uri="{FF2B5EF4-FFF2-40B4-BE49-F238E27FC236}">
                <a16:creationId xmlns:a16="http://schemas.microsoft.com/office/drawing/2014/main" xmlns="" id="{4EB78983-5C9A-1888-AA14-F1B7D56F1C1D}"/>
              </a:ext>
            </a:extLst>
          </p:cNvPr>
          <p:cNvSpPr txBox="1"/>
          <p:nvPr/>
        </p:nvSpPr>
        <p:spPr>
          <a:xfrm>
            <a:off x="1993758" y="1327510"/>
            <a:ext cx="8204485" cy="1446550"/>
          </a:xfrm>
          <a:prstGeom prst="rect">
            <a:avLst/>
          </a:prstGeom>
          <a:noFill/>
        </p:spPr>
        <p:txBody>
          <a:bodyPr wrap="square" rtlCol="0">
            <a:spAutoFit/>
          </a:bodyPr>
          <a:lstStyle/>
          <a:p>
            <a:pPr algn="ctr">
              <a:buClr>
                <a:srgbClr val="000000"/>
              </a:buClr>
              <a:buFont typeface="Arial"/>
              <a:buNone/>
            </a:pPr>
            <a:r>
              <a:rPr lang="en-US" sz="4400" b="1" kern="0">
                <a:solidFill>
                  <a:srgbClr val="002060"/>
                </a:solidFill>
                <a:cs typeface="Arial"/>
                <a:sym typeface="Arial"/>
              </a:rPr>
              <a:t>NÓI VÀ NGHE</a:t>
            </a:r>
          </a:p>
          <a:p>
            <a:pPr algn="ctr">
              <a:buClr>
                <a:srgbClr val="000000"/>
              </a:buClr>
              <a:buFont typeface="Arial"/>
              <a:buNone/>
            </a:pPr>
            <a:r>
              <a:rPr lang="en-US" sz="4400" b="1" kern="0">
                <a:solidFill>
                  <a:srgbClr val="0070C0"/>
                </a:solidFill>
                <a:cs typeface="Arial"/>
                <a:sym typeface="Arial"/>
              </a:rPr>
              <a:t>Sự tích loài hoa của mùa hạ</a:t>
            </a:r>
          </a:p>
        </p:txBody>
      </p:sp>
    </p:spTree>
    <p:extLst>
      <p:ext uri="{BB962C8B-B14F-4D97-AF65-F5344CB8AC3E}">
        <p14:creationId xmlns:p14="http://schemas.microsoft.com/office/powerpoint/2010/main" val="31625386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Kể chuyện Sự tích loài hoa của mùa hạ - Tiếng Việt lớp 3 Bộ sách Kết nối tri thức - Cô Thu- #1">
            <a:hlinkClick r:id="" action="ppaction://media"/>
            <a:extLst>
              <a:ext uri="{FF2B5EF4-FFF2-40B4-BE49-F238E27FC236}">
                <a16:creationId xmlns:a16="http://schemas.microsoft.com/office/drawing/2014/main" xmlns="" id="{C8944608-8E88-6647-5DFD-E0E9C388C757}"/>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589327" y="0"/>
            <a:ext cx="9013347" cy="6858000"/>
          </a:xfrm>
          <a:prstGeom prst="rect">
            <a:avLst/>
          </a:prstGeom>
        </p:spPr>
      </p:pic>
    </p:spTree>
    <p:extLst>
      <p:ext uri="{BB962C8B-B14F-4D97-AF65-F5344CB8AC3E}">
        <p14:creationId xmlns:p14="http://schemas.microsoft.com/office/powerpoint/2010/main" val="2424699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04096"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xmlns="" id="{808A270F-C40F-026F-DC37-557E0B60E371}"/>
              </a:ext>
            </a:extLst>
          </p:cNvPr>
          <p:cNvSpPr txBox="1"/>
          <p:nvPr/>
        </p:nvSpPr>
        <p:spPr>
          <a:xfrm>
            <a:off x="931889" y="3105835"/>
            <a:ext cx="10328221" cy="646331"/>
          </a:xfrm>
          <a:prstGeom prst="rect">
            <a:avLst/>
          </a:prstGeom>
          <a:noFill/>
        </p:spPr>
        <p:txBody>
          <a:bodyPr wrap="square" rtlCol="0">
            <a:spAutoFit/>
          </a:bodyPr>
          <a:lstStyle/>
          <a:p>
            <a:pPr algn="just">
              <a:buClr>
                <a:srgbClr val="000000"/>
              </a:buClr>
              <a:buFont typeface="Arial"/>
              <a:buNone/>
            </a:pPr>
            <a:r>
              <a:rPr lang="en-US" sz="3600" b="1" kern="0">
                <a:solidFill>
                  <a:srgbClr val="000000"/>
                </a:solidFill>
                <a:cs typeface="Arial"/>
                <a:sym typeface="Arial"/>
              </a:rPr>
              <a:t>3</a:t>
            </a:r>
            <a:r>
              <a:rPr lang="en-US" sz="3600" kern="0">
                <a:solidFill>
                  <a:srgbClr val="000000"/>
                </a:solidFill>
                <a:cs typeface="Arial"/>
                <a:sym typeface="Arial"/>
              </a:rPr>
              <a:t>. Kể lại từng đoạn của câu chuyện.</a:t>
            </a:r>
          </a:p>
        </p:txBody>
      </p:sp>
      <p:sp>
        <p:nvSpPr>
          <p:cNvPr id="5" name="TextBox 4">
            <a:extLst>
              <a:ext uri="{FF2B5EF4-FFF2-40B4-BE49-F238E27FC236}">
                <a16:creationId xmlns:a16="http://schemas.microsoft.com/office/drawing/2014/main" xmlns="" id="{4EB78983-5C9A-1888-AA14-F1B7D56F1C1D}"/>
              </a:ext>
            </a:extLst>
          </p:cNvPr>
          <p:cNvSpPr txBox="1"/>
          <p:nvPr/>
        </p:nvSpPr>
        <p:spPr>
          <a:xfrm>
            <a:off x="1993758" y="1327510"/>
            <a:ext cx="8204485" cy="1446550"/>
          </a:xfrm>
          <a:prstGeom prst="rect">
            <a:avLst/>
          </a:prstGeom>
          <a:noFill/>
        </p:spPr>
        <p:txBody>
          <a:bodyPr wrap="square" rtlCol="0">
            <a:spAutoFit/>
          </a:bodyPr>
          <a:lstStyle/>
          <a:p>
            <a:pPr algn="ctr">
              <a:buClr>
                <a:srgbClr val="000000"/>
              </a:buClr>
              <a:buFont typeface="Arial"/>
              <a:buNone/>
            </a:pPr>
            <a:r>
              <a:rPr lang="en-US" sz="4400" b="1" kern="0">
                <a:solidFill>
                  <a:srgbClr val="002060"/>
                </a:solidFill>
                <a:cs typeface="Arial"/>
                <a:sym typeface="Arial"/>
              </a:rPr>
              <a:t>NÓI VÀ NGHE</a:t>
            </a:r>
          </a:p>
          <a:p>
            <a:pPr algn="ctr">
              <a:buClr>
                <a:srgbClr val="000000"/>
              </a:buClr>
              <a:buFont typeface="Arial"/>
              <a:buNone/>
            </a:pPr>
            <a:r>
              <a:rPr lang="en-US" sz="4400" b="1" kern="0">
                <a:solidFill>
                  <a:srgbClr val="0070C0"/>
                </a:solidFill>
                <a:cs typeface="Arial"/>
                <a:sym typeface="Arial"/>
              </a:rPr>
              <a:t>Sự tích loài hoa của mùa hạ</a:t>
            </a:r>
          </a:p>
        </p:txBody>
      </p:sp>
    </p:spTree>
    <p:extLst>
      <p:ext uri="{BB962C8B-B14F-4D97-AF65-F5344CB8AC3E}">
        <p14:creationId xmlns:p14="http://schemas.microsoft.com/office/powerpoint/2010/main" val="5408014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xmlns="" id="{0474F4EA-EA06-D450-C386-CA59B131251A}"/>
              </a:ext>
            </a:extLst>
          </p:cNvPr>
          <p:cNvSpPr>
            <a:spLocks noGrp="1"/>
          </p:cNvSpPr>
          <p:nvPr>
            <p:ph type="title"/>
          </p:nvPr>
        </p:nvSpPr>
        <p:spPr/>
        <p:txBody>
          <a:bodyPr/>
          <a:lstStyle/>
          <a:p>
            <a:r>
              <a:rPr lang="en-US" b="1">
                <a:latin typeface="+mj-lt"/>
              </a:rPr>
              <a:t>Câu chuyện giúp em rút ra bài học gì?</a:t>
            </a:r>
          </a:p>
        </p:txBody>
      </p:sp>
      <p:sp>
        <p:nvSpPr>
          <p:cNvPr id="3" name="Text Placeholder 2">
            <a:extLst>
              <a:ext uri="{FF2B5EF4-FFF2-40B4-BE49-F238E27FC236}">
                <a16:creationId xmlns:a16="http://schemas.microsoft.com/office/drawing/2014/main" xmlns="" id="{4FA87F52-4A4F-D833-DA14-C8F3C3471306}"/>
              </a:ext>
            </a:extLst>
          </p:cNvPr>
          <p:cNvSpPr>
            <a:spLocks noGrp="1"/>
          </p:cNvSpPr>
          <p:nvPr>
            <p:ph type="body" idx="1"/>
          </p:nvPr>
        </p:nvSpPr>
        <p:spPr/>
        <p:txBody>
          <a:bodyPr/>
          <a:lstStyle/>
          <a:p>
            <a:pPr marL="774192" indent="-571500" algn="just">
              <a:buFont typeface="Wingdings" panose="05000000000000000000" pitchFamily="2" charset="2"/>
              <a:buChar char="§"/>
            </a:pPr>
            <a:r>
              <a:rPr lang="en-US" sz="4000">
                <a:solidFill>
                  <a:srgbClr val="7030A0"/>
                </a:solidFill>
                <a:latin typeface="+mj-lt"/>
              </a:rPr>
              <a:t>Không nên chê cười, xem thường người khác, quá tự kiêu về bản thận mình.</a:t>
            </a:r>
          </a:p>
          <a:p>
            <a:pPr marL="774192" indent="-571500" algn="just">
              <a:buFont typeface="Wingdings" panose="05000000000000000000" pitchFamily="2" charset="2"/>
              <a:buChar char="§"/>
            </a:pPr>
            <a:r>
              <a:rPr lang="en-US" sz="4000">
                <a:solidFill>
                  <a:srgbClr val="00B050"/>
                </a:solidFill>
                <a:latin typeface="+mj-lt"/>
              </a:rPr>
              <a:t>Nên biết quan tâm, giúp đỡ những người xung quanh.</a:t>
            </a:r>
          </a:p>
          <a:p>
            <a:pPr marL="774192" indent="-571500" algn="just">
              <a:buFont typeface="Wingdings" panose="05000000000000000000" pitchFamily="2" charset="2"/>
              <a:buChar char="§"/>
            </a:pPr>
            <a:r>
              <a:rPr lang="en-US" sz="4000">
                <a:solidFill>
                  <a:srgbClr val="C00000"/>
                </a:solidFill>
                <a:latin typeface="+mj-lt"/>
              </a:rPr>
              <a:t>Cần khám phá bản thân, nhận ra điểm mạnh của bản thân và tự tin vào thế mạnh đó của mình.</a:t>
            </a:r>
          </a:p>
        </p:txBody>
      </p:sp>
    </p:spTree>
    <p:extLst>
      <p:ext uri="{BB962C8B-B14F-4D97-AF65-F5344CB8AC3E}">
        <p14:creationId xmlns:p14="http://schemas.microsoft.com/office/powerpoint/2010/main" val="3555583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wipe(left)">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wipe(left)">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wipe(left)">
                                      <p:cBhvr>
                                        <p:cTn id="17"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grpSp>
        <p:nvGrpSpPr>
          <p:cNvPr id="8151" name="Google Shape;8151;p36"/>
          <p:cNvGrpSpPr/>
          <p:nvPr/>
        </p:nvGrpSpPr>
        <p:grpSpPr>
          <a:xfrm>
            <a:off x="2032525" y="1552067"/>
            <a:ext cx="3968756" cy="3753866"/>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pic>
        <p:nvPicPr>
          <p:cNvPr id="11" name="Picture 10">
            <a:extLst>
              <a:ext uri="{FF2B5EF4-FFF2-40B4-BE49-F238E27FC236}">
                <a16:creationId xmlns:a16="http://schemas.microsoft.com/office/drawing/2014/main" xmlns="" id="{667FA413-8759-35D9-CFD6-9B54A83F4A49}"/>
              </a:ext>
            </a:extLst>
          </p:cNvPr>
          <p:cNvPicPr>
            <a:picLocks noChangeAspect="1"/>
          </p:cNvPicPr>
          <p:nvPr/>
        </p:nvPicPr>
        <p:blipFill>
          <a:blip r:embed="rId3"/>
          <a:stretch>
            <a:fillRect/>
          </a:stretch>
        </p:blipFill>
        <p:spPr>
          <a:xfrm>
            <a:off x="6625623" y="1968424"/>
            <a:ext cx="3365818" cy="3180698"/>
          </a:xfrm>
          <a:prstGeom prst="rect">
            <a:avLst/>
          </a:prstGeom>
        </p:spPr>
      </p:pic>
      <p:sp>
        <p:nvSpPr>
          <p:cNvPr id="24" name="TextBox 23">
            <a:extLst>
              <a:ext uri="{FF2B5EF4-FFF2-40B4-BE49-F238E27FC236}">
                <a16:creationId xmlns:a16="http://schemas.microsoft.com/office/drawing/2014/main" xmlns="" id="{B78922B8-B69A-A17B-82F8-FEE0BC25FA44}"/>
              </a:ext>
            </a:extLst>
          </p:cNvPr>
          <p:cNvSpPr txBox="1"/>
          <p:nvPr/>
        </p:nvSpPr>
        <p:spPr>
          <a:xfrm>
            <a:off x="836870" y="2828835"/>
            <a:ext cx="5939868" cy="1200329"/>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VẬN DỤNG</a:t>
            </a:r>
          </a:p>
          <a:p>
            <a:pPr algn="ctr">
              <a:buClr>
                <a:srgbClr val="000000"/>
              </a:buClr>
              <a:buFont typeface="Arial"/>
              <a:buNone/>
            </a:pPr>
            <a:r>
              <a:rPr lang="en-US" sz="3600" b="1" kern="0">
                <a:solidFill>
                  <a:srgbClr val="0070C0"/>
                </a:solidFill>
                <a:cs typeface="Arial"/>
                <a:sym typeface="Arial"/>
              </a:rPr>
              <a:t>MỞ RỘNG</a:t>
            </a:r>
          </a:p>
        </p:txBody>
      </p:sp>
    </p:spTree>
    <p:extLst>
      <p:ext uri="{BB962C8B-B14F-4D97-AF65-F5344CB8AC3E}">
        <p14:creationId xmlns:p14="http://schemas.microsoft.com/office/powerpoint/2010/main" val="65930495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blipFill dpi="0" rotWithShape="1">
          <a:blip r:embed="rId6">
            <a:lum/>
          </a:blip>
          <a:srcRect/>
          <a:stretch>
            <a:fillRect/>
          </a:stretch>
        </a:blipFill>
        <a:effectLst/>
      </p:bgPr>
    </p:bg>
    <p:spTree>
      <p:nvGrpSpPr>
        <p:cNvPr id="1" name=""/>
        <p:cNvGrpSpPr/>
        <p:nvPr/>
      </p:nvGrpSpPr>
      <p:grpSpPr>
        <a:xfrm>
          <a:off x="0" y="0"/>
          <a:ext cx="0" cy="0"/>
          <a:chOff x="0" y="0"/>
          <a:chExt cx="0" cy="0"/>
        </a:xfrm>
      </p:grpSpPr>
      <p:sp>
        <p:nvSpPr>
          <p:cNvPr id="2" name="Rectangle 1"/>
          <p:cNvSpPr/>
          <p:nvPr/>
        </p:nvSpPr>
        <p:spPr>
          <a:xfrm>
            <a:off x="2114718" y="2567922"/>
            <a:ext cx="8229600" cy="1226585"/>
          </a:xfrm>
          <a:prstGeom prst="rect">
            <a:avLst/>
          </a:prstGeom>
          <a:solidFill>
            <a:srgbClr val="FFE285"/>
          </a:solidFill>
          <a:ln w="28575" cap="flat" cmpd="sng" algn="ctr">
            <a:noFill/>
            <a:prstDash val="solid"/>
            <a:miter lim="800000"/>
          </a:ln>
          <a:effectLst/>
        </p:spPr>
        <p:txBody>
          <a:bodyPr lIns="121725" tIns="60862" rIns="121725" bIns="60862" rtlCol="0" anchor="ctr"/>
          <a:lstStyle/>
          <a:p>
            <a:pPr>
              <a:buFont typeface="Arial"/>
              <a:buNone/>
              <a:defRPr/>
            </a:pPr>
            <a:r>
              <a:rPr lang="en-US" sz="4400" kern="0">
                <a:solidFill>
                  <a:srgbClr val="000000"/>
                </a:solidFill>
                <a:ea typeface="Arial-Rounded" pitchFamily="34" charset="0"/>
                <a:cs typeface="Arial-Rounded" pitchFamily="34" charset="0"/>
                <a:sym typeface="Arial"/>
              </a:rPr>
              <a:t>A. đi thăm rừng</a:t>
            </a:r>
            <a:endParaRPr lang="vi-VN" sz="4400" kern="0" dirty="0">
              <a:solidFill>
                <a:srgbClr val="000000"/>
              </a:solidFill>
              <a:latin typeface="Times New Roman" panose="02020603050405020304" pitchFamily="18" charset="0"/>
              <a:ea typeface="Arial-Rounded" pitchFamily="34" charset="0"/>
              <a:cs typeface="Arial-Rounded" pitchFamily="34" charset="0"/>
              <a:sym typeface="Arial"/>
            </a:endParaRPr>
          </a:p>
        </p:txBody>
      </p:sp>
      <p:sp>
        <p:nvSpPr>
          <p:cNvPr id="3" name="Rectangle 2"/>
          <p:cNvSpPr/>
          <p:nvPr/>
        </p:nvSpPr>
        <p:spPr>
          <a:xfrm>
            <a:off x="2114718" y="4032466"/>
            <a:ext cx="8229600" cy="1257957"/>
          </a:xfrm>
          <a:prstGeom prst="rect">
            <a:avLst/>
          </a:prstGeom>
          <a:solidFill>
            <a:srgbClr val="FFE285"/>
          </a:solidFill>
          <a:ln w="28575" cap="flat" cmpd="sng" algn="ctr">
            <a:noFill/>
            <a:prstDash val="solid"/>
            <a:miter lim="800000"/>
          </a:ln>
          <a:effectLst/>
        </p:spPr>
        <p:txBody>
          <a:bodyPr lIns="121725" tIns="60862" rIns="121725" bIns="60862" rtlCol="0" anchor="ctr"/>
          <a:lstStyle/>
          <a:p>
            <a:pPr>
              <a:buClr>
                <a:srgbClr val="000000"/>
              </a:buClr>
              <a:buFont typeface="Arial"/>
              <a:buNone/>
            </a:pPr>
            <a:r>
              <a:rPr lang="en-US" sz="4400" kern="0">
                <a:solidFill>
                  <a:srgbClr val="000000"/>
                </a:solidFill>
                <a:ea typeface="Arial-Rounded" pitchFamily="34" charset="0"/>
                <a:cs typeface="Arial-Rounded" pitchFamily="34" charset="0"/>
                <a:sym typeface="Arial"/>
              </a:rPr>
              <a:t>B. đi dạo biển</a:t>
            </a:r>
            <a:endParaRPr lang="en-US" sz="4400" kern="0" dirty="0">
              <a:solidFill>
                <a:srgbClr val="000000"/>
              </a:solidFill>
              <a:ea typeface="Arial-Rounded" pitchFamily="34" charset="0"/>
              <a:cs typeface="Arial-Rounded" pitchFamily="34" charset="0"/>
              <a:sym typeface="Arial"/>
            </a:endParaRPr>
          </a:p>
        </p:txBody>
      </p:sp>
      <p:pic>
        <p:nvPicPr>
          <p:cNvPr id="4" name="Picture 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9393511" y="2789843"/>
            <a:ext cx="798097" cy="782741"/>
          </a:xfrm>
          <a:prstGeom prst="rect">
            <a:avLst/>
          </a:prstGeom>
          <a:noFill/>
        </p:spPr>
      </p:pic>
      <p:pic>
        <p:nvPicPr>
          <p:cNvPr id="5" name="Picture 4"/>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9322631" y="4289162"/>
            <a:ext cx="807556" cy="778352"/>
          </a:xfrm>
          <a:prstGeom prst="rect">
            <a:avLst/>
          </a:prstGeom>
          <a:noFill/>
        </p:spPr>
      </p:pic>
      <p:sp>
        <p:nvSpPr>
          <p:cNvPr id="6" name="Rectangle 5"/>
          <p:cNvSpPr/>
          <p:nvPr/>
        </p:nvSpPr>
        <p:spPr>
          <a:xfrm>
            <a:off x="2114718" y="5528381"/>
            <a:ext cx="8229600" cy="1222684"/>
          </a:xfrm>
          <a:prstGeom prst="rect">
            <a:avLst/>
          </a:prstGeom>
          <a:solidFill>
            <a:srgbClr val="FFE285"/>
          </a:solidFill>
          <a:ln w="28575" cap="flat" cmpd="sng" algn="ctr">
            <a:noFill/>
            <a:prstDash val="solid"/>
            <a:miter lim="800000"/>
          </a:ln>
          <a:effectLst/>
        </p:spPr>
        <p:txBody>
          <a:bodyPr lIns="121725" tIns="60862" rIns="121725" bIns="60862" rtlCol="0" anchor="ctr"/>
          <a:lstStyle/>
          <a:p>
            <a:pPr>
              <a:buClr>
                <a:srgbClr val="000000"/>
              </a:buClr>
              <a:buFont typeface="Arial"/>
              <a:buNone/>
            </a:pPr>
            <a:r>
              <a:rPr lang="en-US" sz="4400" kern="0">
                <a:solidFill>
                  <a:srgbClr val="000000"/>
                </a:solidFill>
                <a:ea typeface="Arial-Rounded" pitchFamily="34" charset="0"/>
                <a:cs typeface="Arial-Rounded" pitchFamily="34" charset="0"/>
                <a:sym typeface="Arial"/>
              </a:rPr>
              <a:t>C. đi chợ mua sắm</a:t>
            </a:r>
            <a:endParaRPr lang="en-US" sz="4400" kern="0" dirty="0">
              <a:solidFill>
                <a:srgbClr val="000000"/>
              </a:solidFill>
              <a:ea typeface="Arial-Rounded" pitchFamily="34" charset="0"/>
              <a:cs typeface="Arial-Rounded" pitchFamily="34" charset="0"/>
              <a:sym typeface="Arial"/>
            </a:endParaRPr>
          </a:p>
        </p:txBody>
      </p:sp>
      <p:pic>
        <p:nvPicPr>
          <p:cNvPr id="7" name="Picture 6"/>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9310141" y="5757368"/>
            <a:ext cx="807556" cy="778352"/>
          </a:xfrm>
          <a:prstGeom prst="rect">
            <a:avLst/>
          </a:prstGeom>
          <a:noFill/>
        </p:spPr>
      </p:pic>
      <p:sp>
        <p:nvSpPr>
          <p:cNvPr id="8" name="Rectangle 7"/>
          <p:cNvSpPr/>
          <p:nvPr/>
        </p:nvSpPr>
        <p:spPr>
          <a:xfrm>
            <a:off x="1117092" y="215939"/>
            <a:ext cx="9957816" cy="1784906"/>
          </a:xfrm>
          <a:prstGeom prst="rect">
            <a:avLst/>
          </a:prstGeom>
          <a:solidFill>
            <a:schemeClr val="accent5">
              <a:lumMod val="60000"/>
              <a:lumOff val="40000"/>
            </a:schemeClr>
          </a:solidFill>
        </p:spPr>
        <p:txBody>
          <a:bodyPr wrap="square" lIns="121725" tIns="60862" rIns="121725" bIns="60862">
            <a:spAutoFit/>
          </a:bodyPr>
          <a:lstStyle/>
          <a:p>
            <a:pPr algn="ctr">
              <a:buClr>
                <a:srgbClr val="000000"/>
              </a:buClr>
              <a:buFont typeface="Arial"/>
              <a:buNone/>
            </a:pPr>
            <a:r>
              <a:rPr lang="en-US" sz="5400" b="1" kern="0">
                <a:solidFill>
                  <a:srgbClr val="000000"/>
                </a:solidFill>
                <a:ea typeface="Arial-Rounded" pitchFamily="34" charset="0"/>
                <a:cs typeface="Arial-Rounded" pitchFamily="34" charset="0"/>
                <a:sym typeface="Arial"/>
              </a:rPr>
              <a:t>Nhân vật tôi và các bạn được người ông dẫn đi đâu?</a:t>
            </a:r>
            <a:endParaRPr lang="en-US" sz="5400" b="1" kern="0" dirty="0">
              <a:solidFill>
                <a:srgbClr val="000000"/>
              </a:solidFill>
              <a:ea typeface="Arial-Rounded" pitchFamily="34" charset="0"/>
              <a:cs typeface="Arial-Rounded" pitchFamily="34" charset="0"/>
              <a:sym typeface="Arial"/>
            </a:endParaRPr>
          </a:p>
        </p:txBody>
      </p:sp>
    </p:spTree>
    <p:extLst>
      <p:ext uri="{BB962C8B-B14F-4D97-AF65-F5344CB8AC3E}">
        <p14:creationId xmlns:p14="http://schemas.microsoft.com/office/powerpoint/2010/main" val="352906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1000" fill="hold"/>
                                        <p:tgtEl>
                                          <p:spTgt spid="2"/>
                                        </p:tgtEl>
                                        <p:attrNameLst>
                                          <p:attrName>ppt_w</p:attrName>
                                        </p:attrNameLst>
                                      </p:cBhvr>
                                      <p:tavLst>
                                        <p:tav tm="0">
                                          <p:val>
                                            <p:strVal val="#ppt_w*0.70"/>
                                          </p:val>
                                        </p:tav>
                                        <p:tav tm="100000">
                                          <p:val>
                                            <p:strVal val="#ppt_w"/>
                                          </p:val>
                                        </p:tav>
                                      </p:tavLst>
                                    </p:anim>
                                    <p:anim calcmode="lin" valueType="num">
                                      <p:cBhvr>
                                        <p:cTn id="12" dur="1000" fill="hold"/>
                                        <p:tgtEl>
                                          <p:spTgt spid="2"/>
                                        </p:tgtEl>
                                        <p:attrNameLst>
                                          <p:attrName>ppt_h</p:attrName>
                                        </p:attrNameLst>
                                      </p:cBhvr>
                                      <p:tavLst>
                                        <p:tav tm="0">
                                          <p:val>
                                            <p:strVal val="#ppt_h"/>
                                          </p:val>
                                        </p:tav>
                                        <p:tav tm="100000">
                                          <p:val>
                                            <p:strVal val="#ppt_h"/>
                                          </p:val>
                                        </p:tav>
                                      </p:tavLst>
                                    </p:anim>
                                    <p:animEffect transition="in" filter="fade">
                                      <p:cBhvr>
                                        <p:cTn id="13" dur="1000"/>
                                        <p:tgtEl>
                                          <p:spTgt spid="2"/>
                                        </p:tgtEl>
                                      </p:cBhvr>
                                    </p:animEffect>
                                  </p:childTnLst>
                                </p:cTn>
                              </p:par>
                              <p:par>
                                <p:cTn id="14" presetID="55"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p:cTn id="16" dur="1000" fill="hold"/>
                                        <p:tgtEl>
                                          <p:spTgt spid="3"/>
                                        </p:tgtEl>
                                        <p:attrNameLst>
                                          <p:attrName>ppt_w</p:attrName>
                                        </p:attrNameLst>
                                      </p:cBhvr>
                                      <p:tavLst>
                                        <p:tav tm="0">
                                          <p:val>
                                            <p:strVal val="#ppt_w*0.70"/>
                                          </p:val>
                                        </p:tav>
                                        <p:tav tm="100000">
                                          <p:val>
                                            <p:strVal val="#ppt_w"/>
                                          </p:val>
                                        </p:tav>
                                      </p:tavLst>
                                    </p:anim>
                                    <p:anim calcmode="lin" valueType="num">
                                      <p:cBhvr>
                                        <p:cTn id="17" dur="1000" fill="hold"/>
                                        <p:tgtEl>
                                          <p:spTgt spid="3"/>
                                        </p:tgtEl>
                                        <p:attrNameLst>
                                          <p:attrName>ppt_h</p:attrName>
                                        </p:attrNameLst>
                                      </p:cBhvr>
                                      <p:tavLst>
                                        <p:tav tm="0">
                                          <p:val>
                                            <p:strVal val="#ppt_h"/>
                                          </p:val>
                                        </p:tav>
                                        <p:tav tm="100000">
                                          <p:val>
                                            <p:strVal val="#ppt_h"/>
                                          </p:val>
                                        </p:tav>
                                      </p:tavLst>
                                    </p:anim>
                                    <p:animEffect transition="in" filter="fade">
                                      <p:cBhvr>
                                        <p:cTn id="18" dur="1000"/>
                                        <p:tgtEl>
                                          <p:spTgt spid="3"/>
                                        </p:tgtEl>
                                      </p:cBhvr>
                                    </p:animEffect>
                                  </p:childTnLst>
                                </p:cTn>
                              </p:par>
                              <p:par>
                                <p:cTn id="19" presetID="55"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strVal val="#ppt_w*0.70"/>
                                          </p:val>
                                        </p:tav>
                                        <p:tav tm="100000">
                                          <p:val>
                                            <p:strVal val="#ppt_w"/>
                                          </p:val>
                                        </p:tav>
                                      </p:tavLst>
                                    </p:anim>
                                    <p:anim calcmode="lin" valueType="num">
                                      <p:cBhvr>
                                        <p:cTn id="22" dur="1000" fill="hold"/>
                                        <p:tgtEl>
                                          <p:spTgt spid="6"/>
                                        </p:tgtEl>
                                        <p:attrNameLst>
                                          <p:attrName>ppt_h</p:attrName>
                                        </p:attrNameLst>
                                      </p:cBhvr>
                                      <p:tavLst>
                                        <p:tav tm="0">
                                          <p:val>
                                            <p:strVal val="#ppt_h"/>
                                          </p:val>
                                        </p:tav>
                                        <p:tav tm="100000">
                                          <p:val>
                                            <p:strVal val="#ppt_h"/>
                                          </p:val>
                                        </p:tav>
                                      </p:tavLst>
                                    </p:anim>
                                    <p:animEffect transition="in" filter="fade">
                                      <p:cBhvr>
                                        <p:cTn id="2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4" restart="whenNotActive" fill="hold" evtFilter="cancelBubble" nodeType="interactiveSeq">
                <p:stCondLst>
                  <p:cond evt="onClick" delay="0">
                    <p:tgtEl>
                      <p:spTgt spid="2"/>
                    </p:tgtEl>
                  </p:cond>
                </p:stCondLst>
                <p:endSync evt="end" delay="0">
                  <p:rtn val="all"/>
                </p:endSync>
                <p:childTnLst>
                  <p:par>
                    <p:cTn id="25" fill="hold">
                      <p:stCondLst>
                        <p:cond delay="0"/>
                      </p:stCondLst>
                      <p:childTnLst>
                        <p:par>
                          <p:cTn id="26" fill="hold">
                            <p:stCondLst>
                              <p:cond delay="0"/>
                            </p:stCondLst>
                            <p:childTnLst>
                              <p:par>
                                <p:cTn id="27" presetID="1" presetClass="emph" presetSubtype="2" fill="hold" nodeType="withEffect">
                                  <p:stCondLst>
                                    <p:cond delay="0"/>
                                  </p:stCondLst>
                                  <p:childTnLst>
                                    <p:animClr clrSpc="rgb" dir="cw">
                                      <p:cBhvr>
                                        <p:cTn id="28" dur="250" fill="hold"/>
                                        <p:tgtEl>
                                          <p:spTgt spid="2"/>
                                        </p:tgtEl>
                                        <p:attrNameLst>
                                          <p:attrName>fillcolor</p:attrName>
                                        </p:attrNameLst>
                                      </p:cBhvr>
                                      <p:to>
                                        <a:schemeClr val="bg2"/>
                                      </p:to>
                                    </p:animClr>
                                    <p:set>
                                      <p:cBhvr>
                                        <p:cTn id="29" dur="250" fill="hold"/>
                                        <p:tgtEl>
                                          <p:spTgt spid="2"/>
                                        </p:tgtEl>
                                        <p:attrNameLst>
                                          <p:attrName>fill.type</p:attrName>
                                        </p:attrNameLst>
                                      </p:cBhvr>
                                      <p:to>
                                        <p:strVal val="solid"/>
                                      </p:to>
                                    </p:set>
                                    <p:set>
                                      <p:cBhvr>
                                        <p:cTn id="30" dur="250" fill="hold"/>
                                        <p:tgtEl>
                                          <p:spTgt spid="2"/>
                                        </p:tgtEl>
                                        <p:attrNameLst>
                                          <p:attrName>fill.on</p:attrName>
                                        </p:attrNameLst>
                                      </p:cBhvr>
                                      <p:to>
                                        <p:strVal val="true"/>
                                      </p:to>
                                    </p:set>
                                  </p:childTnLst>
                                  <p:subTnLst>
                                    <p:audio>
                                      <p:cMediaNode>
                                        <p:cTn display="0" masterRel="sameClick">
                                          <p:stCondLst>
                                            <p:cond evt="begin" delay="0">
                                              <p:tn val="27"/>
                                            </p:cond>
                                          </p:stCondLst>
                                          <p:endCondLst>
                                            <p:cond evt="onStopAudio" delay="0">
                                              <p:tgtEl>
                                                <p:sldTgt/>
                                              </p:tgtEl>
                                            </p:cond>
                                          </p:endCondLst>
                                        </p:cTn>
                                        <p:tgtEl>
                                          <p:sndTgt r:embed="rId3" name="click.wav"/>
                                        </p:tgtEl>
                                      </p:cMediaNode>
                                    </p:audio>
                                  </p:subTnLst>
                                </p:cTn>
                              </p:par>
                              <p:par>
                                <p:cTn id="31" presetID="1" presetClass="emph" presetSubtype="2" fill="hold" nodeType="withEffect">
                                  <p:stCondLst>
                                    <p:cond delay="500"/>
                                  </p:stCondLst>
                                  <p:childTnLst>
                                    <p:animClr clrSpc="rgb" dir="cw">
                                      <p:cBhvr>
                                        <p:cTn id="32" dur="250" fill="hold"/>
                                        <p:tgtEl>
                                          <p:spTgt spid="2"/>
                                        </p:tgtEl>
                                        <p:attrNameLst>
                                          <p:attrName>fillcolor</p:attrName>
                                        </p:attrNameLst>
                                      </p:cBhvr>
                                      <p:to>
                                        <a:srgbClr val="7030A0"/>
                                      </p:to>
                                    </p:animClr>
                                    <p:set>
                                      <p:cBhvr>
                                        <p:cTn id="33" dur="250" fill="hold"/>
                                        <p:tgtEl>
                                          <p:spTgt spid="2"/>
                                        </p:tgtEl>
                                        <p:attrNameLst>
                                          <p:attrName>fill.type</p:attrName>
                                        </p:attrNameLst>
                                      </p:cBhvr>
                                      <p:to>
                                        <p:strVal val="solid"/>
                                      </p:to>
                                    </p:set>
                                    <p:set>
                                      <p:cBhvr>
                                        <p:cTn id="34" dur="250" fill="hold"/>
                                        <p:tgtEl>
                                          <p:spTgt spid="2"/>
                                        </p:tgtEl>
                                        <p:attrNameLst>
                                          <p:attrName>fill.on</p:attrName>
                                        </p:attrNameLst>
                                      </p:cBhvr>
                                      <p:to>
                                        <p:strVal val="true"/>
                                      </p:to>
                                    </p:set>
                                  </p:childTnLst>
                                </p:cTn>
                              </p:par>
                              <p:par>
                                <p:cTn id="35" presetID="23" presetClass="entr" presetSubtype="32" fill="hold" nodeType="withEffect">
                                  <p:stCondLst>
                                    <p:cond delay="500"/>
                                  </p:stCondLst>
                                  <p:childTnLst>
                                    <p:set>
                                      <p:cBhvr>
                                        <p:cTn id="36" dur="1" fill="hold">
                                          <p:stCondLst>
                                            <p:cond delay="0"/>
                                          </p:stCondLst>
                                        </p:cTn>
                                        <p:tgtEl>
                                          <p:spTgt spid="4"/>
                                        </p:tgtEl>
                                        <p:attrNameLst>
                                          <p:attrName>style.visibility</p:attrName>
                                        </p:attrNameLst>
                                      </p:cBhvr>
                                      <p:to>
                                        <p:strVal val="visible"/>
                                      </p:to>
                                    </p:set>
                                    <p:anim calcmode="lin" valueType="num">
                                      <p:cBhvr>
                                        <p:cTn id="37" dur="250" fill="hold"/>
                                        <p:tgtEl>
                                          <p:spTgt spid="4"/>
                                        </p:tgtEl>
                                        <p:attrNameLst>
                                          <p:attrName>ppt_w</p:attrName>
                                        </p:attrNameLst>
                                      </p:cBhvr>
                                      <p:tavLst>
                                        <p:tav tm="0">
                                          <p:val>
                                            <p:strVal val="4*#ppt_w"/>
                                          </p:val>
                                        </p:tav>
                                        <p:tav tm="100000">
                                          <p:val>
                                            <p:strVal val="#ppt_w"/>
                                          </p:val>
                                        </p:tav>
                                      </p:tavLst>
                                    </p:anim>
                                    <p:anim calcmode="lin" valueType="num">
                                      <p:cBhvr>
                                        <p:cTn id="38" dur="250" fill="hold"/>
                                        <p:tgtEl>
                                          <p:spTgt spid="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35"/>
                                            </p:cond>
                                          </p:stCondLst>
                                          <p:endCondLst>
                                            <p:cond evt="onStopAudio" delay="0">
                                              <p:tgtEl>
                                                <p:sldTgt/>
                                              </p:tgtEl>
                                            </p:cond>
                                          </p:endCondLst>
                                        </p:cTn>
                                        <p:tgtEl>
                                          <p:sndTgt r:embed="rId4" name="Check mark.wav"/>
                                        </p:tgtEl>
                                      </p:cMediaNode>
                                    </p:audio>
                                  </p:subTnLst>
                                </p:cTn>
                              </p:par>
                            </p:childTnLst>
                          </p:cTn>
                        </p:par>
                      </p:childTnLst>
                    </p:cTn>
                  </p:par>
                </p:childTnLst>
              </p:cTn>
              <p:nextCondLst>
                <p:cond evt="onClick" delay="0">
                  <p:tgtEl>
                    <p:spTgt spid="2"/>
                  </p:tgtEl>
                </p:cond>
              </p:nextCondLst>
            </p:seq>
            <p:seq concurrent="1" nextAc="seek">
              <p:cTn id="39" restart="whenNotActive" fill="hold" evtFilter="cancelBubble" nodeType="interactiveSeq">
                <p:stCondLst>
                  <p:cond evt="onClick" delay="0">
                    <p:tgtEl>
                      <p:spTgt spid="3"/>
                    </p:tgtEl>
                  </p:cond>
                </p:stCondLst>
                <p:endSync evt="end" delay="0">
                  <p:rtn val="all"/>
                </p:endSync>
                <p:childTnLst>
                  <p:par>
                    <p:cTn id="40" fill="hold">
                      <p:stCondLst>
                        <p:cond delay="0"/>
                      </p:stCondLst>
                      <p:childTnLst>
                        <p:par>
                          <p:cTn id="41" fill="hold">
                            <p:stCondLst>
                              <p:cond delay="0"/>
                            </p:stCondLst>
                            <p:childTnLst>
                              <p:par>
                                <p:cTn id="42" presetID="1" presetClass="emph" presetSubtype="2" fill="hold" nodeType="withEffect">
                                  <p:stCondLst>
                                    <p:cond delay="0"/>
                                  </p:stCondLst>
                                  <p:childTnLst>
                                    <p:animClr clrSpc="rgb" dir="cw">
                                      <p:cBhvr>
                                        <p:cTn id="43" dur="250" fill="hold"/>
                                        <p:tgtEl>
                                          <p:spTgt spid="3"/>
                                        </p:tgtEl>
                                        <p:attrNameLst>
                                          <p:attrName>fillcolor</p:attrName>
                                        </p:attrNameLst>
                                      </p:cBhvr>
                                      <p:to>
                                        <a:schemeClr val="accent1"/>
                                      </p:to>
                                    </p:animClr>
                                    <p:set>
                                      <p:cBhvr>
                                        <p:cTn id="44" dur="250" fill="hold"/>
                                        <p:tgtEl>
                                          <p:spTgt spid="3"/>
                                        </p:tgtEl>
                                        <p:attrNameLst>
                                          <p:attrName>fill.type</p:attrName>
                                        </p:attrNameLst>
                                      </p:cBhvr>
                                      <p:to>
                                        <p:strVal val="solid"/>
                                      </p:to>
                                    </p:set>
                                    <p:set>
                                      <p:cBhvr>
                                        <p:cTn id="45" dur="250" fill="hold"/>
                                        <p:tgtEl>
                                          <p:spTgt spid="3"/>
                                        </p:tgtEl>
                                        <p:attrNameLst>
                                          <p:attrName>fill.on</p:attrName>
                                        </p:attrNameLst>
                                      </p:cBhvr>
                                      <p:to>
                                        <p:strVal val="true"/>
                                      </p:to>
                                    </p:set>
                                  </p:childTnLst>
                                  <p:subTnLst>
                                    <p:audio>
                                      <p:cMediaNode>
                                        <p:cTn display="0" masterRel="sameClick">
                                          <p:stCondLst>
                                            <p:cond evt="begin" delay="0">
                                              <p:tn val="42"/>
                                            </p:cond>
                                          </p:stCondLst>
                                          <p:endCondLst>
                                            <p:cond evt="onStopAudio" delay="0">
                                              <p:tgtEl>
                                                <p:sldTgt/>
                                              </p:tgtEl>
                                            </p:cond>
                                          </p:endCondLst>
                                        </p:cTn>
                                        <p:tgtEl>
                                          <p:sndTgt r:embed="rId3" name="click.wav"/>
                                        </p:tgtEl>
                                      </p:cMediaNode>
                                    </p:audio>
                                  </p:subTnLst>
                                </p:cTn>
                              </p:par>
                              <p:par>
                                <p:cTn id="46" presetID="1" presetClass="emph" presetSubtype="2" fill="hold" nodeType="withEffect">
                                  <p:stCondLst>
                                    <p:cond delay="500"/>
                                  </p:stCondLst>
                                  <p:childTnLst>
                                    <p:animClr clrSpc="rgb" dir="cw">
                                      <p:cBhvr>
                                        <p:cTn id="47" dur="250" fill="hold"/>
                                        <p:tgtEl>
                                          <p:spTgt spid="3"/>
                                        </p:tgtEl>
                                        <p:attrNameLst>
                                          <p:attrName>fillcolor</p:attrName>
                                        </p:attrNameLst>
                                      </p:cBhvr>
                                      <p:to>
                                        <a:schemeClr val="accent1"/>
                                      </p:to>
                                    </p:animClr>
                                    <p:set>
                                      <p:cBhvr>
                                        <p:cTn id="48" dur="250" fill="hold"/>
                                        <p:tgtEl>
                                          <p:spTgt spid="3"/>
                                        </p:tgtEl>
                                        <p:attrNameLst>
                                          <p:attrName>fill.type</p:attrName>
                                        </p:attrNameLst>
                                      </p:cBhvr>
                                      <p:to>
                                        <p:strVal val="solid"/>
                                      </p:to>
                                    </p:set>
                                    <p:set>
                                      <p:cBhvr>
                                        <p:cTn id="49" dur="250" fill="hold"/>
                                        <p:tgtEl>
                                          <p:spTgt spid="3"/>
                                        </p:tgtEl>
                                        <p:attrNameLst>
                                          <p:attrName>fill.on</p:attrName>
                                        </p:attrNameLst>
                                      </p:cBhvr>
                                      <p:to>
                                        <p:strVal val="true"/>
                                      </p:to>
                                    </p:set>
                                  </p:childTnLst>
                                </p:cTn>
                              </p:par>
                              <p:par>
                                <p:cTn id="50" presetID="23" presetClass="entr" presetSubtype="32" fill="hold" nodeType="withEffect">
                                  <p:stCondLst>
                                    <p:cond delay="500"/>
                                  </p:stCondLst>
                                  <p:childTnLst>
                                    <p:set>
                                      <p:cBhvr>
                                        <p:cTn id="51" dur="1" fill="hold">
                                          <p:stCondLst>
                                            <p:cond delay="0"/>
                                          </p:stCondLst>
                                        </p:cTn>
                                        <p:tgtEl>
                                          <p:spTgt spid="5"/>
                                        </p:tgtEl>
                                        <p:attrNameLst>
                                          <p:attrName>style.visibility</p:attrName>
                                        </p:attrNameLst>
                                      </p:cBhvr>
                                      <p:to>
                                        <p:strVal val="visible"/>
                                      </p:to>
                                    </p:set>
                                    <p:anim calcmode="lin" valueType="num">
                                      <p:cBhvr>
                                        <p:cTn id="52" dur="250" fill="hold"/>
                                        <p:tgtEl>
                                          <p:spTgt spid="5"/>
                                        </p:tgtEl>
                                        <p:attrNameLst>
                                          <p:attrName>ppt_w</p:attrName>
                                        </p:attrNameLst>
                                      </p:cBhvr>
                                      <p:tavLst>
                                        <p:tav tm="0">
                                          <p:val>
                                            <p:strVal val="4*#ppt_w"/>
                                          </p:val>
                                        </p:tav>
                                        <p:tav tm="100000">
                                          <p:val>
                                            <p:strVal val="#ppt_w"/>
                                          </p:val>
                                        </p:tav>
                                      </p:tavLst>
                                    </p:anim>
                                    <p:anim calcmode="lin" valueType="num">
                                      <p:cBhvr>
                                        <p:cTn id="53" dur="250" fill="hold"/>
                                        <p:tgtEl>
                                          <p:spTgt spid="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0"/>
                                            </p:cond>
                                          </p:stCondLst>
                                          <p:endCondLst>
                                            <p:cond evt="onStopAudio" delay="0">
                                              <p:tgtEl>
                                                <p:sldTgt/>
                                              </p:tgtEl>
                                            </p:cond>
                                          </p:endCondLst>
                                        </p:cTn>
                                        <p:tgtEl>
                                          <p:sndTgt r:embed="rId5" name="Wrong Buzzer.wav"/>
                                        </p:tgtEl>
                                      </p:cMediaNode>
                                    </p:audio>
                                  </p:subTnLst>
                                </p:cTn>
                              </p:par>
                            </p:childTnLst>
                          </p:cTn>
                        </p:par>
                      </p:childTnLst>
                    </p:cTn>
                  </p:par>
                </p:childTnLst>
              </p:cTn>
              <p:nextCondLst>
                <p:cond evt="onClick" delay="0">
                  <p:tgtEl>
                    <p:spTgt spid="3"/>
                  </p:tgtEl>
                </p:cond>
              </p:nextCondLst>
            </p:seq>
            <p:seq concurrent="1" nextAc="seek">
              <p:cTn id="54" restart="whenNotActive" fill="hold" evtFilter="cancelBubble" nodeType="interactiveSeq">
                <p:stCondLst>
                  <p:cond evt="onClick" delay="0">
                    <p:tgtEl>
                      <p:spTgt spid="6"/>
                    </p:tgtEl>
                  </p:cond>
                </p:stCondLst>
                <p:endSync evt="end" delay="0">
                  <p:rtn val="all"/>
                </p:endSync>
                <p:childTnLst>
                  <p:par>
                    <p:cTn id="55" fill="hold">
                      <p:stCondLst>
                        <p:cond delay="0"/>
                      </p:stCondLst>
                      <p:childTnLst>
                        <p:par>
                          <p:cTn id="56" fill="hold">
                            <p:stCondLst>
                              <p:cond delay="0"/>
                            </p:stCondLst>
                            <p:childTnLst>
                              <p:par>
                                <p:cTn id="57" presetID="1" presetClass="emph" presetSubtype="2" fill="hold" nodeType="withEffect">
                                  <p:stCondLst>
                                    <p:cond delay="0"/>
                                  </p:stCondLst>
                                  <p:childTnLst>
                                    <p:animClr clrSpc="rgb" dir="cw">
                                      <p:cBhvr>
                                        <p:cTn id="58" dur="250" fill="hold"/>
                                        <p:tgtEl>
                                          <p:spTgt spid="6"/>
                                        </p:tgtEl>
                                        <p:attrNameLst>
                                          <p:attrName>fillcolor</p:attrName>
                                        </p:attrNameLst>
                                      </p:cBhvr>
                                      <p:to>
                                        <a:schemeClr val="accent1"/>
                                      </p:to>
                                    </p:animClr>
                                    <p:set>
                                      <p:cBhvr>
                                        <p:cTn id="59" dur="250" fill="hold"/>
                                        <p:tgtEl>
                                          <p:spTgt spid="6"/>
                                        </p:tgtEl>
                                        <p:attrNameLst>
                                          <p:attrName>fill.type</p:attrName>
                                        </p:attrNameLst>
                                      </p:cBhvr>
                                      <p:to>
                                        <p:strVal val="solid"/>
                                      </p:to>
                                    </p:set>
                                    <p:set>
                                      <p:cBhvr>
                                        <p:cTn id="60" dur="250" fill="hold"/>
                                        <p:tgtEl>
                                          <p:spTgt spid="6"/>
                                        </p:tgtEl>
                                        <p:attrNameLst>
                                          <p:attrName>fill.on</p:attrName>
                                        </p:attrNameLst>
                                      </p:cBhvr>
                                      <p:to>
                                        <p:strVal val="true"/>
                                      </p:to>
                                    </p:set>
                                  </p:childTnLst>
                                  <p:subTnLst>
                                    <p:audio>
                                      <p:cMediaNode>
                                        <p:cTn display="0" masterRel="sameClick">
                                          <p:stCondLst>
                                            <p:cond evt="begin" delay="0">
                                              <p:tn val="57"/>
                                            </p:cond>
                                          </p:stCondLst>
                                          <p:endCondLst>
                                            <p:cond evt="onStopAudio" delay="0">
                                              <p:tgtEl>
                                                <p:sldTgt/>
                                              </p:tgtEl>
                                            </p:cond>
                                          </p:endCondLst>
                                        </p:cTn>
                                        <p:tgtEl>
                                          <p:sndTgt r:embed="rId3" name="click.wav"/>
                                        </p:tgtEl>
                                      </p:cMediaNode>
                                    </p:audio>
                                  </p:subTnLst>
                                </p:cTn>
                              </p:par>
                              <p:par>
                                <p:cTn id="61" presetID="1" presetClass="emph" presetSubtype="2" fill="hold" nodeType="withEffect">
                                  <p:stCondLst>
                                    <p:cond delay="500"/>
                                  </p:stCondLst>
                                  <p:childTnLst>
                                    <p:animClr clrSpc="rgb" dir="cw">
                                      <p:cBhvr>
                                        <p:cTn id="62" dur="250" fill="hold"/>
                                        <p:tgtEl>
                                          <p:spTgt spid="6"/>
                                        </p:tgtEl>
                                        <p:attrNameLst>
                                          <p:attrName>fillcolor</p:attrName>
                                        </p:attrNameLst>
                                      </p:cBhvr>
                                      <p:to>
                                        <a:schemeClr val="accent1"/>
                                      </p:to>
                                    </p:animClr>
                                    <p:set>
                                      <p:cBhvr>
                                        <p:cTn id="63" dur="250" fill="hold"/>
                                        <p:tgtEl>
                                          <p:spTgt spid="6"/>
                                        </p:tgtEl>
                                        <p:attrNameLst>
                                          <p:attrName>fill.type</p:attrName>
                                        </p:attrNameLst>
                                      </p:cBhvr>
                                      <p:to>
                                        <p:strVal val="solid"/>
                                      </p:to>
                                    </p:set>
                                    <p:set>
                                      <p:cBhvr>
                                        <p:cTn id="64" dur="250" fill="hold"/>
                                        <p:tgtEl>
                                          <p:spTgt spid="6"/>
                                        </p:tgtEl>
                                        <p:attrNameLst>
                                          <p:attrName>fill.on</p:attrName>
                                        </p:attrNameLst>
                                      </p:cBhvr>
                                      <p:to>
                                        <p:strVal val="true"/>
                                      </p:to>
                                    </p:set>
                                  </p:childTnLst>
                                </p:cTn>
                              </p:par>
                              <p:par>
                                <p:cTn id="65" presetID="23" presetClass="entr" presetSubtype="32" fill="hold" nodeType="withEffect">
                                  <p:stCondLst>
                                    <p:cond delay="500"/>
                                  </p:stCondLst>
                                  <p:childTnLst>
                                    <p:set>
                                      <p:cBhvr>
                                        <p:cTn id="66" dur="1" fill="hold">
                                          <p:stCondLst>
                                            <p:cond delay="0"/>
                                          </p:stCondLst>
                                        </p:cTn>
                                        <p:tgtEl>
                                          <p:spTgt spid="7"/>
                                        </p:tgtEl>
                                        <p:attrNameLst>
                                          <p:attrName>style.visibility</p:attrName>
                                        </p:attrNameLst>
                                      </p:cBhvr>
                                      <p:to>
                                        <p:strVal val="visible"/>
                                      </p:to>
                                    </p:set>
                                    <p:anim calcmode="lin" valueType="num">
                                      <p:cBhvr>
                                        <p:cTn id="67" dur="250" fill="hold"/>
                                        <p:tgtEl>
                                          <p:spTgt spid="7"/>
                                        </p:tgtEl>
                                        <p:attrNameLst>
                                          <p:attrName>ppt_w</p:attrName>
                                        </p:attrNameLst>
                                      </p:cBhvr>
                                      <p:tavLst>
                                        <p:tav tm="0">
                                          <p:val>
                                            <p:strVal val="4*#ppt_w"/>
                                          </p:val>
                                        </p:tav>
                                        <p:tav tm="100000">
                                          <p:val>
                                            <p:strVal val="#ppt_w"/>
                                          </p:val>
                                        </p:tav>
                                      </p:tavLst>
                                    </p:anim>
                                    <p:anim calcmode="lin" valueType="num">
                                      <p:cBhvr>
                                        <p:cTn id="68" dur="250" fill="hold"/>
                                        <p:tgtEl>
                                          <p:spTgt spid="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5"/>
                                            </p:cond>
                                          </p:stCondLst>
                                          <p:endCondLst>
                                            <p:cond evt="onStopAudio" delay="0">
                                              <p:tgtEl>
                                                <p:sldTgt/>
                                              </p:tgtEl>
                                            </p:cond>
                                          </p:endCondLst>
                                        </p:cTn>
                                        <p:tgtEl>
                                          <p:sndTgt r:embed="rId5" name="Wrong Buzzer.wav"/>
                                        </p:tgtEl>
                                      </p:cMediaNode>
                                    </p:audio>
                                  </p:subTnLst>
                                </p:cTn>
                              </p:par>
                            </p:childTnLst>
                          </p:cTn>
                        </p:par>
                      </p:childTnLst>
                    </p:cTn>
                  </p:par>
                </p:childTnLst>
              </p:cTn>
              <p:nextCondLst>
                <p:cond evt="onClick" delay="0">
                  <p:tgtEl>
                    <p:spTgt spid="6"/>
                  </p:tgtEl>
                </p:cond>
              </p:nextCondLst>
            </p:seq>
          </p:childTnLst>
        </p:cTn>
      </p:par>
    </p:tnLst>
    <p:bldLst>
      <p:bldP spid="2" grpId="0" animBg="1"/>
      <p:bldP spid="3" grpId="0" animBg="1"/>
      <p:bldP spid="6" grpId="0" animBg="1"/>
      <p:bldP spid="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bg>
      <p:bgPr>
        <a:blipFill dpi="0" rotWithShape="1">
          <a:blip r:embed="rId6">
            <a:lum/>
          </a:blip>
          <a:srcRect/>
          <a:stretch>
            <a:fillRect/>
          </a:stretch>
        </a:blipFill>
        <a:effectLst/>
      </p:bgPr>
    </p:bg>
    <p:spTree>
      <p:nvGrpSpPr>
        <p:cNvPr id="1" name=""/>
        <p:cNvGrpSpPr/>
        <p:nvPr/>
      </p:nvGrpSpPr>
      <p:grpSpPr>
        <a:xfrm>
          <a:off x="0" y="0"/>
          <a:ext cx="0" cy="0"/>
          <a:chOff x="0" y="0"/>
          <a:chExt cx="0" cy="0"/>
        </a:xfrm>
      </p:grpSpPr>
      <p:sp>
        <p:nvSpPr>
          <p:cNvPr id="2" name="Rectangle 1"/>
          <p:cNvSpPr/>
          <p:nvPr/>
        </p:nvSpPr>
        <p:spPr>
          <a:xfrm>
            <a:off x="1063395" y="3783155"/>
            <a:ext cx="9975273" cy="1226585"/>
          </a:xfrm>
          <a:prstGeom prst="rect">
            <a:avLst/>
          </a:prstGeom>
          <a:solidFill>
            <a:srgbClr val="FFD85D"/>
          </a:solidFill>
          <a:ln w="28575" cap="flat" cmpd="sng" algn="ctr">
            <a:noFill/>
            <a:prstDash val="solid"/>
            <a:miter lim="800000"/>
          </a:ln>
          <a:effectLst/>
        </p:spPr>
        <p:txBody>
          <a:bodyPr lIns="121725" tIns="60862" rIns="121725" bIns="60862" rtlCol="0" anchor="ctr"/>
          <a:lstStyle/>
          <a:p>
            <a:pPr>
              <a:buFont typeface="Arial"/>
              <a:buNone/>
              <a:defRPr/>
            </a:pPr>
            <a:r>
              <a:rPr lang="en-US" sz="3600" kern="0">
                <a:solidFill>
                  <a:srgbClr val="000000"/>
                </a:solidFill>
                <a:ea typeface="Arial-Rounded" pitchFamily="34" charset="0"/>
                <a:cs typeface="Arial-Rounded" pitchFamily="34" charset="0"/>
                <a:sym typeface="Arial"/>
              </a:rPr>
              <a:t>B</a:t>
            </a:r>
            <a:r>
              <a:rPr lang="vi-VN" sz="3600" kern="0">
                <a:solidFill>
                  <a:srgbClr val="000000"/>
                </a:solidFill>
                <a:latin typeface="Times New Roman" panose="02020603050405020304" pitchFamily="18" charset="0"/>
                <a:ea typeface="Arial-Rounded" pitchFamily="34" charset="0"/>
                <a:cs typeface="Arial-Rounded" pitchFamily="34" charset="0"/>
                <a:sym typeface="Arial"/>
              </a:rPr>
              <a:t>. </a:t>
            </a:r>
            <a:r>
              <a:rPr lang="en-US" sz="3600" kern="0">
                <a:solidFill>
                  <a:srgbClr val="000000"/>
                </a:solidFill>
                <a:ea typeface="Arial-Rounded" pitchFamily="34" charset="0"/>
                <a:cs typeface="Arial-Rounded" pitchFamily="34" charset="0"/>
                <a:sym typeface="Arial"/>
              </a:rPr>
              <a:t>Rừng đã có nhiều thay đổi tiêu cực.</a:t>
            </a:r>
            <a:endParaRPr lang="vi-VN" sz="3600" kern="0" dirty="0">
              <a:solidFill>
                <a:srgbClr val="000000"/>
              </a:solidFill>
              <a:latin typeface="Times New Roman" panose="02020603050405020304" pitchFamily="18" charset="0"/>
              <a:ea typeface="Arial-Rounded" pitchFamily="34" charset="0"/>
              <a:cs typeface="Arial-Rounded" pitchFamily="34" charset="0"/>
              <a:sym typeface="Arial"/>
            </a:endParaRPr>
          </a:p>
        </p:txBody>
      </p:sp>
      <p:sp>
        <p:nvSpPr>
          <p:cNvPr id="3" name="Rectangle 2"/>
          <p:cNvSpPr/>
          <p:nvPr/>
        </p:nvSpPr>
        <p:spPr>
          <a:xfrm>
            <a:off x="1063395" y="2105177"/>
            <a:ext cx="9975273" cy="1257957"/>
          </a:xfrm>
          <a:prstGeom prst="rect">
            <a:avLst/>
          </a:prstGeom>
          <a:solidFill>
            <a:srgbClr val="FFD85D"/>
          </a:solidFill>
          <a:ln w="28575" cap="flat" cmpd="sng" algn="ctr">
            <a:noFill/>
            <a:prstDash val="solid"/>
            <a:miter lim="800000"/>
          </a:ln>
          <a:effectLst/>
        </p:spPr>
        <p:txBody>
          <a:bodyPr lIns="121725" tIns="60862" rIns="121725" bIns="60862" rtlCol="0" anchor="ctr"/>
          <a:lstStyle/>
          <a:p>
            <a:pPr>
              <a:buClr>
                <a:srgbClr val="000000"/>
              </a:buClr>
              <a:buFont typeface="Arial"/>
              <a:buNone/>
            </a:pPr>
            <a:r>
              <a:rPr lang="en-US" sz="3600" kern="0">
                <a:solidFill>
                  <a:srgbClr val="000000"/>
                </a:solidFill>
                <a:ea typeface="Arial-Rounded" pitchFamily="34" charset="0"/>
                <a:cs typeface="Arial-Rounded" pitchFamily="34" charset="0"/>
                <a:sym typeface="Arial"/>
              </a:rPr>
              <a:t>A. Rừng nay con rất nhiều động vật quý hiếm.</a:t>
            </a:r>
            <a:endParaRPr lang="en-US" sz="3600" kern="0" dirty="0">
              <a:solidFill>
                <a:srgbClr val="000000"/>
              </a:solidFill>
              <a:ea typeface="Arial-Rounded" pitchFamily="34" charset="0"/>
              <a:cs typeface="Arial-Rounded" pitchFamily="34" charset="0"/>
              <a:sym typeface="Arial"/>
            </a:endParaRPr>
          </a:p>
        </p:txBody>
      </p:sp>
      <p:pic>
        <p:nvPicPr>
          <p:cNvPr id="4" name="Picture 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0518675" y="4005076"/>
            <a:ext cx="798097" cy="782741"/>
          </a:xfrm>
          <a:prstGeom prst="rect">
            <a:avLst/>
          </a:prstGeom>
          <a:noFill/>
        </p:spPr>
      </p:pic>
      <p:pic>
        <p:nvPicPr>
          <p:cNvPr id="5" name="Picture 4"/>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0518674" y="2324628"/>
            <a:ext cx="807556" cy="778352"/>
          </a:xfrm>
          <a:prstGeom prst="rect">
            <a:avLst/>
          </a:prstGeom>
          <a:noFill/>
        </p:spPr>
      </p:pic>
      <p:sp>
        <p:nvSpPr>
          <p:cNvPr id="6" name="Rectangle 5"/>
          <p:cNvSpPr/>
          <p:nvPr/>
        </p:nvSpPr>
        <p:spPr>
          <a:xfrm>
            <a:off x="1063395" y="5429760"/>
            <a:ext cx="9975273" cy="1222684"/>
          </a:xfrm>
          <a:prstGeom prst="rect">
            <a:avLst/>
          </a:prstGeom>
          <a:solidFill>
            <a:srgbClr val="FFD85D"/>
          </a:solidFill>
          <a:ln w="28575" cap="flat" cmpd="sng" algn="ctr">
            <a:noFill/>
            <a:prstDash val="solid"/>
            <a:miter lim="800000"/>
          </a:ln>
          <a:effectLst/>
        </p:spPr>
        <p:txBody>
          <a:bodyPr lIns="121725" tIns="60862" rIns="121725" bIns="60862" rtlCol="0" anchor="ctr"/>
          <a:lstStyle/>
          <a:p>
            <a:pPr>
              <a:buClr>
                <a:srgbClr val="000000"/>
              </a:buClr>
              <a:buFont typeface="Arial"/>
              <a:buNone/>
            </a:pPr>
            <a:r>
              <a:rPr lang="en-US" sz="3600" kern="0">
                <a:solidFill>
                  <a:srgbClr val="000000"/>
                </a:solidFill>
                <a:ea typeface="Arial-Rounded" pitchFamily="34" charset="0"/>
                <a:cs typeface="Arial-Rounded" pitchFamily="34" charset="0"/>
                <a:sym typeface="Arial"/>
              </a:rPr>
              <a:t>C. Rừng xưa và nay vẫn không thay đổi.</a:t>
            </a:r>
            <a:endParaRPr lang="en-US" sz="3600" kern="0" dirty="0">
              <a:solidFill>
                <a:srgbClr val="000000"/>
              </a:solidFill>
              <a:ea typeface="Arial-Rounded" pitchFamily="34" charset="0"/>
              <a:cs typeface="Arial-Rounded" pitchFamily="34" charset="0"/>
              <a:sym typeface="Arial"/>
            </a:endParaRPr>
          </a:p>
        </p:txBody>
      </p:sp>
      <p:pic>
        <p:nvPicPr>
          <p:cNvPr id="7" name="Picture 6"/>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0321050" y="5651926"/>
            <a:ext cx="807556" cy="778352"/>
          </a:xfrm>
          <a:prstGeom prst="rect">
            <a:avLst/>
          </a:prstGeom>
          <a:noFill/>
        </p:spPr>
      </p:pic>
      <p:sp>
        <p:nvSpPr>
          <p:cNvPr id="8" name="Rectangle 7"/>
          <p:cNvSpPr/>
          <p:nvPr/>
        </p:nvSpPr>
        <p:spPr>
          <a:xfrm>
            <a:off x="609600" y="205556"/>
            <a:ext cx="10972800" cy="1477130"/>
          </a:xfrm>
          <a:prstGeom prst="rect">
            <a:avLst/>
          </a:prstGeom>
          <a:solidFill>
            <a:srgbClr val="FFD85D"/>
          </a:solidFill>
        </p:spPr>
        <p:txBody>
          <a:bodyPr wrap="square" lIns="121725" tIns="60862" rIns="121725" bIns="60862">
            <a:spAutoFit/>
          </a:bodyPr>
          <a:lstStyle/>
          <a:p>
            <a:pPr algn="ctr">
              <a:buClr>
                <a:srgbClr val="000000"/>
              </a:buClr>
              <a:buFont typeface="Arial"/>
              <a:buNone/>
            </a:pPr>
            <a:r>
              <a:rPr lang="en-US" sz="4400" b="1" kern="0">
                <a:solidFill>
                  <a:srgbClr val="000000"/>
                </a:solidFill>
                <a:ea typeface="Arial-Rounded" pitchFamily="34" charset="0"/>
                <a:cs typeface="Arial-Rounded" pitchFamily="34" charset="0"/>
                <a:sym typeface="Arial"/>
              </a:rPr>
              <a:t>Đoạn cuối của bài đọc giúp em hiểu điều gì?</a:t>
            </a:r>
            <a:endParaRPr lang="en-US" sz="4400" b="1" kern="0" dirty="0">
              <a:solidFill>
                <a:srgbClr val="000000"/>
              </a:solidFill>
              <a:ea typeface="Arial-Rounded" pitchFamily="34" charset="0"/>
              <a:cs typeface="Arial-Rounded" pitchFamily="34" charset="0"/>
              <a:sym typeface="Arial"/>
            </a:endParaRPr>
          </a:p>
        </p:txBody>
      </p:sp>
    </p:spTree>
    <p:extLst>
      <p:ext uri="{BB962C8B-B14F-4D97-AF65-F5344CB8AC3E}">
        <p14:creationId xmlns:p14="http://schemas.microsoft.com/office/powerpoint/2010/main" val="4158688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1000" fill="hold"/>
                                        <p:tgtEl>
                                          <p:spTgt spid="2"/>
                                        </p:tgtEl>
                                        <p:attrNameLst>
                                          <p:attrName>ppt_w</p:attrName>
                                        </p:attrNameLst>
                                      </p:cBhvr>
                                      <p:tavLst>
                                        <p:tav tm="0">
                                          <p:val>
                                            <p:strVal val="#ppt_w*0.70"/>
                                          </p:val>
                                        </p:tav>
                                        <p:tav tm="100000">
                                          <p:val>
                                            <p:strVal val="#ppt_w"/>
                                          </p:val>
                                        </p:tav>
                                      </p:tavLst>
                                    </p:anim>
                                    <p:anim calcmode="lin" valueType="num">
                                      <p:cBhvr>
                                        <p:cTn id="12" dur="1000" fill="hold"/>
                                        <p:tgtEl>
                                          <p:spTgt spid="2"/>
                                        </p:tgtEl>
                                        <p:attrNameLst>
                                          <p:attrName>ppt_h</p:attrName>
                                        </p:attrNameLst>
                                      </p:cBhvr>
                                      <p:tavLst>
                                        <p:tav tm="0">
                                          <p:val>
                                            <p:strVal val="#ppt_h"/>
                                          </p:val>
                                        </p:tav>
                                        <p:tav tm="100000">
                                          <p:val>
                                            <p:strVal val="#ppt_h"/>
                                          </p:val>
                                        </p:tav>
                                      </p:tavLst>
                                    </p:anim>
                                    <p:animEffect transition="in" filter="fade">
                                      <p:cBhvr>
                                        <p:cTn id="13" dur="1000"/>
                                        <p:tgtEl>
                                          <p:spTgt spid="2"/>
                                        </p:tgtEl>
                                      </p:cBhvr>
                                    </p:animEffect>
                                  </p:childTnLst>
                                </p:cTn>
                              </p:par>
                              <p:par>
                                <p:cTn id="14" presetID="55"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p:cTn id="16" dur="1000" fill="hold"/>
                                        <p:tgtEl>
                                          <p:spTgt spid="3"/>
                                        </p:tgtEl>
                                        <p:attrNameLst>
                                          <p:attrName>ppt_w</p:attrName>
                                        </p:attrNameLst>
                                      </p:cBhvr>
                                      <p:tavLst>
                                        <p:tav tm="0">
                                          <p:val>
                                            <p:strVal val="#ppt_w*0.70"/>
                                          </p:val>
                                        </p:tav>
                                        <p:tav tm="100000">
                                          <p:val>
                                            <p:strVal val="#ppt_w"/>
                                          </p:val>
                                        </p:tav>
                                      </p:tavLst>
                                    </p:anim>
                                    <p:anim calcmode="lin" valueType="num">
                                      <p:cBhvr>
                                        <p:cTn id="17" dur="1000" fill="hold"/>
                                        <p:tgtEl>
                                          <p:spTgt spid="3"/>
                                        </p:tgtEl>
                                        <p:attrNameLst>
                                          <p:attrName>ppt_h</p:attrName>
                                        </p:attrNameLst>
                                      </p:cBhvr>
                                      <p:tavLst>
                                        <p:tav tm="0">
                                          <p:val>
                                            <p:strVal val="#ppt_h"/>
                                          </p:val>
                                        </p:tav>
                                        <p:tav tm="100000">
                                          <p:val>
                                            <p:strVal val="#ppt_h"/>
                                          </p:val>
                                        </p:tav>
                                      </p:tavLst>
                                    </p:anim>
                                    <p:animEffect transition="in" filter="fade">
                                      <p:cBhvr>
                                        <p:cTn id="18" dur="1000"/>
                                        <p:tgtEl>
                                          <p:spTgt spid="3"/>
                                        </p:tgtEl>
                                      </p:cBhvr>
                                    </p:animEffect>
                                  </p:childTnLst>
                                </p:cTn>
                              </p:par>
                              <p:par>
                                <p:cTn id="19" presetID="55"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strVal val="#ppt_w*0.70"/>
                                          </p:val>
                                        </p:tav>
                                        <p:tav tm="100000">
                                          <p:val>
                                            <p:strVal val="#ppt_w"/>
                                          </p:val>
                                        </p:tav>
                                      </p:tavLst>
                                    </p:anim>
                                    <p:anim calcmode="lin" valueType="num">
                                      <p:cBhvr>
                                        <p:cTn id="22" dur="1000" fill="hold"/>
                                        <p:tgtEl>
                                          <p:spTgt spid="6"/>
                                        </p:tgtEl>
                                        <p:attrNameLst>
                                          <p:attrName>ppt_h</p:attrName>
                                        </p:attrNameLst>
                                      </p:cBhvr>
                                      <p:tavLst>
                                        <p:tav tm="0">
                                          <p:val>
                                            <p:strVal val="#ppt_h"/>
                                          </p:val>
                                        </p:tav>
                                        <p:tav tm="100000">
                                          <p:val>
                                            <p:strVal val="#ppt_h"/>
                                          </p:val>
                                        </p:tav>
                                      </p:tavLst>
                                    </p:anim>
                                    <p:animEffect transition="in" filter="fade">
                                      <p:cBhvr>
                                        <p:cTn id="2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4" restart="whenNotActive" fill="hold" evtFilter="cancelBubble" nodeType="interactiveSeq">
                <p:stCondLst>
                  <p:cond evt="onClick" delay="0">
                    <p:tgtEl>
                      <p:spTgt spid="2"/>
                    </p:tgtEl>
                  </p:cond>
                </p:stCondLst>
                <p:endSync evt="end" delay="0">
                  <p:rtn val="all"/>
                </p:endSync>
                <p:childTnLst>
                  <p:par>
                    <p:cTn id="25" fill="hold">
                      <p:stCondLst>
                        <p:cond delay="0"/>
                      </p:stCondLst>
                      <p:childTnLst>
                        <p:par>
                          <p:cTn id="26" fill="hold">
                            <p:stCondLst>
                              <p:cond delay="0"/>
                            </p:stCondLst>
                            <p:childTnLst>
                              <p:par>
                                <p:cTn id="27" presetID="1" presetClass="emph" presetSubtype="2" fill="hold" nodeType="withEffect">
                                  <p:stCondLst>
                                    <p:cond delay="0"/>
                                  </p:stCondLst>
                                  <p:childTnLst>
                                    <p:animClr clrSpc="rgb" dir="cw">
                                      <p:cBhvr>
                                        <p:cTn id="28" dur="250" fill="hold"/>
                                        <p:tgtEl>
                                          <p:spTgt spid="2"/>
                                        </p:tgtEl>
                                        <p:attrNameLst>
                                          <p:attrName>fillcolor</p:attrName>
                                        </p:attrNameLst>
                                      </p:cBhvr>
                                      <p:to>
                                        <a:schemeClr val="bg2"/>
                                      </p:to>
                                    </p:animClr>
                                    <p:set>
                                      <p:cBhvr>
                                        <p:cTn id="29" dur="250" fill="hold"/>
                                        <p:tgtEl>
                                          <p:spTgt spid="2"/>
                                        </p:tgtEl>
                                        <p:attrNameLst>
                                          <p:attrName>fill.type</p:attrName>
                                        </p:attrNameLst>
                                      </p:cBhvr>
                                      <p:to>
                                        <p:strVal val="solid"/>
                                      </p:to>
                                    </p:set>
                                    <p:set>
                                      <p:cBhvr>
                                        <p:cTn id="30" dur="250" fill="hold"/>
                                        <p:tgtEl>
                                          <p:spTgt spid="2"/>
                                        </p:tgtEl>
                                        <p:attrNameLst>
                                          <p:attrName>fill.on</p:attrName>
                                        </p:attrNameLst>
                                      </p:cBhvr>
                                      <p:to>
                                        <p:strVal val="true"/>
                                      </p:to>
                                    </p:set>
                                  </p:childTnLst>
                                  <p:subTnLst>
                                    <p:audio>
                                      <p:cMediaNode>
                                        <p:cTn display="0" masterRel="sameClick">
                                          <p:stCondLst>
                                            <p:cond evt="begin" delay="0">
                                              <p:tn val="27"/>
                                            </p:cond>
                                          </p:stCondLst>
                                          <p:endCondLst>
                                            <p:cond evt="onStopAudio" delay="0">
                                              <p:tgtEl>
                                                <p:sldTgt/>
                                              </p:tgtEl>
                                            </p:cond>
                                          </p:endCondLst>
                                        </p:cTn>
                                        <p:tgtEl>
                                          <p:sndTgt r:embed="rId3" name="click.wav"/>
                                        </p:tgtEl>
                                      </p:cMediaNode>
                                    </p:audio>
                                  </p:subTnLst>
                                </p:cTn>
                              </p:par>
                              <p:par>
                                <p:cTn id="31" presetID="1" presetClass="emph" presetSubtype="2" fill="hold" nodeType="withEffect">
                                  <p:stCondLst>
                                    <p:cond delay="500"/>
                                  </p:stCondLst>
                                  <p:childTnLst>
                                    <p:animClr clrSpc="rgb" dir="cw">
                                      <p:cBhvr>
                                        <p:cTn id="32" dur="250" fill="hold"/>
                                        <p:tgtEl>
                                          <p:spTgt spid="2"/>
                                        </p:tgtEl>
                                        <p:attrNameLst>
                                          <p:attrName>fillcolor</p:attrName>
                                        </p:attrNameLst>
                                      </p:cBhvr>
                                      <p:to>
                                        <a:srgbClr val="FFFF00"/>
                                      </p:to>
                                    </p:animClr>
                                    <p:set>
                                      <p:cBhvr>
                                        <p:cTn id="33" dur="250" fill="hold"/>
                                        <p:tgtEl>
                                          <p:spTgt spid="2"/>
                                        </p:tgtEl>
                                        <p:attrNameLst>
                                          <p:attrName>fill.type</p:attrName>
                                        </p:attrNameLst>
                                      </p:cBhvr>
                                      <p:to>
                                        <p:strVal val="solid"/>
                                      </p:to>
                                    </p:set>
                                    <p:set>
                                      <p:cBhvr>
                                        <p:cTn id="34" dur="250" fill="hold"/>
                                        <p:tgtEl>
                                          <p:spTgt spid="2"/>
                                        </p:tgtEl>
                                        <p:attrNameLst>
                                          <p:attrName>fill.on</p:attrName>
                                        </p:attrNameLst>
                                      </p:cBhvr>
                                      <p:to>
                                        <p:strVal val="true"/>
                                      </p:to>
                                    </p:set>
                                  </p:childTnLst>
                                </p:cTn>
                              </p:par>
                              <p:par>
                                <p:cTn id="35" presetID="23" presetClass="entr" presetSubtype="32" fill="hold" nodeType="withEffect">
                                  <p:stCondLst>
                                    <p:cond delay="500"/>
                                  </p:stCondLst>
                                  <p:childTnLst>
                                    <p:set>
                                      <p:cBhvr>
                                        <p:cTn id="36" dur="1" fill="hold">
                                          <p:stCondLst>
                                            <p:cond delay="0"/>
                                          </p:stCondLst>
                                        </p:cTn>
                                        <p:tgtEl>
                                          <p:spTgt spid="4"/>
                                        </p:tgtEl>
                                        <p:attrNameLst>
                                          <p:attrName>style.visibility</p:attrName>
                                        </p:attrNameLst>
                                      </p:cBhvr>
                                      <p:to>
                                        <p:strVal val="visible"/>
                                      </p:to>
                                    </p:set>
                                    <p:anim calcmode="lin" valueType="num">
                                      <p:cBhvr>
                                        <p:cTn id="37" dur="250" fill="hold"/>
                                        <p:tgtEl>
                                          <p:spTgt spid="4"/>
                                        </p:tgtEl>
                                        <p:attrNameLst>
                                          <p:attrName>ppt_w</p:attrName>
                                        </p:attrNameLst>
                                      </p:cBhvr>
                                      <p:tavLst>
                                        <p:tav tm="0">
                                          <p:val>
                                            <p:strVal val="4*#ppt_w"/>
                                          </p:val>
                                        </p:tav>
                                        <p:tav tm="100000">
                                          <p:val>
                                            <p:strVal val="#ppt_w"/>
                                          </p:val>
                                        </p:tav>
                                      </p:tavLst>
                                    </p:anim>
                                    <p:anim calcmode="lin" valueType="num">
                                      <p:cBhvr>
                                        <p:cTn id="38" dur="250" fill="hold"/>
                                        <p:tgtEl>
                                          <p:spTgt spid="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35"/>
                                            </p:cond>
                                          </p:stCondLst>
                                          <p:endCondLst>
                                            <p:cond evt="onStopAudio" delay="0">
                                              <p:tgtEl>
                                                <p:sldTgt/>
                                              </p:tgtEl>
                                            </p:cond>
                                          </p:endCondLst>
                                        </p:cTn>
                                        <p:tgtEl>
                                          <p:sndTgt r:embed="rId4" name="Check mark.wav"/>
                                        </p:tgtEl>
                                      </p:cMediaNode>
                                    </p:audio>
                                  </p:subTnLst>
                                </p:cTn>
                              </p:par>
                            </p:childTnLst>
                          </p:cTn>
                        </p:par>
                      </p:childTnLst>
                    </p:cTn>
                  </p:par>
                </p:childTnLst>
              </p:cTn>
              <p:nextCondLst>
                <p:cond evt="onClick" delay="0">
                  <p:tgtEl>
                    <p:spTgt spid="2"/>
                  </p:tgtEl>
                </p:cond>
              </p:nextCondLst>
            </p:seq>
            <p:seq concurrent="1" nextAc="seek">
              <p:cTn id="39" restart="whenNotActive" fill="hold" evtFilter="cancelBubble" nodeType="interactiveSeq">
                <p:stCondLst>
                  <p:cond evt="onClick" delay="0">
                    <p:tgtEl>
                      <p:spTgt spid="3"/>
                    </p:tgtEl>
                  </p:cond>
                </p:stCondLst>
                <p:endSync evt="end" delay="0">
                  <p:rtn val="all"/>
                </p:endSync>
                <p:childTnLst>
                  <p:par>
                    <p:cTn id="40" fill="hold">
                      <p:stCondLst>
                        <p:cond delay="0"/>
                      </p:stCondLst>
                      <p:childTnLst>
                        <p:par>
                          <p:cTn id="41" fill="hold">
                            <p:stCondLst>
                              <p:cond delay="0"/>
                            </p:stCondLst>
                            <p:childTnLst>
                              <p:par>
                                <p:cTn id="42" presetID="1" presetClass="emph" presetSubtype="2" fill="hold" nodeType="withEffect">
                                  <p:stCondLst>
                                    <p:cond delay="0"/>
                                  </p:stCondLst>
                                  <p:childTnLst>
                                    <p:animClr clrSpc="rgb" dir="cw">
                                      <p:cBhvr>
                                        <p:cTn id="43" dur="250" fill="hold"/>
                                        <p:tgtEl>
                                          <p:spTgt spid="3"/>
                                        </p:tgtEl>
                                        <p:attrNameLst>
                                          <p:attrName>fillcolor</p:attrName>
                                        </p:attrNameLst>
                                      </p:cBhvr>
                                      <p:to>
                                        <a:schemeClr val="accent1"/>
                                      </p:to>
                                    </p:animClr>
                                    <p:set>
                                      <p:cBhvr>
                                        <p:cTn id="44" dur="250" fill="hold"/>
                                        <p:tgtEl>
                                          <p:spTgt spid="3"/>
                                        </p:tgtEl>
                                        <p:attrNameLst>
                                          <p:attrName>fill.type</p:attrName>
                                        </p:attrNameLst>
                                      </p:cBhvr>
                                      <p:to>
                                        <p:strVal val="solid"/>
                                      </p:to>
                                    </p:set>
                                    <p:set>
                                      <p:cBhvr>
                                        <p:cTn id="45" dur="250" fill="hold"/>
                                        <p:tgtEl>
                                          <p:spTgt spid="3"/>
                                        </p:tgtEl>
                                        <p:attrNameLst>
                                          <p:attrName>fill.on</p:attrName>
                                        </p:attrNameLst>
                                      </p:cBhvr>
                                      <p:to>
                                        <p:strVal val="true"/>
                                      </p:to>
                                    </p:set>
                                  </p:childTnLst>
                                  <p:subTnLst>
                                    <p:audio>
                                      <p:cMediaNode>
                                        <p:cTn display="0" masterRel="sameClick">
                                          <p:stCondLst>
                                            <p:cond evt="begin" delay="0">
                                              <p:tn val="42"/>
                                            </p:cond>
                                          </p:stCondLst>
                                          <p:endCondLst>
                                            <p:cond evt="onStopAudio" delay="0">
                                              <p:tgtEl>
                                                <p:sldTgt/>
                                              </p:tgtEl>
                                            </p:cond>
                                          </p:endCondLst>
                                        </p:cTn>
                                        <p:tgtEl>
                                          <p:sndTgt r:embed="rId3" name="click.wav"/>
                                        </p:tgtEl>
                                      </p:cMediaNode>
                                    </p:audio>
                                  </p:subTnLst>
                                </p:cTn>
                              </p:par>
                              <p:par>
                                <p:cTn id="46" presetID="1" presetClass="emph" presetSubtype="2" fill="hold" nodeType="withEffect">
                                  <p:stCondLst>
                                    <p:cond delay="500"/>
                                  </p:stCondLst>
                                  <p:childTnLst>
                                    <p:animClr clrSpc="rgb" dir="cw">
                                      <p:cBhvr>
                                        <p:cTn id="47" dur="250" fill="hold"/>
                                        <p:tgtEl>
                                          <p:spTgt spid="3"/>
                                        </p:tgtEl>
                                        <p:attrNameLst>
                                          <p:attrName>fillcolor</p:attrName>
                                        </p:attrNameLst>
                                      </p:cBhvr>
                                      <p:to>
                                        <a:schemeClr val="accent1"/>
                                      </p:to>
                                    </p:animClr>
                                    <p:set>
                                      <p:cBhvr>
                                        <p:cTn id="48" dur="250" fill="hold"/>
                                        <p:tgtEl>
                                          <p:spTgt spid="3"/>
                                        </p:tgtEl>
                                        <p:attrNameLst>
                                          <p:attrName>fill.type</p:attrName>
                                        </p:attrNameLst>
                                      </p:cBhvr>
                                      <p:to>
                                        <p:strVal val="solid"/>
                                      </p:to>
                                    </p:set>
                                    <p:set>
                                      <p:cBhvr>
                                        <p:cTn id="49" dur="250" fill="hold"/>
                                        <p:tgtEl>
                                          <p:spTgt spid="3"/>
                                        </p:tgtEl>
                                        <p:attrNameLst>
                                          <p:attrName>fill.on</p:attrName>
                                        </p:attrNameLst>
                                      </p:cBhvr>
                                      <p:to>
                                        <p:strVal val="true"/>
                                      </p:to>
                                    </p:set>
                                  </p:childTnLst>
                                </p:cTn>
                              </p:par>
                              <p:par>
                                <p:cTn id="50" presetID="23" presetClass="entr" presetSubtype="32" fill="hold" nodeType="withEffect">
                                  <p:stCondLst>
                                    <p:cond delay="500"/>
                                  </p:stCondLst>
                                  <p:childTnLst>
                                    <p:set>
                                      <p:cBhvr>
                                        <p:cTn id="51" dur="1" fill="hold">
                                          <p:stCondLst>
                                            <p:cond delay="0"/>
                                          </p:stCondLst>
                                        </p:cTn>
                                        <p:tgtEl>
                                          <p:spTgt spid="5"/>
                                        </p:tgtEl>
                                        <p:attrNameLst>
                                          <p:attrName>style.visibility</p:attrName>
                                        </p:attrNameLst>
                                      </p:cBhvr>
                                      <p:to>
                                        <p:strVal val="visible"/>
                                      </p:to>
                                    </p:set>
                                    <p:anim calcmode="lin" valueType="num">
                                      <p:cBhvr>
                                        <p:cTn id="52" dur="250" fill="hold"/>
                                        <p:tgtEl>
                                          <p:spTgt spid="5"/>
                                        </p:tgtEl>
                                        <p:attrNameLst>
                                          <p:attrName>ppt_w</p:attrName>
                                        </p:attrNameLst>
                                      </p:cBhvr>
                                      <p:tavLst>
                                        <p:tav tm="0">
                                          <p:val>
                                            <p:strVal val="4*#ppt_w"/>
                                          </p:val>
                                        </p:tav>
                                        <p:tav tm="100000">
                                          <p:val>
                                            <p:strVal val="#ppt_w"/>
                                          </p:val>
                                        </p:tav>
                                      </p:tavLst>
                                    </p:anim>
                                    <p:anim calcmode="lin" valueType="num">
                                      <p:cBhvr>
                                        <p:cTn id="53" dur="250" fill="hold"/>
                                        <p:tgtEl>
                                          <p:spTgt spid="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0"/>
                                            </p:cond>
                                          </p:stCondLst>
                                          <p:endCondLst>
                                            <p:cond evt="onStopAudio" delay="0">
                                              <p:tgtEl>
                                                <p:sldTgt/>
                                              </p:tgtEl>
                                            </p:cond>
                                          </p:endCondLst>
                                        </p:cTn>
                                        <p:tgtEl>
                                          <p:sndTgt r:embed="rId5" name="Wrong Buzzer.wav"/>
                                        </p:tgtEl>
                                      </p:cMediaNode>
                                    </p:audio>
                                  </p:subTnLst>
                                </p:cTn>
                              </p:par>
                            </p:childTnLst>
                          </p:cTn>
                        </p:par>
                      </p:childTnLst>
                    </p:cTn>
                  </p:par>
                </p:childTnLst>
              </p:cTn>
              <p:nextCondLst>
                <p:cond evt="onClick" delay="0">
                  <p:tgtEl>
                    <p:spTgt spid="3"/>
                  </p:tgtEl>
                </p:cond>
              </p:nextCondLst>
            </p:seq>
            <p:seq concurrent="1" nextAc="seek">
              <p:cTn id="54" restart="whenNotActive" fill="hold" evtFilter="cancelBubble" nodeType="interactiveSeq">
                <p:stCondLst>
                  <p:cond evt="onClick" delay="0">
                    <p:tgtEl>
                      <p:spTgt spid="6"/>
                    </p:tgtEl>
                  </p:cond>
                </p:stCondLst>
                <p:endSync evt="end" delay="0">
                  <p:rtn val="all"/>
                </p:endSync>
                <p:childTnLst>
                  <p:par>
                    <p:cTn id="55" fill="hold">
                      <p:stCondLst>
                        <p:cond delay="0"/>
                      </p:stCondLst>
                      <p:childTnLst>
                        <p:par>
                          <p:cTn id="56" fill="hold">
                            <p:stCondLst>
                              <p:cond delay="0"/>
                            </p:stCondLst>
                            <p:childTnLst>
                              <p:par>
                                <p:cTn id="57" presetID="1" presetClass="emph" presetSubtype="2" fill="hold" nodeType="withEffect">
                                  <p:stCondLst>
                                    <p:cond delay="0"/>
                                  </p:stCondLst>
                                  <p:childTnLst>
                                    <p:animClr clrSpc="rgb" dir="cw">
                                      <p:cBhvr>
                                        <p:cTn id="58" dur="250" fill="hold"/>
                                        <p:tgtEl>
                                          <p:spTgt spid="6"/>
                                        </p:tgtEl>
                                        <p:attrNameLst>
                                          <p:attrName>fillcolor</p:attrName>
                                        </p:attrNameLst>
                                      </p:cBhvr>
                                      <p:to>
                                        <a:schemeClr val="accent1"/>
                                      </p:to>
                                    </p:animClr>
                                    <p:set>
                                      <p:cBhvr>
                                        <p:cTn id="59" dur="250" fill="hold"/>
                                        <p:tgtEl>
                                          <p:spTgt spid="6"/>
                                        </p:tgtEl>
                                        <p:attrNameLst>
                                          <p:attrName>fill.type</p:attrName>
                                        </p:attrNameLst>
                                      </p:cBhvr>
                                      <p:to>
                                        <p:strVal val="solid"/>
                                      </p:to>
                                    </p:set>
                                    <p:set>
                                      <p:cBhvr>
                                        <p:cTn id="60" dur="250" fill="hold"/>
                                        <p:tgtEl>
                                          <p:spTgt spid="6"/>
                                        </p:tgtEl>
                                        <p:attrNameLst>
                                          <p:attrName>fill.on</p:attrName>
                                        </p:attrNameLst>
                                      </p:cBhvr>
                                      <p:to>
                                        <p:strVal val="true"/>
                                      </p:to>
                                    </p:set>
                                  </p:childTnLst>
                                  <p:subTnLst>
                                    <p:audio>
                                      <p:cMediaNode>
                                        <p:cTn display="0" masterRel="sameClick">
                                          <p:stCondLst>
                                            <p:cond evt="begin" delay="0">
                                              <p:tn val="57"/>
                                            </p:cond>
                                          </p:stCondLst>
                                          <p:endCondLst>
                                            <p:cond evt="onStopAudio" delay="0">
                                              <p:tgtEl>
                                                <p:sldTgt/>
                                              </p:tgtEl>
                                            </p:cond>
                                          </p:endCondLst>
                                        </p:cTn>
                                        <p:tgtEl>
                                          <p:sndTgt r:embed="rId3" name="click.wav"/>
                                        </p:tgtEl>
                                      </p:cMediaNode>
                                    </p:audio>
                                  </p:subTnLst>
                                </p:cTn>
                              </p:par>
                              <p:par>
                                <p:cTn id="61" presetID="1" presetClass="emph" presetSubtype="2" fill="hold" nodeType="withEffect">
                                  <p:stCondLst>
                                    <p:cond delay="500"/>
                                  </p:stCondLst>
                                  <p:childTnLst>
                                    <p:animClr clrSpc="rgb" dir="cw">
                                      <p:cBhvr>
                                        <p:cTn id="62" dur="250" fill="hold"/>
                                        <p:tgtEl>
                                          <p:spTgt spid="6"/>
                                        </p:tgtEl>
                                        <p:attrNameLst>
                                          <p:attrName>fillcolor</p:attrName>
                                        </p:attrNameLst>
                                      </p:cBhvr>
                                      <p:to>
                                        <a:schemeClr val="accent1"/>
                                      </p:to>
                                    </p:animClr>
                                    <p:set>
                                      <p:cBhvr>
                                        <p:cTn id="63" dur="250" fill="hold"/>
                                        <p:tgtEl>
                                          <p:spTgt spid="6"/>
                                        </p:tgtEl>
                                        <p:attrNameLst>
                                          <p:attrName>fill.type</p:attrName>
                                        </p:attrNameLst>
                                      </p:cBhvr>
                                      <p:to>
                                        <p:strVal val="solid"/>
                                      </p:to>
                                    </p:set>
                                    <p:set>
                                      <p:cBhvr>
                                        <p:cTn id="64" dur="250" fill="hold"/>
                                        <p:tgtEl>
                                          <p:spTgt spid="6"/>
                                        </p:tgtEl>
                                        <p:attrNameLst>
                                          <p:attrName>fill.on</p:attrName>
                                        </p:attrNameLst>
                                      </p:cBhvr>
                                      <p:to>
                                        <p:strVal val="true"/>
                                      </p:to>
                                    </p:set>
                                  </p:childTnLst>
                                </p:cTn>
                              </p:par>
                              <p:par>
                                <p:cTn id="65" presetID="23" presetClass="entr" presetSubtype="32" fill="hold" nodeType="withEffect">
                                  <p:stCondLst>
                                    <p:cond delay="500"/>
                                  </p:stCondLst>
                                  <p:childTnLst>
                                    <p:set>
                                      <p:cBhvr>
                                        <p:cTn id="66" dur="1" fill="hold">
                                          <p:stCondLst>
                                            <p:cond delay="0"/>
                                          </p:stCondLst>
                                        </p:cTn>
                                        <p:tgtEl>
                                          <p:spTgt spid="7"/>
                                        </p:tgtEl>
                                        <p:attrNameLst>
                                          <p:attrName>style.visibility</p:attrName>
                                        </p:attrNameLst>
                                      </p:cBhvr>
                                      <p:to>
                                        <p:strVal val="visible"/>
                                      </p:to>
                                    </p:set>
                                    <p:anim calcmode="lin" valueType="num">
                                      <p:cBhvr>
                                        <p:cTn id="67" dur="250" fill="hold"/>
                                        <p:tgtEl>
                                          <p:spTgt spid="7"/>
                                        </p:tgtEl>
                                        <p:attrNameLst>
                                          <p:attrName>ppt_w</p:attrName>
                                        </p:attrNameLst>
                                      </p:cBhvr>
                                      <p:tavLst>
                                        <p:tav tm="0">
                                          <p:val>
                                            <p:strVal val="4*#ppt_w"/>
                                          </p:val>
                                        </p:tav>
                                        <p:tav tm="100000">
                                          <p:val>
                                            <p:strVal val="#ppt_w"/>
                                          </p:val>
                                        </p:tav>
                                      </p:tavLst>
                                    </p:anim>
                                    <p:anim calcmode="lin" valueType="num">
                                      <p:cBhvr>
                                        <p:cTn id="68" dur="250" fill="hold"/>
                                        <p:tgtEl>
                                          <p:spTgt spid="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5"/>
                                            </p:cond>
                                          </p:stCondLst>
                                          <p:endCondLst>
                                            <p:cond evt="onStopAudio" delay="0">
                                              <p:tgtEl>
                                                <p:sldTgt/>
                                              </p:tgtEl>
                                            </p:cond>
                                          </p:endCondLst>
                                        </p:cTn>
                                        <p:tgtEl>
                                          <p:sndTgt r:embed="rId5" name="Wrong Buzzer.wav"/>
                                        </p:tgtEl>
                                      </p:cMediaNode>
                                    </p:audio>
                                  </p:subTnLst>
                                </p:cTn>
                              </p:par>
                            </p:childTnLst>
                          </p:cTn>
                        </p:par>
                      </p:childTnLst>
                    </p:cTn>
                  </p:par>
                </p:childTnLst>
              </p:cTn>
              <p:nextCondLst>
                <p:cond evt="onClick" delay="0">
                  <p:tgtEl>
                    <p:spTgt spid="6"/>
                  </p:tgtEl>
                </p:cond>
              </p:nextCondLst>
            </p:seq>
          </p:childTnLst>
        </p:cTn>
      </p:par>
    </p:tnLst>
    <p:bldLst>
      <p:bldP spid="2" grpId="0" animBg="1"/>
      <p:bldP spid="3" grpId="0" animBg="1"/>
      <p:bldP spid="6" grpId="0" animBg="1"/>
      <p:bldP spid="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7954"/>
        <p:cNvGrpSpPr/>
        <p:nvPr/>
      </p:nvGrpSpPr>
      <p:grpSpPr>
        <a:xfrm>
          <a:off x="0" y="0"/>
          <a:ext cx="0" cy="0"/>
          <a:chOff x="0" y="0"/>
          <a:chExt cx="0" cy="0"/>
        </a:xfrm>
      </p:grpSpPr>
      <p:grpSp>
        <p:nvGrpSpPr>
          <p:cNvPr id="7958" name="Google Shape;7958;p35"/>
          <p:cNvGrpSpPr/>
          <p:nvPr/>
        </p:nvGrpSpPr>
        <p:grpSpPr>
          <a:xfrm>
            <a:off x="-1059867" y="-267706"/>
            <a:ext cx="7180610" cy="7197154"/>
            <a:chOff x="-808211" y="-207656"/>
            <a:chExt cx="5398814" cy="5411253"/>
          </a:xfrm>
        </p:grpSpPr>
        <p:sp>
          <p:nvSpPr>
            <p:cNvPr id="7959" name="Google Shape;7959;p35"/>
            <p:cNvSpPr/>
            <p:nvPr/>
          </p:nvSpPr>
          <p:spPr>
            <a:xfrm>
              <a:off x="2854476" y="319381"/>
              <a:ext cx="1488116" cy="636064"/>
            </a:xfrm>
            <a:custGeom>
              <a:avLst/>
              <a:gdLst/>
              <a:ahLst/>
              <a:cxnLst/>
              <a:rect l="l" t="t" r="r" b="b"/>
              <a:pathLst>
                <a:path w="33535" h="14677" extrusionOk="0">
                  <a:moveTo>
                    <a:pt x="22878" y="1"/>
                  </a:moveTo>
                  <a:cubicBezTo>
                    <a:pt x="19339" y="1"/>
                    <a:pt x="17365" y="4637"/>
                    <a:pt x="17146" y="7605"/>
                  </a:cubicBezTo>
                  <a:cubicBezTo>
                    <a:pt x="16282" y="5220"/>
                    <a:pt x="15710" y="172"/>
                    <a:pt x="12623" y="172"/>
                  </a:cubicBezTo>
                  <a:cubicBezTo>
                    <a:pt x="12256" y="172"/>
                    <a:pt x="11852" y="244"/>
                    <a:pt x="11409" y="400"/>
                  </a:cubicBezTo>
                  <a:cubicBezTo>
                    <a:pt x="7706" y="1601"/>
                    <a:pt x="8006" y="5537"/>
                    <a:pt x="8240" y="8606"/>
                  </a:cubicBezTo>
                  <a:cubicBezTo>
                    <a:pt x="7040" y="7338"/>
                    <a:pt x="5363" y="5362"/>
                    <a:pt x="3783" y="5362"/>
                  </a:cubicBezTo>
                  <a:cubicBezTo>
                    <a:pt x="3036" y="5362"/>
                    <a:pt x="2311" y="5804"/>
                    <a:pt x="1668" y="6971"/>
                  </a:cubicBezTo>
                  <a:cubicBezTo>
                    <a:pt x="1" y="10074"/>
                    <a:pt x="3336" y="12475"/>
                    <a:pt x="5905" y="13209"/>
                  </a:cubicBezTo>
                  <a:cubicBezTo>
                    <a:pt x="10441" y="14677"/>
                    <a:pt x="14111" y="14210"/>
                    <a:pt x="21049" y="14377"/>
                  </a:cubicBezTo>
                  <a:cubicBezTo>
                    <a:pt x="21262" y="14371"/>
                    <a:pt x="21480" y="14368"/>
                    <a:pt x="21703" y="14368"/>
                  </a:cubicBezTo>
                  <a:cubicBezTo>
                    <a:pt x="23211" y="14368"/>
                    <a:pt x="24937" y="14486"/>
                    <a:pt x="26595" y="14486"/>
                  </a:cubicBezTo>
                  <a:cubicBezTo>
                    <a:pt x="30230" y="14486"/>
                    <a:pt x="33535" y="13920"/>
                    <a:pt x="33491" y="10307"/>
                  </a:cubicBezTo>
                  <a:cubicBezTo>
                    <a:pt x="33456" y="7424"/>
                    <a:pt x="31812" y="6286"/>
                    <a:pt x="29891" y="6286"/>
                  </a:cubicBezTo>
                  <a:cubicBezTo>
                    <a:pt x="28122" y="6286"/>
                    <a:pt x="26118" y="7251"/>
                    <a:pt x="24918" y="8706"/>
                  </a:cubicBezTo>
                  <a:cubicBezTo>
                    <a:pt x="25819" y="6137"/>
                    <a:pt x="28054" y="934"/>
                    <a:pt x="23618" y="66"/>
                  </a:cubicBezTo>
                  <a:cubicBezTo>
                    <a:pt x="23364" y="22"/>
                    <a:pt x="23117" y="1"/>
                    <a:pt x="22878"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0" name="Google Shape;7960;p35"/>
            <p:cNvSpPr/>
            <p:nvPr/>
          </p:nvSpPr>
          <p:spPr>
            <a:xfrm>
              <a:off x="361496" y="2438741"/>
              <a:ext cx="1164991" cy="498756"/>
            </a:xfrm>
            <a:custGeom>
              <a:avLst/>
              <a:gdLst/>
              <a:ahLst/>
              <a:cxnLst/>
              <a:rect l="l" t="t" r="r" b="b"/>
              <a:pathLst>
                <a:path w="24229" h="10622" extrusionOk="0">
                  <a:moveTo>
                    <a:pt x="16516" y="1"/>
                  </a:moveTo>
                  <a:cubicBezTo>
                    <a:pt x="13949" y="1"/>
                    <a:pt x="12532" y="3360"/>
                    <a:pt x="12376" y="5518"/>
                  </a:cubicBezTo>
                  <a:cubicBezTo>
                    <a:pt x="11750" y="3790"/>
                    <a:pt x="11338" y="147"/>
                    <a:pt x="9119" y="147"/>
                  </a:cubicBezTo>
                  <a:cubicBezTo>
                    <a:pt x="8853" y="147"/>
                    <a:pt x="8561" y="200"/>
                    <a:pt x="8240" y="314"/>
                  </a:cubicBezTo>
                  <a:cubicBezTo>
                    <a:pt x="5571" y="1181"/>
                    <a:pt x="5771" y="4017"/>
                    <a:pt x="5938" y="6218"/>
                  </a:cubicBezTo>
                  <a:cubicBezTo>
                    <a:pt x="5077" y="5312"/>
                    <a:pt x="3863" y="3899"/>
                    <a:pt x="2723" y="3899"/>
                  </a:cubicBezTo>
                  <a:cubicBezTo>
                    <a:pt x="2184" y="3899"/>
                    <a:pt x="1662" y="4215"/>
                    <a:pt x="1201" y="5051"/>
                  </a:cubicBezTo>
                  <a:cubicBezTo>
                    <a:pt x="0" y="7286"/>
                    <a:pt x="2402" y="9020"/>
                    <a:pt x="4270" y="9554"/>
                  </a:cubicBezTo>
                  <a:cubicBezTo>
                    <a:pt x="7539" y="10621"/>
                    <a:pt x="10174" y="10255"/>
                    <a:pt x="15211" y="10388"/>
                  </a:cubicBezTo>
                  <a:cubicBezTo>
                    <a:pt x="15319" y="10386"/>
                    <a:pt x="15430" y="10385"/>
                    <a:pt x="15542" y="10385"/>
                  </a:cubicBezTo>
                  <a:cubicBezTo>
                    <a:pt x="16662" y="10385"/>
                    <a:pt x="17964" y="10480"/>
                    <a:pt x="19212" y="10480"/>
                  </a:cubicBezTo>
                  <a:cubicBezTo>
                    <a:pt x="21840" y="10480"/>
                    <a:pt x="24228" y="10060"/>
                    <a:pt x="24184" y="7453"/>
                  </a:cubicBezTo>
                  <a:cubicBezTo>
                    <a:pt x="24167" y="5386"/>
                    <a:pt x="22984" y="4567"/>
                    <a:pt x="21595" y="4567"/>
                  </a:cubicBezTo>
                  <a:cubicBezTo>
                    <a:pt x="20315" y="4567"/>
                    <a:pt x="18860" y="5263"/>
                    <a:pt x="17980" y="6318"/>
                  </a:cubicBezTo>
                  <a:cubicBezTo>
                    <a:pt x="18647" y="4450"/>
                    <a:pt x="20248" y="681"/>
                    <a:pt x="17046" y="47"/>
                  </a:cubicBezTo>
                  <a:cubicBezTo>
                    <a:pt x="16864" y="16"/>
                    <a:pt x="16688" y="1"/>
                    <a:pt x="16516"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1" name="Google Shape;7961;p35"/>
            <p:cNvSpPr/>
            <p:nvPr/>
          </p:nvSpPr>
          <p:spPr>
            <a:xfrm>
              <a:off x="3673648" y="3658100"/>
              <a:ext cx="916954" cy="392236"/>
            </a:xfrm>
            <a:custGeom>
              <a:avLst/>
              <a:gdLst/>
              <a:ahLst/>
              <a:cxnLst/>
              <a:rect l="l" t="t" r="r" b="b"/>
              <a:pathLst>
                <a:path w="27464" h="12029" extrusionOk="0">
                  <a:moveTo>
                    <a:pt x="18714" y="1"/>
                  </a:moveTo>
                  <a:cubicBezTo>
                    <a:pt x="15821" y="1"/>
                    <a:pt x="14200" y="3786"/>
                    <a:pt x="14044" y="6225"/>
                  </a:cubicBezTo>
                  <a:cubicBezTo>
                    <a:pt x="13329" y="4258"/>
                    <a:pt x="12853" y="134"/>
                    <a:pt x="10309" y="134"/>
                  </a:cubicBezTo>
                  <a:cubicBezTo>
                    <a:pt x="10006" y="134"/>
                    <a:pt x="9673" y="192"/>
                    <a:pt x="9307" y="320"/>
                  </a:cubicBezTo>
                  <a:cubicBezTo>
                    <a:pt x="6272" y="1321"/>
                    <a:pt x="6538" y="4523"/>
                    <a:pt x="6739" y="7025"/>
                  </a:cubicBezTo>
                  <a:cubicBezTo>
                    <a:pt x="5743" y="6008"/>
                    <a:pt x="4365" y="4407"/>
                    <a:pt x="3071" y="4407"/>
                  </a:cubicBezTo>
                  <a:cubicBezTo>
                    <a:pt x="2457" y="4407"/>
                    <a:pt x="1861" y="4768"/>
                    <a:pt x="1335" y="5724"/>
                  </a:cubicBezTo>
                  <a:cubicBezTo>
                    <a:pt x="0" y="8259"/>
                    <a:pt x="2702" y="10228"/>
                    <a:pt x="4804" y="10828"/>
                  </a:cubicBezTo>
                  <a:cubicBezTo>
                    <a:pt x="8540" y="12029"/>
                    <a:pt x="11542" y="11629"/>
                    <a:pt x="17213" y="11795"/>
                  </a:cubicBezTo>
                  <a:cubicBezTo>
                    <a:pt x="17425" y="11788"/>
                    <a:pt x="17644" y="11785"/>
                    <a:pt x="17868" y="11785"/>
                  </a:cubicBezTo>
                  <a:cubicBezTo>
                    <a:pt x="19064" y="11785"/>
                    <a:pt x="20418" y="11871"/>
                    <a:pt x="21723" y="11871"/>
                  </a:cubicBezTo>
                  <a:cubicBezTo>
                    <a:pt x="24723" y="11871"/>
                    <a:pt x="27464" y="11418"/>
                    <a:pt x="27420" y="8426"/>
                  </a:cubicBezTo>
                  <a:cubicBezTo>
                    <a:pt x="27385" y="6082"/>
                    <a:pt x="26040" y="5157"/>
                    <a:pt x="24466" y="5157"/>
                  </a:cubicBezTo>
                  <a:cubicBezTo>
                    <a:pt x="23017" y="5157"/>
                    <a:pt x="21373" y="5942"/>
                    <a:pt x="20382" y="7125"/>
                  </a:cubicBezTo>
                  <a:cubicBezTo>
                    <a:pt x="21116" y="5057"/>
                    <a:pt x="22950" y="787"/>
                    <a:pt x="19314" y="54"/>
                  </a:cubicBezTo>
                  <a:cubicBezTo>
                    <a:pt x="19109" y="18"/>
                    <a:pt x="18909" y="1"/>
                    <a:pt x="18714"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962" name="Google Shape;7962;p35"/>
            <p:cNvGrpSpPr/>
            <p:nvPr/>
          </p:nvGrpSpPr>
          <p:grpSpPr>
            <a:xfrm>
              <a:off x="-808211" y="-207656"/>
              <a:ext cx="2661233" cy="1899261"/>
              <a:chOff x="-1136987" y="-301140"/>
              <a:chExt cx="3524812" cy="2515578"/>
            </a:xfrm>
          </p:grpSpPr>
          <p:sp>
            <p:nvSpPr>
              <p:cNvPr id="7963" name="Google Shape;7963;p35"/>
              <p:cNvSpPr/>
              <p:nvPr/>
            </p:nvSpPr>
            <p:spPr>
              <a:xfrm>
                <a:off x="-1136987" y="-301140"/>
                <a:ext cx="3005839" cy="2515578"/>
              </a:xfrm>
              <a:custGeom>
                <a:avLst/>
                <a:gdLst/>
                <a:ahLst/>
                <a:cxnLst/>
                <a:rect l="l" t="t" r="r" b="b"/>
                <a:pathLst>
                  <a:path w="95636" h="81954" extrusionOk="0">
                    <a:moveTo>
                      <a:pt x="24425" y="4156"/>
                    </a:moveTo>
                    <a:cubicBezTo>
                      <a:pt x="25120" y="4156"/>
                      <a:pt x="25801" y="4253"/>
                      <a:pt x="26453" y="4465"/>
                    </a:cubicBezTo>
                    <a:cubicBezTo>
                      <a:pt x="29589" y="5433"/>
                      <a:pt x="31723" y="10002"/>
                      <a:pt x="32324" y="13005"/>
                    </a:cubicBezTo>
                    <a:cubicBezTo>
                      <a:pt x="32391" y="13572"/>
                      <a:pt x="32424" y="14105"/>
                      <a:pt x="32457" y="14639"/>
                    </a:cubicBezTo>
                    <a:cubicBezTo>
                      <a:pt x="28688" y="17775"/>
                      <a:pt x="24418" y="21277"/>
                      <a:pt x="20182" y="24680"/>
                    </a:cubicBezTo>
                    <a:cubicBezTo>
                      <a:pt x="12310" y="24346"/>
                      <a:pt x="9074" y="16507"/>
                      <a:pt x="13911" y="10169"/>
                    </a:cubicBezTo>
                    <a:cubicBezTo>
                      <a:pt x="15985" y="7356"/>
                      <a:pt x="20431" y="4156"/>
                      <a:pt x="24425" y="4156"/>
                    </a:cubicBezTo>
                    <a:close/>
                    <a:moveTo>
                      <a:pt x="25419" y="0"/>
                    </a:moveTo>
                    <a:cubicBezTo>
                      <a:pt x="19794" y="0"/>
                      <a:pt x="13544" y="4509"/>
                      <a:pt x="10642" y="8435"/>
                    </a:cubicBezTo>
                    <a:cubicBezTo>
                      <a:pt x="4637" y="16307"/>
                      <a:pt x="7439" y="25780"/>
                      <a:pt x="15745" y="28249"/>
                    </a:cubicBezTo>
                    <a:cubicBezTo>
                      <a:pt x="8507" y="33986"/>
                      <a:pt x="2136" y="38790"/>
                      <a:pt x="1" y="39857"/>
                    </a:cubicBezTo>
                    <a:cubicBezTo>
                      <a:pt x="1202" y="51332"/>
                      <a:pt x="17180" y="76317"/>
                      <a:pt x="30990" y="81954"/>
                    </a:cubicBezTo>
                    <a:cubicBezTo>
                      <a:pt x="36727" y="76850"/>
                      <a:pt x="56541" y="51332"/>
                      <a:pt x="63446" y="48930"/>
                    </a:cubicBezTo>
                    <a:cubicBezTo>
                      <a:pt x="64513" y="48463"/>
                      <a:pt x="65818" y="48250"/>
                      <a:pt x="67237" y="48250"/>
                    </a:cubicBezTo>
                    <a:cubicBezTo>
                      <a:pt x="72207" y="48250"/>
                      <a:pt x="78590" y="50865"/>
                      <a:pt x="81159" y="54368"/>
                    </a:cubicBezTo>
                    <a:cubicBezTo>
                      <a:pt x="81159" y="56469"/>
                      <a:pt x="81059" y="59538"/>
                      <a:pt x="82426" y="63207"/>
                    </a:cubicBezTo>
                    <a:cubicBezTo>
                      <a:pt x="85128" y="60205"/>
                      <a:pt x="88230" y="57637"/>
                      <a:pt x="95636" y="51632"/>
                    </a:cubicBezTo>
                    <a:cubicBezTo>
                      <a:pt x="93799" y="50472"/>
                      <a:pt x="92138" y="49645"/>
                      <a:pt x="89598" y="49645"/>
                    </a:cubicBezTo>
                    <a:cubicBezTo>
                      <a:pt x="88633" y="49645"/>
                      <a:pt x="87540" y="49765"/>
                      <a:pt x="86262" y="50031"/>
                    </a:cubicBezTo>
                    <a:cubicBezTo>
                      <a:pt x="85426" y="46770"/>
                      <a:pt x="81868" y="37668"/>
                      <a:pt x="68981" y="37668"/>
                    </a:cubicBezTo>
                    <a:cubicBezTo>
                      <a:pt x="66971" y="37668"/>
                      <a:pt x="64734" y="37890"/>
                      <a:pt x="62245" y="38389"/>
                    </a:cubicBezTo>
                    <a:cubicBezTo>
                      <a:pt x="64047" y="35721"/>
                      <a:pt x="66748" y="33586"/>
                      <a:pt x="68550" y="30884"/>
                    </a:cubicBezTo>
                    <a:cubicBezTo>
                      <a:pt x="61645" y="24580"/>
                      <a:pt x="50637" y="14205"/>
                      <a:pt x="43265" y="5332"/>
                    </a:cubicBezTo>
                    <a:cubicBezTo>
                      <a:pt x="42064" y="6467"/>
                      <a:pt x="39529" y="8668"/>
                      <a:pt x="36260" y="11437"/>
                    </a:cubicBezTo>
                    <a:cubicBezTo>
                      <a:pt x="35193" y="7267"/>
                      <a:pt x="32324" y="1697"/>
                      <a:pt x="28254" y="429"/>
                    </a:cubicBezTo>
                    <a:cubicBezTo>
                      <a:pt x="27341" y="134"/>
                      <a:pt x="26390" y="0"/>
                      <a:pt x="25419"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4" name="Google Shape;7964;p35"/>
              <p:cNvSpPr/>
              <p:nvPr/>
            </p:nvSpPr>
            <p:spPr>
              <a:xfrm>
                <a:off x="-230106" y="1084586"/>
                <a:ext cx="1746691" cy="1129852"/>
              </a:xfrm>
              <a:custGeom>
                <a:avLst/>
                <a:gdLst/>
                <a:ahLst/>
                <a:cxnLst/>
                <a:rect l="l" t="t" r="r" b="b"/>
                <a:pathLst>
                  <a:path w="55574" h="36809" extrusionOk="0">
                    <a:moveTo>
                      <a:pt x="38486" y="1"/>
                    </a:moveTo>
                    <a:cubicBezTo>
                      <a:pt x="36173" y="1"/>
                      <a:pt x="33820" y="610"/>
                      <a:pt x="31623" y="2218"/>
                    </a:cubicBezTo>
                    <a:cubicBezTo>
                      <a:pt x="25853" y="6454"/>
                      <a:pt x="19782" y="12859"/>
                      <a:pt x="15045" y="18129"/>
                    </a:cubicBezTo>
                    <a:cubicBezTo>
                      <a:pt x="9874" y="23866"/>
                      <a:pt x="4871" y="29804"/>
                      <a:pt x="1" y="35808"/>
                    </a:cubicBezTo>
                    <a:cubicBezTo>
                      <a:pt x="735" y="36209"/>
                      <a:pt x="1435" y="36542"/>
                      <a:pt x="2136" y="36809"/>
                    </a:cubicBezTo>
                    <a:cubicBezTo>
                      <a:pt x="7840" y="31705"/>
                      <a:pt x="27687" y="6187"/>
                      <a:pt x="34592" y="3785"/>
                    </a:cubicBezTo>
                    <a:cubicBezTo>
                      <a:pt x="35659" y="3318"/>
                      <a:pt x="36964" y="3105"/>
                      <a:pt x="38383" y="3105"/>
                    </a:cubicBezTo>
                    <a:cubicBezTo>
                      <a:pt x="43353" y="3105"/>
                      <a:pt x="49736" y="5720"/>
                      <a:pt x="52305" y="9223"/>
                    </a:cubicBezTo>
                    <a:cubicBezTo>
                      <a:pt x="52305" y="11324"/>
                      <a:pt x="52205" y="14393"/>
                      <a:pt x="53572" y="18062"/>
                    </a:cubicBezTo>
                    <a:cubicBezTo>
                      <a:pt x="54206" y="17362"/>
                      <a:pt x="54840" y="16695"/>
                      <a:pt x="55574" y="15994"/>
                    </a:cubicBezTo>
                    <a:cubicBezTo>
                      <a:pt x="55340" y="15727"/>
                      <a:pt x="55140" y="15427"/>
                      <a:pt x="54973" y="15093"/>
                    </a:cubicBezTo>
                    <a:cubicBezTo>
                      <a:pt x="54173" y="13359"/>
                      <a:pt x="54239" y="11758"/>
                      <a:pt x="54506" y="9956"/>
                    </a:cubicBezTo>
                    <a:cubicBezTo>
                      <a:pt x="54807" y="8055"/>
                      <a:pt x="54440" y="6988"/>
                      <a:pt x="52805" y="5954"/>
                    </a:cubicBezTo>
                    <a:cubicBezTo>
                      <a:pt x="51832" y="5355"/>
                      <a:pt x="45339" y="1"/>
                      <a:pt x="38486"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5" name="Google Shape;7965;p35"/>
              <p:cNvSpPr/>
              <p:nvPr/>
            </p:nvSpPr>
            <p:spPr>
              <a:xfrm>
                <a:off x="1575862" y="1559131"/>
                <a:ext cx="188171" cy="207928"/>
              </a:xfrm>
              <a:custGeom>
                <a:avLst/>
                <a:gdLst/>
                <a:ahLst/>
                <a:cxnLst/>
                <a:rect l="l" t="t" r="r" b="b"/>
                <a:pathLst>
                  <a:path w="5987" h="6774" extrusionOk="0">
                    <a:moveTo>
                      <a:pt x="1049" y="0"/>
                    </a:moveTo>
                    <a:cubicBezTo>
                      <a:pt x="554" y="1332"/>
                      <a:pt x="1" y="6774"/>
                      <a:pt x="2272" y="6774"/>
                    </a:cubicBezTo>
                    <a:cubicBezTo>
                      <a:pt x="2448" y="6774"/>
                      <a:pt x="2640" y="6741"/>
                      <a:pt x="2850" y="6672"/>
                    </a:cubicBezTo>
                    <a:cubicBezTo>
                      <a:pt x="5986" y="5638"/>
                      <a:pt x="1950" y="1201"/>
                      <a:pt x="1116"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6" name="Google Shape;7966;p35"/>
              <p:cNvSpPr/>
              <p:nvPr/>
            </p:nvSpPr>
            <p:spPr>
              <a:xfrm>
                <a:off x="1755610" y="1490527"/>
                <a:ext cx="148884" cy="136255"/>
              </a:xfrm>
              <a:custGeom>
                <a:avLst/>
                <a:gdLst/>
                <a:ahLst/>
                <a:cxnLst/>
                <a:rect l="l" t="t" r="r" b="b"/>
                <a:pathLst>
                  <a:path w="4737" h="4439" extrusionOk="0">
                    <a:moveTo>
                      <a:pt x="0" y="0"/>
                    </a:moveTo>
                    <a:cubicBezTo>
                      <a:pt x="0" y="1005"/>
                      <a:pt x="1121" y="4439"/>
                      <a:pt x="2543" y="4439"/>
                    </a:cubicBezTo>
                    <a:cubicBezTo>
                      <a:pt x="2820" y="4439"/>
                      <a:pt x="3109" y="4308"/>
                      <a:pt x="3403" y="4003"/>
                    </a:cubicBezTo>
                    <a:cubicBezTo>
                      <a:pt x="4737" y="2569"/>
                      <a:pt x="1001" y="401"/>
                      <a:pt x="234"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7" name="Google Shape;7967;p35"/>
              <p:cNvSpPr/>
              <p:nvPr/>
            </p:nvSpPr>
            <p:spPr>
              <a:xfrm>
                <a:off x="1867784" y="1388129"/>
                <a:ext cx="176479" cy="138158"/>
              </a:xfrm>
              <a:custGeom>
                <a:avLst/>
                <a:gdLst/>
                <a:ahLst/>
                <a:cxnLst/>
                <a:rect l="l" t="t" r="r" b="b"/>
                <a:pathLst>
                  <a:path w="5615" h="4501" extrusionOk="0">
                    <a:moveTo>
                      <a:pt x="0" y="1"/>
                    </a:moveTo>
                    <a:lnTo>
                      <a:pt x="0" y="168"/>
                    </a:lnTo>
                    <a:cubicBezTo>
                      <a:pt x="234" y="1268"/>
                      <a:pt x="1368" y="3170"/>
                      <a:pt x="2335" y="3904"/>
                    </a:cubicBezTo>
                    <a:cubicBezTo>
                      <a:pt x="2742" y="4250"/>
                      <a:pt x="3467" y="4501"/>
                      <a:pt x="4122" y="4501"/>
                    </a:cubicBezTo>
                    <a:cubicBezTo>
                      <a:pt x="4920" y="4501"/>
                      <a:pt x="5614" y="4129"/>
                      <a:pt x="5504" y="3103"/>
                    </a:cubicBezTo>
                    <a:cubicBezTo>
                      <a:pt x="5171" y="1135"/>
                      <a:pt x="1501" y="301"/>
                      <a:pt x="0"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8" name="Google Shape;7968;p35"/>
              <p:cNvSpPr/>
              <p:nvPr/>
            </p:nvSpPr>
            <p:spPr>
              <a:xfrm>
                <a:off x="1795244" y="1680959"/>
                <a:ext cx="162745" cy="157496"/>
              </a:xfrm>
              <a:custGeom>
                <a:avLst/>
                <a:gdLst/>
                <a:ahLst/>
                <a:cxnLst/>
                <a:rect l="l" t="t" r="r" b="b"/>
                <a:pathLst>
                  <a:path w="5178" h="5131" extrusionOk="0">
                    <a:moveTo>
                      <a:pt x="374" y="1"/>
                    </a:moveTo>
                    <a:lnTo>
                      <a:pt x="140" y="168"/>
                    </a:lnTo>
                    <a:cubicBezTo>
                      <a:pt x="0" y="1344"/>
                      <a:pt x="48" y="5130"/>
                      <a:pt x="1745" y="5130"/>
                    </a:cubicBezTo>
                    <a:cubicBezTo>
                      <a:pt x="2070" y="5130"/>
                      <a:pt x="2454" y="4992"/>
                      <a:pt x="2909" y="4671"/>
                    </a:cubicBezTo>
                    <a:cubicBezTo>
                      <a:pt x="5177" y="3003"/>
                      <a:pt x="1875" y="368"/>
                      <a:pt x="374"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9" name="Google Shape;7969;p35"/>
              <p:cNvSpPr/>
              <p:nvPr/>
            </p:nvSpPr>
            <p:spPr>
              <a:xfrm>
                <a:off x="1952708" y="1627734"/>
                <a:ext cx="112928" cy="128090"/>
              </a:xfrm>
              <a:custGeom>
                <a:avLst/>
                <a:gdLst/>
                <a:ahLst/>
                <a:cxnLst/>
                <a:rect l="l" t="t" r="r" b="b"/>
                <a:pathLst>
                  <a:path w="3593" h="4173" extrusionOk="0">
                    <a:moveTo>
                      <a:pt x="0" y="0"/>
                    </a:moveTo>
                    <a:lnTo>
                      <a:pt x="67" y="100"/>
                    </a:lnTo>
                    <a:cubicBezTo>
                      <a:pt x="167" y="1134"/>
                      <a:pt x="301" y="2636"/>
                      <a:pt x="901" y="3469"/>
                    </a:cubicBezTo>
                    <a:cubicBezTo>
                      <a:pt x="1268" y="3951"/>
                      <a:pt x="1771" y="4173"/>
                      <a:pt x="2227" y="4173"/>
                    </a:cubicBezTo>
                    <a:cubicBezTo>
                      <a:pt x="2971" y="4173"/>
                      <a:pt x="3592" y="3582"/>
                      <a:pt x="3303" y="2569"/>
                    </a:cubicBezTo>
                    <a:cubicBezTo>
                      <a:pt x="3069" y="1601"/>
                      <a:pt x="834" y="234"/>
                      <a:pt x="0"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0" name="Google Shape;7970;p35"/>
              <p:cNvSpPr/>
              <p:nvPr/>
            </p:nvSpPr>
            <p:spPr>
              <a:xfrm>
                <a:off x="-15187" y="1443441"/>
                <a:ext cx="60848" cy="46104"/>
              </a:xfrm>
              <a:custGeom>
                <a:avLst/>
                <a:gdLst/>
                <a:ahLst/>
                <a:cxnLst/>
                <a:rect l="l" t="t" r="r" b="b"/>
                <a:pathLst>
                  <a:path w="1936" h="1502" extrusionOk="0">
                    <a:moveTo>
                      <a:pt x="968" y="0"/>
                    </a:moveTo>
                    <a:cubicBezTo>
                      <a:pt x="1" y="0"/>
                      <a:pt x="1" y="1501"/>
                      <a:pt x="968" y="1501"/>
                    </a:cubicBezTo>
                    <a:cubicBezTo>
                      <a:pt x="1936" y="1501"/>
                      <a:pt x="1936"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1" name="Google Shape;7971;p35"/>
              <p:cNvSpPr/>
              <p:nvPr/>
            </p:nvSpPr>
            <p:spPr>
              <a:xfrm>
                <a:off x="116913" y="1461858"/>
                <a:ext cx="60848" cy="46104"/>
              </a:xfrm>
              <a:custGeom>
                <a:avLst/>
                <a:gdLst/>
                <a:ahLst/>
                <a:cxnLst/>
                <a:rect l="l" t="t" r="r" b="b"/>
                <a:pathLst>
                  <a:path w="1936" h="1502" extrusionOk="0">
                    <a:moveTo>
                      <a:pt x="968" y="0"/>
                    </a:moveTo>
                    <a:cubicBezTo>
                      <a:pt x="1" y="0"/>
                      <a:pt x="1" y="1502"/>
                      <a:pt x="968" y="1502"/>
                    </a:cubicBezTo>
                    <a:cubicBezTo>
                      <a:pt x="1936" y="1502"/>
                      <a:pt x="1936"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2" name="Google Shape;7972;p35"/>
              <p:cNvSpPr/>
              <p:nvPr/>
            </p:nvSpPr>
            <p:spPr>
              <a:xfrm>
                <a:off x="79197" y="1351264"/>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3" name="Google Shape;7973;p35"/>
              <p:cNvSpPr/>
              <p:nvPr/>
            </p:nvSpPr>
            <p:spPr>
              <a:xfrm>
                <a:off x="513214" y="669344"/>
                <a:ext cx="60848" cy="46135"/>
              </a:xfrm>
              <a:custGeom>
                <a:avLst/>
                <a:gdLst/>
                <a:ahLst/>
                <a:cxnLst/>
                <a:rect l="l" t="t" r="r" b="b"/>
                <a:pathLst>
                  <a:path w="1936" h="1503" extrusionOk="0">
                    <a:moveTo>
                      <a:pt x="968" y="1"/>
                    </a:moveTo>
                    <a:cubicBezTo>
                      <a:pt x="1" y="1"/>
                      <a:pt x="1" y="1502"/>
                      <a:pt x="968" y="1502"/>
                    </a:cubicBezTo>
                    <a:cubicBezTo>
                      <a:pt x="1936" y="1502"/>
                      <a:pt x="1936"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4" name="Google Shape;7974;p35"/>
              <p:cNvSpPr/>
              <p:nvPr/>
            </p:nvSpPr>
            <p:spPr>
              <a:xfrm>
                <a:off x="626456" y="614062"/>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5" name="Google Shape;7975;p35"/>
              <p:cNvSpPr/>
              <p:nvPr/>
            </p:nvSpPr>
            <p:spPr>
              <a:xfrm>
                <a:off x="617027" y="715448"/>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6" name="Google Shape;7976;p35"/>
              <p:cNvSpPr/>
              <p:nvPr/>
            </p:nvSpPr>
            <p:spPr>
              <a:xfrm>
                <a:off x="-260499" y="761521"/>
                <a:ext cx="60848" cy="46104"/>
              </a:xfrm>
              <a:custGeom>
                <a:avLst/>
                <a:gdLst/>
                <a:ahLst/>
                <a:cxnLst/>
                <a:rect l="l" t="t" r="r" b="b"/>
                <a:pathLst>
                  <a:path w="1936" h="1502" extrusionOk="0">
                    <a:moveTo>
                      <a:pt x="968" y="0"/>
                    </a:moveTo>
                    <a:cubicBezTo>
                      <a:pt x="0" y="0"/>
                      <a:pt x="0" y="1501"/>
                      <a:pt x="968" y="1501"/>
                    </a:cubicBezTo>
                    <a:cubicBezTo>
                      <a:pt x="1902"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7" name="Google Shape;7977;p35"/>
              <p:cNvSpPr/>
              <p:nvPr/>
            </p:nvSpPr>
            <p:spPr>
              <a:xfrm>
                <a:off x="-203893" y="678583"/>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8" name="Google Shape;7978;p35"/>
              <p:cNvSpPr/>
              <p:nvPr/>
            </p:nvSpPr>
            <p:spPr>
              <a:xfrm>
                <a:off x="-156717" y="779938"/>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9" name="Google Shape;7979;p35"/>
              <p:cNvSpPr/>
              <p:nvPr/>
            </p:nvSpPr>
            <p:spPr>
              <a:xfrm>
                <a:off x="1316313" y="1010304"/>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0" name="Google Shape;7980;p35"/>
              <p:cNvSpPr/>
              <p:nvPr/>
            </p:nvSpPr>
            <p:spPr>
              <a:xfrm>
                <a:off x="1401237" y="1065616"/>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1" name="Google Shape;7981;p35"/>
              <p:cNvSpPr/>
              <p:nvPr/>
            </p:nvSpPr>
            <p:spPr>
              <a:xfrm>
                <a:off x="-827684" y="1240701"/>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2" name="Google Shape;7982;p35"/>
              <p:cNvSpPr/>
              <p:nvPr/>
            </p:nvSpPr>
            <p:spPr>
              <a:xfrm>
                <a:off x="-874861" y="1148554"/>
                <a:ext cx="60817" cy="46104"/>
              </a:xfrm>
              <a:custGeom>
                <a:avLst/>
                <a:gdLst/>
                <a:ahLst/>
                <a:cxnLst/>
                <a:rect l="l" t="t" r="r" b="b"/>
                <a:pathLst>
                  <a:path w="1935" h="1502" extrusionOk="0">
                    <a:moveTo>
                      <a:pt x="967" y="0"/>
                    </a:moveTo>
                    <a:cubicBezTo>
                      <a:pt x="0" y="0"/>
                      <a:pt x="0" y="1501"/>
                      <a:pt x="967" y="1501"/>
                    </a:cubicBezTo>
                    <a:cubicBezTo>
                      <a:pt x="1935" y="1501"/>
                      <a:pt x="1935" y="0"/>
                      <a:pt x="967"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3" name="Google Shape;7983;p35"/>
              <p:cNvSpPr/>
              <p:nvPr/>
            </p:nvSpPr>
            <p:spPr>
              <a:xfrm>
                <a:off x="277332" y="124631"/>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4" name="Google Shape;7984;p35"/>
              <p:cNvSpPr/>
              <p:nvPr/>
            </p:nvSpPr>
            <p:spPr>
              <a:xfrm>
                <a:off x="343398" y="207568"/>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5" name="Google Shape;7985;p35"/>
              <p:cNvSpPr/>
              <p:nvPr/>
            </p:nvSpPr>
            <p:spPr>
              <a:xfrm>
                <a:off x="-213322" y="1914425"/>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6" name="Google Shape;7986;p35"/>
              <p:cNvSpPr/>
              <p:nvPr/>
            </p:nvSpPr>
            <p:spPr>
              <a:xfrm>
                <a:off x="456608" y="1130107"/>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7" name="Google Shape;7987;p35"/>
              <p:cNvSpPr/>
              <p:nvPr/>
            </p:nvSpPr>
            <p:spPr>
              <a:xfrm>
                <a:off x="-269928" y="1065616"/>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8" name="Google Shape;7988;p35"/>
              <p:cNvSpPr/>
              <p:nvPr/>
            </p:nvSpPr>
            <p:spPr>
              <a:xfrm>
                <a:off x="107484" y="632510"/>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9" name="Google Shape;7989;p35"/>
              <p:cNvSpPr/>
              <p:nvPr/>
            </p:nvSpPr>
            <p:spPr>
              <a:xfrm>
                <a:off x="928404" y="945814"/>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0" name="Google Shape;7990;p35"/>
              <p:cNvSpPr/>
              <p:nvPr/>
            </p:nvSpPr>
            <p:spPr>
              <a:xfrm>
                <a:off x="1571085" y="1342056"/>
                <a:ext cx="60848" cy="46104"/>
              </a:xfrm>
              <a:custGeom>
                <a:avLst/>
                <a:gdLst/>
                <a:ahLst/>
                <a:cxnLst/>
                <a:rect l="l" t="t" r="r" b="b"/>
                <a:pathLst>
                  <a:path w="1936" h="1502" extrusionOk="0">
                    <a:moveTo>
                      <a:pt x="968" y="1"/>
                    </a:moveTo>
                    <a:cubicBezTo>
                      <a:pt x="0" y="1"/>
                      <a:pt x="0"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1" name="Google Shape;7991;p35"/>
              <p:cNvSpPr/>
              <p:nvPr/>
            </p:nvSpPr>
            <p:spPr>
              <a:xfrm>
                <a:off x="1998847" y="782056"/>
                <a:ext cx="388978" cy="256119"/>
              </a:xfrm>
              <a:custGeom>
                <a:avLst/>
                <a:gdLst/>
                <a:ahLst/>
                <a:cxnLst/>
                <a:rect l="l" t="t" r="r" b="b"/>
                <a:pathLst>
                  <a:path w="12376" h="8344" extrusionOk="0">
                    <a:moveTo>
                      <a:pt x="7334" y="0"/>
                    </a:moveTo>
                    <a:cubicBezTo>
                      <a:pt x="5343" y="0"/>
                      <a:pt x="3357" y="1283"/>
                      <a:pt x="3869" y="3601"/>
                    </a:cubicBezTo>
                    <a:cubicBezTo>
                      <a:pt x="4155" y="4871"/>
                      <a:pt x="5165" y="5960"/>
                      <a:pt x="6383" y="5960"/>
                    </a:cubicBezTo>
                    <a:cubicBezTo>
                      <a:pt x="6733" y="5960"/>
                      <a:pt x="7100" y="5870"/>
                      <a:pt x="7472" y="5669"/>
                    </a:cubicBezTo>
                    <a:cubicBezTo>
                      <a:pt x="8006" y="5369"/>
                      <a:pt x="8473" y="4868"/>
                      <a:pt x="8606" y="4235"/>
                    </a:cubicBezTo>
                    <a:cubicBezTo>
                      <a:pt x="8740" y="3467"/>
                      <a:pt x="8273" y="2834"/>
                      <a:pt x="7605" y="2533"/>
                    </a:cubicBezTo>
                    <a:cubicBezTo>
                      <a:pt x="7522" y="2491"/>
                      <a:pt x="7439" y="2473"/>
                      <a:pt x="7361" y="2473"/>
                    </a:cubicBezTo>
                    <a:cubicBezTo>
                      <a:pt x="6878" y="2473"/>
                      <a:pt x="6555" y="3176"/>
                      <a:pt x="7072" y="3434"/>
                    </a:cubicBezTo>
                    <a:cubicBezTo>
                      <a:pt x="7439" y="3601"/>
                      <a:pt x="7672" y="3801"/>
                      <a:pt x="7539" y="4168"/>
                    </a:cubicBezTo>
                    <a:cubicBezTo>
                      <a:pt x="7439" y="4468"/>
                      <a:pt x="7105" y="4735"/>
                      <a:pt x="6772" y="4835"/>
                    </a:cubicBezTo>
                    <a:cubicBezTo>
                      <a:pt x="6617" y="4894"/>
                      <a:pt x="6470" y="4921"/>
                      <a:pt x="6330" y="4921"/>
                    </a:cubicBezTo>
                    <a:cubicBezTo>
                      <a:pt x="5442" y="4921"/>
                      <a:pt x="4866" y="3836"/>
                      <a:pt x="4837" y="3000"/>
                    </a:cubicBezTo>
                    <a:cubicBezTo>
                      <a:pt x="4756" y="1629"/>
                      <a:pt x="5944" y="1050"/>
                      <a:pt x="7176" y="1050"/>
                    </a:cubicBezTo>
                    <a:cubicBezTo>
                      <a:pt x="7981" y="1050"/>
                      <a:pt x="8806" y="1298"/>
                      <a:pt x="9307" y="1733"/>
                    </a:cubicBezTo>
                    <a:cubicBezTo>
                      <a:pt x="10007" y="2333"/>
                      <a:pt x="10508" y="3401"/>
                      <a:pt x="10574" y="4301"/>
                    </a:cubicBezTo>
                    <a:cubicBezTo>
                      <a:pt x="10608" y="5002"/>
                      <a:pt x="10341" y="5636"/>
                      <a:pt x="9840" y="6103"/>
                    </a:cubicBezTo>
                    <a:cubicBezTo>
                      <a:pt x="8902" y="6989"/>
                      <a:pt x="7494" y="7305"/>
                      <a:pt x="6175" y="7305"/>
                    </a:cubicBezTo>
                    <a:cubicBezTo>
                      <a:pt x="5807" y="7305"/>
                      <a:pt x="5446" y="7280"/>
                      <a:pt x="5104" y="7237"/>
                    </a:cubicBezTo>
                    <a:cubicBezTo>
                      <a:pt x="3302" y="7003"/>
                      <a:pt x="1334" y="5936"/>
                      <a:pt x="1101" y="3934"/>
                    </a:cubicBezTo>
                    <a:cubicBezTo>
                      <a:pt x="1050" y="3613"/>
                      <a:pt x="760" y="3446"/>
                      <a:pt x="494" y="3446"/>
                    </a:cubicBezTo>
                    <a:cubicBezTo>
                      <a:pt x="236" y="3446"/>
                      <a:pt x="0" y="3605"/>
                      <a:pt x="33" y="3934"/>
                    </a:cubicBezTo>
                    <a:cubicBezTo>
                      <a:pt x="334" y="6369"/>
                      <a:pt x="2368" y="7837"/>
                      <a:pt x="4670" y="8204"/>
                    </a:cubicBezTo>
                    <a:cubicBezTo>
                      <a:pt x="5169" y="8294"/>
                      <a:pt x="5701" y="8344"/>
                      <a:pt x="6243" y="8344"/>
                    </a:cubicBezTo>
                    <a:cubicBezTo>
                      <a:pt x="7912" y="8344"/>
                      <a:pt x="9666" y="7870"/>
                      <a:pt x="10774" y="6636"/>
                    </a:cubicBezTo>
                    <a:cubicBezTo>
                      <a:pt x="12376" y="4802"/>
                      <a:pt x="11442" y="1699"/>
                      <a:pt x="9407" y="532"/>
                    </a:cubicBezTo>
                    <a:cubicBezTo>
                      <a:pt x="8797" y="174"/>
                      <a:pt x="8065" y="0"/>
                      <a:pt x="7334"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992" name="Google Shape;7992;p35"/>
            <p:cNvSpPr/>
            <p:nvPr/>
          </p:nvSpPr>
          <p:spPr>
            <a:xfrm>
              <a:off x="797110" y="3367074"/>
              <a:ext cx="389009" cy="256150"/>
            </a:xfrm>
            <a:custGeom>
              <a:avLst/>
              <a:gdLst/>
              <a:ahLst/>
              <a:cxnLst/>
              <a:rect l="l" t="t" r="r" b="b"/>
              <a:pathLst>
                <a:path w="12377" h="8345" extrusionOk="0">
                  <a:moveTo>
                    <a:pt x="7343" y="1"/>
                  </a:moveTo>
                  <a:cubicBezTo>
                    <a:pt x="5349" y="1"/>
                    <a:pt x="3357" y="1266"/>
                    <a:pt x="3870" y="3587"/>
                  </a:cubicBezTo>
                  <a:cubicBezTo>
                    <a:pt x="4155" y="4857"/>
                    <a:pt x="5165" y="5945"/>
                    <a:pt x="6368" y="5945"/>
                  </a:cubicBezTo>
                  <a:cubicBezTo>
                    <a:pt x="6713" y="5945"/>
                    <a:pt x="7075" y="5856"/>
                    <a:pt x="7439" y="5655"/>
                  </a:cubicBezTo>
                  <a:cubicBezTo>
                    <a:pt x="8006" y="5388"/>
                    <a:pt x="8473" y="4854"/>
                    <a:pt x="8573" y="4220"/>
                  </a:cubicBezTo>
                  <a:cubicBezTo>
                    <a:pt x="8740" y="3487"/>
                    <a:pt x="8273" y="2853"/>
                    <a:pt x="7606" y="2519"/>
                  </a:cubicBezTo>
                  <a:cubicBezTo>
                    <a:pt x="7522" y="2477"/>
                    <a:pt x="7440" y="2459"/>
                    <a:pt x="7361" y="2459"/>
                  </a:cubicBezTo>
                  <a:cubicBezTo>
                    <a:pt x="6879" y="2459"/>
                    <a:pt x="6556" y="3162"/>
                    <a:pt x="7072" y="3420"/>
                  </a:cubicBezTo>
                  <a:cubicBezTo>
                    <a:pt x="7439" y="3587"/>
                    <a:pt x="7673" y="3820"/>
                    <a:pt x="7539" y="4154"/>
                  </a:cubicBezTo>
                  <a:cubicBezTo>
                    <a:pt x="7406" y="4454"/>
                    <a:pt x="7106" y="4721"/>
                    <a:pt x="6772" y="4854"/>
                  </a:cubicBezTo>
                  <a:cubicBezTo>
                    <a:pt x="6628" y="4905"/>
                    <a:pt x="6489" y="4929"/>
                    <a:pt x="6357" y="4929"/>
                  </a:cubicBezTo>
                  <a:cubicBezTo>
                    <a:pt x="5454" y="4929"/>
                    <a:pt x="4866" y="3830"/>
                    <a:pt x="4837" y="2986"/>
                  </a:cubicBezTo>
                  <a:cubicBezTo>
                    <a:pt x="4757" y="1615"/>
                    <a:pt x="5944" y="1036"/>
                    <a:pt x="7176" y="1036"/>
                  </a:cubicBezTo>
                  <a:cubicBezTo>
                    <a:pt x="7982" y="1036"/>
                    <a:pt x="8806" y="1283"/>
                    <a:pt x="9307" y="1719"/>
                  </a:cubicBezTo>
                  <a:cubicBezTo>
                    <a:pt x="10008" y="2319"/>
                    <a:pt x="10508" y="3386"/>
                    <a:pt x="10575" y="4287"/>
                  </a:cubicBezTo>
                  <a:cubicBezTo>
                    <a:pt x="10608" y="4988"/>
                    <a:pt x="10341" y="5621"/>
                    <a:pt x="9808" y="6088"/>
                  </a:cubicBezTo>
                  <a:cubicBezTo>
                    <a:pt x="8904" y="6966"/>
                    <a:pt x="7521" y="7304"/>
                    <a:pt x="6216" y="7304"/>
                  </a:cubicBezTo>
                  <a:cubicBezTo>
                    <a:pt x="5834" y="7304"/>
                    <a:pt x="5459" y="7275"/>
                    <a:pt x="5104" y="7223"/>
                  </a:cubicBezTo>
                  <a:cubicBezTo>
                    <a:pt x="3303" y="6989"/>
                    <a:pt x="1335" y="5955"/>
                    <a:pt x="1068" y="3920"/>
                  </a:cubicBezTo>
                  <a:cubicBezTo>
                    <a:pt x="1034" y="3599"/>
                    <a:pt x="752" y="3432"/>
                    <a:pt x="491" y="3432"/>
                  </a:cubicBezTo>
                  <a:cubicBezTo>
                    <a:pt x="236" y="3432"/>
                    <a:pt x="1" y="3591"/>
                    <a:pt x="34" y="3920"/>
                  </a:cubicBezTo>
                  <a:cubicBezTo>
                    <a:pt x="334" y="6355"/>
                    <a:pt x="2369" y="7823"/>
                    <a:pt x="4671" y="8223"/>
                  </a:cubicBezTo>
                  <a:cubicBezTo>
                    <a:pt x="5145" y="8301"/>
                    <a:pt x="5650" y="8344"/>
                    <a:pt x="6164" y="8344"/>
                  </a:cubicBezTo>
                  <a:cubicBezTo>
                    <a:pt x="7857" y="8344"/>
                    <a:pt x="9649" y="7876"/>
                    <a:pt x="10775" y="6622"/>
                  </a:cubicBezTo>
                  <a:cubicBezTo>
                    <a:pt x="12376" y="4821"/>
                    <a:pt x="11442" y="1685"/>
                    <a:pt x="9407" y="518"/>
                  </a:cubicBezTo>
                  <a:cubicBezTo>
                    <a:pt x="8800" y="170"/>
                    <a:pt x="8071" y="1"/>
                    <a:pt x="7343"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3" name="Google Shape;7993;p35"/>
            <p:cNvSpPr/>
            <p:nvPr/>
          </p:nvSpPr>
          <p:spPr>
            <a:xfrm>
              <a:off x="3092248" y="4709788"/>
              <a:ext cx="390015" cy="255659"/>
            </a:xfrm>
            <a:custGeom>
              <a:avLst/>
              <a:gdLst/>
              <a:ahLst/>
              <a:cxnLst/>
              <a:rect l="l" t="t" r="r" b="b"/>
              <a:pathLst>
                <a:path w="12409" h="8329" extrusionOk="0">
                  <a:moveTo>
                    <a:pt x="7335" y="0"/>
                  </a:moveTo>
                  <a:cubicBezTo>
                    <a:pt x="5372" y="0"/>
                    <a:pt x="3433" y="1222"/>
                    <a:pt x="3869" y="3499"/>
                  </a:cubicBezTo>
                  <a:cubicBezTo>
                    <a:pt x="4106" y="4784"/>
                    <a:pt x="5125" y="5946"/>
                    <a:pt x="6377" y="5946"/>
                  </a:cubicBezTo>
                  <a:cubicBezTo>
                    <a:pt x="6718" y="5946"/>
                    <a:pt x="7075" y="5860"/>
                    <a:pt x="7439" y="5667"/>
                  </a:cubicBezTo>
                  <a:cubicBezTo>
                    <a:pt x="7972" y="5400"/>
                    <a:pt x="8473" y="4867"/>
                    <a:pt x="8606" y="4233"/>
                  </a:cubicBezTo>
                  <a:cubicBezTo>
                    <a:pt x="8740" y="3466"/>
                    <a:pt x="8273" y="2832"/>
                    <a:pt x="7605" y="2498"/>
                  </a:cubicBezTo>
                  <a:cubicBezTo>
                    <a:pt x="7522" y="2456"/>
                    <a:pt x="7439" y="2438"/>
                    <a:pt x="7361" y="2438"/>
                  </a:cubicBezTo>
                  <a:cubicBezTo>
                    <a:pt x="6878" y="2438"/>
                    <a:pt x="6555" y="3141"/>
                    <a:pt x="7072" y="3399"/>
                  </a:cubicBezTo>
                  <a:cubicBezTo>
                    <a:pt x="7439" y="3566"/>
                    <a:pt x="7672" y="3799"/>
                    <a:pt x="7539" y="4166"/>
                  </a:cubicBezTo>
                  <a:cubicBezTo>
                    <a:pt x="7405" y="4500"/>
                    <a:pt x="7072" y="4733"/>
                    <a:pt x="6738" y="4833"/>
                  </a:cubicBezTo>
                  <a:cubicBezTo>
                    <a:pt x="6598" y="4881"/>
                    <a:pt x="6464" y="4903"/>
                    <a:pt x="6337" y="4903"/>
                  </a:cubicBezTo>
                  <a:cubicBezTo>
                    <a:pt x="5405" y="4903"/>
                    <a:pt x="4837" y="3716"/>
                    <a:pt x="4837" y="2865"/>
                  </a:cubicBezTo>
                  <a:cubicBezTo>
                    <a:pt x="4817" y="1568"/>
                    <a:pt x="5979" y="1023"/>
                    <a:pt x="7180" y="1023"/>
                  </a:cubicBezTo>
                  <a:cubicBezTo>
                    <a:pt x="7987" y="1023"/>
                    <a:pt x="8811" y="1269"/>
                    <a:pt x="9307" y="1698"/>
                  </a:cubicBezTo>
                  <a:cubicBezTo>
                    <a:pt x="10007" y="2298"/>
                    <a:pt x="10541" y="3399"/>
                    <a:pt x="10574" y="4300"/>
                  </a:cubicBezTo>
                  <a:cubicBezTo>
                    <a:pt x="10608" y="5033"/>
                    <a:pt x="10341" y="5634"/>
                    <a:pt x="9807" y="6101"/>
                  </a:cubicBezTo>
                  <a:cubicBezTo>
                    <a:pt x="8905" y="6951"/>
                    <a:pt x="7526" y="7284"/>
                    <a:pt x="6223" y="7284"/>
                  </a:cubicBezTo>
                  <a:cubicBezTo>
                    <a:pt x="5839" y="7284"/>
                    <a:pt x="5461" y="7255"/>
                    <a:pt x="5104" y="7202"/>
                  </a:cubicBezTo>
                  <a:cubicBezTo>
                    <a:pt x="3302" y="6968"/>
                    <a:pt x="1334" y="5934"/>
                    <a:pt x="1101" y="3933"/>
                  </a:cubicBezTo>
                  <a:cubicBezTo>
                    <a:pt x="1051" y="3599"/>
                    <a:pt x="767" y="3432"/>
                    <a:pt x="505" y="3432"/>
                  </a:cubicBezTo>
                  <a:cubicBezTo>
                    <a:pt x="242" y="3432"/>
                    <a:pt x="0" y="3599"/>
                    <a:pt x="33" y="3933"/>
                  </a:cubicBezTo>
                  <a:cubicBezTo>
                    <a:pt x="334" y="6334"/>
                    <a:pt x="2368" y="7802"/>
                    <a:pt x="4637" y="8202"/>
                  </a:cubicBezTo>
                  <a:cubicBezTo>
                    <a:pt x="5127" y="8283"/>
                    <a:pt x="5651" y="8328"/>
                    <a:pt x="6186" y="8328"/>
                  </a:cubicBezTo>
                  <a:cubicBezTo>
                    <a:pt x="7873" y="8328"/>
                    <a:pt x="9660" y="7876"/>
                    <a:pt x="10774" y="6635"/>
                  </a:cubicBezTo>
                  <a:cubicBezTo>
                    <a:pt x="12409" y="4800"/>
                    <a:pt x="11442" y="1664"/>
                    <a:pt x="9440" y="530"/>
                  </a:cubicBezTo>
                  <a:cubicBezTo>
                    <a:pt x="8819" y="174"/>
                    <a:pt x="8076" y="0"/>
                    <a:pt x="733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4" name="Google Shape;7994;p35"/>
            <p:cNvSpPr/>
            <p:nvPr/>
          </p:nvSpPr>
          <p:spPr>
            <a:xfrm>
              <a:off x="2832599" y="1297886"/>
              <a:ext cx="83918" cy="95492"/>
            </a:xfrm>
            <a:custGeom>
              <a:avLst/>
              <a:gdLst/>
              <a:ahLst/>
              <a:cxnLst/>
              <a:rect l="l" t="t" r="r" b="b"/>
              <a:pathLst>
                <a:path w="2670" h="3111" extrusionOk="0">
                  <a:moveTo>
                    <a:pt x="1584" y="1"/>
                  </a:moveTo>
                  <a:cubicBezTo>
                    <a:pt x="1457" y="1"/>
                    <a:pt x="1331" y="43"/>
                    <a:pt x="1235" y="139"/>
                  </a:cubicBezTo>
                  <a:cubicBezTo>
                    <a:pt x="868" y="572"/>
                    <a:pt x="468" y="1006"/>
                    <a:pt x="134" y="1473"/>
                  </a:cubicBezTo>
                  <a:cubicBezTo>
                    <a:pt x="1" y="1640"/>
                    <a:pt x="34" y="1940"/>
                    <a:pt x="201" y="2107"/>
                  </a:cubicBezTo>
                  <a:cubicBezTo>
                    <a:pt x="668" y="2507"/>
                    <a:pt x="1268" y="2774"/>
                    <a:pt x="1836" y="3041"/>
                  </a:cubicBezTo>
                  <a:cubicBezTo>
                    <a:pt x="1918" y="3082"/>
                    <a:pt x="2000" y="3111"/>
                    <a:pt x="2083" y="3111"/>
                  </a:cubicBezTo>
                  <a:cubicBezTo>
                    <a:pt x="2134" y="3111"/>
                    <a:pt x="2185" y="3100"/>
                    <a:pt x="2236" y="3074"/>
                  </a:cubicBezTo>
                  <a:cubicBezTo>
                    <a:pt x="2369" y="3041"/>
                    <a:pt x="2503" y="2974"/>
                    <a:pt x="2569" y="2841"/>
                  </a:cubicBezTo>
                  <a:cubicBezTo>
                    <a:pt x="2669" y="2607"/>
                    <a:pt x="2636" y="2274"/>
                    <a:pt x="2369" y="2140"/>
                  </a:cubicBezTo>
                  <a:cubicBezTo>
                    <a:pt x="2102" y="2007"/>
                    <a:pt x="1836" y="1907"/>
                    <a:pt x="1569" y="1773"/>
                  </a:cubicBezTo>
                  <a:cubicBezTo>
                    <a:pt x="1498" y="1726"/>
                    <a:pt x="1412" y="1680"/>
                    <a:pt x="1320" y="1621"/>
                  </a:cubicBezTo>
                  <a:lnTo>
                    <a:pt x="1320" y="1621"/>
                  </a:lnTo>
                  <a:cubicBezTo>
                    <a:pt x="1361" y="1572"/>
                    <a:pt x="1402" y="1522"/>
                    <a:pt x="1435" y="1473"/>
                  </a:cubicBezTo>
                  <a:cubicBezTo>
                    <a:pt x="1635" y="1273"/>
                    <a:pt x="1802" y="1073"/>
                    <a:pt x="1969" y="873"/>
                  </a:cubicBezTo>
                  <a:cubicBezTo>
                    <a:pt x="2136" y="672"/>
                    <a:pt x="2202" y="339"/>
                    <a:pt x="1969" y="139"/>
                  </a:cubicBezTo>
                  <a:cubicBezTo>
                    <a:pt x="1864" y="52"/>
                    <a:pt x="1723" y="1"/>
                    <a:pt x="1584" y="1"/>
                  </a:cubicBezTo>
                  <a:close/>
                </a:path>
              </a:pathLst>
            </a:custGeom>
            <a:solidFill>
              <a:srgbClr val="9FB56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5" name="Google Shape;7995;p35"/>
            <p:cNvSpPr/>
            <p:nvPr/>
          </p:nvSpPr>
          <p:spPr>
            <a:xfrm>
              <a:off x="3316522" y="1353762"/>
              <a:ext cx="746463" cy="372664"/>
            </a:xfrm>
            <a:custGeom>
              <a:avLst/>
              <a:gdLst/>
              <a:ahLst/>
              <a:cxnLst/>
              <a:rect l="l" t="t" r="r" b="b"/>
              <a:pathLst>
                <a:path w="20883" h="10675" extrusionOk="0">
                  <a:moveTo>
                    <a:pt x="20882" y="1"/>
                  </a:moveTo>
                  <a:cubicBezTo>
                    <a:pt x="16546" y="601"/>
                    <a:pt x="11576" y="901"/>
                    <a:pt x="7673" y="2869"/>
                  </a:cubicBezTo>
                  <a:cubicBezTo>
                    <a:pt x="4971" y="4204"/>
                    <a:pt x="601" y="7506"/>
                    <a:pt x="1" y="10675"/>
                  </a:cubicBezTo>
                  <a:lnTo>
                    <a:pt x="301" y="10675"/>
                  </a:lnTo>
                  <a:cubicBezTo>
                    <a:pt x="7373" y="10675"/>
                    <a:pt x="17580" y="8407"/>
                    <a:pt x="20882"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6" name="Google Shape;7996;p35"/>
            <p:cNvSpPr/>
            <p:nvPr/>
          </p:nvSpPr>
          <p:spPr>
            <a:xfrm>
              <a:off x="3311768" y="1598547"/>
              <a:ext cx="804870" cy="253656"/>
            </a:xfrm>
            <a:custGeom>
              <a:avLst/>
              <a:gdLst/>
              <a:ahLst/>
              <a:cxnLst/>
              <a:rect l="l" t="t" r="r" b="b"/>
              <a:pathLst>
                <a:path w="22517" h="7266" extrusionOk="0">
                  <a:moveTo>
                    <a:pt x="12454" y="1"/>
                  </a:moveTo>
                  <a:cubicBezTo>
                    <a:pt x="8278" y="1"/>
                    <a:pt x="4235" y="1086"/>
                    <a:pt x="0" y="3796"/>
                  </a:cubicBezTo>
                  <a:lnTo>
                    <a:pt x="300" y="3963"/>
                  </a:lnTo>
                  <a:cubicBezTo>
                    <a:pt x="3736" y="5598"/>
                    <a:pt x="6305" y="7265"/>
                    <a:pt x="10341" y="7265"/>
                  </a:cubicBezTo>
                  <a:cubicBezTo>
                    <a:pt x="14577" y="7265"/>
                    <a:pt x="20415" y="5898"/>
                    <a:pt x="22516" y="1695"/>
                  </a:cubicBezTo>
                  <a:cubicBezTo>
                    <a:pt x="18984" y="648"/>
                    <a:pt x="15680" y="1"/>
                    <a:pt x="12454"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7" name="Google Shape;7997;p35"/>
            <p:cNvSpPr/>
            <p:nvPr/>
          </p:nvSpPr>
          <p:spPr>
            <a:xfrm>
              <a:off x="3390444" y="1710083"/>
              <a:ext cx="34637" cy="26846"/>
            </a:xfrm>
            <a:custGeom>
              <a:avLst/>
              <a:gdLst/>
              <a:ahLst/>
              <a:cxnLst/>
              <a:rect l="l" t="t" r="r" b="b"/>
              <a:pathLst>
                <a:path w="969" h="769" extrusionOk="0">
                  <a:moveTo>
                    <a:pt x="501" y="1"/>
                  </a:moveTo>
                  <a:cubicBezTo>
                    <a:pt x="1" y="1"/>
                    <a:pt x="1" y="768"/>
                    <a:pt x="501" y="768"/>
                  </a:cubicBezTo>
                  <a:cubicBezTo>
                    <a:pt x="968" y="768"/>
                    <a:pt x="968" y="1"/>
                    <a:pt x="501" y="1"/>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8" name="Google Shape;7998;p35"/>
            <p:cNvSpPr/>
            <p:nvPr/>
          </p:nvSpPr>
          <p:spPr>
            <a:xfrm>
              <a:off x="3497751" y="1665852"/>
              <a:ext cx="34637" cy="25659"/>
            </a:xfrm>
            <a:custGeom>
              <a:avLst/>
              <a:gdLst/>
              <a:ahLst/>
              <a:cxnLst/>
              <a:rect l="l" t="t" r="r" b="b"/>
              <a:pathLst>
                <a:path w="969" h="735" extrusionOk="0">
                  <a:moveTo>
                    <a:pt x="501" y="0"/>
                  </a:moveTo>
                  <a:cubicBezTo>
                    <a:pt x="1" y="0"/>
                    <a:pt x="1" y="734"/>
                    <a:pt x="501" y="734"/>
                  </a:cubicBezTo>
                  <a:cubicBezTo>
                    <a:pt x="968" y="734"/>
                    <a:pt x="968" y="0"/>
                    <a:pt x="501"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9" name="Google Shape;7999;p35"/>
            <p:cNvSpPr/>
            <p:nvPr/>
          </p:nvSpPr>
          <p:spPr>
            <a:xfrm>
              <a:off x="3478699" y="1754348"/>
              <a:ext cx="35781" cy="26811"/>
            </a:xfrm>
            <a:custGeom>
              <a:avLst/>
              <a:gdLst/>
              <a:ahLst/>
              <a:cxnLst/>
              <a:rect l="l" t="t" r="r" b="b"/>
              <a:pathLst>
                <a:path w="1001" h="768" extrusionOk="0">
                  <a:moveTo>
                    <a:pt x="501" y="0"/>
                  </a:moveTo>
                  <a:cubicBezTo>
                    <a:pt x="0" y="0"/>
                    <a:pt x="0" y="768"/>
                    <a:pt x="501" y="768"/>
                  </a:cubicBezTo>
                  <a:cubicBezTo>
                    <a:pt x="1001" y="768"/>
                    <a:pt x="1001" y="0"/>
                    <a:pt x="501"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0" name="Google Shape;8000;p35"/>
            <p:cNvSpPr/>
            <p:nvPr/>
          </p:nvSpPr>
          <p:spPr>
            <a:xfrm>
              <a:off x="3581216" y="1754348"/>
              <a:ext cx="34637" cy="26811"/>
            </a:xfrm>
            <a:custGeom>
              <a:avLst/>
              <a:gdLst/>
              <a:ahLst/>
              <a:cxnLst/>
              <a:rect l="l" t="t" r="r" b="b"/>
              <a:pathLst>
                <a:path w="969" h="768" extrusionOk="0">
                  <a:moveTo>
                    <a:pt x="501" y="0"/>
                  </a:moveTo>
                  <a:cubicBezTo>
                    <a:pt x="1" y="0"/>
                    <a:pt x="1" y="768"/>
                    <a:pt x="501" y="768"/>
                  </a:cubicBezTo>
                  <a:cubicBezTo>
                    <a:pt x="968" y="768"/>
                    <a:pt x="968" y="0"/>
                    <a:pt x="501"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1" name="Google Shape;8001;p35"/>
            <p:cNvSpPr/>
            <p:nvPr/>
          </p:nvSpPr>
          <p:spPr>
            <a:xfrm>
              <a:off x="3602699" y="1655380"/>
              <a:ext cx="34601" cy="25624"/>
            </a:xfrm>
            <a:custGeom>
              <a:avLst/>
              <a:gdLst/>
              <a:ahLst/>
              <a:cxnLst/>
              <a:rect l="l" t="t" r="r" b="b"/>
              <a:pathLst>
                <a:path w="968" h="734" extrusionOk="0">
                  <a:moveTo>
                    <a:pt x="501" y="0"/>
                  </a:moveTo>
                  <a:cubicBezTo>
                    <a:pt x="0" y="0"/>
                    <a:pt x="0" y="734"/>
                    <a:pt x="501" y="734"/>
                  </a:cubicBezTo>
                  <a:cubicBezTo>
                    <a:pt x="968" y="734"/>
                    <a:pt x="968" y="0"/>
                    <a:pt x="501"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2" name="Google Shape;8002;p35"/>
            <p:cNvSpPr/>
            <p:nvPr/>
          </p:nvSpPr>
          <p:spPr>
            <a:xfrm>
              <a:off x="3712402" y="1634399"/>
              <a:ext cx="34601" cy="25659"/>
            </a:xfrm>
            <a:custGeom>
              <a:avLst/>
              <a:gdLst/>
              <a:ahLst/>
              <a:cxnLst/>
              <a:rect l="l" t="t" r="r" b="b"/>
              <a:pathLst>
                <a:path w="968" h="735" extrusionOk="0">
                  <a:moveTo>
                    <a:pt x="501" y="1"/>
                  </a:moveTo>
                  <a:cubicBezTo>
                    <a:pt x="0" y="1"/>
                    <a:pt x="0" y="734"/>
                    <a:pt x="501" y="734"/>
                  </a:cubicBezTo>
                  <a:cubicBezTo>
                    <a:pt x="968" y="734"/>
                    <a:pt x="968" y="1"/>
                    <a:pt x="501"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3" name="Google Shape;8003;p35"/>
            <p:cNvSpPr/>
            <p:nvPr/>
          </p:nvSpPr>
          <p:spPr>
            <a:xfrm>
              <a:off x="3683770" y="1710083"/>
              <a:ext cx="34601" cy="26846"/>
            </a:xfrm>
            <a:custGeom>
              <a:avLst/>
              <a:gdLst/>
              <a:ahLst/>
              <a:cxnLst/>
              <a:rect l="l" t="t" r="r" b="b"/>
              <a:pathLst>
                <a:path w="968" h="769"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4" name="Google Shape;8004;p35"/>
            <p:cNvSpPr/>
            <p:nvPr/>
          </p:nvSpPr>
          <p:spPr>
            <a:xfrm>
              <a:off x="3715976" y="1812577"/>
              <a:ext cx="34601" cy="25659"/>
            </a:xfrm>
            <a:custGeom>
              <a:avLst/>
              <a:gdLst/>
              <a:ahLst/>
              <a:cxnLst/>
              <a:rect l="l" t="t" r="r" b="b"/>
              <a:pathLst>
                <a:path w="968" h="735" extrusionOk="0">
                  <a:moveTo>
                    <a:pt x="467" y="0"/>
                  </a:moveTo>
                  <a:cubicBezTo>
                    <a:pt x="0" y="0"/>
                    <a:pt x="0" y="734"/>
                    <a:pt x="467" y="734"/>
                  </a:cubicBezTo>
                  <a:cubicBezTo>
                    <a:pt x="968" y="734"/>
                    <a:pt x="968" y="0"/>
                    <a:pt x="467"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5" name="Google Shape;8005;p35"/>
            <p:cNvSpPr/>
            <p:nvPr/>
          </p:nvSpPr>
          <p:spPr>
            <a:xfrm>
              <a:off x="3808986" y="1762482"/>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6" name="Google Shape;8006;p35"/>
            <p:cNvSpPr/>
            <p:nvPr/>
          </p:nvSpPr>
          <p:spPr>
            <a:xfrm>
              <a:off x="3769630" y="1697271"/>
              <a:ext cx="34601" cy="25659"/>
            </a:xfrm>
            <a:custGeom>
              <a:avLst/>
              <a:gdLst/>
              <a:ahLst/>
              <a:cxnLst/>
              <a:rect l="l" t="t" r="r" b="b"/>
              <a:pathLst>
                <a:path w="968" h="735" extrusionOk="0">
                  <a:moveTo>
                    <a:pt x="467" y="1"/>
                  </a:moveTo>
                  <a:cubicBezTo>
                    <a:pt x="0" y="1"/>
                    <a:pt x="0" y="735"/>
                    <a:pt x="467" y="735"/>
                  </a:cubicBezTo>
                  <a:cubicBezTo>
                    <a:pt x="968" y="735"/>
                    <a:pt x="968" y="1"/>
                    <a:pt x="467"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7" name="Google Shape;8007;p35"/>
            <p:cNvSpPr/>
            <p:nvPr/>
          </p:nvSpPr>
          <p:spPr>
            <a:xfrm>
              <a:off x="3838797" y="1628569"/>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8" name="Google Shape;8008;p35"/>
            <p:cNvSpPr/>
            <p:nvPr/>
          </p:nvSpPr>
          <p:spPr>
            <a:xfrm>
              <a:off x="3892451" y="1726385"/>
              <a:ext cx="34601" cy="25659"/>
            </a:xfrm>
            <a:custGeom>
              <a:avLst/>
              <a:gdLst/>
              <a:ahLst/>
              <a:cxnLst/>
              <a:rect l="l" t="t" r="r" b="b"/>
              <a:pathLst>
                <a:path w="968" h="735" extrusionOk="0">
                  <a:moveTo>
                    <a:pt x="500" y="1"/>
                  </a:moveTo>
                  <a:cubicBezTo>
                    <a:pt x="0" y="1"/>
                    <a:pt x="0" y="735"/>
                    <a:pt x="500" y="735"/>
                  </a:cubicBezTo>
                  <a:cubicBezTo>
                    <a:pt x="967" y="735"/>
                    <a:pt x="967" y="1"/>
                    <a:pt x="500"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9" name="Google Shape;8009;p35"/>
            <p:cNvSpPr/>
            <p:nvPr/>
          </p:nvSpPr>
          <p:spPr>
            <a:xfrm>
              <a:off x="3941315" y="1657684"/>
              <a:ext cx="34637" cy="26811"/>
            </a:xfrm>
            <a:custGeom>
              <a:avLst/>
              <a:gdLst/>
              <a:ahLst/>
              <a:cxnLst/>
              <a:rect l="l" t="t" r="r" b="b"/>
              <a:pathLst>
                <a:path w="969" h="768"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0" name="Google Shape;8010;p35"/>
            <p:cNvSpPr/>
            <p:nvPr/>
          </p:nvSpPr>
          <p:spPr>
            <a:xfrm>
              <a:off x="4014057" y="1701949"/>
              <a:ext cx="34601" cy="26811"/>
            </a:xfrm>
            <a:custGeom>
              <a:avLst/>
              <a:gdLst/>
              <a:ahLst/>
              <a:cxnLst/>
              <a:rect l="l" t="t" r="r" b="b"/>
              <a:pathLst>
                <a:path w="968" h="768" extrusionOk="0">
                  <a:moveTo>
                    <a:pt x="468" y="0"/>
                  </a:moveTo>
                  <a:cubicBezTo>
                    <a:pt x="1" y="0"/>
                    <a:pt x="1" y="768"/>
                    <a:pt x="468" y="768"/>
                  </a:cubicBezTo>
                  <a:cubicBezTo>
                    <a:pt x="968" y="768"/>
                    <a:pt x="968" y="0"/>
                    <a:pt x="468"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1" name="Google Shape;8011;p35"/>
            <p:cNvSpPr/>
            <p:nvPr/>
          </p:nvSpPr>
          <p:spPr>
            <a:xfrm>
              <a:off x="4056987" y="1663514"/>
              <a:ext cx="34601" cy="25659"/>
            </a:xfrm>
            <a:custGeom>
              <a:avLst/>
              <a:gdLst/>
              <a:ahLst/>
              <a:cxnLst/>
              <a:rect l="l" t="t" r="r" b="b"/>
              <a:pathLst>
                <a:path w="968" h="735" extrusionOk="0">
                  <a:moveTo>
                    <a:pt x="467" y="1"/>
                  </a:moveTo>
                  <a:cubicBezTo>
                    <a:pt x="0" y="1"/>
                    <a:pt x="0" y="734"/>
                    <a:pt x="467" y="734"/>
                  </a:cubicBezTo>
                  <a:cubicBezTo>
                    <a:pt x="968" y="734"/>
                    <a:pt x="968" y="1"/>
                    <a:pt x="467"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2" name="Google Shape;8012;p35"/>
            <p:cNvSpPr/>
            <p:nvPr/>
          </p:nvSpPr>
          <p:spPr>
            <a:xfrm>
              <a:off x="3569313" y="1487395"/>
              <a:ext cx="87075" cy="99878"/>
            </a:xfrm>
            <a:custGeom>
              <a:avLst/>
              <a:gdLst/>
              <a:ahLst/>
              <a:cxnLst/>
              <a:rect l="l" t="t" r="r" b="b"/>
              <a:pathLst>
                <a:path w="2436" h="2861" extrusionOk="0">
                  <a:moveTo>
                    <a:pt x="571" y="1"/>
                  </a:moveTo>
                  <a:cubicBezTo>
                    <a:pt x="488" y="1"/>
                    <a:pt x="406" y="24"/>
                    <a:pt x="334" y="75"/>
                  </a:cubicBezTo>
                  <a:cubicBezTo>
                    <a:pt x="100" y="209"/>
                    <a:pt x="0" y="542"/>
                    <a:pt x="134" y="776"/>
                  </a:cubicBezTo>
                  <a:cubicBezTo>
                    <a:pt x="567" y="1443"/>
                    <a:pt x="1001" y="2110"/>
                    <a:pt x="1501" y="2711"/>
                  </a:cubicBezTo>
                  <a:cubicBezTo>
                    <a:pt x="1585" y="2811"/>
                    <a:pt x="1727" y="2861"/>
                    <a:pt x="1868" y="2861"/>
                  </a:cubicBezTo>
                  <a:cubicBezTo>
                    <a:pt x="2010" y="2861"/>
                    <a:pt x="2152" y="2811"/>
                    <a:pt x="2235" y="2711"/>
                  </a:cubicBezTo>
                  <a:cubicBezTo>
                    <a:pt x="2435" y="2477"/>
                    <a:pt x="2435" y="2177"/>
                    <a:pt x="2235" y="1977"/>
                  </a:cubicBezTo>
                  <a:cubicBezTo>
                    <a:pt x="2169" y="1877"/>
                    <a:pt x="2102" y="1810"/>
                    <a:pt x="2068" y="1743"/>
                  </a:cubicBezTo>
                  <a:cubicBezTo>
                    <a:pt x="2035" y="1710"/>
                    <a:pt x="2002" y="1676"/>
                    <a:pt x="1968" y="1610"/>
                  </a:cubicBezTo>
                  <a:cubicBezTo>
                    <a:pt x="1941" y="1610"/>
                    <a:pt x="1936" y="1588"/>
                    <a:pt x="1918" y="1580"/>
                  </a:cubicBezTo>
                  <a:lnTo>
                    <a:pt x="1918" y="1580"/>
                  </a:lnTo>
                  <a:cubicBezTo>
                    <a:pt x="1931" y="1596"/>
                    <a:pt x="1944" y="1615"/>
                    <a:pt x="1942" y="1615"/>
                  </a:cubicBezTo>
                  <a:cubicBezTo>
                    <a:pt x="1941" y="1615"/>
                    <a:pt x="1939" y="1614"/>
                    <a:pt x="1935" y="1610"/>
                  </a:cubicBezTo>
                  <a:cubicBezTo>
                    <a:pt x="1929" y="1599"/>
                    <a:pt x="1923" y="1589"/>
                    <a:pt x="1916" y="1579"/>
                  </a:cubicBezTo>
                  <a:lnTo>
                    <a:pt x="1916" y="1579"/>
                  </a:lnTo>
                  <a:cubicBezTo>
                    <a:pt x="1917" y="1579"/>
                    <a:pt x="1917" y="1579"/>
                    <a:pt x="1918" y="1580"/>
                  </a:cubicBezTo>
                  <a:lnTo>
                    <a:pt x="1918" y="1580"/>
                  </a:lnTo>
                  <a:cubicBezTo>
                    <a:pt x="1916" y="1578"/>
                    <a:pt x="1915" y="1577"/>
                    <a:pt x="1914" y="1575"/>
                  </a:cubicBezTo>
                  <a:lnTo>
                    <a:pt x="1914" y="1575"/>
                  </a:lnTo>
                  <a:cubicBezTo>
                    <a:pt x="1915" y="1577"/>
                    <a:pt x="1916" y="1578"/>
                    <a:pt x="1916" y="1579"/>
                  </a:cubicBezTo>
                  <a:lnTo>
                    <a:pt x="1916" y="1579"/>
                  </a:lnTo>
                  <a:cubicBezTo>
                    <a:pt x="1912" y="1577"/>
                    <a:pt x="1908" y="1576"/>
                    <a:pt x="1902" y="1576"/>
                  </a:cubicBezTo>
                  <a:cubicBezTo>
                    <a:pt x="1895" y="1563"/>
                    <a:pt x="1894" y="1557"/>
                    <a:pt x="1896" y="1557"/>
                  </a:cubicBezTo>
                  <a:lnTo>
                    <a:pt x="1896" y="1557"/>
                  </a:lnTo>
                  <a:cubicBezTo>
                    <a:pt x="1898" y="1557"/>
                    <a:pt x="1906" y="1565"/>
                    <a:pt x="1914" y="1575"/>
                  </a:cubicBezTo>
                  <a:lnTo>
                    <a:pt x="1914" y="1575"/>
                  </a:lnTo>
                  <a:cubicBezTo>
                    <a:pt x="1821" y="1424"/>
                    <a:pt x="1728" y="1298"/>
                    <a:pt x="1635" y="1143"/>
                  </a:cubicBezTo>
                  <a:cubicBezTo>
                    <a:pt x="1401" y="876"/>
                    <a:pt x="1235" y="576"/>
                    <a:pt x="1034" y="275"/>
                  </a:cubicBezTo>
                  <a:cubicBezTo>
                    <a:pt x="942" y="114"/>
                    <a:pt x="755" y="1"/>
                    <a:pt x="571"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3" name="Google Shape;8013;p35"/>
            <p:cNvSpPr/>
            <p:nvPr/>
          </p:nvSpPr>
          <p:spPr>
            <a:xfrm>
              <a:off x="3668256" y="1442502"/>
              <a:ext cx="103803" cy="128818"/>
            </a:xfrm>
            <a:custGeom>
              <a:avLst/>
              <a:gdLst/>
              <a:ahLst/>
              <a:cxnLst/>
              <a:rect l="l" t="t" r="r" b="b"/>
              <a:pathLst>
                <a:path w="2904" h="3690" extrusionOk="0">
                  <a:moveTo>
                    <a:pt x="1099" y="385"/>
                  </a:moveTo>
                  <a:cubicBezTo>
                    <a:pt x="1100" y="388"/>
                    <a:pt x="1101" y="391"/>
                    <a:pt x="1102" y="394"/>
                  </a:cubicBezTo>
                  <a:cubicBezTo>
                    <a:pt x="1118" y="426"/>
                    <a:pt x="1124" y="437"/>
                    <a:pt x="1125" y="437"/>
                  </a:cubicBezTo>
                  <a:cubicBezTo>
                    <a:pt x="1127" y="437"/>
                    <a:pt x="1107" y="392"/>
                    <a:pt x="1099" y="385"/>
                  </a:cubicBezTo>
                  <a:close/>
                  <a:moveTo>
                    <a:pt x="623" y="1"/>
                  </a:moveTo>
                  <a:cubicBezTo>
                    <a:pt x="573" y="1"/>
                    <a:pt x="522" y="9"/>
                    <a:pt x="468" y="27"/>
                  </a:cubicBezTo>
                  <a:cubicBezTo>
                    <a:pt x="234" y="127"/>
                    <a:pt x="1" y="394"/>
                    <a:pt x="101" y="661"/>
                  </a:cubicBezTo>
                  <a:cubicBezTo>
                    <a:pt x="335" y="1228"/>
                    <a:pt x="668" y="1695"/>
                    <a:pt x="1035" y="2162"/>
                  </a:cubicBezTo>
                  <a:cubicBezTo>
                    <a:pt x="1102" y="2262"/>
                    <a:pt x="1202" y="2395"/>
                    <a:pt x="1269" y="2495"/>
                  </a:cubicBezTo>
                  <a:cubicBezTo>
                    <a:pt x="1302" y="2495"/>
                    <a:pt x="1302" y="2529"/>
                    <a:pt x="1335" y="2562"/>
                  </a:cubicBezTo>
                  <a:cubicBezTo>
                    <a:pt x="1309" y="2523"/>
                    <a:pt x="1303" y="2509"/>
                    <a:pt x="1306" y="2509"/>
                  </a:cubicBezTo>
                  <a:lnTo>
                    <a:pt x="1306" y="2509"/>
                  </a:lnTo>
                  <a:cubicBezTo>
                    <a:pt x="1311" y="2509"/>
                    <a:pt x="1335" y="2542"/>
                    <a:pt x="1335" y="2562"/>
                  </a:cubicBezTo>
                  <a:cubicBezTo>
                    <a:pt x="1369" y="2629"/>
                    <a:pt x="1435" y="2662"/>
                    <a:pt x="1469" y="2729"/>
                  </a:cubicBezTo>
                  <a:cubicBezTo>
                    <a:pt x="1635" y="2962"/>
                    <a:pt x="1769" y="3196"/>
                    <a:pt x="1869" y="3429"/>
                  </a:cubicBezTo>
                  <a:cubicBezTo>
                    <a:pt x="1962" y="3592"/>
                    <a:pt x="2167" y="3689"/>
                    <a:pt x="2362" y="3689"/>
                  </a:cubicBezTo>
                  <a:cubicBezTo>
                    <a:pt x="2448" y="3689"/>
                    <a:pt x="2531" y="3670"/>
                    <a:pt x="2603" y="3630"/>
                  </a:cubicBezTo>
                  <a:cubicBezTo>
                    <a:pt x="2836" y="3463"/>
                    <a:pt x="2903" y="3163"/>
                    <a:pt x="2770" y="2896"/>
                  </a:cubicBezTo>
                  <a:cubicBezTo>
                    <a:pt x="2536" y="2395"/>
                    <a:pt x="2203" y="1962"/>
                    <a:pt x="1836" y="1528"/>
                  </a:cubicBezTo>
                  <a:cubicBezTo>
                    <a:pt x="1802" y="1495"/>
                    <a:pt x="1769" y="1428"/>
                    <a:pt x="1736" y="1395"/>
                  </a:cubicBezTo>
                  <a:cubicBezTo>
                    <a:pt x="1702" y="1361"/>
                    <a:pt x="1702" y="1328"/>
                    <a:pt x="1669" y="1328"/>
                  </a:cubicBezTo>
                  <a:cubicBezTo>
                    <a:pt x="1649" y="1298"/>
                    <a:pt x="1644" y="1289"/>
                    <a:pt x="1646" y="1289"/>
                  </a:cubicBezTo>
                  <a:lnTo>
                    <a:pt x="1646" y="1289"/>
                  </a:lnTo>
                  <a:cubicBezTo>
                    <a:pt x="1648" y="1289"/>
                    <a:pt x="1670" y="1314"/>
                    <a:pt x="1675" y="1314"/>
                  </a:cubicBezTo>
                  <a:cubicBezTo>
                    <a:pt x="1677" y="1314"/>
                    <a:pt x="1676" y="1309"/>
                    <a:pt x="1669" y="1295"/>
                  </a:cubicBezTo>
                  <a:cubicBezTo>
                    <a:pt x="1602" y="1195"/>
                    <a:pt x="1502" y="1094"/>
                    <a:pt x="1435" y="994"/>
                  </a:cubicBezTo>
                  <a:cubicBezTo>
                    <a:pt x="1369" y="894"/>
                    <a:pt x="1302" y="794"/>
                    <a:pt x="1235" y="694"/>
                  </a:cubicBezTo>
                  <a:cubicBezTo>
                    <a:pt x="1202" y="627"/>
                    <a:pt x="1168" y="561"/>
                    <a:pt x="1135" y="494"/>
                  </a:cubicBezTo>
                  <a:cubicBezTo>
                    <a:pt x="1135" y="461"/>
                    <a:pt x="1135" y="461"/>
                    <a:pt x="1102" y="427"/>
                  </a:cubicBezTo>
                  <a:cubicBezTo>
                    <a:pt x="1094" y="395"/>
                    <a:pt x="1093" y="385"/>
                    <a:pt x="1097" y="385"/>
                  </a:cubicBezTo>
                  <a:lnTo>
                    <a:pt x="1097" y="385"/>
                  </a:lnTo>
                  <a:cubicBezTo>
                    <a:pt x="1097" y="385"/>
                    <a:pt x="1098" y="385"/>
                    <a:pt x="1099" y="385"/>
                  </a:cubicBezTo>
                  <a:lnTo>
                    <a:pt x="1099" y="385"/>
                  </a:lnTo>
                  <a:cubicBezTo>
                    <a:pt x="1015" y="170"/>
                    <a:pt x="845" y="1"/>
                    <a:pt x="623"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4" name="Google Shape;8014;p35"/>
            <p:cNvSpPr/>
            <p:nvPr/>
          </p:nvSpPr>
          <p:spPr>
            <a:xfrm>
              <a:off x="3764840" y="1440338"/>
              <a:ext cx="71597" cy="83086"/>
            </a:xfrm>
            <a:custGeom>
              <a:avLst/>
              <a:gdLst/>
              <a:ahLst/>
              <a:cxnLst/>
              <a:rect l="l" t="t" r="r" b="b"/>
              <a:pathLst>
                <a:path w="2003" h="2380" extrusionOk="0">
                  <a:moveTo>
                    <a:pt x="492" y="0"/>
                  </a:moveTo>
                  <a:cubicBezTo>
                    <a:pt x="408" y="0"/>
                    <a:pt x="326" y="17"/>
                    <a:pt x="268" y="56"/>
                  </a:cubicBezTo>
                  <a:cubicBezTo>
                    <a:pt x="168" y="122"/>
                    <a:pt x="68" y="256"/>
                    <a:pt x="34" y="389"/>
                  </a:cubicBezTo>
                  <a:cubicBezTo>
                    <a:pt x="1" y="523"/>
                    <a:pt x="1" y="656"/>
                    <a:pt x="68" y="790"/>
                  </a:cubicBezTo>
                  <a:cubicBezTo>
                    <a:pt x="368" y="1223"/>
                    <a:pt x="735" y="1657"/>
                    <a:pt x="968" y="2124"/>
                  </a:cubicBezTo>
                  <a:cubicBezTo>
                    <a:pt x="1035" y="2257"/>
                    <a:pt x="1168" y="2357"/>
                    <a:pt x="1302" y="2357"/>
                  </a:cubicBezTo>
                  <a:cubicBezTo>
                    <a:pt x="1357" y="2371"/>
                    <a:pt x="1418" y="2379"/>
                    <a:pt x="1478" y="2379"/>
                  </a:cubicBezTo>
                  <a:cubicBezTo>
                    <a:pt x="1562" y="2379"/>
                    <a:pt x="1644" y="2363"/>
                    <a:pt x="1702" y="2324"/>
                  </a:cubicBezTo>
                  <a:cubicBezTo>
                    <a:pt x="1936" y="2157"/>
                    <a:pt x="2002" y="1857"/>
                    <a:pt x="1869" y="1590"/>
                  </a:cubicBezTo>
                  <a:cubicBezTo>
                    <a:pt x="1635" y="1123"/>
                    <a:pt x="1268" y="689"/>
                    <a:pt x="968" y="256"/>
                  </a:cubicBezTo>
                  <a:cubicBezTo>
                    <a:pt x="902" y="122"/>
                    <a:pt x="801" y="56"/>
                    <a:pt x="668" y="22"/>
                  </a:cubicBezTo>
                  <a:cubicBezTo>
                    <a:pt x="613" y="9"/>
                    <a:pt x="552" y="0"/>
                    <a:pt x="492"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5" name="Google Shape;8015;p35"/>
            <p:cNvSpPr/>
            <p:nvPr/>
          </p:nvSpPr>
          <p:spPr>
            <a:xfrm>
              <a:off x="3848306" y="1390347"/>
              <a:ext cx="77567" cy="101623"/>
            </a:xfrm>
            <a:custGeom>
              <a:avLst/>
              <a:gdLst/>
              <a:ahLst/>
              <a:cxnLst/>
              <a:rect l="l" t="t" r="r" b="b"/>
              <a:pathLst>
                <a:path w="2170" h="2911" extrusionOk="0">
                  <a:moveTo>
                    <a:pt x="513" y="0"/>
                  </a:moveTo>
                  <a:cubicBezTo>
                    <a:pt x="421" y="0"/>
                    <a:pt x="331" y="23"/>
                    <a:pt x="268" y="87"/>
                  </a:cubicBezTo>
                  <a:cubicBezTo>
                    <a:pt x="134" y="153"/>
                    <a:pt x="34" y="253"/>
                    <a:pt x="34" y="387"/>
                  </a:cubicBezTo>
                  <a:cubicBezTo>
                    <a:pt x="1" y="520"/>
                    <a:pt x="1" y="654"/>
                    <a:pt x="68" y="787"/>
                  </a:cubicBezTo>
                  <a:cubicBezTo>
                    <a:pt x="368" y="1454"/>
                    <a:pt x="902" y="1988"/>
                    <a:pt x="1202" y="2655"/>
                  </a:cubicBezTo>
                  <a:cubicBezTo>
                    <a:pt x="1235" y="2789"/>
                    <a:pt x="1402" y="2889"/>
                    <a:pt x="1502" y="2889"/>
                  </a:cubicBezTo>
                  <a:cubicBezTo>
                    <a:pt x="1557" y="2903"/>
                    <a:pt x="1618" y="2911"/>
                    <a:pt x="1678" y="2911"/>
                  </a:cubicBezTo>
                  <a:cubicBezTo>
                    <a:pt x="1762" y="2911"/>
                    <a:pt x="1844" y="2894"/>
                    <a:pt x="1902" y="2855"/>
                  </a:cubicBezTo>
                  <a:cubicBezTo>
                    <a:pt x="2036" y="2789"/>
                    <a:pt x="2136" y="2655"/>
                    <a:pt x="2136" y="2522"/>
                  </a:cubicBezTo>
                  <a:cubicBezTo>
                    <a:pt x="2169" y="2388"/>
                    <a:pt x="2169" y="2255"/>
                    <a:pt x="2102" y="2121"/>
                  </a:cubicBezTo>
                  <a:cubicBezTo>
                    <a:pt x="1802" y="1454"/>
                    <a:pt x="1268" y="921"/>
                    <a:pt x="968" y="253"/>
                  </a:cubicBezTo>
                  <a:cubicBezTo>
                    <a:pt x="935" y="153"/>
                    <a:pt x="768" y="53"/>
                    <a:pt x="668" y="20"/>
                  </a:cubicBezTo>
                  <a:cubicBezTo>
                    <a:pt x="619" y="8"/>
                    <a:pt x="566" y="0"/>
                    <a:pt x="513"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6" name="Google Shape;8016;p35"/>
            <p:cNvSpPr/>
            <p:nvPr/>
          </p:nvSpPr>
          <p:spPr>
            <a:xfrm>
              <a:off x="3938956" y="1377047"/>
              <a:ext cx="51294" cy="62908"/>
            </a:xfrm>
            <a:custGeom>
              <a:avLst/>
              <a:gdLst/>
              <a:ahLst/>
              <a:cxnLst/>
              <a:rect l="l" t="t" r="r" b="b"/>
              <a:pathLst>
                <a:path w="1435" h="1802" extrusionOk="0">
                  <a:moveTo>
                    <a:pt x="600" y="1"/>
                  </a:moveTo>
                  <a:cubicBezTo>
                    <a:pt x="534" y="1"/>
                    <a:pt x="467" y="1"/>
                    <a:pt x="400" y="34"/>
                  </a:cubicBezTo>
                  <a:cubicBezTo>
                    <a:pt x="267" y="67"/>
                    <a:pt x="167" y="134"/>
                    <a:pt x="100" y="268"/>
                  </a:cubicBezTo>
                  <a:cubicBezTo>
                    <a:pt x="33" y="401"/>
                    <a:pt x="0" y="534"/>
                    <a:pt x="33" y="668"/>
                  </a:cubicBezTo>
                  <a:cubicBezTo>
                    <a:pt x="133" y="968"/>
                    <a:pt x="334" y="1268"/>
                    <a:pt x="467" y="1535"/>
                  </a:cubicBezTo>
                  <a:cubicBezTo>
                    <a:pt x="500" y="1602"/>
                    <a:pt x="534" y="1635"/>
                    <a:pt x="600" y="1702"/>
                  </a:cubicBezTo>
                  <a:cubicBezTo>
                    <a:pt x="667" y="1735"/>
                    <a:pt x="701" y="1769"/>
                    <a:pt x="767" y="1769"/>
                  </a:cubicBezTo>
                  <a:cubicBezTo>
                    <a:pt x="867" y="1802"/>
                    <a:pt x="934" y="1802"/>
                    <a:pt x="1001" y="1802"/>
                  </a:cubicBezTo>
                  <a:cubicBezTo>
                    <a:pt x="1067" y="1802"/>
                    <a:pt x="1134" y="1769"/>
                    <a:pt x="1168" y="1735"/>
                  </a:cubicBezTo>
                  <a:cubicBezTo>
                    <a:pt x="1301" y="1669"/>
                    <a:pt x="1401" y="1535"/>
                    <a:pt x="1401" y="1402"/>
                  </a:cubicBezTo>
                  <a:cubicBezTo>
                    <a:pt x="1434" y="1368"/>
                    <a:pt x="1434" y="1335"/>
                    <a:pt x="1434" y="1268"/>
                  </a:cubicBezTo>
                  <a:cubicBezTo>
                    <a:pt x="1434" y="1168"/>
                    <a:pt x="1401" y="1101"/>
                    <a:pt x="1368" y="1001"/>
                  </a:cubicBezTo>
                  <a:cubicBezTo>
                    <a:pt x="1268" y="801"/>
                    <a:pt x="1134" y="601"/>
                    <a:pt x="1034" y="368"/>
                  </a:cubicBezTo>
                  <a:lnTo>
                    <a:pt x="1034" y="368"/>
                  </a:lnTo>
                  <a:cubicBezTo>
                    <a:pt x="1034" y="401"/>
                    <a:pt x="1067" y="434"/>
                    <a:pt x="1067" y="501"/>
                  </a:cubicBezTo>
                  <a:lnTo>
                    <a:pt x="1034" y="401"/>
                  </a:lnTo>
                  <a:cubicBezTo>
                    <a:pt x="1001" y="268"/>
                    <a:pt x="934" y="134"/>
                    <a:pt x="801" y="67"/>
                  </a:cubicBezTo>
                  <a:cubicBezTo>
                    <a:pt x="734" y="34"/>
                    <a:pt x="667" y="34"/>
                    <a:pt x="600"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7" name="Google Shape;8017;p35"/>
            <p:cNvSpPr/>
            <p:nvPr/>
          </p:nvSpPr>
          <p:spPr>
            <a:xfrm>
              <a:off x="3507295" y="1537281"/>
              <a:ext cx="53689" cy="73171"/>
            </a:xfrm>
            <a:custGeom>
              <a:avLst/>
              <a:gdLst/>
              <a:ahLst/>
              <a:cxnLst/>
              <a:rect l="l" t="t" r="r" b="b"/>
              <a:pathLst>
                <a:path w="1502" h="2096" extrusionOk="0">
                  <a:moveTo>
                    <a:pt x="1102" y="714"/>
                  </a:moveTo>
                  <a:lnTo>
                    <a:pt x="1102" y="714"/>
                  </a:lnTo>
                  <a:cubicBezTo>
                    <a:pt x="1118" y="731"/>
                    <a:pt x="1127" y="756"/>
                    <a:pt x="1135" y="781"/>
                  </a:cubicBezTo>
                  <a:lnTo>
                    <a:pt x="1135" y="781"/>
                  </a:lnTo>
                  <a:cubicBezTo>
                    <a:pt x="1124" y="759"/>
                    <a:pt x="1113" y="737"/>
                    <a:pt x="1102" y="714"/>
                  </a:cubicBezTo>
                  <a:close/>
                  <a:moveTo>
                    <a:pt x="494" y="1"/>
                  </a:moveTo>
                  <a:cubicBezTo>
                    <a:pt x="459" y="1"/>
                    <a:pt x="428" y="5"/>
                    <a:pt x="401" y="14"/>
                  </a:cubicBezTo>
                  <a:cubicBezTo>
                    <a:pt x="268" y="47"/>
                    <a:pt x="134" y="147"/>
                    <a:pt x="67" y="247"/>
                  </a:cubicBezTo>
                  <a:cubicBezTo>
                    <a:pt x="1" y="381"/>
                    <a:pt x="1" y="514"/>
                    <a:pt x="34" y="648"/>
                  </a:cubicBezTo>
                  <a:cubicBezTo>
                    <a:pt x="101" y="1081"/>
                    <a:pt x="301" y="1482"/>
                    <a:pt x="534" y="1849"/>
                  </a:cubicBezTo>
                  <a:cubicBezTo>
                    <a:pt x="601" y="1949"/>
                    <a:pt x="701" y="2049"/>
                    <a:pt x="835" y="2082"/>
                  </a:cubicBezTo>
                  <a:cubicBezTo>
                    <a:pt x="870" y="2091"/>
                    <a:pt x="909" y="2095"/>
                    <a:pt x="947" y="2095"/>
                  </a:cubicBezTo>
                  <a:cubicBezTo>
                    <a:pt x="1053" y="2095"/>
                    <a:pt x="1162" y="2064"/>
                    <a:pt x="1235" y="2015"/>
                  </a:cubicBezTo>
                  <a:cubicBezTo>
                    <a:pt x="1335" y="1949"/>
                    <a:pt x="1435" y="1849"/>
                    <a:pt x="1468" y="1715"/>
                  </a:cubicBezTo>
                  <a:cubicBezTo>
                    <a:pt x="1502" y="1582"/>
                    <a:pt x="1502" y="1415"/>
                    <a:pt x="1435" y="1315"/>
                  </a:cubicBezTo>
                  <a:cubicBezTo>
                    <a:pt x="1331" y="1158"/>
                    <a:pt x="1247" y="1001"/>
                    <a:pt x="1167" y="845"/>
                  </a:cubicBezTo>
                  <a:lnTo>
                    <a:pt x="1167" y="845"/>
                  </a:lnTo>
                  <a:cubicBezTo>
                    <a:pt x="1101" y="679"/>
                    <a:pt x="1068" y="547"/>
                    <a:pt x="1035" y="381"/>
                  </a:cubicBezTo>
                  <a:cubicBezTo>
                    <a:pt x="1001" y="247"/>
                    <a:pt x="901" y="114"/>
                    <a:pt x="801" y="81"/>
                  </a:cubicBezTo>
                  <a:cubicBezTo>
                    <a:pt x="704" y="32"/>
                    <a:pt x="588" y="1"/>
                    <a:pt x="494"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8" name="Google Shape;8018;p35"/>
            <p:cNvSpPr/>
            <p:nvPr/>
          </p:nvSpPr>
          <p:spPr>
            <a:xfrm>
              <a:off x="1723531" y="1109222"/>
              <a:ext cx="682050" cy="475160"/>
            </a:xfrm>
            <a:custGeom>
              <a:avLst/>
              <a:gdLst/>
              <a:ahLst/>
              <a:cxnLst/>
              <a:rect l="l" t="t" r="r" b="b"/>
              <a:pathLst>
                <a:path w="19081" h="13611" extrusionOk="0">
                  <a:moveTo>
                    <a:pt x="0" y="1"/>
                  </a:moveTo>
                  <a:lnTo>
                    <a:pt x="0" y="1"/>
                  </a:lnTo>
                  <a:cubicBezTo>
                    <a:pt x="2035" y="8807"/>
                    <a:pt x="11809" y="12543"/>
                    <a:pt x="18781" y="13577"/>
                  </a:cubicBezTo>
                  <a:lnTo>
                    <a:pt x="19081" y="13610"/>
                  </a:lnTo>
                  <a:cubicBezTo>
                    <a:pt x="18947" y="10408"/>
                    <a:pt x="15145" y="6505"/>
                    <a:pt x="12676" y="4771"/>
                  </a:cubicBezTo>
                  <a:cubicBezTo>
                    <a:pt x="9107" y="2235"/>
                    <a:pt x="4237" y="1235"/>
                    <a:pt x="0"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9" name="Google Shape;8019;p35"/>
            <p:cNvSpPr/>
            <p:nvPr/>
          </p:nvSpPr>
          <p:spPr>
            <a:xfrm>
              <a:off x="1624552" y="1385146"/>
              <a:ext cx="785818" cy="276801"/>
            </a:xfrm>
            <a:custGeom>
              <a:avLst/>
              <a:gdLst/>
              <a:ahLst/>
              <a:cxnLst/>
              <a:rect l="l" t="t" r="r" b="b"/>
              <a:pathLst>
                <a:path w="21984" h="7929" extrusionOk="0">
                  <a:moveTo>
                    <a:pt x="6091" y="0"/>
                  </a:moveTo>
                  <a:cubicBezTo>
                    <a:pt x="4143" y="0"/>
                    <a:pt x="2120" y="174"/>
                    <a:pt x="1" y="469"/>
                  </a:cubicBezTo>
                  <a:cubicBezTo>
                    <a:pt x="1469" y="4939"/>
                    <a:pt x="7073" y="7141"/>
                    <a:pt x="11209" y="7774"/>
                  </a:cubicBezTo>
                  <a:cubicBezTo>
                    <a:pt x="11926" y="7881"/>
                    <a:pt x="12602" y="7929"/>
                    <a:pt x="13249" y="7929"/>
                  </a:cubicBezTo>
                  <a:cubicBezTo>
                    <a:pt x="16246" y="7929"/>
                    <a:pt x="18632" y="6906"/>
                    <a:pt x="21650" y="5973"/>
                  </a:cubicBezTo>
                  <a:lnTo>
                    <a:pt x="21983" y="5873"/>
                  </a:lnTo>
                  <a:cubicBezTo>
                    <a:pt x="16950" y="1513"/>
                    <a:pt x="11843" y="0"/>
                    <a:pt x="6091"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0" name="Google Shape;8020;p35"/>
            <p:cNvSpPr/>
            <p:nvPr/>
          </p:nvSpPr>
          <p:spPr>
            <a:xfrm>
              <a:off x="2297744" y="1555085"/>
              <a:ext cx="36710" cy="27090"/>
            </a:xfrm>
            <a:custGeom>
              <a:avLst/>
              <a:gdLst/>
              <a:ahLst/>
              <a:cxnLst/>
              <a:rect l="l" t="t" r="r" b="b"/>
              <a:pathLst>
                <a:path w="1027" h="776" extrusionOk="0">
                  <a:moveTo>
                    <a:pt x="492" y="0"/>
                  </a:moveTo>
                  <a:cubicBezTo>
                    <a:pt x="74" y="0"/>
                    <a:pt x="1" y="708"/>
                    <a:pt x="448" y="772"/>
                  </a:cubicBezTo>
                  <a:cubicBezTo>
                    <a:pt x="469" y="774"/>
                    <a:pt x="488" y="776"/>
                    <a:pt x="507" y="776"/>
                  </a:cubicBezTo>
                  <a:cubicBezTo>
                    <a:pt x="926" y="776"/>
                    <a:pt x="1027" y="100"/>
                    <a:pt x="548" y="4"/>
                  </a:cubicBezTo>
                  <a:cubicBezTo>
                    <a:pt x="529" y="2"/>
                    <a:pt x="510" y="0"/>
                    <a:pt x="492"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1" name="Google Shape;8021;p35"/>
            <p:cNvSpPr/>
            <p:nvPr/>
          </p:nvSpPr>
          <p:spPr>
            <a:xfrm>
              <a:off x="2197657" y="1495669"/>
              <a:ext cx="36746" cy="27125"/>
            </a:xfrm>
            <a:custGeom>
              <a:avLst/>
              <a:gdLst/>
              <a:ahLst/>
              <a:cxnLst/>
              <a:rect l="l" t="t" r="r" b="b"/>
              <a:pathLst>
                <a:path w="1028" h="777" extrusionOk="0">
                  <a:moveTo>
                    <a:pt x="521" y="1"/>
                  </a:moveTo>
                  <a:cubicBezTo>
                    <a:pt x="102" y="1"/>
                    <a:pt x="1" y="677"/>
                    <a:pt x="480" y="772"/>
                  </a:cubicBezTo>
                  <a:cubicBezTo>
                    <a:pt x="499" y="775"/>
                    <a:pt x="518" y="776"/>
                    <a:pt x="536" y="776"/>
                  </a:cubicBezTo>
                  <a:cubicBezTo>
                    <a:pt x="954" y="776"/>
                    <a:pt x="1027" y="69"/>
                    <a:pt x="580" y="5"/>
                  </a:cubicBezTo>
                  <a:cubicBezTo>
                    <a:pt x="559" y="2"/>
                    <a:pt x="540" y="1"/>
                    <a:pt x="521" y="1"/>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2" name="Google Shape;8022;p35"/>
            <p:cNvSpPr/>
            <p:nvPr/>
          </p:nvSpPr>
          <p:spPr>
            <a:xfrm>
              <a:off x="2203591" y="1586503"/>
              <a:ext cx="36710" cy="27125"/>
            </a:xfrm>
            <a:custGeom>
              <a:avLst/>
              <a:gdLst/>
              <a:ahLst/>
              <a:cxnLst/>
              <a:rect l="l" t="t" r="r" b="b"/>
              <a:pathLst>
                <a:path w="1027" h="777" extrusionOk="0">
                  <a:moveTo>
                    <a:pt x="488" y="1"/>
                  </a:moveTo>
                  <a:cubicBezTo>
                    <a:pt x="73" y="1"/>
                    <a:pt x="0" y="676"/>
                    <a:pt x="447" y="772"/>
                  </a:cubicBezTo>
                  <a:cubicBezTo>
                    <a:pt x="466" y="775"/>
                    <a:pt x="485" y="776"/>
                    <a:pt x="504" y="776"/>
                  </a:cubicBezTo>
                  <a:cubicBezTo>
                    <a:pt x="924" y="776"/>
                    <a:pt x="1027" y="69"/>
                    <a:pt x="547" y="5"/>
                  </a:cubicBezTo>
                  <a:cubicBezTo>
                    <a:pt x="527" y="2"/>
                    <a:pt x="507" y="1"/>
                    <a:pt x="488" y="1"/>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3" name="Google Shape;8023;p35"/>
            <p:cNvSpPr/>
            <p:nvPr/>
          </p:nvSpPr>
          <p:spPr>
            <a:xfrm>
              <a:off x="2102217" y="1572540"/>
              <a:ext cx="36746" cy="25938"/>
            </a:xfrm>
            <a:custGeom>
              <a:avLst/>
              <a:gdLst/>
              <a:ahLst/>
              <a:cxnLst/>
              <a:rect l="l" t="t" r="r" b="b"/>
              <a:pathLst>
                <a:path w="1028" h="743" extrusionOk="0">
                  <a:moveTo>
                    <a:pt x="518" y="0"/>
                  </a:moveTo>
                  <a:cubicBezTo>
                    <a:pt x="73" y="0"/>
                    <a:pt x="1" y="675"/>
                    <a:pt x="448" y="739"/>
                  </a:cubicBezTo>
                  <a:cubicBezTo>
                    <a:pt x="469" y="741"/>
                    <a:pt x="490" y="743"/>
                    <a:pt x="511" y="743"/>
                  </a:cubicBezTo>
                  <a:cubicBezTo>
                    <a:pt x="956" y="743"/>
                    <a:pt x="1028" y="69"/>
                    <a:pt x="581" y="5"/>
                  </a:cubicBezTo>
                  <a:cubicBezTo>
                    <a:pt x="559" y="2"/>
                    <a:pt x="538" y="0"/>
                    <a:pt x="518"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4" name="Google Shape;8024;p35"/>
            <p:cNvSpPr/>
            <p:nvPr/>
          </p:nvSpPr>
          <p:spPr>
            <a:xfrm>
              <a:off x="2096248" y="1470080"/>
              <a:ext cx="36782" cy="27090"/>
            </a:xfrm>
            <a:custGeom>
              <a:avLst/>
              <a:gdLst/>
              <a:ahLst/>
              <a:cxnLst/>
              <a:rect l="l" t="t" r="r" b="b"/>
              <a:pathLst>
                <a:path w="1029" h="776" extrusionOk="0">
                  <a:moveTo>
                    <a:pt x="521" y="0"/>
                  </a:moveTo>
                  <a:cubicBezTo>
                    <a:pt x="74" y="0"/>
                    <a:pt x="0" y="708"/>
                    <a:pt x="448" y="771"/>
                  </a:cubicBezTo>
                  <a:cubicBezTo>
                    <a:pt x="470" y="774"/>
                    <a:pt x="491" y="776"/>
                    <a:pt x="511" y="776"/>
                  </a:cubicBezTo>
                  <a:cubicBezTo>
                    <a:pt x="956" y="776"/>
                    <a:pt x="1028" y="100"/>
                    <a:pt x="581" y="4"/>
                  </a:cubicBezTo>
                  <a:cubicBezTo>
                    <a:pt x="561" y="1"/>
                    <a:pt x="540" y="0"/>
                    <a:pt x="521"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5" name="Google Shape;8025;p35"/>
            <p:cNvSpPr/>
            <p:nvPr/>
          </p:nvSpPr>
          <p:spPr>
            <a:xfrm>
              <a:off x="1990191" y="1433949"/>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80" y="5"/>
                  </a:cubicBezTo>
                  <a:cubicBezTo>
                    <a:pt x="559" y="2"/>
                    <a:pt x="540" y="1"/>
                    <a:pt x="521"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6" name="Google Shape;8026;p35"/>
            <p:cNvSpPr/>
            <p:nvPr/>
          </p:nvSpPr>
          <p:spPr>
            <a:xfrm>
              <a:off x="2008028" y="1513159"/>
              <a:ext cx="36460" cy="26113"/>
            </a:xfrm>
            <a:custGeom>
              <a:avLst/>
              <a:gdLst/>
              <a:ahLst/>
              <a:cxnLst/>
              <a:rect l="l" t="t" r="r" b="b"/>
              <a:pathLst>
                <a:path w="1020" h="748" extrusionOk="0">
                  <a:moveTo>
                    <a:pt x="518" y="0"/>
                  </a:moveTo>
                  <a:cubicBezTo>
                    <a:pt x="73" y="0"/>
                    <a:pt x="1" y="675"/>
                    <a:pt x="447" y="738"/>
                  </a:cubicBezTo>
                  <a:cubicBezTo>
                    <a:pt x="478" y="744"/>
                    <a:pt x="507" y="747"/>
                    <a:pt x="535" y="747"/>
                  </a:cubicBezTo>
                  <a:cubicBezTo>
                    <a:pt x="958" y="747"/>
                    <a:pt x="1019" y="67"/>
                    <a:pt x="581" y="4"/>
                  </a:cubicBezTo>
                  <a:cubicBezTo>
                    <a:pt x="559" y="2"/>
                    <a:pt x="538" y="0"/>
                    <a:pt x="518"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7" name="Google Shape;8027;p35"/>
            <p:cNvSpPr/>
            <p:nvPr/>
          </p:nvSpPr>
          <p:spPr>
            <a:xfrm>
              <a:off x="1960380" y="1609788"/>
              <a:ext cx="36710" cy="25973"/>
            </a:xfrm>
            <a:custGeom>
              <a:avLst/>
              <a:gdLst/>
              <a:ahLst/>
              <a:cxnLst/>
              <a:rect l="l" t="t" r="r" b="b"/>
              <a:pathLst>
                <a:path w="1027" h="744" extrusionOk="0">
                  <a:moveTo>
                    <a:pt x="521" y="1"/>
                  </a:moveTo>
                  <a:cubicBezTo>
                    <a:pt x="102" y="1"/>
                    <a:pt x="1" y="675"/>
                    <a:pt x="480" y="739"/>
                  </a:cubicBezTo>
                  <a:cubicBezTo>
                    <a:pt x="500" y="742"/>
                    <a:pt x="519" y="743"/>
                    <a:pt x="538" y="743"/>
                  </a:cubicBezTo>
                  <a:cubicBezTo>
                    <a:pt x="954" y="743"/>
                    <a:pt x="1026" y="69"/>
                    <a:pt x="580" y="5"/>
                  </a:cubicBezTo>
                  <a:cubicBezTo>
                    <a:pt x="559" y="2"/>
                    <a:pt x="540" y="1"/>
                    <a:pt x="521" y="1"/>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8" name="Google Shape;8028;p35"/>
            <p:cNvSpPr/>
            <p:nvPr/>
          </p:nvSpPr>
          <p:spPr>
            <a:xfrm>
              <a:off x="1875699" y="1546916"/>
              <a:ext cx="36674" cy="25938"/>
            </a:xfrm>
            <a:custGeom>
              <a:avLst/>
              <a:gdLst/>
              <a:ahLst/>
              <a:cxnLst/>
              <a:rect l="l" t="t" r="r" b="b"/>
              <a:pathLst>
                <a:path w="1026" h="743" extrusionOk="0">
                  <a:moveTo>
                    <a:pt x="488" y="1"/>
                  </a:moveTo>
                  <a:cubicBezTo>
                    <a:pt x="72" y="1"/>
                    <a:pt x="0" y="675"/>
                    <a:pt x="447" y="739"/>
                  </a:cubicBezTo>
                  <a:cubicBezTo>
                    <a:pt x="467" y="742"/>
                    <a:pt x="487" y="743"/>
                    <a:pt x="506" y="743"/>
                  </a:cubicBezTo>
                  <a:cubicBezTo>
                    <a:pt x="924" y="743"/>
                    <a:pt x="1026" y="69"/>
                    <a:pt x="547" y="5"/>
                  </a:cubicBezTo>
                  <a:cubicBezTo>
                    <a:pt x="527" y="2"/>
                    <a:pt x="507" y="1"/>
                    <a:pt x="488"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9" name="Google Shape;8029;p35"/>
            <p:cNvSpPr/>
            <p:nvPr/>
          </p:nvSpPr>
          <p:spPr>
            <a:xfrm>
              <a:off x="1924599" y="1487535"/>
              <a:ext cx="36746" cy="27090"/>
            </a:xfrm>
            <a:custGeom>
              <a:avLst/>
              <a:gdLst/>
              <a:ahLst/>
              <a:cxnLst/>
              <a:rect l="l" t="t" r="r" b="b"/>
              <a:pathLst>
                <a:path w="1028" h="776" extrusionOk="0">
                  <a:moveTo>
                    <a:pt x="523" y="1"/>
                  </a:moveTo>
                  <a:cubicBezTo>
                    <a:pt x="103" y="1"/>
                    <a:pt x="0" y="708"/>
                    <a:pt x="480" y="772"/>
                  </a:cubicBezTo>
                  <a:cubicBezTo>
                    <a:pt x="499" y="775"/>
                    <a:pt x="518" y="776"/>
                    <a:pt x="536" y="776"/>
                  </a:cubicBezTo>
                  <a:cubicBezTo>
                    <a:pt x="954" y="776"/>
                    <a:pt x="1027" y="69"/>
                    <a:pt x="580" y="5"/>
                  </a:cubicBezTo>
                  <a:cubicBezTo>
                    <a:pt x="560" y="2"/>
                    <a:pt x="542" y="1"/>
                    <a:pt x="523"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0" name="Google Shape;8030;p35"/>
            <p:cNvSpPr/>
            <p:nvPr/>
          </p:nvSpPr>
          <p:spPr>
            <a:xfrm>
              <a:off x="1866191" y="1410665"/>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79" y="5"/>
                  </a:cubicBezTo>
                  <a:cubicBezTo>
                    <a:pt x="559" y="2"/>
                    <a:pt x="540" y="1"/>
                    <a:pt x="521"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1" name="Google Shape;8031;p35"/>
            <p:cNvSpPr/>
            <p:nvPr/>
          </p:nvSpPr>
          <p:spPr>
            <a:xfrm>
              <a:off x="1798561" y="1499020"/>
              <a:ext cx="36353" cy="26113"/>
            </a:xfrm>
            <a:custGeom>
              <a:avLst/>
              <a:gdLst/>
              <a:ahLst/>
              <a:cxnLst/>
              <a:rect l="l" t="t" r="r" b="b"/>
              <a:pathLst>
                <a:path w="1017" h="748" extrusionOk="0">
                  <a:moveTo>
                    <a:pt x="488" y="0"/>
                  </a:moveTo>
                  <a:cubicBezTo>
                    <a:pt x="89" y="0"/>
                    <a:pt x="0" y="680"/>
                    <a:pt x="470" y="743"/>
                  </a:cubicBezTo>
                  <a:cubicBezTo>
                    <a:pt x="490" y="746"/>
                    <a:pt x="510" y="747"/>
                    <a:pt x="529" y="747"/>
                  </a:cubicBezTo>
                  <a:cubicBezTo>
                    <a:pt x="945" y="747"/>
                    <a:pt x="1017" y="73"/>
                    <a:pt x="570" y="9"/>
                  </a:cubicBezTo>
                  <a:cubicBezTo>
                    <a:pt x="542" y="3"/>
                    <a:pt x="514" y="0"/>
                    <a:pt x="488"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2" name="Google Shape;8032;p35"/>
            <p:cNvSpPr/>
            <p:nvPr/>
          </p:nvSpPr>
          <p:spPr>
            <a:xfrm>
              <a:off x="1761207" y="1424663"/>
              <a:ext cx="36746" cy="25938"/>
            </a:xfrm>
            <a:custGeom>
              <a:avLst/>
              <a:gdLst/>
              <a:ahLst/>
              <a:cxnLst/>
              <a:rect l="l" t="t" r="r" b="b"/>
              <a:pathLst>
                <a:path w="1028" h="743" extrusionOk="0">
                  <a:moveTo>
                    <a:pt x="518" y="0"/>
                  </a:moveTo>
                  <a:cubicBezTo>
                    <a:pt x="73" y="0"/>
                    <a:pt x="1" y="674"/>
                    <a:pt x="448" y="738"/>
                  </a:cubicBezTo>
                  <a:cubicBezTo>
                    <a:pt x="469" y="741"/>
                    <a:pt x="490" y="742"/>
                    <a:pt x="510" y="742"/>
                  </a:cubicBezTo>
                  <a:cubicBezTo>
                    <a:pt x="956" y="742"/>
                    <a:pt x="1028" y="68"/>
                    <a:pt x="581" y="4"/>
                  </a:cubicBezTo>
                  <a:cubicBezTo>
                    <a:pt x="559" y="1"/>
                    <a:pt x="538" y="0"/>
                    <a:pt x="518"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3" name="Google Shape;8033;p35"/>
            <p:cNvSpPr/>
            <p:nvPr/>
          </p:nvSpPr>
          <p:spPr>
            <a:xfrm>
              <a:off x="1682817" y="1458246"/>
              <a:ext cx="36460" cy="26113"/>
            </a:xfrm>
            <a:custGeom>
              <a:avLst/>
              <a:gdLst/>
              <a:ahLst/>
              <a:cxnLst/>
              <a:rect l="l" t="t" r="r" b="b"/>
              <a:pathLst>
                <a:path w="1020" h="748" extrusionOk="0">
                  <a:moveTo>
                    <a:pt x="485" y="1"/>
                  </a:moveTo>
                  <a:cubicBezTo>
                    <a:pt x="62" y="1"/>
                    <a:pt x="0" y="681"/>
                    <a:pt x="439" y="744"/>
                  </a:cubicBezTo>
                  <a:cubicBezTo>
                    <a:pt x="461" y="746"/>
                    <a:pt x="482" y="748"/>
                    <a:pt x="502" y="748"/>
                  </a:cubicBezTo>
                  <a:cubicBezTo>
                    <a:pt x="947" y="748"/>
                    <a:pt x="1019" y="74"/>
                    <a:pt x="572" y="10"/>
                  </a:cubicBezTo>
                  <a:cubicBezTo>
                    <a:pt x="542" y="4"/>
                    <a:pt x="513" y="1"/>
                    <a:pt x="485"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4" name="Google Shape;8034;p35"/>
            <p:cNvSpPr/>
            <p:nvPr/>
          </p:nvSpPr>
          <p:spPr>
            <a:xfrm>
              <a:off x="1646750" y="1413004"/>
              <a:ext cx="36674" cy="25938"/>
            </a:xfrm>
            <a:custGeom>
              <a:avLst/>
              <a:gdLst/>
              <a:ahLst/>
              <a:cxnLst/>
              <a:rect l="l" t="t" r="r" b="b"/>
              <a:pathLst>
                <a:path w="1026" h="743" extrusionOk="0">
                  <a:moveTo>
                    <a:pt x="489" y="0"/>
                  </a:moveTo>
                  <a:cubicBezTo>
                    <a:pt x="73" y="0"/>
                    <a:pt x="1" y="675"/>
                    <a:pt x="447" y="739"/>
                  </a:cubicBezTo>
                  <a:cubicBezTo>
                    <a:pt x="468" y="742"/>
                    <a:pt x="487" y="743"/>
                    <a:pt x="506" y="743"/>
                  </a:cubicBezTo>
                  <a:cubicBezTo>
                    <a:pt x="925" y="743"/>
                    <a:pt x="1026" y="69"/>
                    <a:pt x="547" y="5"/>
                  </a:cubicBezTo>
                  <a:cubicBezTo>
                    <a:pt x="527" y="2"/>
                    <a:pt x="507" y="0"/>
                    <a:pt x="489"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5" name="Google Shape;8035;p35"/>
            <p:cNvSpPr/>
            <p:nvPr/>
          </p:nvSpPr>
          <p:spPr>
            <a:xfrm>
              <a:off x="2094353" y="1308904"/>
              <a:ext cx="91865" cy="91778"/>
            </a:xfrm>
            <a:custGeom>
              <a:avLst/>
              <a:gdLst/>
              <a:ahLst/>
              <a:cxnLst/>
              <a:rect l="l" t="t" r="r" b="b"/>
              <a:pathLst>
                <a:path w="2570" h="2629" extrusionOk="0">
                  <a:moveTo>
                    <a:pt x="2036" y="0"/>
                  </a:moveTo>
                  <a:cubicBezTo>
                    <a:pt x="1914" y="0"/>
                    <a:pt x="1794" y="44"/>
                    <a:pt x="1702" y="151"/>
                  </a:cubicBezTo>
                  <a:cubicBezTo>
                    <a:pt x="1235" y="718"/>
                    <a:pt x="734" y="1252"/>
                    <a:pt x="167" y="1753"/>
                  </a:cubicBezTo>
                  <a:cubicBezTo>
                    <a:pt x="67" y="1819"/>
                    <a:pt x="1" y="1986"/>
                    <a:pt x="1" y="2119"/>
                  </a:cubicBezTo>
                  <a:cubicBezTo>
                    <a:pt x="1" y="2253"/>
                    <a:pt x="67" y="2386"/>
                    <a:pt x="167" y="2486"/>
                  </a:cubicBezTo>
                  <a:cubicBezTo>
                    <a:pt x="250" y="2569"/>
                    <a:pt x="355" y="2629"/>
                    <a:pt x="464" y="2629"/>
                  </a:cubicBezTo>
                  <a:cubicBezTo>
                    <a:pt x="487" y="2629"/>
                    <a:pt x="511" y="2626"/>
                    <a:pt x="534" y="2620"/>
                  </a:cubicBezTo>
                  <a:cubicBezTo>
                    <a:pt x="668" y="2620"/>
                    <a:pt x="801" y="2586"/>
                    <a:pt x="901" y="2486"/>
                  </a:cubicBezTo>
                  <a:cubicBezTo>
                    <a:pt x="1468" y="1986"/>
                    <a:pt x="1935" y="1452"/>
                    <a:pt x="2436" y="885"/>
                  </a:cubicBezTo>
                  <a:cubicBezTo>
                    <a:pt x="2536" y="785"/>
                    <a:pt x="2569" y="652"/>
                    <a:pt x="2569" y="518"/>
                  </a:cubicBezTo>
                  <a:cubicBezTo>
                    <a:pt x="2569" y="385"/>
                    <a:pt x="2536" y="251"/>
                    <a:pt x="2436" y="151"/>
                  </a:cubicBezTo>
                  <a:cubicBezTo>
                    <a:pt x="2327" y="61"/>
                    <a:pt x="2180" y="0"/>
                    <a:pt x="2036"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6" name="Google Shape;8036;p35"/>
            <p:cNvSpPr/>
            <p:nvPr/>
          </p:nvSpPr>
          <p:spPr>
            <a:xfrm>
              <a:off x="1979897" y="1250884"/>
              <a:ext cx="118066" cy="117821"/>
            </a:xfrm>
            <a:custGeom>
              <a:avLst/>
              <a:gdLst/>
              <a:ahLst/>
              <a:cxnLst/>
              <a:rect l="l" t="t" r="r" b="b"/>
              <a:pathLst>
                <a:path w="3303" h="3375" extrusionOk="0">
                  <a:moveTo>
                    <a:pt x="2068" y="512"/>
                  </a:moveTo>
                  <a:lnTo>
                    <a:pt x="2035" y="579"/>
                  </a:lnTo>
                  <a:cubicBezTo>
                    <a:pt x="2044" y="561"/>
                    <a:pt x="2055" y="546"/>
                    <a:pt x="2068" y="531"/>
                  </a:cubicBezTo>
                  <a:lnTo>
                    <a:pt x="2068" y="531"/>
                  </a:lnTo>
                  <a:cubicBezTo>
                    <a:pt x="2068" y="526"/>
                    <a:pt x="2068" y="520"/>
                    <a:pt x="2068" y="512"/>
                  </a:cubicBezTo>
                  <a:close/>
                  <a:moveTo>
                    <a:pt x="2740" y="0"/>
                  </a:moveTo>
                  <a:cubicBezTo>
                    <a:pt x="2553" y="0"/>
                    <a:pt x="2362" y="82"/>
                    <a:pt x="2269" y="246"/>
                  </a:cubicBezTo>
                  <a:cubicBezTo>
                    <a:pt x="2235" y="312"/>
                    <a:pt x="2202" y="346"/>
                    <a:pt x="2168" y="412"/>
                  </a:cubicBezTo>
                  <a:cubicBezTo>
                    <a:pt x="2144" y="461"/>
                    <a:pt x="2102" y="492"/>
                    <a:pt x="2068" y="531"/>
                  </a:cubicBezTo>
                  <a:lnTo>
                    <a:pt x="2068" y="531"/>
                  </a:lnTo>
                  <a:cubicBezTo>
                    <a:pt x="2067" y="548"/>
                    <a:pt x="2061" y="554"/>
                    <a:pt x="2035" y="579"/>
                  </a:cubicBezTo>
                  <a:cubicBezTo>
                    <a:pt x="2002" y="613"/>
                    <a:pt x="2002" y="613"/>
                    <a:pt x="1968" y="646"/>
                  </a:cubicBezTo>
                  <a:cubicBezTo>
                    <a:pt x="1935" y="679"/>
                    <a:pt x="1902" y="746"/>
                    <a:pt x="1835" y="779"/>
                  </a:cubicBezTo>
                  <a:cubicBezTo>
                    <a:pt x="1668" y="979"/>
                    <a:pt x="1468" y="1146"/>
                    <a:pt x="1301" y="1346"/>
                  </a:cubicBezTo>
                  <a:cubicBezTo>
                    <a:pt x="868" y="1713"/>
                    <a:pt x="467" y="2114"/>
                    <a:pt x="167" y="2581"/>
                  </a:cubicBezTo>
                  <a:cubicBezTo>
                    <a:pt x="0" y="2814"/>
                    <a:pt x="100" y="3181"/>
                    <a:pt x="367" y="3314"/>
                  </a:cubicBezTo>
                  <a:cubicBezTo>
                    <a:pt x="439" y="3355"/>
                    <a:pt x="516" y="3374"/>
                    <a:pt x="594" y="3374"/>
                  </a:cubicBezTo>
                  <a:cubicBezTo>
                    <a:pt x="772" y="3374"/>
                    <a:pt x="952" y="3276"/>
                    <a:pt x="1068" y="3114"/>
                  </a:cubicBezTo>
                  <a:cubicBezTo>
                    <a:pt x="1101" y="3048"/>
                    <a:pt x="1134" y="3014"/>
                    <a:pt x="1168" y="2948"/>
                  </a:cubicBezTo>
                  <a:cubicBezTo>
                    <a:pt x="1201" y="2914"/>
                    <a:pt x="1234" y="2881"/>
                    <a:pt x="1234" y="2881"/>
                  </a:cubicBezTo>
                  <a:cubicBezTo>
                    <a:pt x="1335" y="2747"/>
                    <a:pt x="1435" y="2681"/>
                    <a:pt x="1501" y="2581"/>
                  </a:cubicBezTo>
                  <a:cubicBezTo>
                    <a:pt x="1701" y="2380"/>
                    <a:pt x="1902" y="2214"/>
                    <a:pt x="2102" y="2014"/>
                  </a:cubicBezTo>
                  <a:cubicBezTo>
                    <a:pt x="2502" y="1647"/>
                    <a:pt x="2869" y="1246"/>
                    <a:pt x="3169" y="779"/>
                  </a:cubicBezTo>
                  <a:cubicBezTo>
                    <a:pt x="3303" y="546"/>
                    <a:pt x="3236" y="179"/>
                    <a:pt x="2969" y="45"/>
                  </a:cubicBezTo>
                  <a:cubicBezTo>
                    <a:pt x="2899" y="15"/>
                    <a:pt x="2820" y="0"/>
                    <a:pt x="2740"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7" name="Google Shape;8037;p35"/>
            <p:cNvSpPr/>
            <p:nvPr/>
          </p:nvSpPr>
          <p:spPr>
            <a:xfrm>
              <a:off x="1926243" y="1234686"/>
              <a:ext cx="76351" cy="78478"/>
            </a:xfrm>
            <a:custGeom>
              <a:avLst/>
              <a:gdLst/>
              <a:ahLst/>
              <a:cxnLst/>
              <a:rect l="l" t="t" r="r" b="b"/>
              <a:pathLst>
                <a:path w="2136" h="2248" extrusionOk="0">
                  <a:moveTo>
                    <a:pt x="1684" y="0"/>
                  </a:moveTo>
                  <a:cubicBezTo>
                    <a:pt x="1658" y="0"/>
                    <a:pt x="1631" y="3"/>
                    <a:pt x="1601" y="9"/>
                  </a:cubicBezTo>
                  <a:cubicBezTo>
                    <a:pt x="1501" y="9"/>
                    <a:pt x="1334" y="42"/>
                    <a:pt x="1268" y="143"/>
                  </a:cubicBezTo>
                  <a:cubicBezTo>
                    <a:pt x="867" y="576"/>
                    <a:pt x="434" y="976"/>
                    <a:pt x="67" y="1443"/>
                  </a:cubicBezTo>
                  <a:cubicBezTo>
                    <a:pt x="0" y="1544"/>
                    <a:pt x="0" y="1744"/>
                    <a:pt x="34" y="1844"/>
                  </a:cubicBezTo>
                  <a:cubicBezTo>
                    <a:pt x="67" y="1977"/>
                    <a:pt x="167" y="2111"/>
                    <a:pt x="267" y="2177"/>
                  </a:cubicBezTo>
                  <a:cubicBezTo>
                    <a:pt x="350" y="2219"/>
                    <a:pt x="432" y="2247"/>
                    <a:pt x="514" y="2247"/>
                  </a:cubicBezTo>
                  <a:cubicBezTo>
                    <a:pt x="565" y="2247"/>
                    <a:pt x="616" y="2236"/>
                    <a:pt x="667" y="2211"/>
                  </a:cubicBezTo>
                  <a:cubicBezTo>
                    <a:pt x="801" y="2177"/>
                    <a:pt x="901" y="2077"/>
                    <a:pt x="968" y="1977"/>
                  </a:cubicBezTo>
                  <a:cubicBezTo>
                    <a:pt x="1268" y="1577"/>
                    <a:pt x="1668" y="1243"/>
                    <a:pt x="1968" y="876"/>
                  </a:cubicBezTo>
                  <a:cubicBezTo>
                    <a:pt x="2068" y="776"/>
                    <a:pt x="2135" y="643"/>
                    <a:pt x="2135" y="509"/>
                  </a:cubicBezTo>
                  <a:cubicBezTo>
                    <a:pt x="2135" y="376"/>
                    <a:pt x="2068" y="243"/>
                    <a:pt x="1968" y="143"/>
                  </a:cubicBezTo>
                  <a:cubicBezTo>
                    <a:pt x="1886" y="60"/>
                    <a:pt x="1804" y="0"/>
                    <a:pt x="1684"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8" name="Google Shape;8038;p35"/>
            <p:cNvSpPr/>
            <p:nvPr/>
          </p:nvSpPr>
          <p:spPr>
            <a:xfrm>
              <a:off x="1837988" y="1173281"/>
              <a:ext cx="93044" cy="95269"/>
            </a:xfrm>
            <a:custGeom>
              <a:avLst/>
              <a:gdLst/>
              <a:ahLst/>
              <a:cxnLst/>
              <a:rect l="l" t="t" r="r" b="b"/>
              <a:pathLst>
                <a:path w="2603" h="2729" extrusionOk="0">
                  <a:moveTo>
                    <a:pt x="1997" y="0"/>
                  </a:moveTo>
                  <a:cubicBezTo>
                    <a:pt x="1817" y="0"/>
                    <a:pt x="1646" y="89"/>
                    <a:pt x="1535" y="267"/>
                  </a:cubicBezTo>
                  <a:cubicBezTo>
                    <a:pt x="1510" y="317"/>
                    <a:pt x="1467" y="385"/>
                    <a:pt x="1419" y="444"/>
                  </a:cubicBezTo>
                  <a:lnTo>
                    <a:pt x="1419" y="444"/>
                  </a:lnTo>
                  <a:cubicBezTo>
                    <a:pt x="1429" y="430"/>
                    <a:pt x="1435" y="415"/>
                    <a:pt x="1435" y="400"/>
                  </a:cubicBezTo>
                  <a:lnTo>
                    <a:pt x="1435" y="400"/>
                  </a:lnTo>
                  <a:cubicBezTo>
                    <a:pt x="1035" y="934"/>
                    <a:pt x="534" y="1368"/>
                    <a:pt x="168" y="1935"/>
                  </a:cubicBezTo>
                  <a:cubicBezTo>
                    <a:pt x="1" y="2168"/>
                    <a:pt x="101" y="2535"/>
                    <a:pt x="334" y="2669"/>
                  </a:cubicBezTo>
                  <a:cubicBezTo>
                    <a:pt x="416" y="2710"/>
                    <a:pt x="501" y="2729"/>
                    <a:pt x="584" y="2729"/>
                  </a:cubicBezTo>
                  <a:cubicBezTo>
                    <a:pt x="772" y="2729"/>
                    <a:pt x="952" y="2631"/>
                    <a:pt x="1068" y="2469"/>
                  </a:cubicBezTo>
                  <a:cubicBezTo>
                    <a:pt x="1090" y="2402"/>
                    <a:pt x="1127" y="2351"/>
                    <a:pt x="1169" y="2294"/>
                  </a:cubicBezTo>
                  <a:lnTo>
                    <a:pt x="1169" y="2294"/>
                  </a:lnTo>
                  <a:cubicBezTo>
                    <a:pt x="1168" y="2297"/>
                    <a:pt x="1168" y="2299"/>
                    <a:pt x="1168" y="2302"/>
                  </a:cubicBezTo>
                  <a:cubicBezTo>
                    <a:pt x="1569" y="1801"/>
                    <a:pt x="2069" y="1334"/>
                    <a:pt x="2436" y="767"/>
                  </a:cubicBezTo>
                  <a:cubicBezTo>
                    <a:pt x="2603" y="534"/>
                    <a:pt x="2503" y="200"/>
                    <a:pt x="2269" y="67"/>
                  </a:cubicBezTo>
                  <a:cubicBezTo>
                    <a:pt x="2180" y="22"/>
                    <a:pt x="2087" y="0"/>
                    <a:pt x="1997"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9" name="Google Shape;8039;p35"/>
            <p:cNvSpPr/>
            <p:nvPr/>
          </p:nvSpPr>
          <p:spPr>
            <a:xfrm>
              <a:off x="1785549" y="1147203"/>
              <a:ext cx="54869" cy="60324"/>
            </a:xfrm>
            <a:custGeom>
              <a:avLst/>
              <a:gdLst/>
              <a:ahLst/>
              <a:cxnLst/>
              <a:rect l="l" t="t" r="r" b="b"/>
              <a:pathLst>
                <a:path w="1535" h="1728" extrusionOk="0">
                  <a:moveTo>
                    <a:pt x="975" y="0"/>
                  </a:moveTo>
                  <a:cubicBezTo>
                    <a:pt x="939" y="0"/>
                    <a:pt x="903" y="4"/>
                    <a:pt x="867" y="13"/>
                  </a:cubicBezTo>
                  <a:cubicBezTo>
                    <a:pt x="734" y="47"/>
                    <a:pt x="600" y="147"/>
                    <a:pt x="534" y="247"/>
                  </a:cubicBezTo>
                  <a:cubicBezTo>
                    <a:pt x="434" y="514"/>
                    <a:pt x="234" y="714"/>
                    <a:pt x="67" y="947"/>
                  </a:cubicBezTo>
                  <a:cubicBezTo>
                    <a:pt x="33" y="1014"/>
                    <a:pt x="0" y="1081"/>
                    <a:pt x="0" y="1147"/>
                  </a:cubicBezTo>
                  <a:cubicBezTo>
                    <a:pt x="0" y="1214"/>
                    <a:pt x="0" y="1281"/>
                    <a:pt x="0" y="1348"/>
                  </a:cubicBezTo>
                  <a:cubicBezTo>
                    <a:pt x="33" y="1414"/>
                    <a:pt x="67" y="1481"/>
                    <a:pt x="100" y="1514"/>
                  </a:cubicBezTo>
                  <a:cubicBezTo>
                    <a:pt x="133" y="1581"/>
                    <a:pt x="200" y="1614"/>
                    <a:pt x="234" y="1648"/>
                  </a:cubicBezTo>
                  <a:cubicBezTo>
                    <a:pt x="331" y="1697"/>
                    <a:pt x="429" y="1728"/>
                    <a:pt x="527" y="1728"/>
                  </a:cubicBezTo>
                  <a:cubicBezTo>
                    <a:pt x="562" y="1728"/>
                    <a:pt x="598" y="1723"/>
                    <a:pt x="634" y="1715"/>
                  </a:cubicBezTo>
                  <a:cubicBezTo>
                    <a:pt x="701" y="1681"/>
                    <a:pt x="734" y="1681"/>
                    <a:pt x="767" y="1648"/>
                  </a:cubicBezTo>
                  <a:cubicBezTo>
                    <a:pt x="867" y="1614"/>
                    <a:pt x="901" y="1548"/>
                    <a:pt x="967" y="1481"/>
                  </a:cubicBezTo>
                  <a:cubicBezTo>
                    <a:pt x="1134" y="1248"/>
                    <a:pt x="1301" y="1014"/>
                    <a:pt x="1434" y="781"/>
                  </a:cubicBezTo>
                  <a:cubicBezTo>
                    <a:pt x="1468" y="714"/>
                    <a:pt x="1501" y="647"/>
                    <a:pt x="1501" y="580"/>
                  </a:cubicBezTo>
                  <a:cubicBezTo>
                    <a:pt x="1534" y="514"/>
                    <a:pt x="1534" y="447"/>
                    <a:pt x="1501" y="380"/>
                  </a:cubicBezTo>
                  <a:cubicBezTo>
                    <a:pt x="1468" y="314"/>
                    <a:pt x="1468" y="247"/>
                    <a:pt x="1401" y="213"/>
                  </a:cubicBezTo>
                  <a:cubicBezTo>
                    <a:pt x="1368" y="147"/>
                    <a:pt x="1334" y="113"/>
                    <a:pt x="1268" y="80"/>
                  </a:cubicBezTo>
                  <a:cubicBezTo>
                    <a:pt x="1170" y="31"/>
                    <a:pt x="1072" y="0"/>
                    <a:pt x="975"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0" name="Google Shape;8040;p35"/>
            <p:cNvSpPr/>
            <p:nvPr/>
          </p:nvSpPr>
          <p:spPr>
            <a:xfrm>
              <a:off x="2183788" y="1367028"/>
              <a:ext cx="59658" cy="70623"/>
            </a:xfrm>
            <a:custGeom>
              <a:avLst/>
              <a:gdLst/>
              <a:ahLst/>
              <a:cxnLst/>
              <a:rect l="l" t="t" r="r" b="b"/>
              <a:pathLst>
                <a:path w="1669" h="2023" extrusionOk="0">
                  <a:moveTo>
                    <a:pt x="1121" y="1"/>
                  </a:moveTo>
                  <a:cubicBezTo>
                    <a:pt x="1037" y="1"/>
                    <a:pt x="952" y="24"/>
                    <a:pt x="868" y="88"/>
                  </a:cubicBezTo>
                  <a:cubicBezTo>
                    <a:pt x="768" y="154"/>
                    <a:pt x="667" y="254"/>
                    <a:pt x="634" y="388"/>
                  </a:cubicBezTo>
                  <a:cubicBezTo>
                    <a:pt x="547" y="591"/>
                    <a:pt x="434" y="795"/>
                    <a:pt x="296" y="977"/>
                  </a:cubicBezTo>
                  <a:lnTo>
                    <a:pt x="296" y="977"/>
                  </a:lnTo>
                  <a:cubicBezTo>
                    <a:pt x="299" y="969"/>
                    <a:pt x="301" y="962"/>
                    <a:pt x="301" y="955"/>
                  </a:cubicBezTo>
                  <a:lnTo>
                    <a:pt x="301" y="955"/>
                  </a:lnTo>
                  <a:cubicBezTo>
                    <a:pt x="293" y="971"/>
                    <a:pt x="285" y="986"/>
                    <a:pt x="276" y="1002"/>
                  </a:cubicBezTo>
                  <a:lnTo>
                    <a:pt x="276" y="1002"/>
                  </a:lnTo>
                  <a:cubicBezTo>
                    <a:pt x="263" y="1020"/>
                    <a:pt x="248" y="1038"/>
                    <a:pt x="234" y="1055"/>
                  </a:cubicBezTo>
                  <a:cubicBezTo>
                    <a:pt x="245" y="1044"/>
                    <a:pt x="256" y="1033"/>
                    <a:pt x="266" y="1022"/>
                  </a:cubicBezTo>
                  <a:lnTo>
                    <a:pt x="266" y="1022"/>
                  </a:lnTo>
                  <a:cubicBezTo>
                    <a:pt x="241" y="1066"/>
                    <a:pt x="212" y="1110"/>
                    <a:pt x="167" y="1155"/>
                  </a:cubicBezTo>
                  <a:cubicBezTo>
                    <a:pt x="134" y="1188"/>
                    <a:pt x="67" y="1255"/>
                    <a:pt x="67" y="1322"/>
                  </a:cubicBezTo>
                  <a:cubicBezTo>
                    <a:pt x="34" y="1355"/>
                    <a:pt x="0" y="1422"/>
                    <a:pt x="0" y="1522"/>
                  </a:cubicBezTo>
                  <a:cubicBezTo>
                    <a:pt x="0" y="1622"/>
                    <a:pt x="67" y="1789"/>
                    <a:pt x="167" y="1855"/>
                  </a:cubicBezTo>
                  <a:cubicBezTo>
                    <a:pt x="267" y="1956"/>
                    <a:pt x="401" y="2022"/>
                    <a:pt x="534" y="2022"/>
                  </a:cubicBezTo>
                  <a:cubicBezTo>
                    <a:pt x="667" y="2022"/>
                    <a:pt x="834" y="1989"/>
                    <a:pt x="901" y="1855"/>
                  </a:cubicBezTo>
                  <a:cubicBezTo>
                    <a:pt x="1068" y="1689"/>
                    <a:pt x="1201" y="1489"/>
                    <a:pt x="1335" y="1288"/>
                  </a:cubicBezTo>
                  <a:cubicBezTo>
                    <a:pt x="1468" y="1088"/>
                    <a:pt x="1568" y="888"/>
                    <a:pt x="1635" y="655"/>
                  </a:cubicBezTo>
                  <a:cubicBezTo>
                    <a:pt x="1668" y="555"/>
                    <a:pt x="1635" y="388"/>
                    <a:pt x="1568" y="254"/>
                  </a:cubicBezTo>
                  <a:cubicBezTo>
                    <a:pt x="1535" y="154"/>
                    <a:pt x="1401" y="54"/>
                    <a:pt x="1268" y="21"/>
                  </a:cubicBezTo>
                  <a:cubicBezTo>
                    <a:pt x="1219" y="9"/>
                    <a:pt x="1170" y="1"/>
                    <a:pt x="1121"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1" name="Google Shape;8041;p35"/>
            <p:cNvSpPr/>
            <p:nvPr/>
          </p:nvSpPr>
          <p:spPr>
            <a:xfrm>
              <a:off x="2695304" y="943716"/>
              <a:ext cx="916966" cy="677917"/>
            </a:xfrm>
            <a:custGeom>
              <a:avLst/>
              <a:gdLst/>
              <a:ahLst/>
              <a:cxnLst/>
              <a:rect l="l" t="t" r="r" b="b"/>
              <a:pathLst>
                <a:path w="25653" h="19419" extrusionOk="0">
                  <a:moveTo>
                    <a:pt x="14942" y="1"/>
                  </a:moveTo>
                  <a:cubicBezTo>
                    <a:pt x="12715" y="1"/>
                    <a:pt x="11194" y="4191"/>
                    <a:pt x="10541" y="5776"/>
                  </a:cubicBezTo>
                  <a:cubicBezTo>
                    <a:pt x="9741" y="7877"/>
                    <a:pt x="9641" y="10079"/>
                    <a:pt x="9040" y="12180"/>
                  </a:cubicBezTo>
                  <a:cubicBezTo>
                    <a:pt x="8390" y="10507"/>
                    <a:pt x="6962" y="3138"/>
                    <a:pt x="4331" y="3138"/>
                  </a:cubicBezTo>
                  <a:cubicBezTo>
                    <a:pt x="4129" y="3138"/>
                    <a:pt x="3920" y="3181"/>
                    <a:pt x="3703" y="3274"/>
                  </a:cubicBezTo>
                  <a:cubicBezTo>
                    <a:pt x="1" y="4875"/>
                    <a:pt x="4504" y="13815"/>
                    <a:pt x="5104" y="16316"/>
                  </a:cubicBezTo>
                  <a:lnTo>
                    <a:pt x="14544" y="19419"/>
                  </a:lnTo>
                  <a:cubicBezTo>
                    <a:pt x="16446" y="18485"/>
                    <a:pt x="18247" y="17084"/>
                    <a:pt x="19948" y="15783"/>
                  </a:cubicBezTo>
                  <a:cubicBezTo>
                    <a:pt x="21249" y="14782"/>
                    <a:pt x="25252" y="12180"/>
                    <a:pt x="25452" y="10479"/>
                  </a:cubicBezTo>
                  <a:cubicBezTo>
                    <a:pt x="25652" y="8611"/>
                    <a:pt x="24118" y="8033"/>
                    <a:pt x="22598" y="8033"/>
                  </a:cubicBezTo>
                  <a:cubicBezTo>
                    <a:pt x="21838" y="8033"/>
                    <a:pt x="21082" y="8177"/>
                    <a:pt x="20549" y="8377"/>
                  </a:cubicBezTo>
                  <a:cubicBezTo>
                    <a:pt x="18447" y="9178"/>
                    <a:pt x="16145" y="10679"/>
                    <a:pt x="14945" y="12580"/>
                  </a:cubicBezTo>
                  <a:cubicBezTo>
                    <a:pt x="15245" y="10479"/>
                    <a:pt x="18747" y="972"/>
                    <a:pt x="15445" y="72"/>
                  </a:cubicBezTo>
                  <a:cubicBezTo>
                    <a:pt x="15274" y="24"/>
                    <a:pt x="15106" y="1"/>
                    <a:pt x="14942"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2" name="Google Shape;8042;p35"/>
            <p:cNvSpPr/>
            <p:nvPr/>
          </p:nvSpPr>
          <p:spPr>
            <a:xfrm>
              <a:off x="2827669" y="1128003"/>
              <a:ext cx="179368" cy="430510"/>
            </a:xfrm>
            <a:custGeom>
              <a:avLst/>
              <a:gdLst/>
              <a:ahLst/>
              <a:cxnLst/>
              <a:rect l="l" t="t" r="r" b="b"/>
              <a:pathLst>
                <a:path w="5018" h="12332" extrusionOk="0">
                  <a:moveTo>
                    <a:pt x="630" y="1"/>
                  </a:moveTo>
                  <a:cubicBezTo>
                    <a:pt x="321" y="1"/>
                    <a:pt x="0" y="249"/>
                    <a:pt x="100" y="630"/>
                  </a:cubicBezTo>
                  <a:cubicBezTo>
                    <a:pt x="1234" y="4466"/>
                    <a:pt x="3102" y="8035"/>
                    <a:pt x="3903" y="11971"/>
                  </a:cubicBezTo>
                  <a:cubicBezTo>
                    <a:pt x="3969" y="12222"/>
                    <a:pt x="4165" y="12332"/>
                    <a:pt x="4370" y="12332"/>
                  </a:cubicBezTo>
                  <a:cubicBezTo>
                    <a:pt x="4684" y="12332"/>
                    <a:pt x="5018" y="12075"/>
                    <a:pt x="4937" y="11671"/>
                  </a:cubicBezTo>
                  <a:cubicBezTo>
                    <a:pt x="4103" y="7768"/>
                    <a:pt x="2235" y="4199"/>
                    <a:pt x="1101" y="363"/>
                  </a:cubicBezTo>
                  <a:cubicBezTo>
                    <a:pt x="1034" y="110"/>
                    <a:pt x="835" y="1"/>
                    <a:pt x="630"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3" name="Google Shape;8043;p35"/>
            <p:cNvSpPr/>
            <p:nvPr/>
          </p:nvSpPr>
          <p:spPr>
            <a:xfrm>
              <a:off x="3036529" y="1022716"/>
              <a:ext cx="188698" cy="567253"/>
            </a:xfrm>
            <a:custGeom>
              <a:avLst/>
              <a:gdLst/>
              <a:ahLst/>
              <a:cxnLst/>
              <a:rect l="l" t="t" r="r" b="b"/>
              <a:pathLst>
                <a:path w="5279" h="16249" extrusionOk="0">
                  <a:moveTo>
                    <a:pt x="4640" y="0"/>
                  </a:moveTo>
                  <a:cubicBezTo>
                    <a:pt x="4440" y="0"/>
                    <a:pt x="4251" y="113"/>
                    <a:pt x="4198" y="377"/>
                  </a:cubicBezTo>
                  <a:cubicBezTo>
                    <a:pt x="2963" y="5481"/>
                    <a:pt x="1095" y="10418"/>
                    <a:pt x="61" y="15588"/>
                  </a:cubicBezTo>
                  <a:cubicBezTo>
                    <a:pt x="1" y="15991"/>
                    <a:pt x="343" y="16248"/>
                    <a:pt x="652" y="16248"/>
                  </a:cubicBezTo>
                  <a:cubicBezTo>
                    <a:pt x="855" y="16248"/>
                    <a:pt x="1043" y="16139"/>
                    <a:pt x="1095" y="15888"/>
                  </a:cubicBezTo>
                  <a:cubicBezTo>
                    <a:pt x="2096" y="10718"/>
                    <a:pt x="3964" y="5781"/>
                    <a:pt x="5198" y="644"/>
                  </a:cubicBezTo>
                  <a:cubicBezTo>
                    <a:pt x="5279" y="261"/>
                    <a:pt x="4946" y="0"/>
                    <a:pt x="4640"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4" name="Google Shape;8044;p35"/>
            <p:cNvSpPr/>
            <p:nvPr/>
          </p:nvSpPr>
          <p:spPr>
            <a:xfrm>
              <a:off x="3122318" y="1287365"/>
              <a:ext cx="393588" cy="327177"/>
            </a:xfrm>
            <a:custGeom>
              <a:avLst/>
              <a:gdLst/>
              <a:ahLst/>
              <a:cxnLst/>
              <a:rect l="l" t="t" r="r" b="b"/>
              <a:pathLst>
                <a:path w="11011" h="9372" extrusionOk="0">
                  <a:moveTo>
                    <a:pt x="10311" y="1"/>
                  </a:moveTo>
                  <a:cubicBezTo>
                    <a:pt x="10224" y="1"/>
                    <a:pt x="10130" y="31"/>
                    <a:pt x="10037" y="101"/>
                  </a:cubicBezTo>
                  <a:cubicBezTo>
                    <a:pt x="6501" y="2536"/>
                    <a:pt x="2532" y="4838"/>
                    <a:pt x="230" y="8607"/>
                  </a:cubicBezTo>
                  <a:cubicBezTo>
                    <a:pt x="0" y="8998"/>
                    <a:pt x="355" y="9372"/>
                    <a:pt x="708" y="9372"/>
                  </a:cubicBezTo>
                  <a:cubicBezTo>
                    <a:pt x="867" y="9372"/>
                    <a:pt x="1027" y="9295"/>
                    <a:pt x="1131" y="9108"/>
                  </a:cubicBezTo>
                  <a:cubicBezTo>
                    <a:pt x="3332" y="5538"/>
                    <a:pt x="7202" y="3337"/>
                    <a:pt x="10571" y="1002"/>
                  </a:cubicBezTo>
                  <a:cubicBezTo>
                    <a:pt x="11011" y="672"/>
                    <a:pt x="10725" y="1"/>
                    <a:pt x="10311"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5" name="Google Shape;8045;p35"/>
            <p:cNvSpPr/>
            <p:nvPr/>
          </p:nvSpPr>
          <p:spPr>
            <a:xfrm>
              <a:off x="1982256" y="4047513"/>
              <a:ext cx="686840" cy="296665"/>
            </a:xfrm>
            <a:custGeom>
              <a:avLst/>
              <a:gdLst/>
              <a:ahLst/>
              <a:cxnLst/>
              <a:rect l="l" t="t" r="r" b="b"/>
              <a:pathLst>
                <a:path w="19215" h="8498" extrusionOk="0">
                  <a:moveTo>
                    <a:pt x="9825" y="0"/>
                  </a:moveTo>
                  <a:cubicBezTo>
                    <a:pt x="7494" y="0"/>
                    <a:pt x="5080" y="670"/>
                    <a:pt x="2803" y="1159"/>
                  </a:cubicBezTo>
                  <a:cubicBezTo>
                    <a:pt x="1869" y="1293"/>
                    <a:pt x="935" y="1359"/>
                    <a:pt x="1" y="1593"/>
                  </a:cubicBezTo>
                  <a:cubicBezTo>
                    <a:pt x="935" y="3094"/>
                    <a:pt x="3470" y="4028"/>
                    <a:pt x="4971" y="4762"/>
                  </a:cubicBezTo>
                  <a:cubicBezTo>
                    <a:pt x="6839" y="5696"/>
                    <a:pt x="8774" y="5896"/>
                    <a:pt x="10809" y="6263"/>
                  </a:cubicBezTo>
                  <a:cubicBezTo>
                    <a:pt x="13611" y="6763"/>
                    <a:pt x="16112" y="7931"/>
                    <a:pt x="18781" y="8498"/>
                  </a:cubicBezTo>
                  <a:lnTo>
                    <a:pt x="19081" y="8364"/>
                  </a:lnTo>
                  <a:cubicBezTo>
                    <a:pt x="19215" y="5329"/>
                    <a:pt x="17280" y="3327"/>
                    <a:pt x="14978" y="1593"/>
                  </a:cubicBezTo>
                  <a:cubicBezTo>
                    <a:pt x="13379" y="400"/>
                    <a:pt x="11627" y="0"/>
                    <a:pt x="982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6" name="Google Shape;8046;p35"/>
            <p:cNvSpPr/>
            <p:nvPr/>
          </p:nvSpPr>
          <p:spPr>
            <a:xfrm>
              <a:off x="1930997" y="4452776"/>
              <a:ext cx="640336" cy="253307"/>
            </a:xfrm>
            <a:custGeom>
              <a:avLst/>
              <a:gdLst/>
              <a:ahLst/>
              <a:cxnLst/>
              <a:rect l="l" t="t" r="r" b="b"/>
              <a:pathLst>
                <a:path w="17914" h="7256" extrusionOk="0">
                  <a:moveTo>
                    <a:pt x="10349" y="1"/>
                  </a:moveTo>
                  <a:cubicBezTo>
                    <a:pt x="6889" y="1"/>
                    <a:pt x="3433" y="2069"/>
                    <a:pt x="1" y="2126"/>
                  </a:cubicBezTo>
                  <a:cubicBezTo>
                    <a:pt x="768" y="3227"/>
                    <a:pt x="2869" y="4294"/>
                    <a:pt x="4003" y="4961"/>
                  </a:cubicBezTo>
                  <a:cubicBezTo>
                    <a:pt x="5671" y="5895"/>
                    <a:pt x="7539" y="6596"/>
                    <a:pt x="9407" y="6829"/>
                  </a:cubicBezTo>
                  <a:cubicBezTo>
                    <a:pt x="10617" y="6974"/>
                    <a:pt x="12356" y="7255"/>
                    <a:pt x="13992" y="7255"/>
                  </a:cubicBezTo>
                  <a:cubicBezTo>
                    <a:pt x="15377" y="7255"/>
                    <a:pt x="16690" y="7053"/>
                    <a:pt x="17546" y="6396"/>
                  </a:cubicBezTo>
                  <a:lnTo>
                    <a:pt x="17913" y="6329"/>
                  </a:lnTo>
                  <a:cubicBezTo>
                    <a:pt x="17613" y="3093"/>
                    <a:pt x="15178" y="858"/>
                    <a:pt x="12076" y="191"/>
                  </a:cubicBezTo>
                  <a:cubicBezTo>
                    <a:pt x="11500" y="58"/>
                    <a:pt x="10925" y="1"/>
                    <a:pt x="10349"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7" name="Google Shape;8047;p35"/>
            <p:cNvSpPr/>
            <p:nvPr/>
          </p:nvSpPr>
          <p:spPr>
            <a:xfrm>
              <a:off x="2862235" y="4391894"/>
              <a:ext cx="738099" cy="238575"/>
            </a:xfrm>
            <a:custGeom>
              <a:avLst/>
              <a:gdLst/>
              <a:ahLst/>
              <a:cxnLst/>
              <a:rect l="l" t="t" r="r" b="b"/>
              <a:pathLst>
                <a:path w="20649" h="6834" extrusionOk="0">
                  <a:moveTo>
                    <a:pt x="8073" y="1"/>
                  </a:moveTo>
                  <a:cubicBezTo>
                    <a:pt x="5905" y="1"/>
                    <a:pt x="3670" y="801"/>
                    <a:pt x="2102" y="2302"/>
                  </a:cubicBezTo>
                  <a:cubicBezTo>
                    <a:pt x="1435" y="3036"/>
                    <a:pt x="1" y="4237"/>
                    <a:pt x="1" y="5271"/>
                  </a:cubicBezTo>
                  <a:lnTo>
                    <a:pt x="201" y="5404"/>
                  </a:lnTo>
                  <a:cubicBezTo>
                    <a:pt x="330" y="5367"/>
                    <a:pt x="468" y="5350"/>
                    <a:pt x="613" y="5350"/>
                  </a:cubicBezTo>
                  <a:cubicBezTo>
                    <a:pt x="1633" y="5350"/>
                    <a:pt x="2998" y="6172"/>
                    <a:pt x="3903" y="6405"/>
                  </a:cubicBezTo>
                  <a:cubicBezTo>
                    <a:pt x="5053" y="6710"/>
                    <a:pt x="6285" y="6834"/>
                    <a:pt x="7518" y="6834"/>
                  </a:cubicBezTo>
                  <a:cubicBezTo>
                    <a:pt x="8039" y="6834"/>
                    <a:pt x="8559" y="6812"/>
                    <a:pt x="9074" y="6772"/>
                  </a:cubicBezTo>
                  <a:cubicBezTo>
                    <a:pt x="10942" y="6572"/>
                    <a:pt x="12976" y="5971"/>
                    <a:pt x="14678" y="5271"/>
                  </a:cubicBezTo>
                  <a:cubicBezTo>
                    <a:pt x="16479" y="4604"/>
                    <a:pt x="19581" y="3103"/>
                    <a:pt x="20649" y="1602"/>
                  </a:cubicBezTo>
                  <a:cubicBezTo>
                    <a:pt x="16479" y="1368"/>
                    <a:pt x="12309" y="1"/>
                    <a:pt x="8073"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8" name="Google Shape;8048;p35"/>
            <p:cNvSpPr/>
            <p:nvPr/>
          </p:nvSpPr>
          <p:spPr>
            <a:xfrm>
              <a:off x="2900375" y="4009881"/>
              <a:ext cx="626038" cy="232431"/>
            </a:xfrm>
            <a:custGeom>
              <a:avLst/>
              <a:gdLst/>
              <a:ahLst/>
              <a:cxnLst/>
              <a:rect l="l" t="t" r="r" b="b"/>
              <a:pathLst>
                <a:path w="17514" h="6658" extrusionOk="0">
                  <a:moveTo>
                    <a:pt x="9649" y="1"/>
                  </a:moveTo>
                  <a:cubicBezTo>
                    <a:pt x="5158" y="1"/>
                    <a:pt x="750" y="824"/>
                    <a:pt x="1" y="5540"/>
                  </a:cubicBezTo>
                  <a:lnTo>
                    <a:pt x="234" y="5606"/>
                  </a:lnTo>
                  <a:cubicBezTo>
                    <a:pt x="1897" y="6283"/>
                    <a:pt x="3280" y="6657"/>
                    <a:pt x="4747" y="6657"/>
                  </a:cubicBezTo>
                  <a:cubicBezTo>
                    <a:pt x="5810" y="6657"/>
                    <a:pt x="6917" y="6461"/>
                    <a:pt x="8207" y="6040"/>
                  </a:cubicBezTo>
                  <a:cubicBezTo>
                    <a:pt x="10108" y="5473"/>
                    <a:pt x="11976" y="4973"/>
                    <a:pt x="13677" y="4039"/>
                  </a:cubicBezTo>
                  <a:cubicBezTo>
                    <a:pt x="14912" y="3371"/>
                    <a:pt x="17447" y="1637"/>
                    <a:pt x="17513" y="202"/>
                  </a:cubicBezTo>
                  <a:lnTo>
                    <a:pt x="17513" y="202"/>
                  </a:lnTo>
                  <a:cubicBezTo>
                    <a:pt x="17167" y="227"/>
                    <a:pt x="16793" y="238"/>
                    <a:pt x="16395" y="238"/>
                  </a:cubicBezTo>
                  <a:cubicBezTo>
                    <a:pt x="14490" y="238"/>
                    <a:pt x="12058" y="1"/>
                    <a:pt x="9649"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9" name="Google Shape;8049;p35"/>
            <p:cNvSpPr/>
            <p:nvPr/>
          </p:nvSpPr>
          <p:spPr>
            <a:xfrm>
              <a:off x="2475899" y="3795676"/>
              <a:ext cx="391122" cy="1407920"/>
            </a:xfrm>
            <a:custGeom>
              <a:avLst/>
              <a:gdLst/>
              <a:ahLst/>
              <a:cxnLst/>
              <a:rect l="l" t="t" r="r" b="b"/>
              <a:pathLst>
                <a:path w="10942" h="40330" extrusionOk="0">
                  <a:moveTo>
                    <a:pt x="10075" y="1"/>
                  </a:moveTo>
                  <a:lnTo>
                    <a:pt x="6639" y="601"/>
                  </a:lnTo>
                  <a:cubicBezTo>
                    <a:pt x="8073" y="13844"/>
                    <a:pt x="5205" y="27654"/>
                    <a:pt x="1" y="39762"/>
                  </a:cubicBezTo>
                  <a:cubicBezTo>
                    <a:pt x="568" y="40029"/>
                    <a:pt x="2302" y="40329"/>
                    <a:pt x="2903" y="40329"/>
                  </a:cubicBezTo>
                  <a:cubicBezTo>
                    <a:pt x="8073" y="27654"/>
                    <a:pt x="10942" y="13544"/>
                    <a:pt x="10075"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0" name="Google Shape;8050;p35"/>
            <p:cNvSpPr/>
            <p:nvPr/>
          </p:nvSpPr>
          <p:spPr>
            <a:xfrm>
              <a:off x="2142038" y="1064747"/>
              <a:ext cx="400666" cy="165369"/>
            </a:xfrm>
            <a:custGeom>
              <a:avLst/>
              <a:gdLst/>
              <a:ahLst/>
              <a:cxnLst/>
              <a:rect l="l" t="t" r="r" b="b"/>
              <a:pathLst>
                <a:path w="11209" h="4737" extrusionOk="0">
                  <a:moveTo>
                    <a:pt x="7153" y="0"/>
                  </a:moveTo>
                  <a:cubicBezTo>
                    <a:pt x="7062" y="0"/>
                    <a:pt x="6968" y="2"/>
                    <a:pt x="6872" y="7"/>
                  </a:cubicBezTo>
                  <a:cubicBezTo>
                    <a:pt x="3537" y="174"/>
                    <a:pt x="2536" y="2976"/>
                    <a:pt x="1" y="4510"/>
                  </a:cubicBezTo>
                  <a:cubicBezTo>
                    <a:pt x="114" y="4507"/>
                    <a:pt x="229" y="4505"/>
                    <a:pt x="346" y="4505"/>
                  </a:cubicBezTo>
                  <a:cubicBezTo>
                    <a:pt x="1789" y="4505"/>
                    <a:pt x="3527" y="4736"/>
                    <a:pt x="5214" y="4736"/>
                  </a:cubicBezTo>
                  <a:cubicBezTo>
                    <a:pt x="7552" y="4736"/>
                    <a:pt x="9791" y="4293"/>
                    <a:pt x="11009" y="2175"/>
                  </a:cubicBezTo>
                  <a:lnTo>
                    <a:pt x="11209" y="2075"/>
                  </a:lnTo>
                  <a:cubicBezTo>
                    <a:pt x="9905" y="962"/>
                    <a:pt x="9025" y="0"/>
                    <a:pt x="7153"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1" name="Google Shape;8051;p35"/>
            <p:cNvSpPr/>
            <p:nvPr/>
          </p:nvSpPr>
          <p:spPr>
            <a:xfrm>
              <a:off x="2319728" y="678614"/>
              <a:ext cx="389906" cy="349309"/>
            </a:xfrm>
            <a:custGeom>
              <a:avLst/>
              <a:gdLst/>
              <a:ahLst/>
              <a:cxnLst/>
              <a:rect l="l" t="t" r="r" b="b"/>
              <a:pathLst>
                <a:path w="10908" h="10006" extrusionOk="0">
                  <a:moveTo>
                    <a:pt x="3567" y="1"/>
                  </a:moveTo>
                  <a:cubicBezTo>
                    <a:pt x="2327" y="1"/>
                    <a:pt x="1090" y="207"/>
                    <a:pt x="0" y="527"/>
                  </a:cubicBezTo>
                  <a:cubicBezTo>
                    <a:pt x="1901" y="2328"/>
                    <a:pt x="3869" y="3863"/>
                    <a:pt x="4603" y="6465"/>
                  </a:cubicBezTo>
                  <a:cubicBezTo>
                    <a:pt x="4988" y="7973"/>
                    <a:pt x="5189" y="10006"/>
                    <a:pt x="6926" y="10006"/>
                  </a:cubicBezTo>
                  <a:cubicBezTo>
                    <a:pt x="7149" y="10006"/>
                    <a:pt x="7396" y="9972"/>
                    <a:pt x="7672" y="9900"/>
                  </a:cubicBezTo>
                  <a:lnTo>
                    <a:pt x="7839" y="9900"/>
                  </a:lnTo>
                  <a:cubicBezTo>
                    <a:pt x="10641" y="9000"/>
                    <a:pt x="10908" y="4663"/>
                    <a:pt x="9473" y="2595"/>
                  </a:cubicBezTo>
                  <a:cubicBezTo>
                    <a:pt x="8075" y="681"/>
                    <a:pt x="5817" y="1"/>
                    <a:pt x="3567"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2" name="Google Shape;8052;p35"/>
            <p:cNvSpPr/>
            <p:nvPr/>
          </p:nvSpPr>
          <p:spPr>
            <a:xfrm>
              <a:off x="2734660" y="768157"/>
              <a:ext cx="441201" cy="206039"/>
            </a:xfrm>
            <a:custGeom>
              <a:avLst/>
              <a:gdLst/>
              <a:ahLst/>
              <a:cxnLst/>
              <a:rect l="l" t="t" r="r" b="b"/>
              <a:pathLst>
                <a:path w="12343" h="5902" extrusionOk="0">
                  <a:moveTo>
                    <a:pt x="6834" y="0"/>
                  </a:moveTo>
                  <a:cubicBezTo>
                    <a:pt x="5337" y="0"/>
                    <a:pt x="3906" y="278"/>
                    <a:pt x="2769" y="1164"/>
                  </a:cubicBezTo>
                  <a:cubicBezTo>
                    <a:pt x="1235" y="2365"/>
                    <a:pt x="467" y="4066"/>
                    <a:pt x="0" y="5901"/>
                  </a:cubicBezTo>
                  <a:lnTo>
                    <a:pt x="167" y="5901"/>
                  </a:lnTo>
                  <a:cubicBezTo>
                    <a:pt x="1735" y="4967"/>
                    <a:pt x="4270" y="5301"/>
                    <a:pt x="6038" y="4800"/>
                  </a:cubicBezTo>
                  <a:cubicBezTo>
                    <a:pt x="8273" y="4167"/>
                    <a:pt x="11042" y="2599"/>
                    <a:pt x="12342" y="664"/>
                  </a:cubicBezTo>
                  <a:cubicBezTo>
                    <a:pt x="10707" y="441"/>
                    <a:pt x="8718" y="0"/>
                    <a:pt x="6834"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3" name="Google Shape;8053;p35"/>
            <p:cNvSpPr/>
            <p:nvPr/>
          </p:nvSpPr>
          <p:spPr>
            <a:xfrm>
              <a:off x="2635681" y="822755"/>
              <a:ext cx="413784" cy="719565"/>
            </a:xfrm>
            <a:custGeom>
              <a:avLst/>
              <a:gdLst/>
              <a:ahLst/>
              <a:cxnLst/>
              <a:rect l="l" t="t" r="r" b="b"/>
              <a:pathLst>
                <a:path w="11576" h="20612" extrusionOk="0">
                  <a:moveTo>
                    <a:pt x="10908" y="1"/>
                  </a:moveTo>
                  <a:cubicBezTo>
                    <a:pt x="8106" y="1"/>
                    <a:pt x="5038" y="1068"/>
                    <a:pt x="3103" y="3136"/>
                  </a:cubicBezTo>
                  <a:cubicBezTo>
                    <a:pt x="835" y="5605"/>
                    <a:pt x="1" y="9207"/>
                    <a:pt x="101" y="12476"/>
                  </a:cubicBezTo>
                  <a:cubicBezTo>
                    <a:pt x="167" y="15045"/>
                    <a:pt x="701" y="17547"/>
                    <a:pt x="634" y="20082"/>
                  </a:cubicBezTo>
                  <a:cubicBezTo>
                    <a:pt x="634" y="20436"/>
                    <a:pt x="899" y="20611"/>
                    <a:pt x="1165" y="20611"/>
                  </a:cubicBezTo>
                  <a:cubicBezTo>
                    <a:pt x="1425" y="20611"/>
                    <a:pt x="1685" y="20445"/>
                    <a:pt x="1702" y="20115"/>
                  </a:cubicBezTo>
                  <a:cubicBezTo>
                    <a:pt x="1735" y="17980"/>
                    <a:pt x="1402" y="15912"/>
                    <a:pt x="1235" y="13811"/>
                  </a:cubicBezTo>
                  <a:cubicBezTo>
                    <a:pt x="1068" y="11842"/>
                    <a:pt x="1135" y="9908"/>
                    <a:pt x="1669" y="7973"/>
                  </a:cubicBezTo>
                  <a:cubicBezTo>
                    <a:pt x="2402" y="5405"/>
                    <a:pt x="3903" y="3236"/>
                    <a:pt x="6372" y="2069"/>
                  </a:cubicBezTo>
                  <a:cubicBezTo>
                    <a:pt x="7740" y="1435"/>
                    <a:pt x="9407" y="1068"/>
                    <a:pt x="10908" y="1068"/>
                  </a:cubicBezTo>
                  <a:cubicBezTo>
                    <a:pt x="11576" y="1068"/>
                    <a:pt x="11576" y="1"/>
                    <a:pt x="10908"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4" name="Google Shape;8054;p35"/>
            <p:cNvSpPr/>
            <p:nvPr/>
          </p:nvSpPr>
          <p:spPr>
            <a:xfrm>
              <a:off x="2446731" y="735656"/>
              <a:ext cx="195918" cy="784951"/>
            </a:xfrm>
            <a:custGeom>
              <a:avLst/>
              <a:gdLst/>
              <a:ahLst/>
              <a:cxnLst/>
              <a:rect l="l" t="t" r="r" b="b"/>
              <a:pathLst>
                <a:path w="5481" h="22485" extrusionOk="0">
                  <a:moveTo>
                    <a:pt x="806" y="0"/>
                  </a:moveTo>
                  <a:cubicBezTo>
                    <a:pt x="323" y="0"/>
                    <a:pt x="0" y="703"/>
                    <a:pt x="517" y="961"/>
                  </a:cubicBezTo>
                  <a:cubicBezTo>
                    <a:pt x="3786" y="2562"/>
                    <a:pt x="3786" y="6999"/>
                    <a:pt x="3852" y="10168"/>
                  </a:cubicBezTo>
                  <a:cubicBezTo>
                    <a:pt x="3886" y="12036"/>
                    <a:pt x="3952" y="13870"/>
                    <a:pt x="4019" y="15738"/>
                  </a:cubicBezTo>
                  <a:cubicBezTo>
                    <a:pt x="4119" y="17840"/>
                    <a:pt x="4119" y="19975"/>
                    <a:pt x="4419" y="22110"/>
                  </a:cubicBezTo>
                  <a:cubicBezTo>
                    <a:pt x="4459" y="22372"/>
                    <a:pt x="4637" y="22484"/>
                    <a:pt x="4833" y="22484"/>
                  </a:cubicBezTo>
                  <a:cubicBezTo>
                    <a:pt x="5136" y="22484"/>
                    <a:pt x="5481" y="22215"/>
                    <a:pt x="5420" y="21809"/>
                  </a:cubicBezTo>
                  <a:cubicBezTo>
                    <a:pt x="5187" y="20075"/>
                    <a:pt x="5153" y="18307"/>
                    <a:pt x="5087" y="16539"/>
                  </a:cubicBezTo>
                  <a:cubicBezTo>
                    <a:pt x="5053" y="14971"/>
                    <a:pt x="4953" y="13403"/>
                    <a:pt x="4920" y="11836"/>
                  </a:cubicBezTo>
                  <a:cubicBezTo>
                    <a:pt x="4886" y="8934"/>
                    <a:pt x="4953" y="5898"/>
                    <a:pt x="3886" y="3163"/>
                  </a:cubicBezTo>
                  <a:cubicBezTo>
                    <a:pt x="3352" y="1795"/>
                    <a:pt x="2351" y="694"/>
                    <a:pt x="1050" y="61"/>
                  </a:cubicBezTo>
                  <a:cubicBezTo>
                    <a:pt x="967" y="19"/>
                    <a:pt x="884" y="0"/>
                    <a:pt x="806"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5" name="Google Shape;8055;p35"/>
            <p:cNvSpPr/>
            <p:nvPr/>
          </p:nvSpPr>
          <p:spPr>
            <a:xfrm>
              <a:off x="2285090" y="1107825"/>
              <a:ext cx="335860" cy="88183"/>
            </a:xfrm>
            <a:custGeom>
              <a:avLst/>
              <a:gdLst/>
              <a:ahLst/>
              <a:cxnLst/>
              <a:rect l="l" t="t" r="r" b="b"/>
              <a:pathLst>
                <a:path w="9396" h="2526" extrusionOk="0">
                  <a:moveTo>
                    <a:pt x="4657" y="0"/>
                  </a:moveTo>
                  <a:cubicBezTo>
                    <a:pt x="3236" y="0"/>
                    <a:pt x="1874" y="408"/>
                    <a:pt x="569" y="874"/>
                  </a:cubicBezTo>
                  <a:cubicBezTo>
                    <a:pt x="0" y="1084"/>
                    <a:pt x="156" y="1910"/>
                    <a:pt x="652" y="1910"/>
                  </a:cubicBezTo>
                  <a:cubicBezTo>
                    <a:pt x="709" y="1910"/>
                    <a:pt x="770" y="1899"/>
                    <a:pt x="836" y="1875"/>
                  </a:cubicBezTo>
                  <a:cubicBezTo>
                    <a:pt x="2091" y="1434"/>
                    <a:pt x="3451" y="1062"/>
                    <a:pt x="4760" y="1062"/>
                  </a:cubicBezTo>
                  <a:cubicBezTo>
                    <a:pt x="6024" y="1062"/>
                    <a:pt x="7242" y="1409"/>
                    <a:pt x="8274" y="2376"/>
                  </a:cubicBezTo>
                  <a:cubicBezTo>
                    <a:pt x="8380" y="2481"/>
                    <a:pt x="8500" y="2525"/>
                    <a:pt x="8618" y="2525"/>
                  </a:cubicBezTo>
                  <a:cubicBezTo>
                    <a:pt x="9023" y="2525"/>
                    <a:pt x="9396" y="2003"/>
                    <a:pt x="9008" y="1642"/>
                  </a:cubicBezTo>
                  <a:cubicBezTo>
                    <a:pt x="7874" y="608"/>
                    <a:pt x="6473" y="41"/>
                    <a:pt x="4972" y="7"/>
                  </a:cubicBezTo>
                  <a:cubicBezTo>
                    <a:pt x="4866" y="3"/>
                    <a:pt x="4761" y="0"/>
                    <a:pt x="4657"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6" name="Google Shape;8056;p35"/>
            <p:cNvSpPr/>
            <p:nvPr/>
          </p:nvSpPr>
          <p:spPr>
            <a:xfrm>
              <a:off x="2506926" y="889711"/>
              <a:ext cx="149057" cy="94397"/>
            </a:xfrm>
            <a:custGeom>
              <a:avLst/>
              <a:gdLst/>
              <a:ahLst/>
              <a:cxnLst/>
              <a:rect l="l" t="t" r="r" b="b"/>
              <a:pathLst>
                <a:path w="4170" h="2704" extrusionOk="0">
                  <a:moveTo>
                    <a:pt x="3557" y="1"/>
                  </a:moveTo>
                  <a:cubicBezTo>
                    <a:pt x="3327" y="1"/>
                    <a:pt x="3152" y="135"/>
                    <a:pt x="3069" y="384"/>
                  </a:cubicBezTo>
                  <a:cubicBezTo>
                    <a:pt x="3069" y="381"/>
                    <a:pt x="3068" y="379"/>
                    <a:pt x="3067" y="379"/>
                  </a:cubicBezTo>
                  <a:cubicBezTo>
                    <a:pt x="3060" y="379"/>
                    <a:pt x="3043" y="410"/>
                    <a:pt x="3033" y="433"/>
                  </a:cubicBezTo>
                  <a:lnTo>
                    <a:pt x="3033" y="433"/>
                  </a:lnTo>
                  <a:cubicBezTo>
                    <a:pt x="3033" y="432"/>
                    <a:pt x="3032" y="432"/>
                    <a:pt x="3032" y="432"/>
                  </a:cubicBezTo>
                  <a:cubicBezTo>
                    <a:pt x="3024" y="432"/>
                    <a:pt x="3002" y="518"/>
                    <a:pt x="3002" y="518"/>
                  </a:cubicBezTo>
                  <a:cubicBezTo>
                    <a:pt x="2969" y="584"/>
                    <a:pt x="2902" y="651"/>
                    <a:pt x="2869" y="718"/>
                  </a:cubicBezTo>
                  <a:cubicBezTo>
                    <a:pt x="2802" y="851"/>
                    <a:pt x="2702" y="985"/>
                    <a:pt x="2602" y="1118"/>
                  </a:cubicBezTo>
                  <a:cubicBezTo>
                    <a:pt x="2512" y="1262"/>
                    <a:pt x="2413" y="1395"/>
                    <a:pt x="2315" y="1535"/>
                  </a:cubicBezTo>
                  <a:lnTo>
                    <a:pt x="2315" y="1535"/>
                  </a:lnTo>
                  <a:cubicBezTo>
                    <a:pt x="2288" y="1517"/>
                    <a:pt x="2262" y="1512"/>
                    <a:pt x="2235" y="1485"/>
                  </a:cubicBezTo>
                  <a:cubicBezTo>
                    <a:pt x="2068" y="1418"/>
                    <a:pt x="1901" y="1352"/>
                    <a:pt x="1768" y="1285"/>
                  </a:cubicBezTo>
                  <a:cubicBezTo>
                    <a:pt x="1434" y="1118"/>
                    <a:pt x="1134" y="951"/>
                    <a:pt x="834" y="751"/>
                  </a:cubicBezTo>
                  <a:cubicBezTo>
                    <a:pt x="766" y="694"/>
                    <a:pt x="678" y="668"/>
                    <a:pt x="586" y="668"/>
                  </a:cubicBezTo>
                  <a:cubicBezTo>
                    <a:pt x="410" y="668"/>
                    <a:pt x="221" y="764"/>
                    <a:pt x="134" y="918"/>
                  </a:cubicBezTo>
                  <a:cubicBezTo>
                    <a:pt x="0" y="1185"/>
                    <a:pt x="67" y="1485"/>
                    <a:pt x="334" y="1652"/>
                  </a:cubicBezTo>
                  <a:cubicBezTo>
                    <a:pt x="967" y="2086"/>
                    <a:pt x="1668" y="2386"/>
                    <a:pt x="2368" y="2686"/>
                  </a:cubicBezTo>
                  <a:cubicBezTo>
                    <a:pt x="2411" y="2698"/>
                    <a:pt x="2454" y="2703"/>
                    <a:pt x="2497" y="2703"/>
                  </a:cubicBezTo>
                  <a:cubicBezTo>
                    <a:pt x="2693" y="2703"/>
                    <a:pt x="2887" y="2589"/>
                    <a:pt x="2969" y="2452"/>
                  </a:cubicBezTo>
                  <a:cubicBezTo>
                    <a:pt x="3136" y="2152"/>
                    <a:pt x="3336" y="1885"/>
                    <a:pt x="3536" y="1619"/>
                  </a:cubicBezTo>
                  <a:cubicBezTo>
                    <a:pt x="3769" y="1318"/>
                    <a:pt x="3936" y="985"/>
                    <a:pt x="4070" y="651"/>
                  </a:cubicBezTo>
                  <a:cubicBezTo>
                    <a:pt x="4170" y="384"/>
                    <a:pt x="3970" y="51"/>
                    <a:pt x="3703" y="17"/>
                  </a:cubicBezTo>
                  <a:cubicBezTo>
                    <a:pt x="3652" y="6"/>
                    <a:pt x="3603" y="1"/>
                    <a:pt x="3557"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7" name="Google Shape;8057;p35"/>
            <p:cNvSpPr/>
            <p:nvPr/>
          </p:nvSpPr>
          <p:spPr>
            <a:xfrm>
              <a:off x="2821700" y="812841"/>
              <a:ext cx="88254" cy="117996"/>
            </a:xfrm>
            <a:custGeom>
              <a:avLst/>
              <a:gdLst/>
              <a:ahLst/>
              <a:cxnLst/>
              <a:rect l="l" t="t" r="r" b="b"/>
              <a:pathLst>
                <a:path w="2469" h="3380" extrusionOk="0">
                  <a:moveTo>
                    <a:pt x="1429" y="1"/>
                  </a:moveTo>
                  <a:cubicBezTo>
                    <a:pt x="1205" y="1"/>
                    <a:pt x="990" y="130"/>
                    <a:pt x="934" y="351"/>
                  </a:cubicBezTo>
                  <a:cubicBezTo>
                    <a:pt x="901" y="451"/>
                    <a:pt x="868" y="518"/>
                    <a:pt x="868" y="585"/>
                  </a:cubicBezTo>
                  <a:cubicBezTo>
                    <a:pt x="834" y="618"/>
                    <a:pt x="834" y="652"/>
                    <a:pt x="801" y="685"/>
                  </a:cubicBezTo>
                  <a:cubicBezTo>
                    <a:pt x="801" y="708"/>
                    <a:pt x="785" y="762"/>
                    <a:pt x="786" y="762"/>
                  </a:cubicBezTo>
                  <a:cubicBezTo>
                    <a:pt x="787" y="762"/>
                    <a:pt x="790" y="750"/>
                    <a:pt x="801" y="718"/>
                  </a:cubicBezTo>
                  <a:lnTo>
                    <a:pt x="801" y="718"/>
                  </a:lnTo>
                  <a:cubicBezTo>
                    <a:pt x="801" y="785"/>
                    <a:pt x="734" y="852"/>
                    <a:pt x="701" y="918"/>
                  </a:cubicBezTo>
                  <a:cubicBezTo>
                    <a:pt x="668" y="985"/>
                    <a:pt x="634" y="1052"/>
                    <a:pt x="601" y="1119"/>
                  </a:cubicBezTo>
                  <a:cubicBezTo>
                    <a:pt x="567" y="1185"/>
                    <a:pt x="534" y="1219"/>
                    <a:pt x="501" y="1285"/>
                  </a:cubicBezTo>
                  <a:cubicBezTo>
                    <a:pt x="467" y="1319"/>
                    <a:pt x="434" y="1352"/>
                    <a:pt x="401" y="1385"/>
                  </a:cubicBezTo>
                  <a:cubicBezTo>
                    <a:pt x="392" y="1410"/>
                    <a:pt x="392" y="1419"/>
                    <a:pt x="396" y="1419"/>
                  </a:cubicBezTo>
                  <a:cubicBezTo>
                    <a:pt x="398" y="1419"/>
                    <a:pt x="402" y="1416"/>
                    <a:pt x="406" y="1411"/>
                  </a:cubicBezTo>
                  <a:lnTo>
                    <a:pt x="406" y="1411"/>
                  </a:lnTo>
                  <a:cubicBezTo>
                    <a:pt x="404" y="1414"/>
                    <a:pt x="402" y="1416"/>
                    <a:pt x="401" y="1419"/>
                  </a:cubicBezTo>
                  <a:cubicBezTo>
                    <a:pt x="334" y="1486"/>
                    <a:pt x="267" y="1552"/>
                    <a:pt x="234" y="1619"/>
                  </a:cubicBezTo>
                  <a:cubicBezTo>
                    <a:pt x="201" y="1686"/>
                    <a:pt x="167" y="1752"/>
                    <a:pt x="167" y="1786"/>
                  </a:cubicBezTo>
                  <a:cubicBezTo>
                    <a:pt x="0" y="1986"/>
                    <a:pt x="134" y="2386"/>
                    <a:pt x="334" y="2486"/>
                  </a:cubicBezTo>
                  <a:cubicBezTo>
                    <a:pt x="801" y="2720"/>
                    <a:pt x="1201" y="3020"/>
                    <a:pt x="1602" y="3320"/>
                  </a:cubicBezTo>
                  <a:cubicBezTo>
                    <a:pt x="1673" y="3361"/>
                    <a:pt x="1757" y="3380"/>
                    <a:pt x="1843" y="3380"/>
                  </a:cubicBezTo>
                  <a:cubicBezTo>
                    <a:pt x="2038" y="3380"/>
                    <a:pt x="2243" y="3282"/>
                    <a:pt x="2335" y="3120"/>
                  </a:cubicBezTo>
                  <a:cubicBezTo>
                    <a:pt x="2469" y="2853"/>
                    <a:pt x="2369" y="2553"/>
                    <a:pt x="2135" y="2420"/>
                  </a:cubicBezTo>
                  <a:cubicBezTo>
                    <a:pt x="1860" y="2229"/>
                    <a:pt x="1612" y="2039"/>
                    <a:pt x="1348" y="1865"/>
                  </a:cubicBezTo>
                  <a:lnTo>
                    <a:pt x="1348" y="1865"/>
                  </a:lnTo>
                  <a:cubicBezTo>
                    <a:pt x="1407" y="1783"/>
                    <a:pt x="1460" y="1701"/>
                    <a:pt x="1501" y="1619"/>
                  </a:cubicBezTo>
                  <a:cubicBezTo>
                    <a:pt x="1702" y="1319"/>
                    <a:pt x="1835" y="985"/>
                    <a:pt x="1935" y="652"/>
                  </a:cubicBezTo>
                  <a:cubicBezTo>
                    <a:pt x="2002" y="385"/>
                    <a:pt x="1835" y="85"/>
                    <a:pt x="1568" y="18"/>
                  </a:cubicBezTo>
                  <a:cubicBezTo>
                    <a:pt x="1522" y="6"/>
                    <a:pt x="1476" y="1"/>
                    <a:pt x="1429"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8" name="Google Shape;8058;p35"/>
            <p:cNvSpPr/>
            <p:nvPr/>
          </p:nvSpPr>
          <p:spPr>
            <a:xfrm>
              <a:off x="2336421" y="1087752"/>
              <a:ext cx="107342" cy="111747"/>
            </a:xfrm>
            <a:custGeom>
              <a:avLst/>
              <a:gdLst/>
              <a:ahLst/>
              <a:cxnLst/>
              <a:rect l="l" t="t" r="r" b="b"/>
              <a:pathLst>
                <a:path w="3003" h="3201" extrusionOk="0">
                  <a:moveTo>
                    <a:pt x="580" y="0"/>
                  </a:moveTo>
                  <a:cubicBezTo>
                    <a:pt x="349" y="0"/>
                    <a:pt x="124" y="155"/>
                    <a:pt x="67" y="382"/>
                  </a:cubicBezTo>
                  <a:cubicBezTo>
                    <a:pt x="0" y="649"/>
                    <a:pt x="167" y="949"/>
                    <a:pt x="434" y="1016"/>
                  </a:cubicBezTo>
                  <a:cubicBezTo>
                    <a:pt x="806" y="1119"/>
                    <a:pt x="1165" y="1235"/>
                    <a:pt x="1527" y="1348"/>
                  </a:cubicBezTo>
                  <a:lnTo>
                    <a:pt x="1527" y="1348"/>
                  </a:lnTo>
                  <a:cubicBezTo>
                    <a:pt x="1325" y="1716"/>
                    <a:pt x="1142" y="2088"/>
                    <a:pt x="901" y="2417"/>
                  </a:cubicBezTo>
                  <a:cubicBezTo>
                    <a:pt x="734" y="2650"/>
                    <a:pt x="834" y="3017"/>
                    <a:pt x="1067" y="3117"/>
                  </a:cubicBezTo>
                  <a:cubicBezTo>
                    <a:pt x="1159" y="3174"/>
                    <a:pt x="1254" y="3200"/>
                    <a:pt x="1346" y="3200"/>
                  </a:cubicBezTo>
                  <a:cubicBezTo>
                    <a:pt x="1524" y="3200"/>
                    <a:pt x="1692" y="3104"/>
                    <a:pt x="1801" y="2951"/>
                  </a:cubicBezTo>
                  <a:cubicBezTo>
                    <a:pt x="2168" y="2417"/>
                    <a:pt x="2402" y="1850"/>
                    <a:pt x="2769" y="1316"/>
                  </a:cubicBezTo>
                  <a:cubicBezTo>
                    <a:pt x="3002" y="1049"/>
                    <a:pt x="2769" y="649"/>
                    <a:pt x="2468" y="549"/>
                  </a:cubicBezTo>
                  <a:cubicBezTo>
                    <a:pt x="1868" y="382"/>
                    <a:pt x="1301" y="182"/>
                    <a:pt x="701" y="15"/>
                  </a:cubicBezTo>
                  <a:cubicBezTo>
                    <a:pt x="661" y="5"/>
                    <a:pt x="620" y="0"/>
                    <a:pt x="580"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9" name="Google Shape;8059;p35"/>
            <p:cNvSpPr/>
            <p:nvPr/>
          </p:nvSpPr>
          <p:spPr>
            <a:xfrm>
              <a:off x="1265669" y="1416006"/>
              <a:ext cx="2829467" cy="2551362"/>
            </a:xfrm>
            <a:custGeom>
              <a:avLst/>
              <a:gdLst/>
              <a:ahLst/>
              <a:cxnLst/>
              <a:rect l="l" t="t" r="r" b="b"/>
              <a:pathLst>
                <a:path w="79157" h="73084" extrusionOk="0">
                  <a:moveTo>
                    <a:pt x="43606" y="1"/>
                  </a:moveTo>
                  <a:cubicBezTo>
                    <a:pt x="42968" y="1"/>
                    <a:pt x="42320" y="18"/>
                    <a:pt x="41663" y="52"/>
                  </a:cubicBezTo>
                  <a:cubicBezTo>
                    <a:pt x="41048" y="30"/>
                    <a:pt x="40443" y="19"/>
                    <a:pt x="39848" y="19"/>
                  </a:cubicBezTo>
                  <a:cubicBezTo>
                    <a:pt x="29793" y="19"/>
                    <a:pt x="22523" y="3133"/>
                    <a:pt x="15878" y="6724"/>
                  </a:cubicBezTo>
                  <a:cubicBezTo>
                    <a:pt x="8139" y="10860"/>
                    <a:pt x="3069" y="18799"/>
                    <a:pt x="1435" y="27272"/>
                  </a:cubicBezTo>
                  <a:cubicBezTo>
                    <a:pt x="0" y="35011"/>
                    <a:pt x="934" y="44284"/>
                    <a:pt x="2702" y="51789"/>
                  </a:cubicBezTo>
                  <a:cubicBezTo>
                    <a:pt x="6251" y="66717"/>
                    <a:pt x="23161" y="73083"/>
                    <a:pt x="39525" y="73083"/>
                  </a:cubicBezTo>
                  <a:cubicBezTo>
                    <a:pt x="52232" y="73083"/>
                    <a:pt x="64610" y="69245"/>
                    <a:pt x="70150" y="62597"/>
                  </a:cubicBezTo>
                  <a:cubicBezTo>
                    <a:pt x="79157" y="51789"/>
                    <a:pt x="79157" y="24737"/>
                    <a:pt x="72319" y="14296"/>
                  </a:cubicBezTo>
                  <a:cubicBezTo>
                    <a:pt x="69849" y="10511"/>
                    <a:pt x="59605" y="1"/>
                    <a:pt x="43606"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0" name="Google Shape;8060;p35"/>
            <p:cNvSpPr/>
            <p:nvPr/>
          </p:nvSpPr>
          <p:spPr>
            <a:xfrm>
              <a:off x="1265669" y="1640683"/>
              <a:ext cx="1114887" cy="2224954"/>
            </a:xfrm>
            <a:custGeom>
              <a:avLst/>
              <a:gdLst/>
              <a:ahLst/>
              <a:cxnLst/>
              <a:rect l="l" t="t" r="r" b="b"/>
              <a:pathLst>
                <a:path w="31190" h="63734" extrusionOk="0">
                  <a:moveTo>
                    <a:pt x="17648" y="1"/>
                  </a:moveTo>
                  <a:cubicBezTo>
                    <a:pt x="17172" y="1"/>
                    <a:pt x="16692" y="31"/>
                    <a:pt x="16212" y="87"/>
                  </a:cubicBezTo>
                  <a:cubicBezTo>
                    <a:pt x="16078" y="154"/>
                    <a:pt x="15978" y="221"/>
                    <a:pt x="15878" y="254"/>
                  </a:cubicBezTo>
                  <a:cubicBezTo>
                    <a:pt x="8139" y="4424"/>
                    <a:pt x="3069" y="12363"/>
                    <a:pt x="1468" y="20836"/>
                  </a:cubicBezTo>
                  <a:cubicBezTo>
                    <a:pt x="0" y="28575"/>
                    <a:pt x="934" y="37848"/>
                    <a:pt x="2702" y="45353"/>
                  </a:cubicBezTo>
                  <a:cubicBezTo>
                    <a:pt x="4904" y="54593"/>
                    <a:pt x="12242" y="60531"/>
                    <a:pt x="21349" y="63733"/>
                  </a:cubicBezTo>
                  <a:cubicBezTo>
                    <a:pt x="21416" y="63566"/>
                    <a:pt x="21449" y="63399"/>
                    <a:pt x="21482" y="63199"/>
                  </a:cubicBezTo>
                  <a:cubicBezTo>
                    <a:pt x="21749" y="61898"/>
                    <a:pt x="21549" y="60531"/>
                    <a:pt x="21249" y="59230"/>
                  </a:cubicBezTo>
                  <a:cubicBezTo>
                    <a:pt x="20582" y="56328"/>
                    <a:pt x="19381" y="53192"/>
                    <a:pt x="19948" y="50190"/>
                  </a:cubicBezTo>
                  <a:cubicBezTo>
                    <a:pt x="20949" y="45120"/>
                    <a:pt x="25952" y="43085"/>
                    <a:pt x="29121" y="39616"/>
                  </a:cubicBezTo>
                  <a:cubicBezTo>
                    <a:pt x="30389" y="38215"/>
                    <a:pt x="31189" y="36480"/>
                    <a:pt x="30756" y="34579"/>
                  </a:cubicBezTo>
                  <a:cubicBezTo>
                    <a:pt x="30222" y="32344"/>
                    <a:pt x="28587" y="31176"/>
                    <a:pt x="26519" y="30443"/>
                  </a:cubicBezTo>
                  <a:cubicBezTo>
                    <a:pt x="22383" y="28941"/>
                    <a:pt x="16746" y="27941"/>
                    <a:pt x="16045" y="22670"/>
                  </a:cubicBezTo>
                  <a:cubicBezTo>
                    <a:pt x="15345" y="17266"/>
                    <a:pt x="21382" y="13931"/>
                    <a:pt x="24284" y="10362"/>
                  </a:cubicBezTo>
                  <a:cubicBezTo>
                    <a:pt x="26419" y="7693"/>
                    <a:pt x="26052" y="4357"/>
                    <a:pt x="23484" y="2122"/>
                  </a:cubicBezTo>
                  <a:cubicBezTo>
                    <a:pt x="21721" y="577"/>
                    <a:pt x="19716" y="1"/>
                    <a:pt x="17648"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1" name="Google Shape;8061;p35"/>
            <p:cNvSpPr/>
            <p:nvPr/>
          </p:nvSpPr>
          <p:spPr>
            <a:xfrm>
              <a:off x="2583207" y="1515637"/>
              <a:ext cx="1488100" cy="1598180"/>
            </a:xfrm>
            <a:custGeom>
              <a:avLst/>
              <a:gdLst/>
              <a:ahLst/>
              <a:cxnLst/>
              <a:rect l="l" t="t" r="r" b="b"/>
              <a:pathLst>
                <a:path w="41631" h="45780" extrusionOk="0">
                  <a:moveTo>
                    <a:pt x="20682" y="0"/>
                  </a:moveTo>
                  <a:cubicBezTo>
                    <a:pt x="13110" y="767"/>
                    <a:pt x="4904" y="4270"/>
                    <a:pt x="1802" y="11508"/>
                  </a:cubicBezTo>
                  <a:cubicBezTo>
                    <a:pt x="1102" y="13143"/>
                    <a:pt x="1" y="15645"/>
                    <a:pt x="668" y="17446"/>
                  </a:cubicBezTo>
                  <a:cubicBezTo>
                    <a:pt x="930" y="18137"/>
                    <a:pt x="1486" y="18368"/>
                    <a:pt x="2151" y="18368"/>
                  </a:cubicBezTo>
                  <a:cubicBezTo>
                    <a:pt x="3349" y="18368"/>
                    <a:pt x="4902" y="17618"/>
                    <a:pt x="5738" y="17446"/>
                  </a:cubicBezTo>
                  <a:cubicBezTo>
                    <a:pt x="6133" y="17370"/>
                    <a:pt x="6542" y="17333"/>
                    <a:pt x="6954" y="17333"/>
                  </a:cubicBezTo>
                  <a:cubicBezTo>
                    <a:pt x="10170" y="17333"/>
                    <a:pt x="13626" y="19584"/>
                    <a:pt x="12443" y="23250"/>
                  </a:cubicBezTo>
                  <a:cubicBezTo>
                    <a:pt x="11576" y="25985"/>
                    <a:pt x="9474" y="27920"/>
                    <a:pt x="7940" y="30289"/>
                  </a:cubicBezTo>
                  <a:cubicBezTo>
                    <a:pt x="6606" y="32423"/>
                    <a:pt x="6239" y="35025"/>
                    <a:pt x="8274" y="36927"/>
                  </a:cubicBezTo>
                  <a:cubicBezTo>
                    <a:pt x="9222" y="37808"/>
                    <a:pt x="10451" y="38126"/>
                    <a:pt x="11778" y="38126"/>
                  </a:cubicBezTo>
                  <a:cubicBezTo>
                    <a:pt x="14370" y="38126"/>
                    <a:pt x="17341" y="36911"/>
                    <a:pt x="19348" y="36293"/>
                  </a:cubicBezTo>
                  <a:cubicBezTo>
                    <a:pt x="21788" y="35537"/>
                    <a:pt x="24730" y="34558"/>
                    <a:pt x="27516" y="34558"/>
                  </a:cubicBezTo>
                  <a:cubicBezTo>
                    <a:pt x="29034" y="34558"/>
                    <a:pt x="30506" y="34849"/>
                    <a:pt x="31824" y="35626"/>
                  </a:cubicBezTo>
                  <a:cubicBezTo>
                    <a:pt x="34426" y="37193"/>
                    <a:pt x="34792" y="39528"/>
                    <a:pt x="35426" y="42330"/>
                  </a:cubicBezTo>
                  <a:cubicBezTo>
                    <a:pt x="35760" y="43865"/>
                    <a:pt x="36394" y="45399"/>
                    <a:pt x="38128" y="45700"/>
                  </a:cubicBezTo>
                  <a:cubicBezTo>
                    <a:pt x="38372" y="45748"/>
                    <a:pt x="38634" y="45779"/>
                    <a:pt x="38901" y="45779"/>
                  </a:cubicBezTo>
                  <a:cubicBezTo>
                    <a:pt x="38999" y="45779"/>
                    <a:pt x="39097" y="45775"/>
                    <a:pt x="39196" y="45766"/>
                  </a:cubicBezTo>
                  <a:cubicBezTo>
                    <a:pt x="41631" y="33558"/>
                    <a:pt x="40130" y="18614"/>
                    <a:pt x="35460" y="11442"/>
                  </a:cubicBezTo>
                  <a:cubicBezTo>
                    <a:pt x="33792" y="8907"/>
                    <a:pt x="28688" y="3369"/>
                    <a:pt x="20682"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2" name="Google Shape;8062;p35"/>
            <p:cNvSpPr/>
            <p:nvPr/>
          </p:nvSpPr>
          <p:spPr>
            <a:xfrm>
              <a:off x="2428215" y="3168598"/>
              <a:ext cx="1158996" cy="798287"/>
            </a:xfrm>
            <a:custGeom>
              <a:avLst/>
              <a:gdLst/>
              <a:ahLst/>
              <a:cxnLst/>
              <a:rect l="l" t="t" r="r" b="b"/>
              <a:pathLst>
                <a:path w="32424" h="22867" extrusionOk="0">
                  <a:moveTo>
                    <a:pt x="24342" y="1"/>
                  </a:moveTo>
                  <a:cubicBezTo>
                    <a:pt x="23133" y="1"/>
                    <a:pt x="21933" y="219"/>
                    <a:pt x="20882" y="651"/>
                  </a:cubicBezTo>
                  <a:cubicBezTo>
                    <a:pt x="19281" y="1318"/>
                    <a:pt x="17847" y="2486"/>
                    <a:pt x="17146" y="4054"/>
                  </a:cubicBezTo>
                  <a:cubicBezTo>
                    <a:pt x="16646" y="5188"/>
                    <a:pt x="16412" y="6422"/>
                    <a:pt x="15845" y="7523"/>
                  </a:cubicBezTo>
                  <a:cubicBezTo>
                    <a:pt x="15227" y="8775"/>
                    <a:pt x="14189" y="9258"/>
                    <a:pt x="13059" y="9258"/>
                  </a:cubicBezTo>
                  <a:cubicBezTo>
                    <a:pt x="11871" y="9258"/>
                    <a:pt x="10583" y="8725"/>
                    <a:pt x="9574" y="7990"/>
                  </a:cubicBezTo>
                  <a:cubicBezTo>
                    <a:pt x="8100" y="6930"/>
                    <a:pt x="6482" y="5187"/>
                    <a:pt x="4832" y="5187"/>
                  </a:cubicBezTo>
                  <a:cubicBezTo>
                    <a:pt x="4092" y="5187"/>
                    <a:pt x="3346" y="5537"/>
                    <a:pt x="2602" y="6455"/>
                  </a:cubicBezTo>
                  <a:cubicBezTo>
                    <a:pt x="1" y="9658"/>
                    <a:pt x="2769" y="12493"/>
                    <a:pt x="3603" y="15729"/>
                  </a:cubicBezTo>
                  <a:cubicBezTo>
                    <a:pt x="4237" y="18264"/>
                    <a:pt x="3770" y="20499"/>
                    <a:pt x="2969" y="22734"/>
                  </a:cubicBezTo>
                  <a:cubicBezTo>
                    <a:pt x="4324" y="22823"/>
                    <a:pt x="5683" y="22867"/>
                    <a:pt x="7039" y="22867"/>
                  </a:cubicBezTo>
                  <a:cubicBezTo>
                    <a:pt x="15834" y="22867"/>
                    <a:pt x="24489" y="21020"/>
                    <a:pt x="30789" y="17697"/>
                  </a:cubicBezTo>
                  <a:cubicBezTo>
                    <a:pt x="31523" y="15462"/>
                    <a:pt x="31990" y="13160"/>
                    <a:pt x="32157" y="10892"/>
                  </a:cubicBezTo>
                  <a:cubicBezTo>
                    <a:pt x="32424" y="7289"/>
                    <a:pt x="32023" y="2686"/>
                    <a:pt x="28354" y="885"/>
                  </a:cubicBezTo>
                  <a:cubicBezTo>
                    <a:pt x="27154" y="294"/>
                    <a:pt x="25743" y="1"/>
                    <a:pt x="24342"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3" name="Google Shape;8063;p35"/>
            <p:cNvSpPr/>
            <p:nvPr/>
          </p:nvSpPr>
          <p:spPr>
            <a:xfrm>
              <a:off x="1484359" y="2842928"/>
              <a:ext cx="270196" cy="174864"/>
            </a:xfrm>
            <a:custGeom>
              <a:avLst/>
              <a:gdLst/>
              <a:ahLst/>
              <a:cxnLst/>
              <a:rect l="l" t="t" r="r" b="b"/>
              <a:pathLst>
                <a:path w="7559" h="5009" extrusionOk="0">
                  <a:moveTo>
                    <a:pt x="3625" y="0"/>
                  </a:moveTo>
                  <a:cubicBezTo>
                    <a:pt x="3592" y="0"/>
                    <a:pt x="3558" y="2"/>
                    <a:pt x="3523" y="6"/>
                  </a:cubicBezTo>
                  <a:cubicBezTo>
                    <a:pt x="2288" y="207"/>
                    <a:pt x="2655" y="2041"/>
                    <a:pt x="2622" y="2842"/>
                  </a:cubicBezTo>
                  <a:cubicBezTo>
                    <a:pt x="2188" y="2375"/>
                    <a:pt x="1588" y="1741"/>
                    <a:pt x="954" y="1674"/>
                  </a:cubicBezTo>
                  <a:cubicBezTo>
                    <a:pt x="913" y="1671"/>
                    <a:pt x="874" y="1669"/>
                    <a:pt x="836" y="1669"/>
                  </a:cubicBezTo>
                  <a:cubicBezTo>
                    <a:pt x="138" y="1669"/>
                    <a:pt x="0" y="2242"/>
                    <a:pt x="254" y="2875"/>
                  </a:cubicBezTo>
                  <a:cubicBezTo>
                    <a:pt x="620" y="3776"/>
                    <a:pt x="1554" y="4309"/>
                    <a:pt x="2288" y="4877"/>
                  </a:cubicBezTo>
                  <a:cubicBezTo>
                    <a:pt x="2656" y="4954"/>
                    <a:pt x="3416" y="5009"/>
                    <a:pt x="4107" y="5009"/>
                  </a:cubicBezTo>
                  <a:cubicBezTo>
                    <a:pt x="4607" y="5009"/>
                    <a:pt x="5072" y="4980"/>
                    <a:pt x="5324" y="4910"/>
                  </a:cubicBezTo>
                  <a:cubicBezTo>
                    <a:pt x="6391" y="3809"/>
                    <a:pt x="6958" y="3476"/>
                    <a:pt x="7259" y="2875"/>
                  </a:cubicBezTo>
                  <a:cubicBezTo>
                    <a:pt x="7559" y="2175"/>
                    <a:pt x="7492" y="1341"/>
                    <a:pt x="6591" y="1307"/>
                  </a:cubicBezTo>
                  <a:cubicBezTo>
                    <a:pt x="6561" y="1305"/>
                    <a:pt x="6531" y="1303"/>
                    <a:pt x="6500" y="1303"/>
                  </a:cubicBezTo>
                  <a:cubicBezTo>
                    <a:pt x="5762" y="1303"/>
                    <a:pt x="5006" y="2062"/>
                    <a:pt x="4590" y="2575"/>
                  </a:cubicBezTo>
                  <a:cubicBezTo>
                    <a:pt x="4590" y="1897"/>
                    <a:pt x="4621" y="0"/>
                    <a:pt x="3625" y="0"/>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4" name="Google Shape;8064;p35"/>
            <p:cNvSpPr/>
            <p:nvPr/>
          </p:nvSpPr>
          <p:spPr>
            <a:xfrm>
              <a:off x="2624242" y="3650037"/>
              <a:ext cx="198671" cy="128574"/>
            </a:xfrm>
            <a:custGeom>
              <a:avLst/>
              <a:gdLst/>
              <a:ahLst/>
              <a:cxnLst/>
              <a:rect l="l" t="t" r="r" b="b"/>
              <a:pathLst>
                <a:path w="5558" h="3683" extrusionOk="0">
                  <a:moveTo>
                    <a:pt x="2665" y="0"/>
                  </a:moveTo>
                  <a:cubicBezTo>
                    <a:pt x="2641" y="0"/>
                    <a:pt x="2615" y="2"/>
                    <a:pt x="2589" y="5"/>
                  </a:cubicBezTo>
                  <a:cubicBezTo>
                    <a:pt x="1688" y="139"/>
                    <a:pt x="1955" y="1473"/>
                    <a:pt x="1922" y="2073"/>
                  </a:cubicBezTo>
                  <a:cubicBezTo>
                    <a:pt x="1588" y="1740"/>
                    <a:pt x="1155" y="1273"/>
                    <a:pt x="688" y="1239"/>
                  </a:cubicBezTo>
                  <a:cubicBezTo>
                    <a:pt x="649" y="1235"/>
                    <a:pt x="612" y="1233"/>
                    <a:pt x="577" y="1233"/>
                  </a:cubicBezTo>
                  <a:cubicBezTo>
                    <a:pt x="104" y="1233"/>
                    <a:pt x="1" y="1641"/>
                    <a:pt x="187" y="2107"/>
                  </a:cubicBezTo>
                  <a:cubicBezTo>
                    <a:pt x="454" y="2774"/>
                    <a:pt x="1155" y="3174"/>
                    <a:pt x="1688" y="3574"/>
                  </a:cubicBezTo>
                  <a:cubicBezTo>
                    <a:pt x="1969" y="3634"/>
                    <a:pt x="2549" y="3682"/>
                    <a:pt x="3062" y="3682"/>
                  </a:cubicBezTo>
                  <a:cubicBezTo>
                    <a:pt x="3404" y="3682"/>
                    <a:pt x="3716" y="3661"/>
                    <a:pt x="3890" y="3608"/>
                  </a:cubicBezTo>
                  <a:cubicBezTo>
                    <a:pt x="4657" y="2774"/>
                    <a:pt x="5091" y="2540"/>
                    <a:pt x="5324" y="2107"/>
                  </a:cubicBezTo>
                  <a:cubicBezTo>
                    <a:pt x="5558" y="1573"/>
                    <a:pt x="5491" y="973"/>
                    <a:pt x="4824" y="939"/>
                  </a:cubicBezTo>
                  <a:cubicBezTo>
                    <a:pt x="4808" y="938"/>
                    <a:pt x="4792" y="938"/>
                    <a:pt x="4776" y="938"/>
                  </a:cubicBezTo>
                  <a:cubicBezTo>
                    <a:pt x="4225" y="938"/>
                    <a:pt x="3680" y="1484"/>
                    <a:pt x="3356" y="1873"/>
                  </a:cubicBezTo>
                  <a:cubicBezTo>
                    <a:pt x="3356" y="1389"/>
                    <a:pt x="3387" y="0"/>
                    <a:pt x="2665"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5" name="Google Shape;8065;p35"/>
            <p:cNvSpPr/>
            <p:nvPr/>
          </p:nvSpPr>
          <p:spPr>
            <a:xfrm>
              <a:off x="3213290" y="3356589"/>
              <a:ext cx="198671" cy="128574"/>
            </a:xfrm>
            <a:custGeom>
              <a:avLst/>
              <a:gdLst/>
              <a:ahLst/>
              <a:cxnLst/>
              <a:rect l="l" t="t" r="r" b="b"/>
              <a:pathLst>
                <a:path w="5558" h="3683" extrusionOk="0">
                  <a:moveTo>
                    <a:pt x="2664" y="0"/>
                  </a:moveTo>
                  <a:cubicBezTo>
                    <a:pt x="2640" y="0"/>
                    <a:pt x="2615" y="2"/>
                    <a:pt x="2588" y="5"/>
                  </a:cubicBezTo>
                  <a:cubicBezTo>
                    <a:pt x="1688" y="139"/>
                    <a:pt x="1955" y="1506"/>
                    <a:pt x="1921" y="2073"/>
                  </a:cubicBezTo>
                  <a:cubicBezTo>
                    <a:pt x="1588" y="1740"/>
                    <a:pt x="1187" y="1273"/>
                    <a:pt x="687" y="1239"/>
                  </a:cubicBezTo>
                  <a:cubicBezTo>
                    <a:pt x="648" y="1235"/>
                    <a:pt x="611" y="1233"/>
                    <a:pt x="576" y="1233"/>
                  </a:cubicBezTo>
                  <a:cubicBezTo>
                    <a:pt x="103" y="1233"/>
                    <a:pt x="0" y="1641"/>
                    <a:pt x="187" y="2107"/>
                  </a:cubicBezTo>
                  <a:cubicBezTo>
                    <a:pt x="487" y="2774"/>
                    <a:pt x="1154" y="3174"/>
                    <a:pt x="1688" y="3574"/>
                  </a:cubicBezTo>
                  <a:cubicBezTo>
                    <a:pt x="1968" y="3634"/>
                    <a:pt x="2548" y="3682"/>
                    <a:pt x="3069" y="3682"/>
                  </a:cubicBezTo>
                  <a:cubicBezTo>
                    <a:pt x="3416" y="3682"/>
                    <a:pt x="3736" y="3661"/>
                    <a:pt x="3923" y="3608"/>
                  </a:cubicBezTo>
                  <a:cubicBezTo>
                    <a:pt x="4690" y="2774"/>
                    <a:pt x="5090" y="2540"/>
                    <a:pt x="5324" y="2107"/>
                  </a:cubicBezTo>
                  <a:cubicBezTo>
                    <a:pt x="5557" y="1573"/>
                    <a:pt x="5490" y="973"/>
                    <a:pt x="4857" y="939"/>
                  </a:cubicBezTo>
                  <a:cubicBezTo>
                    <a:pt x="4841" y="938"/>
                    <a:pt x="4825" y="938"/>
                    <a:pt x="4808" y="938"/>
                  </a:cubicBezTo>
                  <a:cubicBezTo>
                    <a:pt x="4226" y="938"/>
                    <a:pt x="3680" y="1516"/>
                    <a:pt x="3356" y="1873"/>
                  </a:cubicBezTo>
                  <a:cubicBezTo>
                    <a:pt x="3356" y="1389"/>
                    <a:pt x="3387" y="0"/>
                    <a:pt x="2664"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6" name="Google Shape;8066;p35"/>
            <p:cNvSpPr/>
            <p:nvPr/>
          </p:nvSpPr>
          <p:spPr>
            <a:xfrm>
              <a:off x="3766520" y="2550667"/>
              <a:ext cx="198671" cy="128085"/>
            </a:xfrm>
            <a:custGeom>
              <a:avLst/>
              <a:gdLst/>
              <a:ahLst/>
              <a:cxnLst/>
              <a:rect l="l" t="t" r="r" b="b"/>
              <a:pathLst>
                <a:path w="5558" h="3669" extrusionOk="0">
                  <a:moveTo>
                    <a:pt x="2667" y="1"/>
                  </a:moveTo>
                  <a:cubicBezTo>
                    <a:pt x="2642" y="1"/>
                    <a:pt x="2616" y="2"/>
                    <a:pt x="2589" y="6"/>
                  </a:cubicBezTo>
                  <a:cubicBezTo>
                    <a:pt x="1688" y="139"/>
                    <a:pt x="1955" y="1473"/>
                    <a:pt x="1922" y="2074"/>
                  </a:cubicBezTo>
                  <a:cubicBezTo>
                    <a:pt x="1588" y="1740"/>
                    <a:pt x="1188" y="1240"/>
                    <a:pt x="688" y="1207"/>
                  </a:cubicBezTo>
                  <a:cubicBezTo>
                    <a:pt x="651" y="1202"/>
                    <a:pt x="616" y="1200"/>
                    <a:pt x="583" y="1200"/>
                  </a:cubicBezTo>
                  <a:cubicBezTo>
                    <a:pt x="105" y="1200"/>
                    <a:pt x="0" y="1637"/>
                    <a:pt x="187" y="2074"/>
                  </a:cubicBezTo>
                  <a:cubicBezTo>
                    <a:pt x="454" y="2774"/>
                    <a:pt x="1155" y="3141"/>
                    <a:pt x="1688" y="3575"/>
                  </a:cubicBezTo>
                  <a:cubicBezTo>
                    <a:pt x="1960" y="3633"/>
                    <a:pt x="2513" y="3669"/>
                    <a:pt x="3014" y="3669"/>
                  </a:cubicBezTo>
                  <a:cubicBezTo>
                    <a:pt x="3375" y="3669"/>
                    <a:pt x="3708" y="3650"/>
                    <a:pt x="3890" y="3608"/>
                  </a:cubicBezTo>
                  <a:cubicBezTo>
                    <a:pt x="4691" y="2774"/>
                    <a:pt x="5091" y="2541"/>
                    <a:pt x="5324" y="2107"/>
                  </a:cubicBezTo>
                  <a:cubicBezTo>
                    <a:pt x="5558" y="1574"/>
                    <a:pt x="5491" y="973"/>
                    <a:pt x="4824" y="940"/>
                  </a:cubicBezTo>
                  <a:cubicBezTo>
                    <a:pt x="4808" y="939"/>
                    <a:pt x="4792" y="938"/>
                    <a:pt x="4776" y="938"/>
                  </a:cubicBezTo>
                  <a:cubicBezTo>
                    <a:pt x="4225" y="938"/>
                    <a:pt x="3680" y="1485"/>
                    <a:pt x="3356" y="1874"/>
                  </a:cubicBezTo>
                  <a:cubicBezTo>
                    <a:pt x="3356" y="1358"/>
                    <a:pt x="3388" y="1"/>
                    <a:pt x="2667" y="1"/>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7" name="Google Shape;8067;p35"/>
            <p:cNvSpPr/>
            <p:nvPr/>
          </p:nvSpPr>
          <p:spPr>
            <a:xfrm>
              <a:off x="3166749" y="2038406"/>
              <a:ext cx="198706" cy="128469"/>
            </a:xfrm>
            <a:custGeom>
              <a:avLst/>
              <a:gdLst/>
              <a:ahLst/>
              <a:cxnLst/>
              <a:rect l="l" t="t" r="r" b="b"/>
              <a:pathLst>
                <a:path w="5559" h="3680" extrusionOk="0">
                  <a:moveTo>
                    <a:pt x="2645" y="0"/>
                  </a:moveTo>
                  <a:cubicBezTo>
                    <a:pt x="2627" y="0"/>
                    <a:pt x="2608" y="1"/>
                    <a:pt x="2589" y="3"/>
                  </a:cubicBezTo>
                  <a:cubicBezTo>
                    <a:pt x="1689" y="136"/>
                    <a:pt x="1956" y="1504"/>
                    <a:pt x="1922" y="2071"/>
                  </a:cubicBezTo>
                  <a:cubicBezTo>
                    <a:pt x="1622" y="1771"/>
                    <a:pt x="1188" y="1270"/>
                    <a:pt x="721" y="1237"/>
                  </a:cubicBezTo>
                  <a:cubicBezTo>
                    <a:pt x="683" y="1232"/>
                    <a:pt x="646" y="1230"/>
                    <a:pt x="611" y="1230"/>
                  </a:cubicBezTo>
                  <a:cubicBezTo>
                    <a:pt x="105" y="1230"/>
                    <a:pt x="1" y="1667"/>
                    <a:pt x="188" y="2104"/>
                  </a:cubicBezTo>
                  <a:cubicBezTo>
                    <a:pt x="488" y="2771"/>
                    <a:pt x="1155" y="3172"/>
                    <a:pt x="1722" y="3572"/>
                  </a:cubicBezTo>
                  <a:cubicBezTo>
                    <a:pt x="1982" y="3632"/>
                    <a:pt x="2567" y="3680"/>
                    <a:pt x="3086" y="3680"/>
                  </a:cubicBezTo>
                  <a:cubicBezTo>
                    <a:pt x="3433" y="3680"/>
                    <a:pt x="3750" y="3659"/>
                    <a:pt x="3924" y="3605"/>
                  </a:cubicBezTo>
                  <a:cubicBezTo>
                    <a:pt x="4691" y="2771"/>
                    <a:pt x="5125" y="2571"/>
                    <a:pt x="5325" y="2104"/>
                  </a:cubicBezTo>
                  <a:cubicBezTo>
                    <a:pt x="5558" y="1604"/>
                    <a:pt x="5492" y="970"/>
                    <a:pt x="4858" y="937"/>
                  </a:cubicBezTo>
                  <a:cubicBezTo>
                    <a:pt x="4843" y="936"/>
                    <a:pt x="4827" y="935"/>
                    <a:pt x="4812" y="935"/>
                  </a:cubicBezTo>
                  <a:cubicBezTo>
                    <a:pt x="4259" y="935"/>
                    <a:pt x="3682" y="1513"/>
                    <a:pt x="3390" y="1871"/>
                  </a:cubicBezTo>
                  <a:cubicBezTo>
                    <a:pt x="3390" y="1382"/>
                    <a:pt x="3422" y="0"/>
                    <a:pt x="2645" y="0"/>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8" name="Google Shape;8068;p35"/>
            <p:cNvSpPr/>
            <p:nvPr/>
          </p:nvSpPr>
          <p:spPr>
            <a:xfrm>
              <a:off x="3241886" y="1663339"/>
              <a:ext cx="198671" cy="128574"/>
            </a:xfrm>
            <a:custGeom>
              <a:avLst/>
              <a:gdLst/>
              <a:ahLst/>
              <a:cxnLst/>
              <a:rect l="l" t="t" r="r" b="b"/>
              <a:pathLst>
                <a:path w="5558" h="3683" extrusionOk="0">
                  <a:moveTo>
                    <a:pt x="2665" y="1"/>
                  </a:moveTo>
                  <a:cubicBezTo>
                    <a:pt x="2641" y="1"/>
                    <a:pt x="2615" y="2"/>
                    <a:pt x="2589" y="6"/>
                  </a:cubicBezTo>
                  <a:cubicBezTo>
                    <a:pt x="1688" y="139"/>
                    <a:pt x="1955" y="1507"/>
                    <a:pt x="1922" y="2074"/>
                  </a:cubicBezTo>
                  <a:cubicBezTo>
                    <a:pt x="1588" y="1740"/>
                    <a:pt x="1155" y="1273"/>
                    <a:pt x="688" y="1240"/>
                  </a:cubicBezTo>
                  <a:cubicBezTo>
                    <a:pt x="649" y="1235"/>
                    <a:pt x="612" y="1233"/>
                    <a:pt x="577" y="1233"/>
                  </a:cubicBezTo>
                  <a:cubicBezTo>
                    <a:pt x="104" y="1233"/>
                    <a:pt x="1" y="1641"/>
                    <a:pt x="187" y="2107"/>
                  </a:cubicBezTo>
                  <a:cubicBezTo>
                    <a:pt x="454" y="2774"/>
                    <a:pt x="1155" y="3174"/>
                    <a:pt x="1688" y="3575"/>
                  </a:cubicBezTo>
                  <a:cubicBezTo>
                    <a:pt x="1949" y="3635"/>
                    <a:pt x="2533" y="3683"/>
                    <a:pt x="3053" y="3683"/>
                  </a:cubicBezTo>
                  <a:cubicBezTo>
                    <a:pt x="3399" y="3683"/>
                    <a:pt x="3716" y="3662"/>
                    <a:pt x="3890" y="3608"/>
                  </a:cubicBezTo>
                  <a:cubicBezTo>
                    <a:pt x="4690" y="2774"/>
                    <a:pt x="5091" y="2541"/>
                    <a:pt x="5324" y="2107"/>
                  </a:cubicBezTo>
                  <a:cubicBezTo>
                    <a:pt x="5558" y="1573"/>
                    <a:pt x="5491" y="973"/>
                    <a:pt x="4824" y="940"/>
                  </a:cubicBezTo>
                  <a:cubicBezTo>
                    <a:pt x="4809" y="939"/>
                    <a:pt x="4794" y="938"/>
                    <a:pt x="4778" y="938"/>
                  </a:cubicBezTo>
                  <a:cubicBezTo>
                    <a:pt x="4227" y="938"/>
                    <a:pt x="3681" y="1516"/>
                    <a:pt x="3356" y="1874"/>
                  </a:cubicBezTo>
                  <a:cubicBezTo>
                    <a:pt x="3356" y="1390"/>
                    <a:pt x="3387" y="1"/>
                    <a:pt x="2665" y="1"/>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9" name="Google Shape;8069;p35"/>
            <p:cNvSpPr/>
            <p:nvPr/>
          </p:nvSpPr>
          <p:spPr>
            <a:xfrm>
              <a:off x="1643211" y="1882221"/>
              <a:ext cx="309301" cy="199825"/>
            </a:xfrm>
            <a:custGeom>
              <a:avLst/>
              <a:gdLst/>
              <a:ahLst/>
              <a:cxnLst/>
              <a:rect l="l" t="t" r="r" b="b"/>
              <a:pathLst>
                <a:path w="8653" h="5724" extrusionOk="0">
                  <a:moveTo>
                    <a:pt x="4155" y="1"/>
                  </a:moveTo>
                  <a:cubicBezTo>
                    <a:pt x="4121" y="1"/>
                    <a:pt x="4085" y="3"/>
                    <a:pt x="4049" y="7"/>
                  </a:cubicBezTo>
                  <a:cubicBezTo>
                    <a:pt x="2648" y="207"/>
                    <a:pt x="3048" y="2308"/>
                    <a:pt x="3015" y="3209"/>
                  </a:cubicBezTo>
                  <a:cubicBezTo>
                    <a:pt x="2514" y="2709"/>
                    <a:pt x="1847" y="1975"/>
                    <a:pt x="1113" y="1908"/>
                  </a:cubicBezTo>
                  <a:cubicBezTo>
                    <a:pt x="1053" y="1902"/>
                    <a:pt x="996" y="1899"/>
                    <a:pt x="942" y="1899"/>
                  </a:cubicBezTo>
                  <a:cubicBezTo>
                    <a:pt x="156" y="1899"/>
                    <a:pt x="1" y="2558"/>
                    <a:pt x="313" y="3276"/>
                  </a:cubicBezTo>
                  <a:cubicBezTo>
                    <a:pt x="746" y="4310"/>
                    <a:pt x="1780" y="4910"/>
                    <a:pt x="2648" y="5577"/>
                  </a:cubicBezTo>
                  <a:cubicBezTo>
                    <a:pt x="3063" y="5656"/>
                    <a:pt x="3948" y="5724"/>
                    <a:pt x="4745" y="5724"/>
                  </a:cubicBezTo>
                  <a:cubicBezTo>
                    <a:pt x="5292" y="5724"/>
                    <a:pt x="5798" y="5692"/>
                    <a:pt x="6084" y="5611"/>
                  </a:cubicBezTo>
                  <a:cubicBezTo>
                    <a:pt x="7284" y="4310"/>
                    <a:pt x="7952" y="3976"/>
                    <a:pt x="8285" y="3276"/>
                  </a:cubicBezTo>
                  <a:cubicBezTo>
                    <a:pt x="8652" y="2475"/>
                    <a:pt x="8552" y="1508"/>
                    <a:pt x="7551" y="1474"/>
                  </a:cubicBezTo>
                  <a:cubicBezTo>
                    <a:pt x="7519" y="1472"/>
                    <a:pt x="7488" y="1471"/>
                    <a:pt x="7456" y="1471"/>
                  </a:cubicBezTo>
                  <a:cubicBezTo>
                    <a:pt x="6588" y="1471"/>
                    <a:pt x="5732" y="2330"/>
                    <a:pt x="5250" y="2909"/>
                  </a:cubicBezTo>
                  <a:cubicBezTo>
                    <a:pt x="5250" y="2131"/>
                    <a:pt x="5313" y="1"/>
                    <a:pt x="4155" y="1"/>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0" name="Google Shape;8070;p35"/>
            <p:cNvSpPr/>
            <p:nvPr/>
          </p:nvSpPr>
          <p:spPr>
            <a:xfrm>
              <a:off x="2044739" y="2930377"/>
              <a:ext cx="154561" cy="100157"/>
            </a:xfrm>
            <a:custGeom>
              <a:avLst/>
              <a:gdLst/>
              <a:ahLst/>
              <a:cxnLst/>
              <a:rect l="l" t="t" r="r" b="b"/>
              <a:pathLst>
                <a:path w="4324" h="2869" extrusionOk="0">
                  <a:moveTo>
                    <a:pt x="2072" y="0"/>
                  </a:moveTo>
                  <a:cubicBezTo>
                    <a:pt x="2056" y="0"/>
                    <a:pt x="2039" y="1"/>
                    <a:pt x="2022" y="3"/>
                  </a:cubicBezTo>
                  <a:cubicBezTo>
                    <a:pt x="1322" y="103"/>
                    <a:pt x="1522" y="1171"/>
                    <a:pt x="1489" y="1604"/>
                  </a:cubicBezTo>
                  <a:cubicBezTo>
                    <a:pt x="1222" y="1371"/>
                    <a:pt x="922" y="1004"/>
                    <a:pt x="521" y="971"/>
                  </a:cubicBezTo>
                  <a:cubicBezTo>
                    <a:pt x="487" y="965"/>
                    <a:pt x="454" y="963"/>
                    <a:pt x="423" y="963"/>
                  </a:cubicBezTo>
                  <a:cubicBezTo>
                    <a:pt x="73" y="963"/>
                    <a:pt x="1" y="1300"/>
                    <a:pt x="154" y="1638"/>
                  </a:cubicBezTo>
                  <a:cubicBezTo>
                    <a:pt x="354" y="2171"/>
                    <a:pt x="888" y="2472"/>
                    <a:pt x="1322" y="2805"/>
                  </a:cubicBezTo>
                  <a:cubicBezTo>
                    <a:pt x="1505" y="2842"/>
                    <a:pt x="1899" y="2868"/>
                    <a:pt x="2272" y="2868"/>
                  </a:cubicBezTo>
                  <a:cubicBezTo>
                    <a:pt x="2579" y="2868"/>
                    <a:pt x="2872" y="2850"/>
                    <a:pt x="3023" y="2805"/>
                  </a:cubicBezTo>
                  <a:cubicBezTo>
                    <a:pt x="3623" y="2171"/>
                    <a:pt x="3957" y="2005"/>
                    <a:pt x="4124" y="1638"/>
                  </a:cubicBezTo>
                  <a:cubicBezTo>
                    <a:pt x="4324" y="1237"/>
                    <a:pt x="4257" y="770"/>
                    <a:pt x="3757" y="737"/>
                  </a:cubicBezTo>
                  <a:cubicBezTo>
                    <a:pt x="3742" y="736"/>
                    <a:pt x="3727" y="735"/>
                    <a:pt x="3712" y="735"/>
                  </a:cubicBezTo>
                  <a:cubicBezTo>
                    <a:pt x="3292" y="735"/>
                    <a:pt x="2848" y="1181"/>
                    <a:pt x="2623" y="1471"/>
                  </a:cubicBezTo>
                  <a:cubicBezTo>
                    <a:pt x="2623" y="1082"/>
                    <a:pt x="2623" y="0"/>
                    <a:pt x="2072"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1" name="Google Shape;8071;p35"/>
            <p:cNvSpPr/>
            <p:nvPr/>
          </p:nvSpPr>
          <p:spPr>
            <a:xfrm>
              <a:off x="1679779" y="3445081"/>
              <a:ext cx="153489" cy="100157"/>
            </a:xfrm>
            <a:custGeom>
              <a:avLst/>
              <a:gdLst/>
              <a:ahLst/>
              <a:cxnLst/>
              <a:rect l="l" t="t" r="r" b="b"/>
              <a:pathLst>
                <a:path w="4294" h="2869" extrusionOk="0">
                  <a:moveTo>
                    <a:pt x="2044" y="0"/>
                  </a:moveTo>
                  <a:cubicBezTo>
                    <a:pt x="2027" y="0"/>
                    <a:pt x="2010" y="1"/>
                    <a:pt x="1992" y="3"/>
                  </a:cubicBezTo>
                  <a:cubicBezTo>
                    <a:pt x="1291" y="103"/>
                    <a:pt x="1491" y="1171"/>
                    <a:pt x="1458" y="1604"/>
                  </a:cubicBezTo>
                  <a:cubicBezTo>
                    <a:pt x="1224" y="1371"/>
                    <a:pt x="891" y="1004"/>
                    <a:pt x="524" y="970"/>
                  </a:cubicBezTo>
                  <a:cubicBezTo>
                    <a:pt x="489" y="965"/>
                    <a:pt x="457" y="963"/>
                    <a:pt x="426" y="963"/>
                  </a:cubicBezTo>
                  <a:cubicBezTo>
                    <a:pt x="76" y="963"/>
                    <a:pt x="1" y="1300"/>
                    <a:pt x="124" y="1638"/>
                  </a:cubicBezTo>
                  <a:cubicBezTo>
                    <a:pt x="357" y="2171"/>
                    <a:pt x="891" y="2472"/>
                    <a:pt x="1291" y="2805"/>
                  </a:cubicBezTo>
                  <a:cubicBezTo>
                    <a:pt x="1492" y="2842"/>
                    <a:pt x="1895" y="2868"/>
                    <a:pt x="2272" y="2868"/>
                  </a:cubicBezTo>
                  <a:cubicBezTo>
                    <a:pt x="2582" y="2868"/>
                    <a:pt x="2875" y="2850"/>
                    <a:pt x="3026" y="2805"/>
                  </a:cubicBezTo>
                  <a:cubicBezTo>
                    <a:pt x="3626" y="2171"/>
                    <a:pt x="3960" y="2005"/>
                    <a:pt x="4127" y="1638"/>
                  </a:cubicBezTo>
                  <a:cubicBezTo>
                    <a:pt x="4293" y="1237"/>
                    <a:pt x="4260" y="770"/>
                    <a:pt x="3760" y="737"/>
                  </a:cubicBezTo>
                  <a:cubicBezTo>
                    <a:pt x="3744" y="736"/>
                    <a:pt x="3728" y="735"/>
                    <a:pt x="3712" y="735"/>
                  </a:cubicBezTo>
                  <a:cubicBezTo>
                    <a:pt x="3263" y="735"/>
                    <a:pt x="2850" y="1181"/>
                    <a:pt x="2592" y="1471"/>
                  </a:cubicBezTo>
                  <a:cubicBezTo>
                    <a:pt x="2592" y="1082"/>
                    <a:pt x="2624" y="0"/>
                    <a:pt x="2044"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2" name="Google Shape;8072;p35"/>
            <p:cNvSpPr/>
            <p:nvPr/>
          </p:nvSpPr>
          <p:spPr>
            <a:xfrm>
              <a:off x="3018907" y="3724531"/>
              <a:ext cx="154561" cy="100087"/>
            </a:xfrm>
            <a:custGeom>
              <a:avLst/>
              <a:gdLst/>
              <a:ahLst/>
              <a:cxnLst/>
              <a:rect l="l" t="t" r="r" b="b"/>
              <a:pathLst>
                <a:path w="4324" h="2867" extrusionOk="0">
                  <a:moveTo>
                    <a:pt x="2076" y="1"/>
                  </a:moveTo>
                  <a:cubicBezTo>
                    <a:pt x="2059" y="1"/>
                    <a:pt x="2041" y="2"/>
                    <a:pt x="2022" y="4"/>
                  </a:cubicBezTo>
                  <a:cubicBezTo>
                    <a:pt x="1322" y="104"/>
                    <a:pt x="1522" y="1171"/>
                    <a:pt x="1488" y="1605"/>
                  </a:cubicBezTo>
                  <a:cubicBezTo>
                    <a:pt x="1255" y="1371"/>
                    <a:pt x="921" y="971"/>
                    <a:pt x="554" y="971"/>
                  </a:cubicBezTo>
                  <a:cubicBezTo>
                    <a:pt x="517" y="966"/>
                    <a:pt x="482" y="963"/>
                    <a:pt x="449" y="963"/>
                  </a:cubicBezTo>
                  <a:cubicBezTo>
                    <a:pt x="73" y="963"/>
                    <a:pt x="1" y="1301"/>
                    <a:pt x="154" y="1638"/>
                  </a:cubicBezTo>
                  <a:cubicBezTo>
                    <a:pt x="388" y="2172"/>
                    <a:pt x="888" y="2472"/>
                    <a:pt x="1322" y="2772"/>
                  </a:cubicBezTo>
                  <a:cubicBezTo>
                    <a:pt x="1535" y="2831"/>
                    <a:pt x="1962" y="2866"/>
                    <a:pt x="2355" y="2866"/>
                  </a:cubicBezTo>
                  <a:cubicBezTo>
                    <a:pt x="2638" y="2866"/>
                    <a:pt x="2903" y="2848"/>
                    <a:pt x="3056" y="2806"/>
                  </a:cubicBezTo>
                  <a:cubicBezTo>
                    <a:pt x="3657" y="2172"/>
                    <a:pt x="3957" y="1972"/>
                    <a:pt x="4157" y="1638"/>
                  </a:cubicBezTo>
                  <a:cubicBezTo>
                    <a:pt x="4324" y="1238"/>
                    <a:pt x="4257" y="771"/>
                    <a:pt x="3757" y="738"/>
                  </a:cubicBezTo>
                  <a:cubicBezTo>
                    <a:pt x="3742" y="737"/>
                    <a:pt x="3727" y="736"/>
                    <a:pt x="3712" y="736"/>
                  </a:cubicBezTo>
                  <a:cubicBezTo>
                    <a:pt x="3291" y="736"/>
                    <a:pt x="2848" y="1182"/>
                    <a:pt x="2623" y="1472"/>
                  </a:cubicBezTo>
                  <a:cubicBezTo>
                    <a:pt x="2623" y="1051"/>
                    <a:pt x="2654" y="1"/>
                    <a:pt x="2076" y="1"/>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3" name="Google Shape;8073;p35"/>
            <p:cNvSpPr/>
            <p:nvPr/>
          </p:nvSpPr>
          <p:spPr>
            <a:xfrm>
              <a:off x="2897480" y="3462396"/>
              <a:ext cx="243817" cy="157444"/>
            </a:xfrm>
            <a:custGeom>
              <a:avLst/>
              <a:gdLst/>
              <a:ahLst/>
              <a:cxnLst/>
              <a:rect l="l" t="t" r="r" b="b"/>
              <a:pathLst>
                <a:path w="6821" h="4510" extrusionOk="0">
                  <a:moveTo>
                    <a:pt x="3287" y="0"/>
                  </a:moveTo>
                  <a:cubicBezTo>
                    <a:pt x="3254" y="0"/>
                    <a:pt x="3220" y="3"/>
                    <a:pt x="3184" y="7"/>
                  </a:cubicBezTo>
                  <a:cubicBezTo>
                    <a:pt x="2083" y="174"/>
                    <a:pt x="2384" y="1809"/>
                    <a:pt x="2350" y="2543"/>
                  </a:cubicBezTo>
                  <a:cubicBezTo>
                    <a:pt x="1950" y="2142"/>
                    <a:pt x="1450" y="1542"/>
                    <a:pt x="849" y="1509"/>
                  </a:cubicBezTo>
                  <a:cubicBezTo>
                    <a:pt x="795" y="1501"/>
                    <a:pt x="743" y="1497"/>
                    <a:pt x="695" y="1497"/>
                  </a:cubicBezTo>
                  <a:cubicBezTo>
                    <a:pt x="125" y="1497"/>
                    <a:pt x="0" y="2022"/>
                    <a:pt x="215" y="2576"/>
                  </a:cubicBezTo>
                  <a:cubicBezTo>
                    <a:pt x="582" y="3410"/>
                    <a:pt x="1416" y="3877"/>
                    <a:pt x="2083" y="4377"/>
                  </a:cubicBezTo>
                  <a:cubicBezTo>
                    <a:pt x="2393" y="4455"/>
                    <a:pt x="3072" y="4510"/>
                    <a:pt x="3693" y="4510"/>
                  </a:cubicBezTo>
                  <a:cubicBezTo>
                    <a:pt x="4142" y="4510"/>
                    <a:pt x="4561" y="4481"/>
                    <a:pt x="4785" y="4411"/>
                  </a:cubicBezTo>
                  <a:cubicBezTo>
                    <a:pt x="5753" y="3377"/>
                    <a:pt x="6253" y="3110"/>
                    <a:pt x="6520" y="2576"/>
                  </a:cubicBezTo>
                  <a:cubicBezTo>
                    <a:pt x="6820" y="1942"/>
                    <a:pt x="6720" y="1175"/>
                    <a:pt x="5953" y="1142"/>
                  </a:cubicBezTo>
                  <a:cubicBezTo>
                    <a:pt x="5936" y="1141"/>
                    <a:pt x="5919" y="1140"/>
                    <a:pt x="5902" y="1140"/>
                  </a:cubicBezTo>
                  <a:cubicBezTo>
                    <a:pt x="5187" y="1140"/>
                    <a:pt x="4509" y="1820"/>
                    <a:pt x="4118" y="2276"/>
                  </a:cubicBezTo>
                  <a:cubicBezTo>
                    <a:pt x="4118" y="1697"/>
                    <a:pt x="4180" y="0"/>
                    <a:pt x="3287"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4" name="Google Shape;8074;p35"/>
            <p:cNvSpPr/>
            <p:nvPr/>
          </p:nvSpPr>
          <p:spPr>
            <a:xfrm>
              <a:off x="1443788" y="2471527"/>
              <a:ext cx="242816" cy="157339"/>
            </a:xfrm>
            <a:custGeom>
              <a:avLst/>
              <a:gdLst/>
              <a:ahLst/>
              <a:cxnLst/>
              <a:rect l="l" t="t" r="r" b="b"/>
              <a:pathLst>
                <a:path w="6793" h="4507" extrusionOk="0">
                  <a:moveTo>
                    <a:pt x="3236" y="0"/>
                  </a:moveTo>
                  <a:cubicBezTo>
                    <a:pt x="3211" y="0"/>
                    <a:pt x="3184" y="2"/>
                    <a:pt x="3156" y="4"/>
                  </a:cubicBezTo>
                  <a:cubicBezTo>
                    <a:pt x="2056" y="171"/>
                    <a:pt x="2389" y="1839"/>
                    <a:pt x="2356" y="2540"/>
                  </a:cubicBezTo>
                  <a:cubicBezTo>
                    <a:pt x="1956" y="2139"/>
                    <a:pt x="1455" y="1539"/>
                    <a:pt x="855" y="1506"/>
                  </a:cubicBezTo>
                  <a:cubicBezTo>
                    <a:pt x="815" y="1502"/>
                    <a:pt x="777" y="1500"/>
                    <a:pt x="740" y="1500"/>
                  </a:cubicBezTo>
                  <a:cubicBezTo>
                    <a:pt x="137" y="1500"/>
                    <a:pt x="1" y="2007"/>
                    <a:pt x="221" y="2573"/>
                  </a:cubicBezTo>
                  <a:cubicBezTo>
                    <a:pt x="588" y="3407"/>
                    <a:pt x="1389" y="3874"/>
                    <a:pt x="2056" y="4374"/>
                  </a:cubicBezTo>
                  <a:cubicBezTo>
                    <a:pt x="2384" y="4452"/>
                    <a:pt x="3061" y="4507"/>
                    <a:pt x="3682" y="4507"/>
                  </a:cubicBezTo>
                  <a:cubicBezTo>
                    <a:pt x="4132" y="4507"/>
                    <a:pt x="4553" y="4478"/>
                    <a:pt x="4791" y="4408"/>
                  </a:cubicBezTo>
                  <a:cubicBezTo>
                    <a:pt x="5725" y="3407"/>
                    <a:pt x="6259" y="3107"/>
                    <a:pt x="6526" y="2573"/>
                  </a:cubicBezTo>
                  <a:cubicBezTo>
                    <a:pt x="6792" y="1939"/>
                    <a:pt x="6726" y="1205"/>
                    <a:pt x="5925" y="1139"/>
                  </a:cubicBezTo>
                  <a:cubicBezTo>
                    <a:pt x="5910" y="1138"/>
                    <a:pt x="5894" y="1138"/>
                    <a:pt x="5879" y="1138"/>
                  </a:cubicBezTo>
                  <a:cubicBezTo>
                    <a:pt x="5194" y="1138"/>
                    <a:pt x="4515" y="1849"/>
                    <a:pt x="4124" y="2306"/>
                  </a:cubicBezTo>
                  <a:cubicBezTo>
                    <a:pt x="4124" y="1690"/>
                    <a:pt x="4155" y="0"/>
                    <a:pt x="3236"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5" name="Google Shape;8075;p35"/>
            <p:cNvSpPr/>
            <p:nvPr/>
          </p:nvSpPr>
          <p:spPr>
            <a:xfrm>
              <a:off x="3638016" y="2101103"/>
              <a:ext cx="243709" cy="157444"/>
            </a:xfrm>
            <a:custGeom>
              <a:avLst/>
              <a:gdLst/>
              <a:ahLst/>
              <a:cxnLst/>
              <a:rect l="l" t="t" r="r" b="b"/>
              <a:pathLst>
                <a:path w="6818" h="4510" extrusionOk="0">
                  <a:moveTo>
                    <a:pt x="3285" y="1"/>
                  </a:moveTo>
                  <a:cubicBezTo>
                    <a:pt x="3252" y="1"/>
                    <a:pt x="3218" y="3"/>
                    <a:pt x="3182" y="8"/>
                  </a:cubicBezTo>
                  <a:cubicBezTo>
                    <a:pt x="2081" y="175"/>
                    <a:pt x="2415" y="1809"/>
                    <a:pt x="2348" y="2543"/>
                  </a:cubicBezTo>
                  <a:cubicBezTo>
                    <a:pt x="1948" y="2143"/>
                    <a:pt x="1447" y="1542"/>
                    <a:pt x="847" y="1509"/>
                  </a:cubicBezTo>
                  <a:cubicBezTo>
                    <a:pt x="792" y="1501"/>
                    <a:pt x="741" y="1497"/>
                    <a:pt x="693" y="1497"/>
                  </a:cubicBezTo>
                  <a:cubicBezTo>
                    <a:pt x="123" y="1497"/>
                    <a:pt x="0" y="2023"/>
                    <a:pt x="247" y="2576"/>
                  </a:cubicBezTo>
                  <a:cubicBezTo>
                    <a:pt x="580" y="3410"/>
                    <a:pt x="1414" y="3877"/>
                    <a:pt x="2081" y="4378"/>
                  </a:cubicBezTo>
                  <a:cubicBezTo>
                    <a:pt x="2410" y="4455"/>
                    <a:pt x="3086" y="4510"/>
                    <a:pt x="3707" y="4510"/>
                  </a:cubicBezTo>
                  <a:cubicBezTo>
                    <a:pt x="4157" y="4510"/>
                    <a:pt x="4578" y="4481"/>
                    <a:pt x="4816" y="4411"/>
                  </a:cubicBezTo>
                  <a:cubicBezTo>
                    <a:pt x="5750" y="3377"/>
                    <a:pt x="6251" y="3110"/>
                    <a:pt x="6551" y="2576"/>
                  </a:cubicBezTo>
                  <a:cubicBezTo>
                    <a:pt x="6818" y="1943"/>
                    <a:pt x="6718" y="1175"/>
                    <a:pt x="5951" y="1142"/>
                  </a:cubicBezTo>
                  <a:cubicBezTo>
                    <a:pt x="5934" y="1141"/>
                    <a:pt x="5917" y="1141"/>
                    <a:pt x="5900" y="1141"/>
                  </a:cubicBezTo>
                  <a:cubicBezTo>
                    <a:pt x="5185" y="1141"/>
                    <a:pt x="4507" y="1820"/>
                    <a:pt x="4116" y="2276"/>
                  </a:cubicBezTo>
                  <a:cubicBezTo>
                    <a:pt x="4116" y="1697"/>
                    <a:pt x="4178" y="1"/>
                    <a:pt x="3285"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6" name="Google Shape;8076;p35"/>
            <p:cNvSpPr/>
            <p:nvPr/>
          </p:nvSpPr>
          <p:spPr>
            <a:xfrm>
              <a:off x="3145052" y="2506367"/>
              <a:ext cx="153632" cy="99354"/>
            </a:xfrm>
            <a:custGeom>
              <a:avLst/>
              <a:gdLst/>
              <a:ahLst/>
              <a:cxnLst/>
              <a:rect l="l" t="t" r="r" b="b"/>
              <a:pathLst>
                <a:path w="4298" h="2846" extrusionOk="0">
                  <a:moveTo>
                    <a:pt x="2072" y="1"/>
                  </a:moveTo>
                  <a:cubicBezTo>
                    <a:pt x="2048" y="1"/>
                    <a:pt x="2022" y="3"/>
                    <a:pt x="1996" y="7"/>
                  </a:cubicBezTo>
                  <a:cubicBezTo>
                    <a:pt x="1295" y="107"/>
                    <a:pt x="1495" y="1141"/>
                    <a:pt x="1462" y="1608"/>
                  </a:cubicBezTo>
                  <a:cubicBezTo>
                    <a:pt x="1228" y="1341"/>
                    <a:pt x="895" y="975"/>
                    <a:pt x="528" y="941"/>
                  </a:cubicBezTo>
                  <a:cubicBezTo>
                    <a:pt x="508" y="940"/>
                    <a:pt x="488" y="939"/>
                    <a:pt x="470" y="939"/>
                  </a:cubicBezTo>
                  <a:cubicBezTo>
                    <a:pt x="86" y="939"/>
                    <a:pt x="0" y="1260"/>
                    <a:pt x="128" y="1642"/>
                  </a:cubicBezTo>
                  <a:cubicBezTo>
                    <a:pt x="361" y="2142"/>
                    <a:pt x="895" y="2442"/>
                    <a:pt x="1295" y="2776"/>
                  </a:cubicBezTo>
                  <a:cubicBezTo>
                    <a:pt x="1522" y="2817"/>
                    <a:pt x="2004" y="2846"/>
                    <a:pt x="2417" y="2846"/>
                  </a:cubicBezTo>
                  <a:cubicBezTo>
                    <a:pt x="2673" y="2846"/>
                    <a:pt x="2902" y="2835"/>
                    <a:pt x="3030" y="2809"/>
                  </a:cubicBezTo>
                  <a:cubicBezTo>
                    <a:pt x="3630" y="2142"/>
                    <a:pt x="3964" y="1975"/>
                    <a:pt x="4130" y="1642"/>
                  </a:cubicBezTo>
                  <a:cubicBezTo>
                    <a:pt x="4297" y="1208"/>
                    <a:pt x="4264" y="741"/>
                    <a:pt x="3764" y="741"/>
                  </a:cubicBezTo>
                  <a:cubicBezTo>
                    <a:pt x="3746" y="740"/>
                    <a:pt x="3729" y="739"/>
                    <a:pt x="3712" y="739"/>
                  </a:cubicBezTo>
                  <a:cubicBezTo>
                    <a:pt x="3265" y="739"/>
                    <a:pt x="2853" y="1152"/>
                    <a:pt x="2596" y="1442"/>
                  </a:cubicBezTo>
                  <a:cubicBezTo>
                    <a:pt x="2596" y="1058"/>
                    <a:pt x="2627" y="1"/>
                    <a:pt x="2072"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7" name="Google Shape;8077;p35"/>
            <p:cNvSpPr/>
            <p:nvPr/>
          </p:nvSpPr>
          <p:spPr>
            <a:xfrm>
              <a:off x="2764936" y="1861380"/>
              <a:ext cx="154561" cy="100157"/>
            </a:xfrm>
            <a:custGeom>
              <a:avLst/>
              <a:gdLst/>
              <a:ahLst/>
              <a:cxnLst/>
              <a:rect l="l" t="t" r="r" b="b"/>
              <a:pathLst>
                <a:path w="4324" h="2869" extrusionOk="0">
                  <a:moveTo>
                    <a:pt x="2075" y="0"/>
                  </a:moveTo>
                  <a:cubicBezTo>
                    <a:pt x="2058" y="0"/>
                    <a:pt x="2040" y="1"/>
                    <a:pt x="2022" y="3"/>
                  </a:cubicBezTo>
                  <a:cubicBezTo>
                    <a:pt x="1322" y="103"/>
                    <a:pt x="1522" y="1171"/>
                    <a:pt x="1488" y="1604"/>
                  </a:cubicBezTo>
                  <a:cubicBezTo>
                    <a:pt x="1255" y="1371"/>
                    <a:pt x="921" y="1004"/>
                    <a:pt x="554" y="971"/>
                  </a:cubicBezTo>
                  <a:cubicBezTo>
                    <a:pt x="517" y="965"/>
                    <a:pt x="482" y="963"/>
                    <a:pt x="449" y="963"/>
                  </a:cubicBezTo>
                  <a:cubicBezTo>
                    <a:pt x="73" y="963"/>
                    <a:pt x="1" y="1300"/>
                    <a:pt x="154" y="1638"/>
                  </a:cubicBezTo>
                  <a:cubicBezTo>
                    <a:pt x="388" y="2172"/>
                    <a:pt x="921" y="2472"/>
                    <a:pt x="1322" y="2805"/>
                  </a:cubicBezTo>
                  <a:cubicBezTo>
                    <a:pt x="1523" y="2842"/>
                    <a:pt x="1925" y="2868"/>
                    <a:pt x="2302" y="2868"/>
                  </a:cubicBezTo>
                  <a:cubicBezTo>
                    <a:pt x="2612" y="2868"/>
                    <a:pt x="2906" y="2850"/>
                    <a:pt x="3056" y="2805"/>
                  </a:cubicBezTo>
                  <a:cubicBezTo>
                    <a:pt x="3657" y="2172"/>
                    <a:pt x="3990" y="2005"/>
                    <a:pt x="4157" y="1638"/>
                  </a:cubicBezTo>
                  <a:cubicBezTo>
                    <a:pt x="4324" y="1237"/>
                    <a:pt x="4290" y="770"/>
                    <a:pt x="3790" y="737"/>
                  </a:cubicBezTo>
                  <a:cubicBezTo>
                    <a:pt x="3774" y="736"/>
                    <a:pt x="3758" y="735"/>
                    <a:pt x="3742" y="735"/>
                  </a:cubicBezTo>
                  <a:cubicBezTo>
                    <a:pt x="3294" y="735"/>
                    <a:pt x="2880" y="1181"/>
                    <a:pt x="2622" y="1471"/>
                  </a:cubicBezTo>
                  <a:cubicBezTo>
                    <a:pt x="2622" y="1082"/>
                    <a:pt x="2654" y="0"/>
                    <a:pt x="2075"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8" name="Google Shape;8078;p35"/>
            <p:cNvSpPr/>
            <p:nvPr/>
          </p:nvSpPr>
          <p:spPr>
            <a:xfrm>
              <a:off x="2019395" y="2303264"/>
              <a:ext cx="545361" cy="140024"/>
            </a:xfrm>
            <a:custGeom>
              <a:avLst/>
              <a:gdLst/>
              <a:ahLst/>
              <a:cxnLst/>
              <a:rect l="l" t="t" r="r" b="b"/>
              <a:pathLst>
                <a:path w="15257" h="4011" extrusionOk="0">
                  <a:moveTo>
                    <a:pt x="5577" y="0"/>
                  </a:moveTo>
                  <a:cubicBezTo>
                    <a:pt x="5365" y="0"/>
                    <a:pt x="5151" y="134"/>
                    <a:pt x="5066" y="388"/>
                  </a:cubicBezTo>
                  <a:cubicBezTo>
                    <a:pt x="4766" y="1189"/>
                    <a:pt x="4433" y="2156"/>
                    <a:pt x="3732" y="2690"/>
                  </a:cubicBezTo>
                  <a:cubicBezTo>
                    <a:pt x="3474" y="2891"/>
                    <a:pt x="3217" y="2976"/>
                    <a:pt x="2970" y="2976"/>
                  </a:cubicBezTo>
                  <a:cubicBezTo>
                    <a:pt x="2195" y="2976"/>
                    <a:pt x="1509" y="2146"/>
                    <a:pt x="1130" y="1489"/>
                  </a:cubicBezTo>
                  <a:cubicBezTo>
                    <a:pt x="1026" y="1301"/>
                    <a:pt x="867" y="1225"/>
                    <a:pt x="707" y="1225"/>
                  </a:cubicBezTo>
                  <a:cubicBezTo>
                    <a:pt x="355" y="1225"/>
                    <a:pt x="0" y="1599"/>
                    <a:pt x="230" y="1989"/>
                  </a:cubicBezTo>
                  <a:cubicBezTo>
                    <a:pt x="802" y="3030"/>
                    <a:pt x="1801" y="4011"/>
                    <a:pt x="2974" y="4011"/>
                  </a:cubicBezTo>
                  <a:cubicBezTo>
                    <a:pt x="3304" y="4011"/>
                    <a:pt x="3647" y="3933"/>
                    <a:pt x="3999" y="3757"/>
                  </a:cubicBezTo>
                  <a:cubicBezTo>
                    <a:pt x="4742" y="3364"/>
                    <a:pt x="5213" y="2641"/>
                    <a:pt x="5571" y="1871"/>
                  </a:cubicBezTo>
                  <a:lnTo>
                    <a:pt x="5571" y="1871"/>
                  </a:lnTo>
                  <a:cubicBezTo>
                    <a:pt x="6115" y="2904"/>
                    <a:pt x="6950" y="3790"/>
                    <a:pt x="8202" y="3790"/>
                  </a:cubicBezTo>
                  <a:cubicBezTo>
                    <a:pt x="9359" y="3790"/>
                    <a:pt x="10098" y="2954"/>
                    <a:pt x="10574" y="1992"/>
                  </a:cubicBezTo>
                  <a:lnTo>
                    <a:pt x="10574" y="1992"/>
                  </a:lnTo>
                  <a:cubicBezTo>
                    <a:pt x="11085" y="2754"/>
                    <a:pt x="11867" y="3367"/>
                    <a:pt x="12738" y="3590"/>
                  </a:cubicBezTo>
                  <a:cubicBezTo>
                    <a:pt x="12918" y="3632"/>
                    <a:pt x="13101" y="3655"/>
                    <a:pt x="13283" y="3655"/>
                  </a:cubicBezTo>
                  <a:cubicBezTo>
                    <a:pt x="13676" y="3655"/>
                    <a:pt x="14064" y="3551"/>
                    <a:pt x="14406" y="3323"/>
                  </a:cubicBezTo>
                  <a:cubicBezTo>
                    <a:pt x="15007" y="2856"/>
                    <a:pt x="15174" y="2089"/>
                    <a:pt x="15240" y="1389"/>
                  </a:cubicBezTo>
                  <a:cubicBezTo>
                    <a:pt x="15257" y="1043"/>
                    <a:pt x="15013" y="876"/>
                    <a:pt x="14754" y="876"/>
                  </a:cubicBezTo>
                  <a:cubicBezTo>
                    <a:pt x="14488" y="876"/>
                    <a:pt x="14207" y="1051"/>
                    <a:pt x="14173" y="1389"/>
                  </a:cubicBezTo>
                  <a:cubicBezTo>
                    <a:pt x="14146" y="2078"/>
                    <a:pt x="13846" y="2599"/>
                    <a:pt x="13271" y="2599"/>
                  </a:cubicBezTo>
                  <a:cubicBezTo>
                    <a:pt x="13123" y="2599"/>
                    <a:pt x="12956" y="2565"/>
                    <a:pt x="12772" y="2489"/>
                  </a:cubicBezTo>
                  <a:cubicBezTo>
                    <a:pt x="11938" y="2156"/>
                    <a:pt x="11237" y="1389"/>
                    <a:pt x="11037" y="521"/>
                  </a:cubicBezTo>
                  <a:cubicBezTo>
                    <a:pt x="10972" y="276"/>
                    <a:pt x="10761" y="159"/>
                    <a:pt x="10548" y="159"/>
                  </a:cubicBezTo>
                  <a:cubicBezTo>
                    <a:pt x="10328" y="159"/>
                    <a:pt x="10104" y="284"/>
                    <a:pt x="10037" y="521"/>
                  </a:cubicBezTo>
                  <a:cubicBezTo>
                    <a:pt x="9770" y="1355"/>
                    <a:pt x="9303" y="2756"/>
                    <a:pt x="8202" y="2756"/>
                  </a:cubicBezTo>
                  <a:cubicBezTo>
                    <a:pt x="6968" y="2756"/>
                    <a:pt x="6367" y="1355"/>
                    <a:pt x="6067" y="388"/>
                  </a:cubicBezTo>
                  <a:cubicBezTo>
                    <a:pt x="5985" y="125"/>
                    <a:pt x="5782" y="0"/>
                    <a:pt x="5577" y="0"/>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9" name="Google Shape;8079;p35"/>
            <p:cNvSpPr/>
            <p:nvPr/>
          </p:nvSpPr>
          <p:spPr>
            <a:xfrm>
              <a:off x="2270971" y="1537909"/>
              <a:ext cx="545397" cy="139151"/>
            </a:xfrm>
            <a:custGeom>
              <a:avLst/>
              <a:gdLst/>
              <a:ahLst/>
              <a:cxnLst/>
              <a:rect l="l" t="t" r="r" b="b"/>
              <a:pathLst>
                <a:path w="15258" h="3986" extrusionOk="0">
                  <a:moveTo>
                    <a:pt x="5578" y="0"/>
                  </a:moveTo>
                  <a:cubicBezTo>
                    <a:pt x="5366" y="0"/>
                    <a:pt x="5152" y="125"/>
                    <a:pt x="5067" y="363"/>
                  </a:cubicBezTo>
                  <a:cubicBezTo>
                    <a:pt x="4766" y="1163"/>
                    <a:pt x="4433" y="2131"/>
                    <a:pt x="3732" y="2665"/>
                  </a:cubicBezTo>
                  <a:cubicBezTo>
                    <a:pt x="3474" y="2866"/>
                    <a:pt x="3218" y="2951"/>
                    <a:pt x="2970" y="2951"/>
                  </a:cubicBezTo>
                  <a:cubicBezTo>
                    <a:pt x="2196" y="2951"/>
                    <a:pt x="1510" y="2121"/>
                    <a:pt x="1131" y="1464"/>
                  </a:cubicBezTo>
                  <a:cubicBezTo>
                    <a:pt x="1027" y="1276"/>
                    <a:pt x="867" y="1199"/>
                    <a:pt x="708" y="1199"/>
                  </a:cubicBezTo>
                  <a:cubicBezTo>
                    <a:pt x="355" y="1199"/>
                    <a:pt x="0" y="1574"/>
                    <a:pt x="230" y="1964"/>
                  </a:cubicBezTo>
                  <a:cubicBezTo>
                    <a:pt x="803" y="3005"/>
                    <a:pt x="1802" y="3986"/>
                    <a:pt x="2974" y="3986"/>
                  </a:cubicBezTo>
                  <a:cubicBezTo>
                    <a:pt x="3304" y="3986"/>
                    <a:pt x="3648" y="3908"/>
                    <a:pt x="3999" y="3732"/>
                  </a:cubicBezTo>
                  <a:cubicBezTo>
                    <a:pt x="4744" y="3360"/>
                    <a:pt x="5215" y="2629"/>
                    <a:pt x="5574" y="1849"/>
                  </a:cubicBezTo>
                  <a:lnTo>
                    <a:pt x="5574" y="1849"/>
                  </a:lnTo>
                  <a:cubicBezTo>
                    <a:pt x="6117" y="2881"/>
                    <a:pt x="6951" y="3765"/>
                    <a:pt x="8202" y="3765"/>
                  </a:cubicBezTo>
                  <a:cubicBezTo>
                    <a:pt x="9360" y="3765"/>
                    <a:pt x="10099" y="2929"/>
                    <a:pt x="10574" y="1967"/>
                  </a:cubicBezTo>
                  <a:lnTo>
                    <a:pt x="10574" y="1967"/>
                  </a:lnTo>
                  <a:cubicBezTo>
                    <a:pt x="11085" y="2729"/>
                    <a:pt x="11867" y="3342"/>
                    <a:pt x="12739" y="3565"/>
                  </a:cubicBezTo>
                  <a:cubicBezTo>
                    <a:pt x="12918" y="3607"/>
                    <a:pt x="13101" y="3630"/>
                    <a:pt x="13283" y="3630"/>
                  </a:cubicBezTo>
                  <a:cubicBezTo>
                    <a:pt x="13676" y="3630"/>
                    <a:pt x="14065" y="3526"/>
                    <a:pt x="14407" y="3298"/>
                  </a:cubicBezTo>
                  <a:cubicBezTo>
                    <a:pt x="15007" y="2831"/>
                    <a:pt x="15174" y="2064"/>
                    <a:pt x="15241" y="1364"/>
                  </a:cubicBezTo>
                  <a:cubicBezTo>
                    <a:pt x="15257" y="1030"/>
                    <a:pt x="15007" y="863"/>
                    <a:pt x="14744" y="863"/>
                  </a:cubicBezTo>
                  <a:cubicBezTo>
                    <a:pt x="14482" y="863"/>
                    <a:pt x="14207" y="1030"/>
                    <a:pt x="14173" y="1364"/>
                  </a:cubicBezTo>
                  <a:cubicBezTo>
                    <a:pt x="14147" y="2053"/>
                    <a:pt x="13846" y="2574"/>
                    <a:pt x="13271" y="2574"/>
                  </a:cubicBezTo>
                  <a:cubicBezTo>
                    <a:pt x="13123" y="2574"/>
                    <a:pt x="12957" y="2540"/>
                    <a:pt x="12772" y="2464"/>
                  </a:cubicBezTo>
                  <a:cubicBezTo>
                    <a:pt x="11938" y="2164"/>
                    <a:pt x="11238" y="1364"/>
                    <a:pt x="11038" y="496"/>
                  </a:cubicBezTo>
                  <a:cubicBezTo>
                    <a:pt x="10972" y="250"/>
                    <a:pt x="10762" y="133"/>
                    <a:pt x="10548" y="133"/>
                  </a:cubicBezTo>
                  <a:cubicBezTo>
                    <a:pt x="10328" y="133"/>
                    <a:pt x="10105" y="259"/>
                    <a:pt x="10037" y="496"/>
                  </a:cubicBezTo>
                  <a:cubicBezTo>
                    <a:pt x="9770" y="1364"/>
                    <a:pt x="9303" y="2731"/>
                    <a:pt x="8202" y="2731"/>
                  </a:cubicBezTo>
                  <a:cubicBezTo>
                    <a:pt x="6968" y="2731"/>
                    <a:pt x="6368" y="1330"/>
                    <a:pt x="6067" y="363"/>
                  </a:cubicBezTo>
                  <a:cubicBezTo>
                    <a:pt x="5985" y="117"/>
                    <a:pt x="5783" y="0"/>
                    <a:pt x="5578" y="0"/>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0" name="Google Shape;8080;p35"/>
            <p:cNvSpPr/>
            <p:nvPr/>
          </p:nvSpPr>
          <p:spPr>
            <a:xfrm>
              <a:off x="2492735" y="2978342"/>
              <a:ext cx="545397" cy="139745"/>
            </a:xfrm>
            <a:custGeom>
              <a:avLst/>
              <a:gdLst/>
              <a:ahLst/>
              <a:cxnLst/>
              <a:rect l="l" t="t" r="r" b="b"/>
              <a:pathLst>
                <a:path w="15258" h="4003" extrusionOk="0">
                  <a:moveTo>
                    <a:pt x="5603" y="1"/>
                  </a:moveTo>
                  <a:cubicBezTo>
                    <a:pt x="5392" y="1"/>
                    <a:pt x="5169" y="126"/>
                    <a:pt x="5067" y="364"/>
                  </a:cubicBezTo>
                  <a:cubicBezTo>
                    <a:pt x="4767" y="1164"/>
                    <a:pt x="4467" y="2165"/>
                    <a:pt x="3766" y="2699"/>
                  </a:cubicBezTo>
                  <a:cubicBezTo>
                    <a:pt x="3511" y="2890"/>
                    <a:pt x="3256" y="2971"/>
                    <a:pt x="3009" y="2971"/>
                  </a:cubicBezTo>
                  <a:cubicBezTo>
                    <a:pt x="2221" y="2971"/>
                    <a:pt x="1512" y="2150"/>
                    <a:pt x="1131" y="1465"/>
                  </a:cubicBezTo>
                  <a:cubicBezTo>
                    <a:pt x="1028" y="1278"/>
                    <a:pt x="870" y="1201"/>
                    <a:pt x="711" y="1201"/>
                  </a:cubicBezTo>
                  <a:cubicBezTo>
                    <a:pt x="358" y="1201"/>
                    <a:pt x="0" y="1584"/>
                    <a:pt x="230" y="1998"/>
                  </a:cubicBezTo>
                  <a:cubicBezTo>
                    <a:pt x="834" y="3021"/>
                    <a:pt x="1849" y="4003"/>
                    <a:pt x="3018" y="4003"/>
                  </a:cubicBezTo>
                  <a:cubicBezTo>
                    <a:pt x="3336" y="4003"/>
                    <a:pt x="3665" y="3930"/>
                    <a:pt x="4000" y="3766"/>
                  </a:cubicBezTo>
                  <a:cubicBezTo>
                    <a:pt x="4755" y="3378"/>
                    <a:pt x="5231" y="2654"/>
                    <a:pt x="5582" y="1884"/>
                  </a:cubicBezTo>
                  <a:lnTo>
                    <a:pt x="5582" y="1884"/>
                  </a:lnTo>
                  <a:cubicBezTo>
                    <a:pt x="6120" y="2906"/>
                    <a:pt x="6944" y="3767"/>
                    <a:pt x="8185" y="3767"/>
                  </a:cubicBezTo>
                  <a:cubicBezTo>
                    <a:pt x="8202" y="3767"/>
                    <a:pt x="8219" y="3767"/>
                    <a:pt x="8236" y="3766"/>
                  </a:cubicBezTo>
                  <a:cubicBezTo>
                    <a:pt x="9397" y="3766"/>
                    <a:pt x="10121" y="2941"/>
                    <a:pt x="10586" y="1985"/>
                  </a:cubicBezTo>
                  <a:lnTo>
                    <a:pt x="10586" y="1985"/>
                  </a:lnTo>
                  <a:cubicBezTo>
                    <a:pt x="11105" y="2751"/>
                    <a:pt x="11884" y="3364"/>
                    <a:pt x="12739" y="3566"/>
                  </a:cubicBezTo>
                  <a:cubicBezTo>
                    <a:pt x="12933" y="3612"/>
                    <a:pt x="13135" y="3638"/>
                    <a:pt x="13335" y="3638"/>
                  </a:cubicBezTo>
                  <a:cubicBezTo>
                    <a:pt x="13720" y="3638"/>
                    <a:pt x="14100" y="3541"/>
                    <a:pt x="14407" y="3299"/>
                  </a:cubicBezTo>
                  <a:cubicBezTo>
                    <a:pt x="15008" y="2866"/>
                    <a:pt x="15208" y="2098"/>
                    <a:pt x="15241" y="1364"/>
                  </a:cubicBezTo>
                  <a:cubicBezTo>
                    <a:pt x="15258" y="1031"/>
                    <a:pt x="15008" y="864"/>
                    <a:pt x="14749" y="864"/>
                  </a:cubicBezTo>
                  <a:cubicBezTo>
                    <a:pt x="14491" y="864"/>
                    <a:pt x="14224" y="1031"/>
                    <a:pt x="14207" y="1364"/>
                  </a:cubicBezTo>
                  <a:cubicBezTo>
                    <a:pt x="14153" y="2087"/>
                    <a:pt x="13864" y="2595"/>
                    <a:pt x="13268" y="2595"/>
                  </a:cubicBezTo>
                  <a:cubicBezTo>
                    <a:pt x="13122" y="2595"/>
                    <a:pt x="12957" y="2565"/>
                    <a:pt x="12773" y="2499"/>
                  </a:cubicBezTo>
                  <a:cubicBezTo>
                    <a:pt x="11939" y="2165"/>
                    <a:pt x="11272" y="1398"/>
                    <a:pt x="11038" y="531"/>
                  </a:cubicBezTo>
                  <a:cubicBezTo>
                    <a:pt x="10989" y="268"/>
                    <a:pt x="10778" y="143"/>
                    <a:pt x="10561" y="143"/>
                  </a:cubicBezTo>
                  <a:cubicBezTo>
                    <a:pt x="10337" y="143"/>
                    <a:pt x="10105" y="276"/>
                    <a:pt x="10037" y="531"/>
                  </a:cubicBezTo>
                  <a:cubicBezTo>
                    <a:pt x="9804" y="1364"/>
                    <a:pt x="9303" y="2732"/>
                    <a:pt x="8236" y="2732"/>
                  </a:cubicBezTo>
                  <a:cubicBezTo>
                    <a:pt x="8222" y="2733"/>
                    <a:pt x="8207" y="2733"/>
                    <a:pt x="8193" y="2733"/>
                  </a:cubicBezTo>
                  <a:cubicBezTo>
                    <a:pt x="6988" y="2733"/>
                    <a:pt x="6398" y="1353"/>
                    <a:pt x="6068" y="364"/>
                  </a:cubicBezTo>
                  <a:cubicBezTo>
                    <a:pt x="6002" y="118"/>
                    <a:pt x="5808" y="1"/>
                    <a:pt x="5603" y="1"/>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1" name="Google Shape;8081;p35"/>
            <p:cNvSpPr/>
            <p:nvPr/>
          </p:nvSpPr>
          <p:spPr>
            <a:xfrm>
              <a:off x="2027724" y="3535287"/>
              <a:ext cx="387655" cy="140303"/>
            </a:xfrm>
            <a:custGeom>
              <a:avLst/>
              <a:gdLst/>
              <a:ahLst/>
              <a:cxnLst/>
              <a:rect l="l" t="t" r="r" b="b"/>
              <a:pathLst>
                <a:path w="10845" h="4019" extrusionOk="0">
                  <a:moveTo>
                    <a:pt x="5577" y="0"/>
                  </a:moveTo>
                  <a:cubicBezTo>
                    <a:pt x="5365" y="0"/>
                    <a:pt x="5152" y="134"/>
                    <a:pt x="5067" y="388"/>
                  </a:cubicBezTo>
                  <a:cubicBezTo>
                    <a:pt x="4767" y="1222"/>
                    <a:pt x="4433" y="2323"/>
                    <a:pt x="3599" y="2790"/>
                  </a:cubicBezTo>
                  <a:cubicBezTo>
                    <a:pt x="3382" y="2912"/>
                    <a:pt x="3170" y="2965"/>
                    <a:pt x="2966" y="2965"/>
                  </a:cubicBezTo>
                  <a:cubicBezTo>
                    <a:pt x="2171" y="2965"/>
                    <a:pt x="1503" y="2153"/>
                    <a:pt x="1131" y="1489"/>
                  </a:cubicBezTo>
                  <a:cubicBezTo>
                    <a:pt x="1027" y="1301"/>
                    <a:pt x="867" y="1224"/>
                    <a:pt x="708" y="1224"/>
                  </a:cubicBezTo>
                  <a:cubicBezTo>
                    <a:pt x="355" y="1224"/>
                    <a:pt x="1" y="1599"/>
                    <a:pt x="230" y="1989"/>
                  </a:cubicBezTo>
                  <a:cubicBezTo>
                    <a:pt x="787" y="2992"/>
                    <a:pt x="1810" y="4018"/>
                    <a:pt x="3006" y="4018"/>
                  </a:cubicBezTo>
                  <a:cubicBezTo>
                    <a:pt x="3242" y="4018"/>
                    <a:pt x="3485" y="3978"/>
                    <a:pt x="3733" y="3890"/>
                  </a:cubicBezTo>
                  <a:cubicBezTo>
                    <a:pt x="4632" y="3531"/>
                    <a:pt x="5168" y="2746"/>
                    <a:pt x="5565" y="1895"/>
                  </a:cubicBezTo>
                  <a:lnTo>
                    <a:pt x="5565" y="1895"/>
                  </a:lnTo>
                  <a:cubicBezTo>
                    <a:pt x="5972" y="2694"/>
                    <a:pt x="6558" y="3390"/>
                    <a:pt x="7469" y="3657"/>
                  </a:cubicBezTo>
                  <a:cubicBezTo>
                    <a:pt x="7709" y="3735"/>
                    <a:pt x="7942" y="3771"/>
                    <a:pt x="8166" y="3771"/>
                  </a:cubicBezTo>
                  <a:cubicBezTo>
                    <a:pt x="9278" y="3771"/>
                    <a:pt x="10166" y="2883"/>
                    <a:pt x="10637" y="1856"/>
                  </a:cubicBezTo>
                  <a:cubicBezTo>
                    <a:pt x="10845" y="1441"/>
                    <a:pt x="10480" y="1059"/>
                    <a:pt x="10135" y="1059"/>
                  </a:cubicBezTo>
                  <a:cubicBezTo>
                    <a:pt x="9981" y="1059"/>
                    <a:pt x="9830" y="1136"/>
                    <a:pt x="9737" y="1322"/>
                  </a:cubicBezTo>
                  <a:cubicBezTo>
                    <a:pt x="9436" y="2006"/>
                    <a:pt x="8910" y="2735"/>
                    <a:pt x="8160" y="2735"/>
                  </a:cubicBezTo>
                  <a:cubicBezTo>
                    <a:pt x="7996" y="2735"/>
                    <a:pt x="7821" y="2701"/>
                    <a:pt x="7635" y="2623"/>
                  </a:cubicBezTo>
                  <a:cubicBezTo>
                    <a:pt x="6735" y="2256"/>
                    <a:pt x="6334" y="1222"/>
                    <a:pt x="6068" y="388"/>
                  </a:cubicBezTo>
                  <a:cubicBezTo>
                    <a:pt x="5986" y="125"/>
                    <a:pt x="5782" y="0"/>
                    <a:pt x="5577" y="0"/>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2" name="Google Shape;8082;p35"/>
            <p:cNvSpPr/>
            <p:nvPr/>
          </p:nvSpPr>
          <p:spPr>
            <a:xfrm>
              <a:off x="3412034" y="2978342"/>
              <a:ext cx="388048" cy="139535"/>
            </a:xfrm>
            <a:custGeom>
              <a:avLst/>
              <a:gdLst/>
              <a:ahLst/>
              <a:cxnLst/>
              <a:rect l="l" t="t" r="r" b="b"/>
              <a:pathLst>
                <a:path w="10856" h="3997" extrusionOk="0">
                  <a:moveTo>
                    <a:pt x="5579" y="1"/>
                  </a:moveTo>
                  <a:cubicBezTo>
                    <a:pt x="5367" y="1"/>
                    <a:pt x="5152" y="126"/>
                    <a:pt x="5067" y="364"/>
                  </a:cubicBezTo>
                  <a:cubicBezTo>
                    <a:pt x="4767" y="1198"/>
                    <a:pt x="4434" y="2298"/>
                    <a:pt x="3600" y="2799"/>
                  </a:cubicBezTo>
                  <a:cubicBezTo>
                    <a:pt x="3391" y="2910"/>
                    <a:pt x="3188" y="2958"/>
                    <a:pt x="2992" y="2958"/>
                  </a:cubicBezTo>
                  <a:cubicBezTo>
                    <a:pt x="2185" y="2958"/>
                    <a:pt x="1507" y="2136"/>
                    <a:pt x="1131" y="1465"/>
                  </a:cubicBezTo>
                  <a:cubicBezTo>
                    <a:pt x="1028" y="1278"/>
                    <a:pt x="870" y="1201"/>
                    <a:pt x="711" y="1201"/>
                  </a:cubicBezTo>
                  <a:cubicBezTo>
                    <a:pt x="358" y="1201"/>
                    <a:pt x="1" y="1584"/>
                    <a:pt x="231" y="1998"/>
                  </a:cubicBezTo>
                  <a:cubicBezTo>
                    <a:pt x="814" y="2997"/>
                    <a:pt x="1812" y="3997"/>
                    <a:pt x="2996" y="3997"/>
                  </a:cubicBezTo>
                  <a:cubicBezTo>
                    <a:pt x="3235" y="3997"/>
                    <a:pt x="3481" y="3956"/>
                    <a:pt x="3733" y="3866"/>
                  </a:cubicBezTo>
                  <a:cubicBezTo>
                    <a:pt x="4651" y="3530"/>
                    <a:pt x="5193" y="2759"/>
                    <a:pt x="5582" y="1904"/>
                  </a:cubicBezTo>
                  <a:lnTo>
                    <a:pt x="5582" y="1904"/>
                  </a:lnTo>
                  <a:cubicBezTo>
                    <a:pt x="5996" y="2699"/>
                    <a:pt x="6587" y="3379"/>
                    <a:pt x="7469" y="3666"/>
                  </a:cubicBezTo>
                  <a:cubicBezTo>
                    <a:pt x="7710" y="3743"/>
                    <a:pt x="7943" y="3778"/>
                    <a:pt x="8167" y="3778"/>
                  </a:cubicBezTo>
                  <a:cubicBezTo>
                    <a:pt x="9304" y="3778"/>
                    <a:pt x="10198" y="2863"/>
                    <a:pt x="10671" y="1831"/>
                  </a:cubicBezTo>
                  <a:cubicBezTo>
                    <a:pt x="10856" y="1417"/>
                    <a:pt x="10484" y="1035"/>
                    <a:pt x="10148" y="1035"/>
                  </a:cubicBezTo>
                  <a:cubicBezTo>
                    <a:pt x="9997" y="1035"/>
                    <a:pt x="9854" y="1112"/>
                    <a:pt x="9771" y="1298"/>
                  </a:cubicBezTo>
                  <a:cubicBezTo>
                    <a:pt x="9442" y="1982"/>
                    <a:pt x="8912" y="2711"/>
                    <a:pt x="8161" y="2711"/>
                  </a:cubicBezTo>
                  <a:cubicBezTo>
                    <a:pt x="7996" y="2711"/>
                    <a:pt x="7822" y="2677"/>
                    <a:pt x="7636" y="2599"/>
                  </a:cubicBezTo>
                  <a:cubicBezTo>
                    <a:pt x="6735" y="2232"/>
                    <a:pt x="6335" y="1198"/>
                    <a:pt x="6068" y="364"/>
                  </a:cubicBezTo>
                  <a:cubicBezTo>
                    <a:pt x="5986" y="118"/>
                    <a:pt x="5783" y="1"/>
                    <a:pt x="5579" y="1"/>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3" name="Google Shape;8083;p35"/>
            <p:cNvSpPr/>
            <p:nvPr/>
          </p:nvSpPr>
          <p:spPr>
            <a:xfrm>
              <a:off x="1562570" y="2154413"/>
              <a:ext cx="113312" cy="101344"/>
            </a:xfrm>
            <a:custGeom>
              <a:avLst/>
              <a:gdLst/>
              <a:ahLst/>
              <a:cxnLst/>
              <a:rect l="l" t="t" r="r" b="b"/>
              <a:pathLst>
                <a:path w="3170" h="2903" extrusionOk="0">
                  <a:moveTo>
                    <a:pt x="2597" y="1"/>
                  </a:moveTo>
                  <a:cubicBezTo>
                    <a:pt x="2373" y="1"/>
                    <a:pt x="2157" y="130"/>
                    <a:pt x="2102" y="351"/>
                  </a:cubicBezTo>
                  <a:cubicBezTo>
                    <a:pt x="2068" y="451"/>
                    <a:pt x="2035" y="518"/>
                    <a:pt x="2035" y="585"/>
                  </a:cubicBezTo>
                  <a:cubicBezTo>
                    <a:pt x="2008" y="639"/>
                    <a:pt x="1958" y="716"/>
                    <a:pt x="1941" y="779"/>
                  </a:cubicBezTo>
                  <a:lnTo>
                    <a:pt x="1941" y="779"/>
                  </a:lnTo>
                  <a:cubicBezTo>
                    <a:pt x="1939" y="781"/>
                    <a:pt x="1937" y="783"/>
                    <a:pt x="1935" y="785"/>
                  </a:cubicBezTo>
                  <a:lnTo>
                    <a:pt x="1902" y="851"/>
                  </a:lnTo>
                  <a:cubicBezTo>
                    <a:pt x="1902" y="885"/>
                    <a:pt x="1902" y="918"/>
                    <a:pt x="1868" y="952"/>
                  </a:cubicBezTo>
                  <a:cubicBezTo>
                    <a:pt x="1835" y="1018"/>
                    <a:pt x="1802" y="1118"/>
                    <a:pt x="1768" y="1185"/>
                  </a:cubicBezTo>
                  <a:cubicBezTo>
                    <a:pt x="1739" y="1243"/>
                    <a:pt x="1710" y="1300"/>
                    <a:pt x="1681" y="1357"/>
                  </a:cubicBezTo>
                  <a:lnTo>
                    <a:pt x="1681" y="1357"/>
                  </a:lnTo>
                  <a:cubicBezTo>
                    <a:pt x="1447" y="1046"/>
                    <a:pt x="1204" y="742"/>
                    <a:pt x="1034" y="384"/>
                  </a:cubicBezTo>
                  <a:cubicBezTo>
                    <a:pt x="946" y="231"/>
                    <a:pt x="757" y="135"/>
                    <a:pt x="572" y="135"/>
                  </a:cubicBezTo>
                  <a:cubicBezTo>
                    <a:pt x="476" y="135"/>
                    <a:pt x="380" y="161"/>
                    <a:pt x="300" y="218"/>
                  </a:cubicBezTo>
                  <a:cubicBezTo>
                    <a:pt x="67" y="351"/>
                    <a:pt x="0" y="651"/>
                    <a:pt x="134" y="918"/>
                  </a:cubicBezTo>
                  <a:cubicBezTo>
                    <a:pt x="434" y="1552"/>
                    <a:pt x="968" y="2019"/>
                    <a:pt x="1268" y="2653"/>
                  </a:cubicBezTo>
                  <a:cubicBezTo>
                    <a:pt x="1351" y="2820"/>
                    <a:pt x="1535" y="2903"/>
                    <a:pt x="1718" y="2903"/>
                  </a:cubicBezTo>
                  <a:cubicBezTo>
                    <a:pt x="1902" y="2903"/>
                    <a:pt x="2085" y="2820"/>
                    <a:pt x="2168" y="2653"/>
                  </a:cubicBezTo>
                  <a:cubicBezTo>
                    <a:pt x="2502" y="1986"/>
                    <a:pt x="2902" y="1352"/>
                    <a:pt x="3102" y="651"/>
                  </a:cubicBezTo>
                  <a:cubicBezTo>
                    <a:pt x="3169" y="384"/>
                    <a:pt x="3002" y="51"/>
                    <a:pt x="2736" y="18"/>
                  </a:cubicBezTo>
                  <a:cubicBezTo>
                    <a:pt x="2690" y="6"/>
                    <a:pt x="2643" y="1"/>
                    <a:pt x="2597"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4" name="Google Shape;8084;p35"/>
            <p:cNvSpPr/>
            <p:nvPr/>
          </p:nvSpPr>
          <p:spPr>
            <a:xfrm>
              <a:off x="1787909" y="2617870"/>
              <a:ext cx="113312" cy="101379"/>
            </a:xfrm>
            <a:custGeom>
              <a:avLst/>
              <a:gdLst/>
              <a:ahLst/>
              <a:cxnLst/>
              <a:rect l="l" t="t" r="r" b="b"/>
              <a:pathLst>
                <a:path w="3170" h="2904" extrusionOk="0">
                  <a:moveTo>
                    <a:pt x="2597" y="1"/>
                  </a:moveTo>
                  <a:cubicBezTo>
                    <a:pt x="2373" y="1"/>
                    <a:pt x="2158" y="130"/>
                    <a:pt x="2102" y="351"/>
                  </a:cubicBezTo>
                  <a:cubicBezTo>
                    <a:pt x="2102" y="451"/>
                    <a:pt x="2069" y="518"/>
                    <a:pt x="2036" y="585"/>
                  </a:cubicBezTo>
                  <a:cubicBezTo>
                    <a:pt x="2002" y="685"/>
                    <a:pt x="1969" y="752"/>
                    <a:pt x="1935" y="818"/>
                  </a:cubicBezTo>
                  <a:cubicBezTo>
                    <a:pt x="1955" y="779"/>
                    <a:pt x="1963" y="763"/>
                    <a:pt x="1966" y="763"/>
                  </a:cubicBezTo>
                  <a:cubicBezTo>
                    <a:pt x="1969" y="763"/>
                    <a:pt x="1969" y="771"/>
                    <a:pt x="1969" y="785"/>
                  </a:cubicBezTo>
                  <a:lnTo>
                    <a:pt x="1935" y="852"/>
                  </a:lnTo>
                  <a:cubicBezTo>
                    <a:pt x="1935" y="885"/>
                    <a:pt x="1902" y="918"/>
                    <a:pt x="1902" y="952"/>
                  </a:cubicBezTo>
                  <a:cubicBezTo>
                    <a:pt x="1869" y="1052"/>
                    <a:pt x="1802" y="1118"/>
                    <a:pt x="1769" y="1185"/>
                  </a:cubicBezTo>
                  <a:cubicBezTo>
                    <a:pt x="1742" y="1239"/>
                    <a:pt x="1715" y="1292"/>
                    <a:pt x="1688" y="1344"/>
                  </a:cubicBezTo>
                  <a:lnTo>
                    <a:pt x="1688" y="1344"/>
                  </a:lnTo>
                  <a:cubicBezTo>
                    <a:pt x="1457" y="1038"/>
                    <a:pt x="1220" y="737"/>
                    <a:pt x="1035" y="385"/>
                  </a:cubicBezTo>
                  <a:cubicBezTo>
                    <a:pt x="947" y="231"/>
                    <a:pt x="772" y="135"/>
                    <a:pt x="597" y="135"/>
                  </a:cubicBezTo>
                  <a:cubicBezTo>
                    <a:pt x="506" y="135"/>
                    <a:pt x="414" y="161"/>
                    <a:pt x="334" y="218"/>
                  </a:cubicBezTo>
                  <a:cubicBezTo>
                    <a:pt x="67" y="385"/>
                    <a:pt x="1" y="651"/>
                    <a:pt x="134" y="918"/>
                  </a:cubicBezTo>
                  <a:cubicBezTo>
                    <a:pt x="468" y="1552"/>
                    <a:pt x="968" y="2019"/>
                    <a:pt x="1302" y="2653"/>
                  </a:cubicBezTo>
                  <a:cubicBezTo>
                    <a:pt x="1385" y="2820"/>
                    <a:pt x="1569" y="2903"/>
                    <a:pt x="1752" y="2903"/>
                  </a:cubicBezTo>
                  <a:cubicBezTo>
                    <a:pt x="1935" y="2903"/>
                    <a:pt x="2119" y="2820"/>
                    <a:pt x="2202" y="2653"/>
                  </a:cubicBezTo>
                  <a:cubicBezTo>
                    <a:pt x="2536" y="1986"/>
                    <a:pt x="2936" y="1352"/>
                    <a:pt x="3103" y="651"/>
                  </a:cubicBezTo>
                  <a:cubicBezTo>
                    <a:pt x="3170" y="385"/>
                    <a:pt x="3036" y="84"/>
                    <a:pt x="2736" y="18"/>
                  </a:cubicBezTo>
                  <a:cubicBezTo>
                    <a:pt x="2690" y="6"/>
                    <a:pt x="2643" y="1"/>
                    <a:pt x="2597"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5" name="Google Shape;8085;p35"/>
            <p:cNvSpPr/>
            <p:nvPr/>
          </p:nvSpPr>
          <p:spPr>
            <a:xfrm>
              <a:off x="3043464" y="1808984"/>
              <a:ext cx="113312" cy="102112"/>
            </a:xfrm>
            <a:custGeom>
              <a:avLst/>
              <a:gdLst/>
              <a:ahLst/>
              <a:cxnLst/>
              <a:rect l="l" t="t" r="r" b="b"/>
              <a:pathLst>
                <a:path w="3170" h="2925" extrusionOk="0">
                  <a:moveTo>
                    <a:pt x="2655" y="0"/>
                  </a:moveTo>
                  <a:cubicBezTo>
                    <a:pt x="2411" y="0"/>
                    <a:pt x="2162" y="132"/>
                    <a:pt x="2102" y="372"/>
                  </a:cubicBezTo>
                  <a:cubicBezTo>
                    <a:pt x="2102" y="472"/>
                    <a:pt x="2069" y="539"/>
                    <a:pt x="2036" y="606"/>
                  </a:cubicBezTo>
                  <a:cubicBezTo>
                    <a:pt x="2002" y="673"/>
                    <a:pt x="1969" y="773"/>
                    <a:pt x="1936" y="839"/>
                  </a:cubicBezTo>
                  <a:cubicBezTo>
                    <a:pt x="1955" y="800"/>
                    <a:pt x="1963" y="784"/>
                    <a:pt x="1967" y="784"/>
                  </a:cubicBezTo>
                  <a:cubicBezTo>
                    <a:pt x="1969" y="784"/>
                    <a:pt x="1969" y="792"/>
                    <a:pt x="1969" y="806"/>
                  </a:cubicBezTo>
                  <a:lnTo>
                    <a:pt x="1936" y="873"/>
                  </a:lnTo>
                  <a:cubicBezTo>
                    <a:pt x="1936" y="906"/>
                    <a:pt x="1902" y="939"/>
                    <a:pt x="1902" y="973"/>
                  </a:cubicBezTo>
                  <a:cubicBezTo>
                    <a:pt x="1869" y="1039"/>
                    <a:pt x="1802" y="1140"/>
                    <a:pt x="1769" y="1206"/>
                  </a:cubicBezTo>
                  <a:cubicBezTo>
                    <a:pt x="1741" y="1257"/>
                    <a:pt x="1713" y="1308"/>
                    <a:pt x="1685" y="1360"/>
                  </a:cubicBezTo>
                  <a:lnTo>
                    <a:pt x="1685" y="1360"/>
                  </a:lnTo>
                  <a:cubicBezTo>
                    <a:pt x="1455" y="1056"/>
                    <a:pt x="1219" y="756"/>
                    <a:pt x="1035" y="406"/>
                  </a:cubicBezTo>
                  <a:cubicBezTo>
                    <a:pt x="942" y="244"/>
                    <a:pt x="753" y="146"/>
                    <a:pt x="568" y="146"/>
                  </a:cubicBezTo>
                  <a:cubicBezTo>
                    <a:pt x="487" y="146"/>
                    <a:pt x="406" y="165"/>
                    <a:pt x="334" y="206"/>
                  </a:cubicBezTo>
                  <a:cubicBezTo>
                    <a:pt x="68" y="372"/>
                    <a:pt x="1" y="673"/>
                    <a:pt x="134" y="939"/>
                  </a:cubicBezTo>
                  <a:cubicBezTo>
                    <a:pt x="468" y="1540"/>
                    <a:pt x="968" y="2040"/>
                    <a:pt x="1302" y="2674"/>
                  </a:cubicBezTo>
                  <a:cubicBezTo>
                    <a:pt x="1385" y="2841"/>
                    <a:pt x="1569" y="2924"/>
                    <a:pt x="1752" y="2924"/>
                  </a:cubicBezTo>
                  <a:cubicBezTo>
                    <a:pt x="1936" y="2924"/>
                    <a:pt x="2119" y="2841"/>
                    <a:pt x="2202" y="2674"/>
                  </a:cubicBezTo>
                  <a:cubicBezTo>
                    <a:pt x="2536" y="2007"/>
                    <a:pt x="2936" y="1373"/>
                    <a:pt x="3103" y="673"/>
                  </a:cubicBezTo>
                  <a:cubicBezTo>
                    <a:pt x="3170" y="406"/>
                    <a:pt x="3036" y="72"/>
                    <a:pt x="2736" y="5"/>
                  </a:cubicBezTo>
                  <a:cubicBezTo>
                    <a:pt x="2709" y="2"/>
                    <a:pt x="2682" y="0"/>
                    <a:pt x="2655"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6" name="Google Shape;8086;p35"/>
            <p:cNvSpPr/>
            <p:nvPr/>
          </p:nvSpPr>
          <p:spPr>
            <a:xfrm>
              <a:off x="3482273" y="1912630"/>
              <a:ext cx="113312" cy="102077"/>
            </a:xfrm>
            <a:custGeom>
              <a:avLst/>
              <a:gdLst/>
              <a:ahLst/>
              <a:cxnLst/>
              <a:rect l="l" t="t" r="r" b="b"/>
              <a:pathLst>
                <a:path w="3170" h="2924" extrusionOk="0">
                  <a:moveTo>
                    <a:pt x="2654" y="0"/>
                  </a:moveTo>
                  <a:cubicBezTo>
                    <a:pt x="2410" y="0"/>
                    <a:pt x="2162" y="132"/>
                    <a:pt x="2102" y="372"/>
                  </a:cubicBezTo>
                  <a:cubicBezTo>
                    <a:pt x="2068" y="472"/>
                    <a:pt x="2035" y="539"/>
                    <a:pt x="2035" y="606"/>
                  </a:cubicBezTo>
                  <a:cubicBezTo>
                    <a:pt x="2008" y="660"/>
                    <a:pt x="1958" y="737"/>
                    <a:pt x="1941" y="800"/>
                  </a:cubicBezTo>
                  <a:lnTo>
                    <a:pt x="1941" y="800"/>
                  </a:lnTo>
                  <a:cubicBezTo>
                    <a:pt x="1939" y="802"/>
                    <a:pt x="1937" y="804"/>
                    <a:pt x="1935" y="806"/>
                  </a:cubicBezTo>
                  <a:lnTo>
                    <a:pt x="1935" y="873"/>
                  </a:lnTo>
                  <a:cubicBezTo>
                    <a:pt x="1902" y="906"/>
                    <a:pt x="1902" y="939"/>
                    <a:pt x="1868" y="973"/>
                  </a:cubicBezTo>
                  <a:cubicBezTo>
                    <a:pt x="1835" y="1039"/>
                    <a:pt x="1802" y="1139"/>
                    <a:pt x="1768" y="1206"/>
                  </a:cubicBezTo>
                  <a:cubicBezTo>
                    <a:pt x="1738" y="1261"/>
                    <a:pt x="1707" y="1316"/>
                    <a:pt x="1677" y="1373"/>
                  </a:cubicBezTo>
                  <a:lnTo>
                    <a:pt x="1677" y="1373"/>
                  </a:lnTo>
                  <a:cubicBezTo>
                    <a:pt x="1444" y="1064"/>
                    <a:pt x="1203" y="761"/>
                    <a:pt x="1034" y="406"/>
                  </a:cubicBezTo>
                  <a:cubicBezTo>
                    <a:pt x="942" y="243"/>
                    <a:pt x="737" y="146"/>
                    <a:pt x="542" y="146"/>
                  </a:cubicBezTo>
                  <a:cubicBezTo>
                    <a:pt x="456" y="146"/>
                    <a:pt x="372" y="165"/>
                    <a:pt x="300" y="205"/>
                  </a:cubicBezTo>
                  <a:cubicBezTo>
                    <a:pt x="67" y="372"/>
                    <a:pt x="0" y="672"/>
                    <a:pt x="134" y="939"/>
                  </a:cubicBezTo>
                  <a:cubicBezTo>
                    <a:pt x="434" y="1540"/>
                    <a:pt x="968" y="2040"/>
                    <a:pt x="1268" y="2674"/>
                  </a:cubicBezTo>
                  <a:cubicBezTo>
                    <a:pt x="1368" y="2841"/>
                    <a:pt x="1551" y="2924"/>
                    <a:pt x="1731" y="2924"/>
                  </a:cubicBezTo>
                  <a:cubicBezTo>
                    <a:pt x="1910" y="2924"/>
                    <a:pt x="2085" y="2841"/>
                    <a:pt x="2168" y="2674"/>
                  </a:cubicBezTo>
                  <a:cubicBezTo>
                    <a:pt x="2502" y="2007"/>
                    <a:pt x="2902" y="1373"/>
                    <a:pt x="3102" y="672"/>
                  </a:cubicBezTo>
                  <a:cubicBezTo>
                    <a:pt x="3169" y="406"/>
                    <a:pt x="3002" y="72"/>
                    <a:pt x="2736" y="5"/>
                  </a:cubicBezTo>
                  <a:cubicBezTo>
                    <a:pt x="2709" y="2"/>
                    <a:pt x="2681" y="0"/>
                    <a:pt x="2654"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7" name="Google Shape;8087;p35"/>
            <p:cNvSpPr/>
            <p:nvPr/>
          </p:nvSpPr>
          <p:spPr>
            <a:xfrm>
              <a:off x="3466760" y="2374587"/>
              <a:ext cx="113312" cy="102147"/>
            </a:xfrm>
            <a:custGeom>
              <a:avLst/>
              <a:gdLst/>
              <a:ahLst/>
              <a:cxnLst/>
              <a:rect l="l" t="t" r="r" b="b"/>
              <a:pathLst>
                <a:path w="3170" h="2926" extrusionOk="0">
                  <a:moveTo>
                    <a:pt x="2615" y="0"/>
                  </a:moveTo>
                  <a:cubicBezTo>
                    <a:pt x="2385" y="0"/>
                    <a:pt x="2159" y="155"/>
                    <a:pt x="2102" y="382"/>
                  </a:cubicBezTo>
                  <a:cubicBezTo>
                    <a:pt x="2069" y="449"/>
                    <a:pt x="2035" y="549"/>
                    <a:pt x="2035" y="615"/>
                  </a:cubicBezTo>
                  <a:cubicBezTo>
                    <a:pt x="2010" y="666"/>
                    <a:pt x="1965" y="737"/>
                    <a:pt x="1945" y="797"/>
                  </a:cubicBezTo>
                  <a:lnTo>
                    <a:pt x="1945" y="797"/>
                  </a:lnTo>
                  <a:cubicBezTo>
                    <a:pt x="1942" y="802"/>
                    <a:pt x="1939" y="808"/>
                    <a:pt x="1935" y="816"/>
                  </a:cubicBezTo>
                  <a:lnTo>
                    <a:pt x="1902" y="882"/>
                  </a:lnTo>
                  <a:cubicBezTo>
                    <a:pt x="1902" y="916"/>
                    <a:pt x="1902" y="949"/>
                    <a:pt x="1869" y="982"/>
                  </a:cubicBezTo>
                  <a:cubicBezTo>
                    <a:pt x="1835" y="1049"/>
                    <a:pt x="1802" y="1149"/>
                    <a:pt x="1769" y="1216"/>
                  </a:cubicBezTo>
                  <a:cubicBezTo>
                    <a:pt x="1739" y="1269"/>
                    <a:pt x="1710" y="1322"/>
                    <a:pt x="1680" y="1375"/>
                  </a:cubicBezTo>
                  <a:lnTo>
                    <a:pt x="1680" y="1375"/>
                  </a:lnTo>
                  <a:cubicBezTo>
                    <a:pt x="1446" y="1059"/>
                    <a:pt x="1204" y="753"/>
                    <a:pt x="1035" y="415"/>
                  </a:cubicBezTo>
                  <a:cubicBezTo>
                    <a:pt x="942" y="253"/>
                    <a:pt x="737" y="155"/>
                    <a:pt x="542" y="155"/>
                  </a:cubicBezTo>
                  <a:cubicBezTo>
                    <a:pt x="456" y="155"/>
                    <a:pt x="372" y="174"/>
                    <a:pt x="301" y="215"/>
                  </a:cubicBezTo>
                  <a:cubicBezTo>
                    <a:pt x="67" y="382"/>
                    <a:pt x="1" y="682"/>
                    <a:pt x="134" y="949"/>
                  </a:cubicBezTo>
                  <a:cubicBezTo>
                    <a:pt x="434" y="1549"/>
                    <a:pt x="968" y="2050"/>
                    <a:pt x="1268" y="2650"/>
                  </a:cubicBezTo>
                  <a:cubicBezTo>
                    <a:pt x="1352" y="2834"/>
                    <a:pt x="1535" y="2925"/>
                    <a:pt x="1719" y="2925"/>
                  </a:cubicBezTo>
                  <a:cubicBezTo>
                    <a:pt x="1902" y="2925"/>
                    <a:pt x="2085" y="2834"/>
                    <a:pt x="2169" y="2650"/>
                  </a:cubicBezTo>
                  <a:cubicBezTo>
                    <a:pt x="2502" y="2016"/>
                    <a:pt x="2903" y="1383"/>
                    <a:pt x="3103" y="649"/>
                  </a:cubicBezTo>
                  <a:cubicBezTo>
                    <a:pt x="3170" y="415"/>
                    <a:pt x="3003" y="82"/>
                    <a:pt x="2736" y="15"/>
                  </a:cubicBezTo>
                  <a:cubicBezTo>
                    <a:pt x="2696" y="5"/>
                    <a:pt x="2656" y="0"/>
                    <a:pt x="2615"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8" name="Google Shape;8088;p35"/>
            <p:cNvSpPr/>
            <p:nvPr/>
          </p:nvSpPr>
          <p:spPr>
            <a:xfrm>
              <a:off x="1735470" y="3119030"/>
              <a:ext cx="113276" cy="102112"/>
            </a:xfrm>
            <a:custGeom>
              <a:avLst/>
              <a:gdLst/>
              <a:ahLst/>
              <a:cxnLst/>
              <a:rect l="l" t="t" r="r" b="b"/>
              <a:pathLst>
                <a:path w="3169" h="2925" extrusionOk="0">
                  <a:moveTo>
                    <a:pt x="2654" y="0"/>
                  </a:moveTo>
                  <a:cubicBezTo>
                    <a:pt x="2410" y="0"/>
                    <a:pt x="2162" y="132"/>
                    <a:pt x="2102" y="372"/>
                  </a:cubicBezTo>
                  <a:cubicBezTo>
                    <a:pt x="2068" y="439"/>
                    <a:pt x="2068" y="539"/>
                    <a:pt x="2035" y="606"/>
                  </a:cubicBezTo>
                  <a:cubicBezTo>
                    <a:pt x="2001" y="672"/>
                    <a:pt x="1968" y="773"/>
                    <a:pt x="1935" y="839"/>
                  </a:cubicBezTo>
                  <a:cubicBezTo>
                    <a:pt x="1954" y="800"/>
                    <a:pt x="1962" y="784"/>
                    <a:pt x="1966" y="784"/>
                  </a:cubicBezTo>
                  <a:cubicBezTo>
                    <a:pt x="1968" y="784"/>
                    <a:pt x="1968" y="792"/>
                    <a:pt x="1968" y="806"/>
                  </a:cubicBezTo>
                  <a:lnTo>
                    <a:pt x="1935" y="873"/>
                  </a:lnTo>
                  <a:cubicBezTo>
                    <a:pt x="1901" y="906"/>
                    <a:pt x="1901" y="939"/>
                    <a:pt x="1901" y="973"/>
                  </a:cubicBezTo>
                  <a:cubicBezTo>
                    <a:pt x="1835" y="1039"/>
                    <a:pt x="1801" y="1139"/>
                    <a:pt x="1768" y="1206"/>
                  </a:cubicBezTo>
                  <a:cubicBezTo>
                    <a:pt x="1740" y="1257"/>
                    <a:pt x="1711" y="1309"/>
                    <a:pt x="1683" y="1362"/>
                  </a:cubicBezTo>
                  <a:lnTo>
                    <a:pt x="1683" y="1362"/>
                  </a:lnTo>
                  <a:cubicBezTo>
                    <a:pt x="1444" y="1047"/>
                    <a:pt x="1202" y="742"/>
                    <a:pt x="1034" y="406"/>
                  </a:cubicBezTo>
                  <a:cubicBezTo>
                    <a:pt x="941" y="243"/>
                    <a:pt x="736" y="146"/>
                    <a:pt x="553" y="146"/>
                  </a:cubicBezTo>
                  <a:cubicBezTo>
                    <a:pt x="472" y="146"/>
                    <a:pt x="395" y="165"/>
                    <a:pt x="334" y="205"/>
                  </a:cubicBezTo>
                  <a:cubicBezTo>
                    <a:pt x="67" y="372"/>
                    <a:pt x="0" y="672"/>
                    <a:pt x="133" y="939"/>
                  </a:cubicBezTo>
                  <a:cubicBezTo>
                    <a:pt x="467" y="1540"/>
                    <a:pt x="967" y="2040"/>
                    <a:pt x="1301" y="2674"/>
                  </a:cubicBezTo>
                  <a:cubicBezTo>
                    <a:pt x="1384" y="2841"/>
                    <a:pt x="1559" y="2924"/>
                    <a:pt x="1739" y="2924"/>
                  </a:cubicBezTo>
                  <a:cubicBezTo>
                    <a:pt x="1918" y="2924"/>
                    <a:pt x="2102" y="2841"/>
                    <a:pt x="2202" y="2674"/>
                  </a:cubicBezTo>
                  <a:cubicBezTo>
                    <a:pt x="2502" y="2007"/>
                    <a:pt x="2935" y="1373"/>
                    <a:pt x="3102" y="672"/>
                  </a:cubicBezTo>
                  <a:cubicBezTo>
                    <a:pt x="3169" y="406"/>
                    <a:pt x="3036" y="72"/>
                    <a:pt x="2735" y="5"/>
                  </a:cubicBezTo>
                  <a:cubicBezTo>
                    <a:pt x="2708" y="2"/>
                    <a:pt x="2681" y="0"/>
                    <a:pt x="2654"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9" name="Google Shape;8089;p35"/>
            <p:cNvSpPr/>
            <p:nvPr/>
          </p:nvSpPr>
          <p:spPr>
            <a:xfrm>
              <a:off x="1728285" y="2210370"/>
              <a:ext cx="115707" cy="85948"/>
            </a:xfrm>
            <a:custGeom>
              <a:avLst/>
              <a:gdLst/>
              <a:ahLst/>
              <a:cxnLst/>
              <a:rect l="l" t="t" r="r" b="b"/>
              <a:pathLst>
                <a:path w="3237" h="2462" extrusionOk="0">
                  <a:moveTo>
                    <a:pt x="1572" y="1"/>
                  </a:moveTo>
                  <a:cubicBezTo>
                    <a:pt x="1493" y="1"/>
                    <a:pt x="1416" y="35"/>
                    <a:pt x="1369" y="114"/>
                  </a:cubicBezTo>
                  <a:cubicBezTo>
                    <a:pt x="1202" y="480"/>
                    <a:pt x="1235" y="814"/>
                    <a:pt x="1302" y="1148"/>
                  </a:cubicBezTo>
                  <a:cubicBezTo>
                    <a:pt x="1002" y="914"/>
                    <a:pt x="668" y="714"/>
                    <a:pt x="301" y="681"/>
                  </a:cubicBezTo>
                  <a:cubicBezTo>
                    <a:pt x="68" y="681"/>
                    <a:pt x="1" y="914"/>
                    <a:pt x="68" y="1081"/>
                  </a:cubicBezTo>
                  <a:cubicBezTo>
                    <a:pt x="401" y="1715"/>
                    <a:pt x="1035" y="2148"/>
                    <a:pt x="1669" y="2449"/>
                  </a:cubicBezTo>
                  <a:cubicBezTo>
                    <a:pt x="1705" y="2457"/>
                    <a:pt x="1738" y="2462"/>
                    <a:pt x="1769" y="2462"/>
                  </a:cubicBezTo>
                  <a:cubicBezTo>
                    <a:pt x="1853" y="2462"/>
                    <a:pt x="1920" y="2431"/>
                    <a:pt x="1969" y="2382"/>
                  </a:cubicBezTo>
                  <a:cubicBezTo>
                    <a:pt x="2002" y="2382"/>
                    <a:pt x="2036" y="2348"/>
                    <a:pt x="2036" y="2315"/>
                  </a:cubicBezTo>
                  <a:cubicBezTo>
                    <a:pt x="2503" y="1881"/>
                    <a:pt x="3203" y="1314"/>
                    <a:pt x="3237" y="614"/>
                  </a:cubicBezTo>
                  <a:cubicBezTo>
                    <a:pt x="3237" y="469"/>
                    <a:pt x="3110" y="374"/>
                    <a:pt x="2967" y="374"/>
                  </a:cubicBezTo>
                  <a:cubicBezTo>
                    <a:pt x="2946" y="374"/>
                    <a:pt x="2925" y="376"/>
                    <a:pt x="2903" y="380"/>
                  </a:cubicBezTo>
                  <a:cubicBezTo>
                    <a:pt x="2536" y="480"/>
                    <a:pt x="2269" y="714"/>
                    <a:pt x="2102" y="1014"/>
                  </a:cubicBezTo>
                  <a:cubicBezTo>
                    <a:pt x="2069" y="714"/>
                    <a:pt x="2002" y="414"/>
                    <a:pt x="1802" y="114"/>
                  </a:cubicBezTo>
                  <a:cubicBezTo>
                    <a:pt x="1749" y="43"/>
                    <a:pt x="1659" y="1"/>
                    <a:pt x="1572"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0" name="Google Shape;8090;p35"/>
            <p:cNvSpPr/>
            <p:nvPr/>
          </p:nvSpPr>
          <p:spPr>
            <a:xfrm>
              <a:off x="1464949" y="3165247"/>
              <a:ext cx="115528" cy="86472"/>
            </a:xfrm>
            <a:custGeom>
              <a:avLst/>
              <a:gdLst/>
              <a:ahLst/>
              <a:cxnLst/>
              <a:rect l="l" t="t" r="r" b="b"/>
              <a:pathLst>
                <a:path w="3232" h="2477" extrusionOk="0">
                  <a:moveTo>
                    <a:pt x="1582" y="1"/>
                  </a:moveTo>
                  <a:cubicBezTo>
                    <a:pt x="1495" y="1"/>
                    <a:pt x="1411" y="35"/>
                    <a:pt x="1364" y="113"/>
                  </a:cubicBezTo>
                  <a:cubicBezTo>
                    <a:pt x="1197" y="480"/>
                    <a:pt x="1230" y="814"/>
                    <a:pt x="1297" y="1181"/>
                  </a:cubicBezTo>
                  <a:cubicBezTo>
                    <a:pt x="997" y="914"/>
                    <a:pt x="696" y="714"/>
                    <a:pt x="296" y="714"/>
                  </a:cubicBezTo>
                  <a:cubicBezTo>
                    <a:pt x="283" y="712"/>
                    <a:pt x="271" y="711"/>
                    <a:pt x="258" y="711"/>
                  </a:cubicBezTo>
                  <a:cubicBezTo>
                    <a:pt x="84" y="711"/>
                    <a:pt x="0" y="925"/>
                    <a:pt x="63" y="1081"/>
                  </a:cubicBezTo>
                  <a:cubicBezTo>
                    <a:pt x="396" y="1715"/>
                    <a:pt x="1030" y="2148"/>
                    <a:pt x="1664" y="2448"/>
                  </a:cubicBezTo>
                  <a:cubicBezTo>
                    <a:pt x="1703" y="2468"/>
                    <a:pt x="1739" y="2476"/>
                    <a:pt x="1772" y="2476"/>
                  </a:cubicBezTo>
                  <a:cubicBezTo>
                    <a:pt x="1853" y="2476"/>
                    <a:pt x="1917" y="2429"/>
                    <a:pt x="1964" y="2382"/>
                  </a:cubicBezTo>
                  <a:cubicBezTo>
                    <a:pt x="1997" y="2382"/>
                    <a:pt x="2031" y="2348"/>
                    <a:pt x="2031" y="2348"/>
                  </a:cubicBezTo>
                  <a:cubicBezTo>
                    <a:pt x="2531" y="1881"/>
                    <a:pt x="3198" y="1314"/>
                    <a:pt x="3232" y="614"/>
                  </a:cubicBezTo>
                  <a:cubicBezTo>
                    <a:pt x="3232" y="469"/>
                    <a:pt x="3105" y="374"/>
                    <a:pt x="2962" y="374"/>
                  </a:cubicBezTo>
                  <a:cubicBezTo>
                    <a:pt x="2941" y="374"/>
                    <a:pt x="2920" y="376"/>
                    <a:pt x="2898" y="380"/>
                  </a:cubicBezTo>
                  <a:cubicBezTo>
                    <a:pt x="2531" y="480"/>
                    <a:pt x="2298" y="714"/>
                    <a:pt x="2097" y="1047"/>
                  </a:cubicBezTo>
                  <a:cubicBezTo>
                    <a:pt x="2064" y="714"/>
                    <a:pt x="1997" y="414"/>
                    <a:pt x="1831" y="113"/>
                  </a:cubicBezTo>
                  <a:cubicBezTo>
                    <a:pt x="1778" y="43"/>
                    <a:pt x="1679" y="1"/>
                    <a:pt x="1582"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1" name="Google Shape;8091;p35"/>
            <p:cNvSpPr/>
            <p:nvPr/>
          </p:nvSpPr>
          <p:spPr>
            <a:xfrm>
              <a:off x="3341580" y="3575154"/>
              <a:ext cx="115671" cy="85948"/>
            </a:xfrm>
            <a:custGeom>
              <a:avLst/>
              <a:gdLst/>
              <a:ahLst/>
              <a:cxnLst/>
              <a:rect l="l" t="t" r="r" b="b"/>
              <a:pathLst>
                <a:path w="3236" h="2462" extrusionOk="0">
                  <a:moveTo>
                    <a:pt x="1591" y="0"/>
                  </a:moveTo>
                  <a:cubicBezTo>
                    <a:pt x="1509" y="0"/>
                    <a:pt x="1433" y="34"/>
                    <a:pt x="1401" y="113"/>
                  </a:cubicBezTo>
                  <a:cubicBezTo>
                    <a:pt x="1201" y="480"/>
                    <a:pt x="1234" y="814"/>
                    <a:pt x="1334" y="1147"/>
                  </a:cubicBezTo>
                  <a:cubicBezTo>
                    <a:pt x="1034" y="914"/>
                    <a:pt x="701" y="714"/>
                    <a:pt x="300" y="680"/>
                  </a:cubicBezTo>
                  <a:cubicBezTo>
                    <a:pt x="100" y="680"/>
                    <a:pt x="0" y="914"/>
                    <a:pt x="100" y="1081"/>
                  </a:cubicBezTo>
                  <a:cubicBezTo>
                    <a:pt x="400" y="1714"/>
                    <a:pt x="1034" y="2148"/>
                    <a:pt x="1668" y="2448"/>
                  </a:cubicBezTo>
                  <a:cubicBezTo>
                    <a:pt x="1704" y="2457"/>
                    <a:pt x="1737" y="2461"/>
                    <a:pt x="1769" y="2461"/>
                  </a:cubicBezTo>
                  <a:cubicBezTo>
                    <a:pt x="1855" y="2461"/>
                    <a:pt x="1928" y="2430"/>
                    <a:pt x="2002" y="2381"/>
                  </a:cubicBezTo>
                  <a:cubicBezTo>
                    <a:pt x="2002" y="2381"/>
                    <a:pt x="2035" y="2348"/>
                    <a:pt x="2068" y="2315"/>
                  </a:cubicBezTo>
                  <a:cubicBezTo>
                    <a:pt x="2535" y="1881"/>
                    <a:pt x="3202" y="1314"/>
                    <a:pt x="3236" y="614"/>
                  </a:cubicBezTo>
                  <a:cubicBezTo>
                    <a:pt x="3236" y="477"/>
                    <a:pt x="3124" y="362"/>
                    <a:pt x="3010" y="362"/>
                  </a:cubicBezTo>
                  <a:cubicBezTo>
                    <a:pt x="2985" y="362"/>
                    <a:pt x="2960" y="368"/>
                    <a:pt x="2936" y="380"/>
                  </a:cubicBezTo>
                  <a:cubicBezTo>
                    <a:pt x="2535" y="480"/>
                    <a:pt x="2302" y="714"/>
                    <a:pt x="2102" y="1014"/>
                  </a:cubicBezTo>
                  <a:cubicBezTo>
                    <a:pt x="2068" y="714"/>
                    <a:pt x="2035" y="413"/>
                    <a:pt x="1835" y="113"/>
                  </a:cubicBezTo>
                  <a:cubicBezTo>
                    <a:pt x="1782" y="43"/>
                    <a:pt x="1683" y="0"/>
                    <a:pt x="1591" y="0"/>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2" name="Google Shape;8092;p35"/>
            <p:cNvSpPr/>
            <p:nvPr/>
          </p:nvSpPr>
          <p:spPr>
            <a:xfrm>
              <a:off x="3590760" y="2535551"/>
              <a:ext cx="115707" cy="86472"/>
            </a:xfrm>
            <a:custGeom>
              <a:avLst/>
              <a:gdLst/>
              <a:ahLst/>
              <a:cxnLst/>
              <a:rect l="l" t="t" r="r" b="b"/>
              <a:pathLst>
                <a:path w="3237" h="2477" extrusionOk="0">
                  <a:moveTo>
                    <a:pt x="1594" y="1"/>
                  </a:moveTo>
                  <a:cubicBezTo>
                    <a:pt x="1511" y="1"/>
                    <a:pt x="1434" y="43"/>
                    <a:pt x="1402" y="139"/>
                  </a:cubicBezTo>
                  <a:cubicBezTo>
                    <a:pt x="1202" y="505"/>
                    <a:pt x="1235" y="839"/>
                    <a:pt x="1335" y="1173"/>
                  </a:cubicBezTo>
                  <a:cubicBezTo>
                    <a:pt x="1035" y="906"/>
                    <a:pt x="701" y="739"/>
                    <a:pt x="301" y="706"/>
                  </a:cubicBezTo>
                  <a:cubicBezTo>
                    <a:pt x="101" y="706"/>
                    <a:pt x="1" y="939"/>
                    <a:pt x="101" y="1106"/>
                  </a:cubicBezTo>
                  <a:cubicBezTo>
                    <a:pt x="401" y="1740"/>
                    <a:pt x="1035" y="2173"/>
                    <a:pt x="1702" y="2440"/>
                  </a:cubicBezTo>
                  <a:cubicBezTo>
                    <a:pt x="1740" y="2466"/>
                    <a:pt x="1778" y="2477"/>
                    <a:pt x="1817" y="2477"/>
                  </a:cubicBezTo>
                  <a:cubicBezTo>
                    <a:pt x="1879" y="2477"/>
                    <a:pt x="1940" y="2448"/>
                    <a:pt x="2002" y="2407"/>
                  </a:cubicBezTo>
                  <a:cubicBezTo>
                    <a:pt x="2002" y="2373"/>
                    <a:pt x="2036" y="2373"/>
                    <a:pt x="2069" y="2340"/>
                  </a:cubicBezTo>
                  <a:cubicBezTo>
                    <a:pt x="2536" y="1873"/>
                    <a:pt x="3203" y="1339"/>
                    <a:pt x="3236" y="606"/>
                  </a:cubicBezTo>
                  <a:cubicBezTo>
                    <a:pt x="3236" y="486"/>
                    <a:pt x="3103" y="367"/>
                    <a:pt x="2979" y="367"/>
                  </a:cubicBezTo>
                  <a:cubicBezTo>
                    <a:pt x="2965" y="367"/>
                    <a:pt x="2950" y="369"/>
                    <a:pt x="2936" y="372"/>
                  </a:cubicBezTo>
                  <a:cubicBezTo>
                    <a:pt x="2536" y="472"/>
                    <a:pt x="2302" y="739"/>
                    <a:pt x="2102" y="1039"/>
                  </a:cubicBezTo>
                  <a:cubicBezTo>
                    <a:pt x="2069" y="739"/>
                    <a:pt x="2036" y="405"/>
                    <a:pt x="1835" y="139"/>
                  </a:cubicBezTo>
                  <a:cubicBezTo>
                    <a:pt x="1783" y="51"/>
                    <a:pt x="1685" y="1"/>
                    <a:pt x="1594"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3" name="Google Shape;8093;p35"/>
            <p:cNvSpPr/>
            <p:nvPr/>
          </p:nvSpPr>
          <p:spPr>
            <a:xfrm>
              <a:off x="3060407" y="1657230"/>
              <a:ext cx="115456" cy="86716"/>
            </a:xfrm>
            <a:custGeom>
              <a:avLst/>
              <a:gdLst/>
              <a:ahLst/>
              <a:cxnLst/>
              <a:rect l="l" t="t" r="r" b="b"/>
              <a:pathLst>
                <a:path w="3230" h="2484" extrusionOk="0">
                  <a:moveTo>
                    <a:pt x="1585" y="1"/>
                  </a:moveTo>
                  <a:cubicBezTo>
                    <a:pt x="1503" y="1"/>
                    <a:pt x="1426" y="35"/>
                    <a:pt x="1395" y="114"/>
                  </a:cubicBezTo>
                  <a:cubicBezTo>
                    <a:pt x="1195" y="481"/>
                    <a:pt x="1228" y="814"/>
                    <a:pt x="1328" y="1181"/>
                  </a:cubicBezTo>
                  <a:cubicBezTo>
                    <a:pt x="1028" y="914"/>
                    <a:pt x="694" y="714"/>
                    <a:pt x="294" y="714"/>
                  </a:cubicBezTo>
                  <a:cubicBezTo>
                    <a:pt x="281" y="712"/>
                    <a:pt x="268" y="711"/>
                    <a:pt x="256" y="711"/>
                  </a:cubicBezTo>
                  <a:cubicBezTo>
                    <a:pt x="82" y="711"/>
                    <a:pt x="0" y="925"/>
                    <a:pt x="94" y="1081"/>
                  </a:cubicBezTo>
                  <a:cubicBezTo>
                    <a:pt x="394" y="1748"/>
                    <a:pt x="1028" y="2149"/>
                    <a:pt x="1695" y="2449"/>
                  </a:cubicBezTo>
                  <a:cubicBezTo>
                    <a:pt x="1731" y="2472"/>
                    <a:pt x="1766" y="2484"/>
                    <a:pt x="1801" y="2484"/>
                  </a:cubicBezTo>
                  <a:cubicBezTo>
                    <a:pt x="1866" y="2484"/>
                    <a:pt x="1931" y="2447"/>
                    <a:pt x="1995" y="2382"/>
                  </a:cubicBezTo>
                  <a:cubicBezTo>
                    <a:pt x="1995" y="2382"/>
                    <a:pt x="2029" y="2349"/>
                    <a:pt x="2062" y="2349"/>
                  </a:cubicBezTo>
                  <a:cubicBezTo>
                    <a:pt x="2529" y="1882"/>
                    <a:pt x="3196" y="1348"/>
                    <a:pt x="3229" y="614"/>
                  </a:cubicBezTo>
                  <a:cubicBezTo>
                    <a:pt x="3229" y="469"/>
                    <a:pt x="3103" y="374"/>
                    <a:pt x="2982" y="374"/>
                  </a:cubicBezTo>
                  <a:cubicBezTo>
                    <a:pt x="2964" y="374"/>
                    <a:pt x="2947" y="376"/>
                    <a:pt x="2929" y="381"/>
                  </a:cubicBezTo>
                  <a:cubicBezTo>
                    <a:pt x="2529" y="481"/>
                    <a:pt x="2295" y="748"/>
                    <a:pt x="2095" y="1048"/>
                  </a:cubicBezTo>
                  <a:cubicBezTo>
                    <a:pt x="2062" y="714"/>
                    <a:pt x="2029" y="414"/>
                    <a:pt x="1828" y="114"/>
                  </a:cubicBezTo>
                  <a:cubicBezTo>
                    <a:pt x="1776" y="43"/>
                    <a:pt x="1676" y="1"/>
                    <a:pt x="1585"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4" name="Google Shape;8094;p35"/>
            <p:cNvSpPr/>
            <p:nvPr/>
          </p:nvSpPr>
          <p:spPr>
            <a:xfrm>
              <a:off x="2701273" y="4056415"/>
              <a:ext cx="698743" cy="531854"/>
            </a:xfrm>
            <a:custGeom>
              <a:avLst/>
              <a:gdLst/>
              <a:ahLst/>
              <a:cxnLst/>
              <a:rect l="l" t="t" r="r" b="b"/>
              <a:pathLst>
                <a:path w="19548" h="15235" extrusionOk="0">
                  <a:moveTo>
                    <a:pt x="18971" y="1"/>
                  </a:moveTo>
                  <a:cubicBezTo>
                    <a:pt x="18953" y="1"/>
                    <a:pt x="18934" y="2"/>
                    <a:pt x="18914" y="4"/>
                  </a:cubicBezTo>
                  <a:cubicBezTo>
                    <a:pt x="15578" y="437"/>
                    <a:pt x="12076" y="371"/>
                    <a:pt x="8907" y="1671"/>
                  </a:cubicBezTo>
                  <a:cubicBezTo>
                    <a:pt x="7272" y="2339"/>
                    <a:pt x="5871" y="3339"/>
                    <a:pt x="4737" y="4707"/>
                  </a:cubicBezTo>
                  <a:cubicBezTo>
                    <a:pt x="3503" y="6141"/>
                    <a:pt x="2736" y="7809"/>
                    <a:pt x="2068" y="9577"/>
                  </a:cubicBezTo>
                  <a:cubicBezTo>
                    <a:pt x="1401" y="11245"/>
                    <a:pt x="0" y="12946"/>
                    <a:pt x="401" y="14848"/>
                  </a:cubicBezTo>
                  <a:cubicBezTo>
                    <a:pt x="454" y="15117"/>
                    <a:pt x="650" y="15234"/>
                    <a:pt x="855" y="15234"/>
                  </a:cubicBezTo>
                  <a:cubicBezTo>
                    <a:pt x="1157" y="15234"/>
                    <a:pt x="1481" y="14979"/>
                    <a:pt x="1401" y="14581"/>
                  </a:cubicBezTo>
                  <a:cubicBezTo>
                    <a:pt x="1101" y="13113"/>
                    <a:pt x="2335" y="11612"/>
                    <a:pt x="2902" y="10311"/>
                  </a:cubicBezTo>
                  <a:cubicBezTo>
                    <a:pt x="3570" y="8677"/>
                    <a:pt x="4170" y="7042"/>
                    <a:pt x="5271" y="5641"/>
                  </a:cubicBezTo>
                  <a:cubicBezTo>
                    <a:pt x="6305" y="4373"/>
                    <a:pt x="7572" y="3373"/>
                    <a:pt x="9040" y="2739"/>
                  </a:cubicBezTo>
                  <a:cubicBezTo>
                    <a:pt x="10441" y="2105"/>
                    <a:pt x="12009" y="1805"/>
                    <a:pt x="13510" y="1605"/>
                  </a:cubicBezTo>
                  <a:cubicBezTo>
                    <a:pt x="15311" y="1371"/>
                    <a:pt x="17113" y="1271"/>
                    <a:pt x="18914" y="1071"/>
                  </a:cubicBezTo>
                  <a:cubicBezTo>
                    <a:pt x="19528" y="974"/>
                    <a:pt x="19547" y="1"/>
                    <a:pt x="18971"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5" name="Google Shape;8095;p35"/>
            <p:cNvSpPr/>
            <p:nvPr/>
          </p:nvSpPr>
          <p:spPr>
            <a:xfrm>
              <a:off x="2183788" y="4119391"/>
              <a:ext cx="529419" cy="491463"/>
            </a:xfrm>
            <a:custGeom>
              <a:avLst/>
              <a:gdLst/>
              <a:ahLst/>
              <a:cxnLst/>
              <a:rect l="l" t="t" r="r" b="b"/>
              <a:pathLst>
                <a:path w="14811" h="14078" extrusionOk="0">
                  <a:moveTo>
                    <a:pt x="701" y="1"/>
                  </a:moveTo>
                  <a:cubicBezTo>
                    <a:pt x="0" y="1"/>
                    <a:pt x="0" y="1068"/>
                    <a:pt x="701" y="1068"/>
                  </a:cubicBezTo>
                  <a:cubicBezTo>
                    <a:pt x="3269" y="1068"/>
                    <a:pt x="5938" y="1302"/>
                    <a:pt x="8273" y="2469"/>
                  </a:cubicBezTo>
                  <a:cubicBezTo>
                    <a:pt x="10741" y="3704"/>
                    <a:pt x="12809" y="5939"/>
                    <a:pt x="13410" y="8674"/>
                  </a:cubicBezTo>
                  <a:cubicBezTo>
                    <a:pt x="13777" y="10275"/>
                    <a:pt x="13710" y="11943"/>
                    <a:pt x="13710" y="13577"/>
                  </a:cubicBezTo>
                  <a:cubicBezTo>
                    <a:pt x="13710" y="13911"/>
                    <a:pt x="13969" y="14078"/>
                    <a:pt x="14227" y="14078"/>
                  </a:cubicBezTo>
                  <a:cubicBezTo>
                    <a:pt x="14486" y="14078"/>
                    <a:pt x="14744" y="13911"/>
                    <a:pt x="14744" y="13577"/>
                  </a:cubicBezTo>
                  <a:cubicBezTo>
                    <a:pt x="14744" y="12010"/>
                    <a:pt x="14811" y="10442"/>
                    <a:pt x="14511" y="8874"/>
                  </a:cubicBezTo>
                  <a:cubicBezTo>
                    <a:pt x="14244" y="7306"/>
                    <a:pt x="13577" y="5905"/>
                    <a:pt x="12609" y="4671"/>
                  </a:cubicBezTo>
                  <a:cubicBezTo>
                    <a:pt x="10841" y="2436"/>
                    <a:pt x="8340" y="1068"/>
                    <a:pt x="5571" y="468"/>
                  </a:cubicBezTo>
                  <a:cubicBezTo>
                    <a:pt x="3970" y="134"/>
                    <a:pt x="2335" y="1"/>
                    <a:pt x="701"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6" name="Google Shape;8096;p35"/>
            <p:cNvSpPr/>
            <p:nvPr/>
          </p:nvSpPr>
          <p:spPr>
            <a:xfrm>
              <a:off x="2654161" y="4454312"/>
              <a:ext cx="717331" cy="350880"/>
            </a:xfrm>
            <a:custGeom>
              <a:avLst/>
              <a:gdLst/>
              <a:ahLst/>
              <a:cxnLst/>
              <a:rect l="l" t="t" r="r" b="b"/>
              <a:pathLst>
                <a:path w="20068" h="10051" extrusionOk="0">
                  <a:moveTo>
                    <a:pt x="14849" y="1"/>
                  </a:moveTo>
                  <a:cubicBezTo>
                    <a:pt x="13445" y="1"/>
                    <a:pt x="12053" y="147"/>
                    <a:pt x="10692" y="548"/>
                  </a:cubicBezTo>
                  <a:cubicBezTo>
                    <a:pt x="7856" y="1381"/>
                    <a:pt x="5188" y="3149"/>
                    <a:pt x="3120" y="5218"/>
                  </a:cubicBezTo>
                  <a:cubicBezTo>
                    <a:pt x="1919" y="6385"/>
                    <a:pt x="885" y="7719"/>
                    <a:pt x="184" y="9254"/>
                  </a:cubicBezTo>
                  <a:cubicBezTo>
                    <a:pt x="0" y="9668"/>
                    <a:pt x="372" y="10051"/>
                    <a:pt x="708" y="10051"/>
                  </a:cubicBezTo>
                  <a:cubicBezTo>
                    <a:pt x="859" y="10051"/>
                    <a:pt x="1002" y="9974"/>
                    <a:pt x="1085" y="9787"/>
                  </a:cubicBezTo>
                  <a:cubicBezTo>
                    <a:pt x="2586" y="6552"/>
                    <a:pt x="5521" y="4117"/>
                    <a:pt x="8624" y="2516"/>
                  </a:cubicBezTo>
                  <a:cubicBezTo>
                    <a:pt x="10690" y="1430"/>
                    <a:pt x="12875" y="1063"/>
                    <a:pt x="15103" y="1063"/>
                  </a:cubicBezTo>
                  <a:cubicBezTo>
                    <a:pt x="16435" y="1063"/>
                    <a:pt x="17783" y="1194"/>
                    <a:pt x="19131" y="1381"/>
                  </a:cubicBezTo>
                  <a:cubicBezTo>
                    <a:pt x="19162" y="1386"/>
                    <a:pt x="19192" y="1388"/>
                    <a:pt x="19221" y="1388"/>
                  </a:cubicBezTo>
                  <a:cubicBezTo>
                    <a:pt x="19824" y="1388"/>
                    <a:pt x="20068" y="444"/>
                    <a:pt x="19431" y="381"/>
                  </a:cubicBezTo>
                  <a:cubicBezTo>
                    <a:pt x="17905" y="173"/>
                    <a:pt x="16370" y="1"/>
                    <a:pt x="14849"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7" name="Google Shape;8097;p35"/>
            <p:cNvSpPr/>
            <p:nvPr/>
          </p:nvSpPr>
          <p:spPr>
            <a:xfrm>
              <a:off x="2171849" y="4540958"/>
              <a:ext cx="468402" cy="351230"/>
            </a:xfrm>
            <a:custGeom>
              <a:avLst/>
              <a:gdLst/>
              <a:ahLst/>
              <a:cxnLst/>
              <a:rect l="l" t="t" r="r" b="b"/>
              <a:pathLst>
                <a:path w="13104" h="10061" extrusionOk="0">
                  <a:moveTo>
                    <a:pt x="668" y="34"/>
                  </a:moveTo>
                  <a:cubicBezTo>
                    <a:pt x="1" y="34"/>
                    <a:pt x="1" y="1068"/>
                    <a:pt x="668" y="1068"/>
                  </a:cubicBezTo>
                  <a:cubicBezTo>
                    <a:pt x="3437" y="1134"/>
                    <a:pt x="6439" y="1001"/>
                    <a:pt x="8874" y="2569"/>
                  </a:cubicBezTo>
                  <a:cubicBezTo>
                    <a:pt x="10075" y="3303"/>
                    <a:pt x="11209" y="4437"/>
                    <a:pt x="11609" y="5838"/>
                  </a:cubicBezTo>
                  <a:cubicBezTo>
                    <a:pt x="11943" y="7072"/>
                    <a:pt x="11876" y="8406"/>
                    <a:pt x="12043" y="9674"/>
                  </a:cubicBezTo>
                  <a:cubicBezTo>
                    <a:pt x="12083" y="9943"/>
                    <a:pt x="12270" y="10060"/>
                    <a:pt x="12473" y="10060"/>
                  </a:cubicBezTo>
                  <a:cubicBezTo>
                    <a:pt x="12771" y="10060"/>
                    <a:pt x="13103" y="9805"/>
                    <a:pt x="13043" y="9407"/>
                  </a:cubicBezTo>
                  <a:cubicBezTo>
                    <a:pt x="12843" y="8039"/>
                    <a:pt x="12977" y="6572"/>
                    <a:pt x="12510" y="5237"/>
                  </a:cubicBezTo>
                  <a:cubicBezTo>
                    <a:pt x="11976" y="3770"/>
                    <a:pt x="10808" y="2602"/>
                    <a:pt x="9541" y="1735"/>
                  </a:cubicBezTo>
                  <a:cubicBezTo>
                    <a:pt x="6939" y="0"/>
                    <a:pt x="3670" y="100"/>
                    <a:pt x="668" y="34"/>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8" name="Google Shape;8098;p35"/>
            <p:cNvSpPr/>
            <p:nvPr/>
          </p:nvSpPr>
          <p:spPr>
            <a:xfrm>
              <a:off x="2272008" y="4077186"/>
              <a:ext cx="130005" cy="139116"/>
            </a:xfrm>
            <a:custGeom>
              <a:avLst/>
              <a:gdLst/>
              <a:ahLst/>
              <a:cxnLst/>
              <a:rect l="l" t="t" r="r" b="b"/>
              <a:pathLst>
                <a:path w="3637" h="3985" extrusionOk="0">
                  <a:moveTo>
                    <a:pt x="2171" y="0"/>
                  </a:moveTo>
                  <a:cubicBezTo>
                    <a:pt x="2090" y="0"/>
                    <a:pt x="2009" y="23"/>
                    <a:pt x="1935" y="76"/>
                  </a:cubicBezTo>
                  <a:cubicBezTo>
                    <a:pt x="1702" y="209"/>
                    <a:pt x="1569" y="543"/>
                    <a:pt x="1735" y="776"/>
                  </a:cubicBezTo>
                  <a:cubicBezTo>
                    <a:pt x="2036" y="1202"/>
                    <a:pt x="2205" y="1685"/>
                    <a:pt x="2426" y="2139"/>
                  </a:cubicBezTo>
                  <a:lnTo>
                    <a:pt x="2426" y="2139"/>
                  </a:lnTo>
                  <a:cubicBezTo>
                    <a:pt x="2156" y="2270"/>
                    <a:pt x="1896" y="2414"/>
                    <a:pt x="1635" y="2544"/>
                  </a:cubicBezTo>
                  <a:cubicBezTo>
                    <a:pt x="1535" y="2611"/>
                    <a:pt x="1468" y="2644"/>
                    <a:pt x="1368" y="2678"/>
                  </a:cubicBezTo>
                  <a:cubicBezTo>
                    <a:pt x="1344" y="2678"/>
                    <a:pt x="1249" y="2731"/>
                    <a:pt x="1238" y="2747"/>
                  </a:cubicBezTo>
                  <a:lnTo>
                    <a:pt x="1238" y="2747"/>
                  </a:lnTo>
                  <a:cubicBezTo>
                    <a:pt x="1191" y="2754"/>
                    <a:pt x="1163" y="2778"/>
                    <a:pt x="1135" y="2778"/>
                  </a:cubicBezTo>
                  <a:cubicBezTo>
                    <a:pt x="901" y="2878"/>
                    <a:pt x="701" y="2911"/>
                    <a:pt x="468" y="2978"/>
                  </a:cubicBezTo>
                  <a:cubicBezTo>
                    <a:pt x="201" y="3011"/>
                    <a:pt x="1" y="3345"/>
                    <a:pt x="101" y="3612"/>
                  </a:cubicBezTo>
                  <a:cubicBezTo>
                    <a:pt x="189" y="3875"/>
                    <a:pt x="380" y="3985"/>
                    <a:pt x="628" y="3985"/>
                  </a:cubicBezTo>
                  <a:cubicBezTo>
                    <a:pt x="663" y="3985"/>
                    <a:pt x="698" y="3983"/>
                    <a:pt x="735" y="3979"/>
                  </a:cubicBezTo>
                  <a:cubicBezTo>
                    <a:pt x="1702" y="3812"/>
                    <a:pt x="2503" y="3211"/>
                    <a:pt x="3370" y="2844"/>
                  </a:cubicBezTo>
                  <a:cubicBezTo>
                    <a:pt x="3537" y="2778"/>
                    <a:pt x="3637" y="2544"/>
                    <a:pt x="3637" y="2377"/>
                  </a:cubicBezTo>
                  <a:cubicBezTo>
                    <a:pt x="3637" y="2277"/>
                    <a:pt x="3637" y="2144"/>
                    <a:pt x="3570" y="2044"/>
                  </a:cubicBezTo>
                  <a:cubicBezTo>
                    <a:pt x="3537" y="1977"/>
                    <a:pt x="3470" y="1877"/>
                    <a:pt x="3403" y="1777"/>
                  </a:cubicBezTo>
                  <a:cubicBezTo>
                    <a:pt x="3336" y="1610"/>
                    <a:pt x="3236" y="1443"/>
                    <a:pt x="3170" y="1277"/>
                  </a:cubicBezTo>
                  <a:cubicBezTo>
                    <a:pt x="3003" y="910"/>
                    <a:pt x="2836" y="576"/>
                    <a:pt x="2636" y="243"/>
                  </a:cubicBezTo>
                  <a:cubicBezTo>
                    <a:pt x="2522" y="106"/>
                    <a:pt x="2346" y="0"/>
                    <a:pt x="2171"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9" name="Google Shape;8099;p35"/>
            <p:cNvSpPr/>
            <p:nvPr/>
          </p:nvSpPr>
          <p:spPr>
            <a:xfrm>
              <a:off x="2380531" y="4107208"/>
              <a:ext cx="149057" cy="146727"/>
            </a:xfrm>
            <a:custGeom>
              <a:avLst/>
              <a:gdLst/>
              <a:ahLst/>
              <a:cxnLst/>
              <a:rect l="l" t="t" r="r" b="b"/>
              <a:pathLst>
                <a:path w="4170" h="4203" extrusionOk="0">
                  <a:moveTo>
                    <a:pt x="2824" y="0"/>
                  </a:moveTo>
                  <a:cubicBezTo>
                    <a:pt x="2736" y="0"/>
                    <a:pt x="2649" y="26"/>
                    <a:pt x="2569" y="83"/>
                  </a:cubicBezTo>
                  <a:cubicBezTo>
                    <a:pt x="2335" y="216"/>
                    <a:pt x="2202" y="550"/>
                    <a:pt x="2369" y="784"/>
                  </a:cubicBezTo>
                  <a:cubicBezTo>
                    <a:pt x="2435" y="850"/>
                    <a:pt x="2469" y="950"/>
                    <a:pt x="2502" y="1050"/>
                  </a:cubicBezTo>
                  <a:cubicBezTo>
                    <a:pt x="2535" y="1084"/>
                    <a:pt x="2569" y="1117"/>
                    <a:pt x="2569" y="1184"/>
                  </a:cubicBezTo>
                  <a:cubicBezTo>
                    <a:pt x="2585" y="1216"/>
                    <a:pt x="2591" y="1227"/>
                    <a:pt x="2593" y="1227"/>
                  </a:cubicBezTo>
                  <a:cubicBezTo>
                    <a:pt x="2596" y="1227"/>
                    <a:pt x="2575" y="1174"/>
                    <a:pt x="2578" y="1174"/>
                  </a:cubicBezTo>
                  <a:lnTo>
                    <a:pt x="2578" y="1174"/>
                  </a:lnTo>
                  <a:cubicBezTo>
                    <a:pt x="2580" y="1174"/>
                    <a:pt x="2586" y="1185"/>
                    <a:pt x="2602" y="1217"/>
                  </a:cubicBezTo>
                  <a:cubicBezTo>
                    <a:pt x="2669" y="1417"/>
                    <a:pt x="2736" y="1617"/>
                    <a:pt x="2802" y="1818"/>
                  </a:cubicBezTo>
                  <a:cubicBezTo>
                    <a:pt x="2864" y="2045"/>
                    <a:pt x="2926" y="2285"/>
                    <a:pt x="2988" y="2522"/>
                  </a:cubicBezTo>
                  <a:lnTo>
                    <a:pt x="2988" y="2522"/>
                  </a:lnTo>
                  <a:cubicBezTo>
                    <a:pt x="2883" y="2565"/>
                    <a:pt x="2782" y="2592"/>
                    <a:pt x="2702" y="2618"/>
                  </a:cubicBezTo>
                  <a:cubicBezTo>
                    <a:pt x="2435" y="2718"/>
                    <a:pt x="2202" y="2785"/>
                    <a:pt x="1968" y="2852"/>
                  </a:cubicBezTo>
                  <a:cubicBezTo>
                    <a:pt x="1468" y="2985"/>
                    <a:pt x="968" y="3085"/>
                    <a:pt x="434" y="3185"/>
                  </a:cubicBezTo>
                  <a:cubicBezTo>
                    <a:pt x="167" y="3252"/>
                    <a:pt x="0" y="3586"/>
                    <a:pt x="100" y="3819"/>
                  </a:cubicBezTo>
                  <a:cubicBezTo>
                    <a:pt x="156" y="4069"/>
                    <a:pt x="349" y="4203"/>
                    <a:pt x="586" y="4203"/>
                  </a:cubicBezTo>
                  <a:cubicBezTo>
                    <a:pt x="634" y="4203"/>
                    <a:pt x="683" y="4197"/>
                    <a:pt x="734" y="4186"/>
                  </a:cubicBezTo>
                  <a:cubicBezTo>
                    <a:pt x="1802" y="3952"/>
                    <a:pt x="2869" y="3719"/>
                    <a:pt x="3870" y="3285"/>
                  </a:cubicBezTo>
                  <a:cubicBezTo>
                    <a:pt x="4070" y="3185"/>
                    <a:pt x="4170" y="2885"/>
                    <a:pt x="4103" y="2685"/>
                  </a:cubicBezTo>
                  <a:cubicBezTo>
                    <a:pt x="3870" y="1884"/>
                    <a:pt x="3736" y="984"/>
                    <a:pt x="3269" y="250"/>
                  </a:cubicBezTo>
                  <a:cubicBezTo>
                    <a:pt x="3159" y="96"/>
                    <a:pt x="2992" y="0"/>
                    <a:pt x="2824"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0" name="Google Shape;8100;p35"/>
            <p:cNvSpPr/>
            <p:nvPr/>
          </p:nvSpPr>
          <p:spPr>
            <a:xfrm>
              <a:off x="2220749" y="4484474"/>
              <a:ext cx="127610" cy="151754"/>
            </a:xfrm>
            <a:custGeom>
              <a:avLst/>
              <a:gdLst/>
              <a:ahLst/>
              <a:cxnLst/>
              <a:rect l="l" t="t" r="r" b="b"/>
              <a:pathLst>
                <a:path w="3570" h="4347" extrusionOk="0">
                  <a:moveTo>
                    <a:pt x="1020" y="1"/>
                  </a:moveTo>
                  <a:cubicBezTo>
                    <a:pt x="844" y="1"/>
                    <a:pt x="655" y="97"/>
                    <a:pt x="567" y="251"/>
                  </a:cubicBezTo>
                  <a:cubicBezTo>
                    <a:pt x="434" y="517"/>
                    <a:pt x="534" y="818"/>
                    <a:pt x="768" y="951"/>
                  </a:cubicBezTo>
                  <a:cubicBezTo>
                    <a:pt x="1135" y="1218"/>
                    <a:pt x="1368" y="1385"/>
                    <a:pt x="1702" y="1685"/>
                  </a:cubicBezTo>
                  <a:cubicBezTo>
                    <a:pt x="1880" y="1845"/>
                    <a:pt x="2048" y="2005"/>
                    <a:pt x="2207" y="2171"/>
                  </a:cubicBezTo>
                  <a:lnTo>
                    <a:pt x="2207" y="2171"/>
                  </a:lnTo>
                  <a:cubicBezTo>
                    <a:pt x="2171" y="2198"/>
                    <a:pt x="2136" y="2225"/>
                    <a:pt x="2102" y="2252"/>
                  </a:cubicBezTo>
                  <a:cubicBezTo>
                    <a:pt x="1902" y="2385"/>
                    <a:pt x="1702" y="2519"/>
                    <a:pt x="1501" y="2619"/>
                  </a:cubicBezTo>
                  <a:cubicBezTo>
                    <a:pt x="1135" y="2886"/>
                    <a:pt x="734" y="3119"/>
                    <a:pt x="334" y="3386"/>
                  </a:cubicBezTo>
                  <a:cubicBezTo>
                    <a:pt x="100" y="3520"/>
                    <a:pt x="0" y="3853"/>
                    <a:pt x="134" y="4087"/>
                  </a:cubicBezTo>
                  <a:cubicBezTo>
                    <a:pt x="250" y="4249"/>
                    <a:pt x="430" y="4347"/>
                    <a:pt x="618" y="4347"/>
                  </a:cubicBezTo>
                  <a:cubicBezTo>
                    <a:pt x="701" y="4347"/>
                    <a:pt x="786" y="4328"/>
                    <a:pt x="868" y="4287"/>
                  </a:cubicBezTo>
                  <a:cubicBezTo>
                    <a:pt x="1702" y="3753"/>
                    <a:pt x="2536" y="3253"/>
                    <a:pt x="3336" y="2619"/>
                  </a:cubicBezTo>
                  <a:cubicBezTo>
                    <a:pt x="3570" y="2419"/>
                    <a:pt x="3503" y="2085"/>
                    <a:pt x="3336" y="1885"/>
                  </a:cubicBezTo>
                  <a:cubicBezTo>
                    <a:pt x="2769" y="1151"/>
                    <a:pt x="2035" y="584"/>
                    <a:pt x="1268" y="84"/>
                  </a:cubicBezTo>
                  <a:cubicBezTo>
                    <a:pt x="1200" y="27"/>
                    <a:pt x="1112" y="1"/>
                    <a:pt x="1020"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1" name="Google Shape;8101;p35"/>
            <p:cNvSpPr/>
            <p:nvPr/>
          </p:nvSpPr>
          <p:spPr>
            <a:xfrm>
              <a:off x="2316117" y="4489431"/>
              <a:ext cx="138369" cy="171548"/>
            </a:xfrm>
            <a:custGeom>
              <a:avLst/>
              <a:gdLst/>
              <a:ahLst/>
              <a:cxnLst/>
              <a:rect l="l" t="t" r="r" b="b"/>
              <a:pathLst>
                <a:path w="3871" h="4914" extrusionOk="0">
                  <a:moveTo>
                    <a:pt x="1862" y="0"/>
                  </a:moveTo>
                  <a:cubicBezTo>
                    <a:pt x="1505" y="0"/>
                    <a:pt x="1136" y="380"/>
                    <a:pt x="1369" y="776"/>
                  </a:cubicBezTo>
                  <a:cubicBezTo>
                    <a:pt x="1723" y="1358"/>
                    <a:pt x="2001" y="2036"/>
                    <a:pt x="2420" y="2577"/>
                  </a:cubicBezTo>
                  <a:lnTo>
                    <a:pt x="2420" y="2577"/>
                  </a:lnTo>
                  <a:cubicBezTo>
                    <a:pt x="1731" y="3026"/>
                    <a:pt x="1075" y="3548"/>
                    <a:pt x="335" y="3945"/>
                  </a:cubicBezTo>
                  <a:cubicBezTo>
                    <a:pt x="68" y="4078"/>
                    <a:pt x="1" y="4445"/>
                    <a:pt x="134" y="4679"/>
                  </a:cubicBezTo>
                  <a:cubicBezTo>
                    <a:pt x="244" y="4832"/>
                    <a:pt x="411" y="4913"/>
                    <a:pt x="589" y="4913"/>
                  </a:cubicBezTo>
                  <a:cubicBezTo>
                    <a:pt x="681" y="4913"/>
                    <a:pt x="777" y="4891"/>
                    <a:pt x="868" y="4845"/>
                  </a:cubicBezTo>
                  <a:cubicBezTo>
                    <a:pt x="1769" y="4345"/>
                    <a:pt x="2569" y="3644"/>
                    <a:pt x="3503" y="3144"/>
                  </a:cubicBezTo>
                  <a:cubicBezTo>
                    <a:pt x="3804" y="2977"/>
                    <a:pt x="3870" y="2510"/>
                    <a:pt x="3637" y="2310"/>
                  </a:cubicBezTo>
                  <a:cubicBezTo>
                    <a:pt x="2970" y="1810"/>
                    <a:pt x="2703" y="976"/>
                    <a:pt x="2269" y="242"/>
                  </a:cubicBezTo>
                  <a:cubicBezTo>
                    <a:pt x="2169" y="71"/>
                    <a:pt x="2016" y="0"/>
                    <a:pt x="1862"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2" name="Google Shape;8102;p35"/>
            <p:cNvSpPr/>
            <p:nvPr/>
          </p:nvSpPr>
          <p:spPr>
            <a:xfrm>
              <a:off x="3025591" y="4411653"/>
              <a:ext cx="127610" cy="141525"/>
            </a:xfrm>
            <a:custGeom>
              <a:avLst/>
              <a:gdLst/>
              <a:ahLst/>
              <a:cxnLst/>
              <a:rect l="l" t="t" r="r" b="b"/>
              <a:pathLst>
                <a:path w="3570" h="4054" extrusionOk="0">
                  <a:moveTo>
                    <a:pt x="2189" y="0"/>
                  </a:moveTo>
                  <a:cubicBezTo>
                    <a:pt x="2012" y="0"/>
                    <a:pt x="1845" y="82"/>
                    <a:pt x="1735" y="235"/>
                  </a:cubicBezTo>
                  <a:cubicBezTo>
                    <a:pt x="1668" y="402"/>
                    <a:pt x="1535" y="569"/>
                    <a:pt x="1435" y="735"/>
                  </a:cubicBezTo>
                  <a:cubicBezTo>
                    <a:pt x="1435" y="735"/>
                    <a:pt x="1401" y="735"/>
                    <a:pt x="1401" y="769"/>
                  </a:cubicBezTo>
                  <a:cubicBezTo>
                    <a:pt x="1368" y="802"/>
                    <a:pt x="1368" y="836"/>
                    <a:pt x="1335" y="869"/>
                  </a:cubicBezTo>
                  <a:cubicBezTo>
                    <a:pt x="1268" y="936"/>
                    <a:pt x="1201" y="1002"/>
                    <a:pt x="1135" y="1069"/>
                  </a:cubicBezTo>
                  <a:cubicBezTo>
                    <a:pt x="868" y="1369"/>
                    <a:pt x="601" y="1603"/>
                    <a:pt x="301" y="1870"/>
                  </a:cubicBezTo>
                  <a:cubicBezTo>
                    <a:pt x="0" y="2136"/>
                    <a:pt x="201" y="2637"/>
                    <a:pt x="534" y="2737"/>
                  </a:cubicBezTo>
                  <a:cubicBezTo>
                    <a:pt x="601" y="2770"/>
                    <a:pt x="668" y="2770"/>
                    <a:pt x="701" y="2804"/>
                  </a:cubicBezTo>
                  <a:cubicBezTo>
                    <a:pt x="734" y="2804"/>
                    <a:pt x="768" y="2804"/>
                    <a:pt x="801" y="2837"/>
                  </a:cubicBezTo>
                  <a:cubicBezTo>
                    <a:pt x="768" y="2820"/>
                    <a:pt x="751" y="2812"/>
                    <a:pt x="747" y="2812"/>
                  </a:cubicBezTo>
                  <a:cubicBezTo>
                    <a:pt x="743" y="2812"/>
                    <a:pt x="751" y="2820"/>
                    <a:pt x="768" y="2837"/>
                  </a:cubicBezTo>
                  <a:cubicBezTo>
                    <a:pt x="901" y="2870"/>
                    <a:pt x="1001" y="2937"/>
                    <a:pt x="1101" y="2970"/>
                  </a:cubicBezTo>
                  <a:cubicBezTo>
                    <a:pt x="1268" y="3070"/>
                    <a:pt x="1468" y="3171"/>
                    <a:pt x="1635" y="3304"/>
                  </a:cubicBezTo>
                  <a:cubicBezTo>
                    <a:pt x="2002" y="3504"/>
                    <a:pt x="2369" y="3771"/>
                    <a:pt x="2736" y="3971"/>
                  </a:cubicBezTo>
                  <a:cubicBezTo>
                    <a:pt x="2816" y="4028"/>
                    <a:pt x="2907" y="4054"/>
                    <a:pt x="2998" y="4054"/>
                  </a:cubicBezTo>
                  <a:cubicBezTo>
                    <a:pt x="3174" y="4054"/>
                    <a:pt x="3348" y="3958"/>
                    <a:pt x="3436" y="3804"/>
                  </a:cubicBezTo>
                  <a:cubicBezTo>
                    <a:pt x="3570" y="3537"/>
                    <a:pt x="3503" y="3237"/>
                    <a:pt x="3236" y="3070"/>
                  </a:cubicBezTo>
                  <a:cubicBezTo>
                    <a:pt x="2683" y="2748"/>
                    <a:pt x="2163" y="2378"/>
                    <a:pt x="1608" y="2081"/>
                  </a:cubicBezTo>
                  <a:lnTo>
                    <a:pt x="1608" y="2081"/>
                  </a:lnTo>
                  <a:cubicBezTo>
                    <a:pt x="2007" y="1684"/>
                    <a:pt x="2361" y="1250"/>
                    <a:pt x="2636" y="769"/>
                  </a:cubicBezTo>
                  <a:cubicBezTo>
                    <a:pt x="2769" y="535"/>
                    <a:pt x="2702" y="202"/>
                    <a:pt x="2469" y="68"/>
                  </a:cubicBezTo>
                  <a:cubicBezTo>
                    <a:pt x="2377" y="23"/>
                    <a:pt x="2282" y="0"/>
                    <a:pt x="2189"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3" name="Google Shape;8103;p35"/>
            <p:cNvSpPr/>
            <p:nvPr/>
          </p:nvSpPr>
          <p:spPr>
            <a:xfrm>
              <a:off x="3162710" y="4411374"/>
              <a:ext cx="116886" cy="139081"/>
            </a:xfrm>
            <a:custGeom>
              <a:avLst/>
              <a:gdLst/>
              <a:ahLst/>
              <a:cxnLst/>
              <a:rect l="l" t="t" r="r" b="b"/>
              <a:pathLst>
                <a:path w="3270" h="3984" extrusionOk="0">
                  <a:moveTo>
                    <a:pt x="2311" y="1"/>
                  </a:moveTo>
                  <a:cubicBezTo>
                    <a:pt x="2227" y="1"/>
                    <a:pt x="2143" y="23"/>
                    <a:pt x="2069" y="76"/>
                  </a:cubicBezTo>
                  <a:cubicBezTo>
                    <a:pt x="1468" y="510"/>
                    <a:pt x="834" y="877"/>
                    <a:pt x="267" y="1311"/>
                  </a:cubicBezTo>
                  <a:cubicBezTo>
                    <a:pt x="101" y="1411"/>
                    <a:pt x="1" y="1544"/>
                    <a:pt x="1" y="1744"/>
                  </a:cubicBezTo>
                  <a:cubicBezTo>
                    <a:pt x="1" y="1944"/>
                    <a:pt x="101" y="2078"/>
                    <a:pt x="267" y="2211"/>
                  </a:cubicBezTo>
                  <a:cubicBezTo>
                    <a:pt x="468" y="2311"/>
                    <a:pt x="634" y="2445"/>
                    <a:pt x="834" y="2578"/>
                  </a:cubicBezTo>
                  <a:lnTo>
                    <a:pt x="901" y="2645"/>
                  </a:lnTo>
                  <a:lnTo>
                    <a:pt x="1001" y="2745"/>
                  </a:lnTo>
                  <a:cubicBezTo>
                    <a:pt x="1101" y="2812"/>
                    <a:pt x="1201" y="2878"/>
                    <a:pt x="1268" y="2978"/>
                  </a:cubicBezTo>
                  <a:cubicBezTo>
                    <a:pt x="1635" y="3245"/>
                    <a:pt x="1969" y="3545"/>
                    <a:pt x="2302" y="3846"/>
                  </a:cubicBezTo>
                  <a:cubicBezTo>
                    <a:pt x="2424" y="3933"/>
                    <a:pt x="2564" y="3984"/>
                    <a:pt x="2704" y="3984"/>
                  </a:cubicBezTo>
                  <a:cubicBezTo>
                    <a:pt x="2831" y="3984"/>
                    <a:pt x="2958" y="3941"/>
                    <a:pt x="3069" y="3846"/>
                  </a:cubicBezTo>
                  <a:cubicBezTo>
                    <a:pt x="3236" y="3646"/>
                    <a:pt x="3270" y="3279"/>
                    <a:pt x="3069" y="3112"/>
                  </a:cubicBezTo>
                  <a:cubicBezTo>
                    <a:pt x="2512" y="2676"/>
                    <a:pt x="1990" y="2187"/>
                    <a:pt x="1439" y="1760"/>
                  </a:cubicBezTo>
                  <a:lnTo>
                    <a:pt x="1439" y="1760"/>
                  </a:lnTo>
                  <a:cubicBezTo>
                    <a:pt x="1823" y="1503"/>
                    <a:pt x="2220" y="1253"/>
                    <a:pt x="2602" y="977"/>
                  </a:cubicBezTo>
                  <a:cubicBezTo>
                    <a:pt x="2803" y="810"/>
                    <a:pt x="2936" y="510"/>
                    <a:pt x="2769" y="243"/>
                  </a:cubicBezTo>
                  <a:cubicBezTo>
                    <a:pt x="2678" y="106"/>
                    <a:pt x="2493" y="1"/>
                    <a:pt x="2311"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4" name="Google Shape;8104;p35"/>
            <p:cNvSpPr/>
            <p:nvPr/>
          </p:nvSpPr>
          <p:spPr>
            <a:xfrm>
              <a:off x="3002928" y="4039309"/>
              <a:ext cx="140728" cy="144458"/>
            </a:xfrm>
            <a:custGeom>
              <a:avLst/>
              <a:gdLst/>
              <a:ahLst/>
              <a:cxnLst/>
              <a:rect l="l" t="t" r="r" b="b"/>
              <a:pathLst>
                <a:path w="3937" h="4138" extrusionOk="0">
                  <a:moveTo>
                    <a:pt x="2054" y="0"/>
                  </a:moveTo>
                  <a:cubicBezTo>
                    <a:pt x="1868" y="0"/>
                    <a:pt x="1694" y="98"/>
                    <a:pt x="1602" y="260"/>
                  </a:cubicBezTo>
                  <a:cubicBezTo>
                    <a:pt x="1168" y="994"/>
                    <a:pt x="568" y="1528"/>
                    <a:pt x="167" y="2262"/>
                  </a:cubicBezTo>
                  <a:cubicBezTo>
                    <a:pt x="1" y="2528"/>
                    <a:pt x="101" y="2862"/>
                    <a:pt x="334" y="2995"/>
                  </a:cubicBezTo>
                  <a:cubicBezTo>
                    <a:pt x="801" y="3262"/>
                    <a:pt x="1302" y="3396"/>
                    <a:pt x="1802" y="3529"/>
                  </a:cubicBezTo>
                  <a:cubicBezTo>
                    <a:pt x="2035" y="3596"/>
                    <a:pt x="2302" y="3663"/>
                    <a:pt x="2502" y="3763"/>
                  </a:cubicBezTo>
                  <a:cubicBezTo>
                    <a:pt x="2525" y="3763"/>
                    <a:pt x="2591" y="3792"/>
                    <a:pt x="2604" y="3792"/>
                  </a:cubicBezTo>
                  <a:cubicBezTo>
                    <a:pt x="2610" y="3792"/>
                    <a:pt x="2603" y="3785"/>
                    <a:pt x="2569" y="3763"/>
                  </a:cubicBezTo>
                  <a:lnTo>
                    <a:pt x="2569" y="3763"/>
                  </a:lnTo>
                  <a:cubicBezTo>
                    <a:pt x="2636" y="3796"/>
                    <a:pt x="2703" y="3829"/>
                    <a:pt x="2736" y="3863"/>
                  </a:cubicBezTo>
                  <a:cubicBezTo>
                    <a:pt x="2869" y="3929"/>
                    <a:pt x="2969" y="3996"/>
                    <a:pt x="3070" y="4063"/>
                  </a:cubicBezTo>
                  <a:cubicBezTo>
                    <a:pt x="3142" y="4115"/>
                    <a:pt x="3227" y="4137"/>
                    <a:pt x="3314" y="4137"/>
                  </a:cubicBezTo>
                  <a:cubicBezTo>
                    <a:pt x="3508" y="4137"/>
                    <a:pt x="3711" y="4024"/>
                    <a:pt x="3803" y="3863"/>
                  </a:cubicBezTo>
                  <a:cubicBezTo>
                    <a:pt x="3937" y="3596"/>
                    <a:pt x="3837" y="3329"/>
                    <a:pt x="3603" y="3162"/>
                  </a:cubicBezTo>
                  <a:cubicBezTo>
                    <a:pt x="3170" y="2862"/>
                    <a:pt x="2669" y="2695"/>
                    <a:pt x="2169" y="2562"/>
                  </a:cubicBezTo>
                  <a:cubicBezTo>
                    <a:pt x="1935" y="2495"/>
                    <a:pt x="1702" y="2428"/>
                    <a:pt x="1468" y="2362"/>
                  </a:cubicBezTo>
                  <a:cubicBezTo>
                    <a:pt x="1434" y="2350"/>
                    <a:pt x="1395" y="2334"/>
                    <a:pt x="1355" y="2318"/>
                  </a:cubicBezTo>
                  <a:lnTo>
                    <a:pt x="1355" y="2318"/>
                  </a:lnTo>
                  <a:cubicBezTo>
                    <a:pt x="1359" y="2310"/>
                    <a:pt x="1364" y="2302"/>
                    <a:pt x="1368" y="2295"/>
                  </a:cubicBezTo>
                  <a:cubicBezTo>
                    <a:pt x="1535" y="2095"/>
                    <a:pt x="1568" y="2061"/>
                    <a:pt x="1702" y="1861"/>
                  </a:cubicBezTo>
                  <a:cubicBezTo>
                    <a:pt x="1969" y="1528"/>
                    <a:pt x="2269" y="1161"/>
                    <a:pt x="2502" y="794"/>
                  </a:cubicBezTo>
                  <a:cubicBezTo>
                    <a:pt x="2636" y="560"/>
                    <a:pt x="2569" y="193"/>
                    <a:pt x="2302" y="60"/>
                  </a:cubicBezTo>
                  <a:cubicBezTo>
                    <a:pt x="2221" y="19"/>
                    <a:pt x="2136" y="0"/>
                    <a:pt x="2054"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5" name="Google Shape;8105;p35"/>
            <p:cNvSpPr/>
            <p:nvPr/>
          </p:nvSpPr>
          <p:spPr>
            <a:xfrm>
              <a:off x="3149592" y="4016793"/>
              <a:ext cx="126430" cy="133635"/>
            </a:xfrm>
            <a:custGeom>
              <a:avLst/>
              <a:gdLst/>
              <a:ahLst/>
              <a:cxnLst/>
              <a:rect l="l" t="t" r="r" b="b"/>
              <a:pathLst>
                <a:path w="3537" h="3828" extrusionOk="0">
                  <a:moveTo>
                    <a:pt x="2530" y="0"/>
                  </a:moveTo>
                  <a:cubicBezTo>
                    <a:pt x="2398" y="0"/>
                    <a:pt x="2264" y="42"/>
                    <a:pt x="2169" y="138"/>
                  </a:cubicBezTo>
                  <a:cubicBezTo>
                    <a:pt x="1602" y="838"/>
                    <a:pt x="835" y="1305"/>
                    <a:pt x="234" y="1939"/>
                  </a:cubicBezTo>
                  <a:cubicBezTo>
                    <a:pt x="34" y="2173"/>
                    <a:pt x="1" y="2640"/>
                    <a:pt x="334" y="2773"/>
                  </a:cubicBezTo>
                  <a:cubicBezTo>
                    <a:pt x="734" y="2940"/>
                    <a:pt x="1168" y="3140"/>
                    <a:pt x="1602" y="3307"/>
                  </a:cubicBezTo>
                  <a:cubicBezTo>
                    <a:pt x="1802" y="3374"/>
                    <a:pt x="1969" y="3474"/>
                    <a:pt x="2169" y="3540"/>
                  </a:cubicBezTo>
                  <a:cubicBezTo>
                    <a:pt x="2215" y="3559"/>
                    <a:pt x="2230" y="3564"/>
                    <a:pt x="2232" y="3564"/>
                  </a:cubicBezTo>
                  <a:cubicBezTo>
                    <a:pt x="2235" y="3564"/>
                    <a:pt x="2202" y="3550"/>
                    <a:pt x="2205" y="3550"/>
                  </a:cubicBezTo>
                  <a:lnTo>
                    <a:pt x="2205" y="3550"/>
                  </a:lnTo>
                  <a:cubicBezTo>
                    <a:pt x="2207" y="3550"/>
                    <a:pt x="2223" y="3555"/>
                    <a:pt x="2269" y="3574"/>
                  </a:cubicBezTo>
                  <a:cubicBezTo>
                    <a:pt x="2302" y="3607"/>
                    <a:pt x="2369" y="3607"/>
                    <a:pt x="2402" y="3640"/>
                  </a:cubicBezTo>
                  <a:cubicBezTo>
                    <a:pt x="2502" y="3707"/>
                    <a:pt x="2602" y="3740"/>
                    <a:pt x="2703" y="3774"/>
                  </a:cubicBezTo>
                  <a:cubicBezTo>
                    <a:pt x="2795" y="3808"/>
                    <a:pt x="2891" y="3827"/>
                    <a:pt x="2984" y="3827"/>
                  </a:cubicBezTo>
                  <a:cubicBezTo>
                    <a:pt x="3161" y="3827"/>
                    <a:pt x="3327" y="3760"/>
                    <a:pt x="3436" y="3607"/>
                  </a:cubicBezTo>
                  <a:cubicBezTo>
                    <a:pt x="3536" y="3374"/>
                    <a:pt x="3503" y="3007"/>
                    <a:pt x="3236" y="2873"/>
                  </a:cubicBezTo>
                  <a:cubicBezTo>
                    <a:pt x="2803" y="2706"/>
                    <a:pt x="2402" y="2506"/>
                    <a:pt x="1969" y="2339"/>
                  </a:cubicBezTo>
                  <a:cubicBezTo>
                    <a:pt x="1814" y="2288"/>
                    <a:pt x="1660" y="2217"/>
                    <a:pt x="1521" y="2156"/>
                  </a:cubicBezTo>
                  <a:lnTo>
                    <a:pt x="1521" y="2156"/>
                  </a:lnTo>
                  <a:cubicBezTo>
                    <a:pt x="1995" y="1750"/>
                    <a:pt x="2499" y="1370"/>
                    <a:pt x="2903" y="872"/>
                  </a:cubicBezTo>
                  <a:cubicBezTo>
                    <a:pt x="3069" y="672"/>
                    <a:pt x="3136" y="338"/>
                    <a:pt x="2903" y="138"/>
                  </a:cubicBezTo>
                  <a:cubicBezTo>
                    <a:pt x="2816" y="51"/>
                    <a:pt x="2674" y="0"/>
                    <a:pt x="2530"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6" name="Google Shape;8106;p35"/>
            <p:cNvSpPr/>
            <p:nvPr/>
          </p:nvSpPr>
          <p:spPr>
            <a:xfrm>
              <a:off x="1940541" y="2257393"/>
              <a:ext cx="708287" cy="471669"/>
            </a:xfrm>
            <a:custGeom>
              <a:avLst/>
              <a:gdLst/>
              <a:ahLst/>
              <a:cxnLst/>
              <a:rect l="l" t="t" r="r" b="b"/>
              <a:pathLst>
                <a:path w="19815" h="13511" extrusionOk="0">
                  <a:moveTo>
                    <a:pt x="0" y="1"/>
                  </a:moveTo>
                  <a:lnTo>
                    <a:pt x="0" y="101"/>
                  </a:lnTo>
                  <a:cubicBezTo>
                    <a:pt x="2202" y="3803"/>
                    <a:pt x="6605" y="6605"/>
                    <a:pt x="10308" y="8607"/>
                  </a:cubicBezTo>
                  <a:cubicBezTo>
                    <a:pt x="13268" y="10186"/>
                    <a:pt x="16618" y="12348"/>
                    <a:pt x="19685" y="13272"/>
                  </a:cubicBezTo>
                  <a:lnTo>
                    <a:pt x="19685" y="13272"/>
                  </a:lnTo>
                  <a:cubicBezTo>
                    <a:pt x="17697" y="9641"/>
                    <a:pt x="15028" y="5864"/>
                    <a:pt x="11208" y="4004"/>
                  </a:cubicBezTo>
                  <a:cubicBezTo>
                    <a:pt x="7706" y="2302"/>
                    <a:pt x="3403" y="1902"/>
                    <a:pt x="0" y="1"/>
                  </a:cubicBezTo>
                  <a:close/>
                  <a:moveTo>
                    <a:pt x="19685" y="13272"/>
                  </a:moveTo>
                  <a:cubicBezTo>
                    <a:pt x="19728" y="13351"/>
                    <a:pt x="19772" y="13431"/>
                    <a:pt x="19815" y="13510"/>
                  </a:cubicBezTo>
                  <a:lnTo>
                    <a:pt x="19815" y="13310"/>
                  </a:lnTo>
                  <a:cubicBezTo>
                    <a:pt x="19771" y="13298"/>
                    <a:pt x="19728" y="13285"/>
                    <a:pt x="19685" y="13272"/>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7" name="Google Shape;8107;p35"/>
            <p:cNvSpPr/>
            <p:nvPr/>
          </p:nvSpPr>
          <p:spPr>
            <a:xfrm>
              <a:off x="1982256" y="2336446"/>
              <a:ext cx="51330" cy="64095"/>
            </a:xfrm>
            <a:custGeom>
              <a:avLst/>
              <a:gdLst/>
              <a:ahLst/>
              <a:cxnLst/>
              <a:rect l="l" t="t" r="r" b="b"/>
              <a:pathLst>
                <a:path w="1436" h="1836" extrusionOk="0">
                  <a:moveTo>
                    <a:pt x="318" y="655"/>
                  </a:moveTo>
                  <a:cubicBezTo>
                    <a:pt x="300" y="683"/>
                    <a:pt x="294" y="715"/>
                    <a:pt x="268" y="768"/>
                  </a:cubicBezTo>
                  <a:cubicBezTo>
                    <a:pt x="287" y="730"/>
                    <a:pt x="303" y="693"/>
                    <a:pt x="318" y="655"/>
                  </a:cubicBezTo>
                  <a:close/>
                  <a:moveTo>
                    <a:pt x="1068" y="1"/>
                  </a:moveTo>
                  <a:cubicBezTo>
                    <a:pt x="935" y="1"/>
                    <a:pt x="768" y="1"/>
                    <a:pt x="668" y="67"/>
                  </a:cubicBezTo>
                  <a:cubicBezTo>
                    <a:pt x="535" y="134"/>
                    <a:pt x="468" y="234"/>
                    <a:pt x="435" y="367"/>
                  </a:cubicBezTo>
                  <a:cubicBezTo>
                    <a:pt x="387" y="463"/>
                    <a:pt x="356" y="559"/>
                    <a:pt x="318" y="655"/>
                  </a:cubicBezTo>
                  <a:lnTo>
                    <a:pt x="318" y="655"/>
                  </a:lnTo>
                  <a:cubicBezTo>
                    <a:pt x="322" y="648"/>
                    <a:pt x="328" y="641"/>
                    <a:pt x="335" y="634"/>
                  </a:cubicBezTo>
                  <a:lnTo>
                    <a:pt x="335" y="634"/>
                  </a:lnTo>
                  <a:cubicBezTo>
                    <a:pt x="301" y="768"/>
                    <a:pt x="234" y="868"/>
                    <a:pt x="134" y="968"/>
                  </a:cubicBezTo>
                  <a:cubicBezTo>
                    <a:pt x="167" y="935"/>
                    <a:pt x="201" y="902"/>
                    <a:pt x="234" y="869"/>
                  </a:cubicBezTo>
                  <a:lnTo>
                    <a:pt x="234" y="869"/>
                  </a:lnTo>
                  <a:cubicBezTo>
                    <a:pt x="201" y="902"/>
                    <a:pt x="168" y="935"/>
                    <a:pt x="168" y="968"/>
                  </a:cubicBezTo>
                  <a:cubicBezTo>
                    <a:pt x="68" y="1035"/>
                    <a:pt x="1" y="1201"/>
                    <a:pt x="1" y="1335"/>
                  </a:cubicBezTo>
                  <a:cubicBezTo>
                    <a:pt x="1" y="1435"/>
                    <a:pt x="68" y="1602"/>
                    <a:pt x="168" y="1702"/>
                  </a:cubicBezTo>
                  <a:cubicBezTo>
                    <a:pt x="268" y="1768"/>
                    <a:pt x="368" y="1835"/>
                    <a:pt x="535" y="1835"/>
                  </a:cubicBezTo>
                  <a:cubicBezTo>
                    <a:pt x="668" y="1835"/>
                    <a:pt x="802" y="1802"/>
                    <a:pt x="902" y="1668"/>
                  </a:cubicBezTo>
                  <a:cubicBezTo>
                    <a:pt x="1168" y="1402"/>
                    <a:pt x="1302" y="1035"/>
                    <a:pt x="1435" y="668"/>
                  </a:cubicBezTo>
                  <a:cubicBezTo>
                    <a:pt x="1435" y="568"/>
                    <a:pt x="1435" y="501"/>
                    <a:pt x="1435" y="434"/>
                  </a:cubicBezTo>
                  <a:cubicBezTo>
                    <a:pt x="1435" y="367"/>
                    <a:pt x="1402" y="301"/>
                    <a:pt x="1369" y="267"/>
                  </a:cubicBezTo>
                  <a:cubicBezTo>
                    <a:pt x="1302" y="134"/>
                    <a:pt x="1168" y="34"/>
                    <a:pt x="1068"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8" name="Google Shape;8108;p35"/>
            <p:cNvSpPr/>
            <p:nvPr/>
          </p:nvSpPr>
          <p:spPr>
            <a:xfrm>
              <a:off x="2060967" y="2287538"/>
              <a:ext cx="47720" cy="60604"/>
            </a:xfrm>
            <a:custGeom>
              <a:avLst/>
              <a:gdLst/>
              <a:ahLst/>
              <a:cxnLst/>
              <a:rect l="l" t="t" r="r" b="b"/>
              <a:pathLst>
                <a:path w="1335" h="1736" extrusionOk="0">
                  <a:moveTo>
                    <a:pt x="208" y="794"/>
                  </a:moveTo>
                  <a:cubicBezTo>
                    <a:pt x="186" y="819"/>
                    <a:pt x="167" y="843"/>
                    <a:pt x="167" y="868"/>
                  </a:cubicBezTo>
                  <a:cubicBezTo>
                    <a:pt x="178" y="846"/>
                    <a:pt x="193" y="821"/>
                    <a:pt x="208" y="794"/>
                  </a:cubicBezTo>
                  <a:close/>
                  <a:moveTo>
                    <a:pt x="834" y="1"/>
                  </a:moveTo>
                  <a:cubicBezTo>
                    <a:pt x="701" y="1"/>
                    <a:pt x="534" y="34"/>
                    <a:pt x="468" y="167"/>
                  </a:cubicBezTo>
                  <a:cubicBezTo>
                    <a:pt x="367" y="267"/>
                    <a:pt x="301" y="367"/>
                    <a:pt x="301" y="501"/>
                  </a:cubicBezTo>
                  <a:cubicBezTo>
                    <a:pt x="301" y="491"/>
                    <a:pt x="301" y="480"/>
                    <a:pt x="301" y="468"/>
                  </a:cubicBezTo>
                  <a:cubicBezTo>
                    <a:pt x="301" y="568"/>
                    <a:pt x="267" y="668"/>
                    <a:pt x="234" y="734"/>
                  </a:cubicBezTo>
                  <a:cubicBezTo>
                    <a:pt x="267" y="701"/>
                    <a:pt x="267" y="668"/>
                    <a:pt x="301" y="634"/>
                  </a:cubicBezTo>
                  <a:lnTo>
                    <a:pt x="301" y="634"/>
                  </a:lnTo>
                  <a:cubicBezTo>
                    <a:pt x="278" y="679"/>
                    <a:pt x="241" y="739"/>
                    <a:pt x="208" y="794"/>
                  </a:cubicBezTo>
                  <a:lnTo>
                    <a:pt x="208" y="794"/>
                  </a:lnTo>
                  <a:cubicBezTo>
                    <a:pt x="217" y="785"/>
                    <a:pt x="225" y="776"/>
                    <a:pt x="234" y="768"/>
                  </a:cubicBezTo>
                  <a:lnTo>
                    <a:pt x="234" y="768"/>
                  </a:lnTo>
                  <a:cubicBezTo>
                    <a:pt x="201" y="801"/>
                    <a:pt x="201" y="834"/>
                    <a:pt x="167" y="868"/>
                  </a:cubicBezTo>
                  <a:cubicBezTo>
                    <a:pt x="67" y="935"/>
                    <a:pt x="1" y="1101"/>
                    <a:pt x="1" y="1235"/>
                  </a:cubicBezTo>
                  <a:cubicBezTo>
                    <a:pt x="1" y="1301"/>
                    <a:pt x="1" y="1368"/>
                    <a:pt x="34" y="1435"/>
                  </a:cubicBezTo>
                  <a:cubicBezTo>
                    <a:pt x="67" y="1468"/>
                    <a:pt x="101" y="1535"/>
                    <a:pt x="167" y="1602"/>
                  </a:cubicBezTo>
                  <a:cubicBezTo>
                    <a:pt x="267" y="1668"/>
                    <a:pt x="401" y="1735"/>
                    <a:pt x="534" y="1735"/>
                  </a:cubicBezTo>
                  <a:cubicBezTo>
                    <a:pt x="668" y="1735"/>
                    <a:pt x="801" y="1702"/>
                    <a:pt x="901" y="1602"/>
                  </a:cubicBezTo>
                  <a:cubicBezTo>
                    <a:pt x="968" y="1502"/>
                    <a:pt x="1035" y="1402"/>
                    <a:pt x="1101" y="1335"/>
                  </a:cubicBezTo>
                  <a:cubicBezTo>
                    <a:pt x="1168" y="1235"/>
                    <a:pt x="1201" y="1101"/>
                    <a:pt x="1235" y="1001"/>
                  </a:cubicBezTo>
                  <a:cubicBezTo>
                    <a:pt x="1268" y="935"/>
                    <a:pt x="1301" y="901"/>
                    <a:pt x="1301" y="834"/>
                  </a:cubicBezTo>
                  <a:cubicBezTo>
                    <a:pt x="1335" y="734"/>
                    <a:pt x="1335" y="634"/>
                    <a:pt x="1335" y="534"/>
                  </a:cubicBezTo>
                  <a:cubicBezTo>
                    <a:pt x="1335" y="401"/>
                    <a:pt x="1268" y="234"/>
                    <a:pt x="1201" y="167"/>
                  </a:cubicBezTo>
                  <a:cubicBezTo>
                    <a:pt x="1135" y="101"/>
                    <a:pt x="1068" y="67"/>
                    <a:pt x="1035" y="34"/>
                  </a:cubicBezTo>
                  <a:cubicBezTo>
                    <a:pt x="968" y="1"/>
                    <a:pt x="901" y="1"/>
                    <a:pt x="834"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9" name="Google Shape;8109;p35"/>
            <p:cNvSpPr/>
            <p:nvPr/>
          </p:nvSpPr>
          <p:spPr>
            <a:xfrm>
              <a:off x="2045454" y="2385354"/>
              <a:ext cx="59658" cy="67167"/>
            </a:xfrm>
            <a:custGeom>
              <a:avLst/>
              <a:gdLst/>
              <a:ahLst/>
              <a:cxnLst/>
              <a:rect l="l" t="t" r="r" b="b"/>
              <a:pathLst>
                <a:path w="1669" h="1924" extrusionOk="0">
                  <a:moveTo>
                    <a:pt x="1073" y="1503"/>
                  </a:moveTo>
                  <a:cubicBezTo>
                    <a:pt x="1063" y="1529"/>
                    <a:pt x="1054" y="1549"/>
                    <a:pt x="1035" y="1568"/>
                  </a:cubicBezTo>
                  <a:cubicBezTo>
                    <a:pt x="1048" y="1547"/>
                    <a:pt x="1060" y="1525"/>
                    <a:pt x="1073" y="1503"/>
                  </a:cubicBezTo>
                  <a:close/>
                  <a:moveTo>
                    <a:pt x="1168" y="1"/>
                  </a:moveTo>
                  <a:cubicBezTo>
                    <a:pt x="1002" y="1"/>
                    <a:pt x="868" y="34"/>
                    <a:pt x="801" y="134"/>
                  </a:cubicBezTo>
                  <a:cubicBezTo>
                    <a:pt x="468" y="468"/>
                    <a:pt x="201" y="834"/>
                    <a:pt x="68" y="1268"/>
                  </a:cubicBezTo>
                  <a:cubicBezTo>
                    <a:pt x="1" y="1402"/>
                    <a:pt x="34" y="1568"/>
                    <a:pt x="101" y="1668"/>
                  </a:cubicBezTo>
                  <a:cubicBezTo>
                    <a:pt x="168" y="1802"/>
                    <a:pt x="301" y="1902"/>
                    <a:pt x="435" y="1902"/>
                  </a:cubicBezTo>
                  <a:cubicBezTo>
                    <a:pt x="490" y="1916"/>
                    <a:pt x="545" y="1924"/>
                    <a:pt x="600" y="1924"/>
                  </a:cubicBezTo>
                  <a:cubicBezTo>
                    <a:pt x="679" y="1924"/>
                    <a:pt x="757" y="1908"/>
                    <a:pt x="835" y="1869"/>
                  </a:cubicBezTo>
                  <a:cubicBezTo>
                    <a:pt x="935" y="1802"/>
                    <a:pt x="1002" y="1702"/>
                    <a:pt x="1068" y="1568"/>
                  </a:cubicBezTo>
                  <a:cubicBezTo>
                    <a:pt x="1068" y="1541"/>
                    <a:pt x="1091" y="1491"/>
                    <a:pt x="1099" y="1456"/>
                  </a:cubicBezTo>
                  <a:lnTo>
                    <a:pt x="1099" y="1456"/>
                  </a:lnTo>
                  <a:cubicBezTo>
                    <a:pt x="1169" y="1328"/>
                    <a:pt x="1232" y="1205"/>
                    <a:pt x="1335" y="1101"/>
                  </a:cubicBezTo>
                  <a:cubicBezTo>
                    <a:pt x="1302" y="1101"/>
                    <a:pt x="1268" y="1168"/>
                    <a:pt x="1235" y="1201"/>
                  </a:cubicBezTo>
                  <a:cubicBezTo>
                    <a:pt x="1335" y="1068"/>
                    <a:pt x="1435" y="968"/>
                    <a:pt x="1535" y="868"/>
                  </a:cubicBezTo>
                  <a:cubicBezTo>
                    <a:pt x="1602" y="801"/>
                    <a:pt x="1669" y="634"/>
                    <a:pt x="1669" y="501"/>
                  </a:cubicBezTo>
                  <a:cubicBezTo>
                    <a:pt x="1669" y="401"/>
                    <a:pt x="1602" y="234"/>
                    <a:pt x="1535" y="134"/>
                  </a:cubicBezTo>
                  <a:cubicBezTo>
                    <a:pt x="1435" y="67"/>
                    <a:pt x="1302" y="1"/>
                    <a:pt x="1168"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0" name="Google Shape;8110;p35"/>
            <p:cNvSpPr/>
            <p:nvPr/>
          </p:nvSpPr>
          <p:spPr>
            <a:xfrm>
              <a:off x="2128919" y="2357287"/>
              <a:ext cx="47755" cy="61162"/>
            </a:xfrm>
            <a:custGeom>
              <a:avLst/>
              <a:gdLst/>
              <a:ahLst/>
              <a:cxnLst/>
              <a:rect l="l" t="t" r="r" b="b"/>
              <a:pathLst>
                <a:path w="1336" h="1752" extrusionOk="0">
                  <a:moveTo>
                    <a:pt x="1235" y="838"/>
                  </a:moveTo>
                  <a:cubicBezTo>
                    <a:pt x="1235" y="856"/>
                    <a:pt x="1226" y="873"/>
                    <a:pt x="1217" y="891"/>
                  </a:cubicBezTo>
                  <a:lnTo>
                    <a:pt x="1217" y="891"/>
                  </a:lnTo>
                  <a:cubicBezTo>
                    <a:pt x="1223" y="873"/>
                    <a:pt x="1229" y="855"/>
                    <a:pt x="1235" y="838"/>
                  </a:cubicBezTo>
                  <a:close/>
                  <a:moveTo>
                    <a:pt x="134" y="805"/>
                  </a:moveTo>
                  <a:lnTo>
                    <a:pt x="134" y="805"/>
                  </a:lnTo>
                  <a:cubicBezTo>
                    <a:pt x="134" y="838"/>
                    <a:pt x="102" y="870"/>
                    <a:pt x="101" y="903"/>
                  </a:cubicBezTo>
                  <a:lnTo>
                    <a:pt x="101" y="903"/>
                  </a:lnTo>
                  <a:cubicBezTo>
                    <a:pt x="120" y="863"/>
                    <a:pt x="134" y="827"/>
                    <a:pt x="134" y="805"/>
                  </a:cubicBezTo>
                  <a:close/>
                  <a:moveTo>
                    <a:pt x="854" y="1"/>
                  </a:moveTo>
                  <a:cubicBezTo>
                    <a:pt x="803" y="1"/>
                    <a:pt x="752" y="12"/>
                    <a:pt x="701" y="37"/>
                  </a:cubicBezTo>
                  <a:cubicBezTo>
                    <a:pt x="568" y="71"/>
                    <a:pt x="435" y="137"/>
                    <a:pt x="368" y="271"/>
                  </a:cubicBezTo>
                  <a:cubicBezTo>
                    <a:pt x="268" y="471"/>
                    <a:pt x="201" y="704"/>
                    <a:pt x="101" y="905"/>
                  </a:cubicBezTo>
                  <a:cubicBezTo>
                    <a:pt x="101" y="904"/>
                    <a:pt x="101" y="904"/>
                    <a:pt x="101" y="903"/>
                  </a:cubicBezTo>
                  <a:lnTo>
                    <a:pt x="101" y="903"/>
                  </a:lnTo>
                  <a:cubicBezTo>
                    <a:pt x="91" y="925"/>
                    <a:pt x="79" y="948"/>
                    <a:pt x="68" y="971"/>
                  </a:cubicBezTo>
                  <a:cubicBezTo>
                    <a:pt x="34" y="1005"/>
                    <a:pt x="1" y="1071"/>
                    <a:pt x="1" y="1138"/>
                  </a:cubicBezTo>
                  <a:cubicBezTo>
                    <a:pt x="1" y="1205"/>
                    <a:pt x="1" y="1272"/>
                    <a:pt x="34" y="1372"/>
                  </a:cubicBezTo>
                  <a:cubicBezTo>
                    <a:pt x="34" y="1438"/>
                    <a:pt x="68" y="1472"/>
                    <a:pt x="101" y="1538"/>
                  </a:cubicBezTo>
                  <a:cubicBezTo>
                    <a:pt x="134" y="1605"/>
                    <a:pt x="201" y="1638"/>
                    <a:pt x="268" y="1672"/>
                  </a:cubicBezTo>
                  <a:cubicBezTo>
                    <a:pt x="341" y="1721"/>
                    <a:pt x="450" y="1752"/>
                    <a:pt x="556" y="1752"/>
                  </a:cubicBezTo>
                  <a:cubicBezTo>
                    <a:pt x="594" y="1752"/>
                    <a:pt x="632" y="1747"/>
                    <a:pt x="668" y="1739"/>
                  </a:cubicBezTo>
                  <a:cubicBezTo>
                    <a:pt x="768" y="1672"/>
                    <a:pt x="902" y="1605"/>
                    <a:pt x="968" y="1472"/>
                  </a:cubicBezTo>
                  <a:cubicBezTo>
                    <a:pt x="1053" y="1302"/>
                    <a:pt x="1138" y="1109"/>
                    <a:pt x="1202" y="932"/>
                  </a:cubicBezTo>
                  <a:lnTo>
                    <a:pt x="1202" y="932"/>
                  </a:lnTo>
                  <a:cubicBezTo>
                    <a:pt x="1202" y="934"/>
                    <a:pt x="1202" y="936"/>
                    <a:pt x="1202" y="938"/>
                  </a:cubicBezTo>
                  <a:cubicBezTo>
                    <a:pt x="1235" y="905"/>
                    <a:pt x="1235" y="838"/>
                    <a:pt x="1268" y="805"/>
                  </a:cubicBezTo>
                  <a:cubicBezTo>
                    <a:pt x="1302" y="738"/>
                    <a:pt x="1335" y="671"/>
                    <a:pt x="1335" y="604"/>
                  </a:cubicBezTo>
                  <a:cubicBezTo>
                    <a:pt x="1335" y="538"/>
                    <a:pt x="1335" y="471"/>
                    <a:pt x="1335" y="404"/>
                  </a:cubicBezTo>
                  <a:cubicBezTo>
                    <a:pt x="1302" y="338"/>
                    <a:pt x="1268" y="271"/>
                    <a:pt x="1235" y="204"/>
                  </a:cubicBezTo>
                  <a:cubicBezTo>
                    <a:pt x="1202" y="137"/>
                    <a:pt x="1135" y="104"/>
                    <a:pt x="1102" y="71"/>
                  </a:cubicBezTo>
                  <a:cubicBezTo>
                    <a:pt x="1019" y="29"/>
                    <a:pt x="937" y="1"/>
                    <a:pt x="854"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1" name="Google Shape;8111;p35"/>
            <p:cNvSpPr/>
            <p:nvPr/>
          </p:nvSpPr>
          <p:spPr>
            <a:xfrm>
              <a:off x="2189757" y="2410264"/>
              <a:ext cx="53689" cy="67586"/>
            </a:xfrm>
            <a:custGeom>
              <a:avLst/>
              <a:gdLst/>
              <a:ahLst/>
              <a:cxnLst/>
              <a:rect l="l" t="t" r="r" b="b"/>
              <a:pathLst>
                <a:path w="1502" h="1936" extrusionOk="0">
                  <a:moveTo>
                    <a:pt x="438" y="438"/>
                  </a:moveTo>
                  <a:lnTo>
                    <a:pt x="438" y="438"/>
                  </a:lnTo>
                  <a:cubicBezTo>
                    <a:pt x="417" y="471"/>
                    <a:pt x="401" y="511"/>
                    <a:pt x="401" y="534"/>
                  </a:cubicBezTo>
                  <a:cubicBezTo>
                    <a:pt x="420" y="495"/>
                    <a:pt x="428" y="468"/>
                    <a:pt x="438" y="438"/>
                  </a:cubicBezTo>
                  <a:close/>
                  <a:moveTo>
                    <a:pt x="1101" y="1"/>
                  </a:moveTo>
                  <a:cubicBezTo>
                    <a:pt x="968" y="1"/>
                    <a:pt x="801" y="1"/>
                    <a:pt x="701" y="67"/>
                  </a:cubicBezTo>
                  <a:cubicBezTo>
                    <a:pt x="568" y="134"/>
                    <a:pt x="501" y="234"/>
                    <a:pt x="467" y="368"/>
                  </a:cubicBezTo>
                  <a:cubicBezTo>
                    <a:pt x="454" y="395"/>
                    <a:pt x="446" y="417"/>
                    <a:pt x="438" y="438"/>
                  </a:cubicBezTo>
                  <a:lnTo>
                    <a:pt x="438" y="438"/>
                  </a:lnTo>
                  <a:cubicBezTo>
                    <a:pt x="448" y="424"/>
                    <a:pt x="458" y="411"/>
                    <a:pt x="467" y="401"/>
                  </a:cubicBezTo>
                  <a:lnTo>
                    <a:pt x="467" y="401"/>
                  </a:lnTo>
                  <a:cubicBezTo>
                    <a:pt x="334" y="701"/>
                    <a:pt x="167" y="968"/>
                    <a:pt x="67" y="1268"/>
                  </a:cubicBezTo>
                  <a:cubicBezTo>
                    <a:pt x="0" y="1402"/>
                    <a:pt x="34" y="1569"/>
                    <a:pt x="101" y="1669"/>
                  </a:cubicBezTo>
                  <a:cubicBezTo>
                    <a:pt x="167" y="1802"/>
                    <a:pt x="301" y="1902"/>
                    <a:pt x="434" y="1935"/>
                  </a:cubicBezTo>
                  <a:cubicBezTo>
                    <a:pt x="568" y="1935"/>
                    <a:pt x="701" y="1935"/>
                    <a:pt x="834" y="1869"/>
                  </a:cubicBezTo>
                  <a:cubicBezTo>
                    <a:pt x="934" y="1802"/>
                    <a:pt x="1035" y="1702"/>
                    <a:pt x="1068" y="1569"/>
                  </a:cubicBezTo>
                  <a:cubicBezTo>
                    <a:pt x="1068" y="1552"/>
                    <a:pt x="1070" y="1537"/>
                    <a:pt x="1073" y="1523"/>
                  </a:cubicBezTo>
                  <a:lnTo>
                    <a:pt x="1073" y="1523"/>
                  </a:lnTo>
                  <a:cubicBezTo>
                    <a:pt x="1206" y="1228"/>
                    <a:pt x="1369" y="964"/>
                    <a:pt x="1468" y="668"/>
                  </a:cubicBezTo>
                  <a:cubicBezTo>
                    <a:pt x="1502" y="534"/>
                    <a:pt x="1468" y="368"/>
                    <a:pt x="1401" y="268"/>
                  </a:cubicBezTo>
                  <a:cubicBezTo>
                    <a:pt x="1335" y="134"/>
                    <a:pt x="1201" y="34"/>
                    <a:pt x="1101"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2" name="Google Shape;8112;p35"/>
            <p:cNvSpPr/>
            <p:nvPr/>
          </p:nvSpPr>
          <p:spPr>
            <a:xfrm>
              <a:off x="2256530" y="2335834"/>
              <a:ext cx="53689" cy="74254"/>
            </a:xfrm>
            <a:custGeom>
              <a:avLst/>
              <a:gdLst/>
              <a:ahLst/>
              <a:cxnLst/>
              <a:rect l="l" t="t" r="r" b="b"/>
              <a:pathLst>
                <a:path w="1502" h="2127" extrusionOk="0">
                  <a:moveTo>
                    <a:pt x="267" y="1023"/>
                  </a:moveTo>
                  <a:lnTo>
                    <a:pt x="267" y="1023"/>
                  </a:lnTo>
                  <a:cubicBezTo>
                    <a:pt x="255" y="1041"/>
                    <a:pt x="244" y="1059"/>
                    <a:pt x="233" y="1077"/>
                  </a:cubicBezTo>
                  <a:lnTo>
                    <a:pt x="233" y="1077"/>
                  </a:lnTo>
                  <a:cubicBezTo>
                    <a:pt x="242" y="1056"/>
                    <a:pt x="250" y="1040"/>
                    <a:pt x="267" y="1023"/>
                  </a:cubicBezTo>
                  <a:close/>
                  <a:moveTo>
                    <a:pt x="925" y="0"/>
                  </a:moveTo>
                  <a:cubicBezTo>
                    <a:pt x="841" y="0"/>
                    <a:pt x="759" y="16"/>
                    <a:pt x="701" y="55"/>
                  </a:cubicBezTo>
                  <a:cubicBezTo>
                    <a:pt x="601" y="122"/>
                    <a:pt x="500" y="222"/>
                    <a:pt x="467" y="356"/>
                  </a:cubicBezTo>
                  <a:cubicBezTo>
                    <a:pt x="405" y="603"/>
                    <a:pt x="315" y="850"/>
                    <a:pt x="222" y="1098"/>
                  </a:cubicBezTo>
                  <a:lnTo>
                    <a:pt x="222" y="1098"/>
                  </a:lnTo>
                  <a:cubicBezTo>
                    <a:pt x="181" y="1173"/>
                    <a:pt x="150" y="1248"/>
                    <a:pt x="100" y="1323"/>
                  </a:cubicBezTo>
                  <a:cubicBezTo>
                    <a:pt x="33" y="1456"/>
                    <a:pt x="0" y="1590"/>
                    <a:pt x="67" y="1723"/>
                  </a:cubicBezTo>
                  <a:cubicBezTo>
                    <a:pt x="100" y="1857"/>
                    <a:pt x="167" y="1990"/>
                    <a:pt x="300" y="2057"/>
                  </a:cubicBezTo>
                  <a:cubicBezTo>
                    <a:pt x="362" y="2098"/>
                    <a:pt x="450" y="2127"/>
                    <a:pt x="539" y="2127"/>
                  </a:cubicBezTo>
                  <a:cubicBezTo>
                    <a:pt x="594" y="2127"/>
                    <a:pt x="650" y="2116"/>
                    <a:pt x="701" y="2090"/>
                  </a:cubicBezTo>
                  <a:cubicBezTo>
                    <a:pt x="801" y="2057"/>
                    <a:pt x="934" y="1990"/>
                    <a:pt x="1001" y="1857"/>
                  </a:cubicBezTo>
                  <a:cubicBezTo>
                    <a:pt x="1201" y="1490"/>
                    <a:pt x="1334" y="1056"/>
                    <a:pt x="1468" y="656"/>
                  </a:cubicBezTo>
                  <a:cubicBezTo>
                    <a:pt x="1501" y="522"/>
                    <a:pt x="1468" y="356"/>
                    <a:pt x="1401" y="256"/>
                  </a:cubicBezTo>
                  <a:cubicBezTo>
                    <a:pt x="1334" y="122"/>
                    <a:pt x="1201" y="22"/>
                    <a:pt x="1101" y="22"/>
                  </a:cubicBezTo>
                  <a:cubicBezTo>
                    <a:pt x="1046" y="8"/>
                    <a:pt x="985" y="0"/>
                    <a:pt x="925"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3" name="Google Shape;8113;p35"/>
            <p:cNvSpPr/>
            <p:nvPr/>
          </p:nvSpPr>
          <p:spPr>
            <a:xfrm>
              <a:off x="2204056" y="2464580"/>
              <a:ext cx="59658" cy="75126"/>
            </a:xfrm>
            <a:custGeom>
              <a:avLst/>
              <a:gdLst/>
              <a:ahLst/>
              <a:cxnLst/>
              <a:rect l="l" t="t" r="r" b="b"/>
              <a:pathLst>
                <a:path w="1669" h="2152" extrusionOk="0">
                  <a:moveTo>
                    <a:pt x="1154" y="0"/>
                  </a:moveTo>
                  <a:cubicBezTo>
                    <a:pt x="1103" y="0"/>
                    <a:pt x="1052" y="11"/>
                    <a:pt x="1001" y="37"/>
                  </a:cubicBezTo>
                  <a:cubicBezTo>
                    <a:pt x="868" y="70"/>
                    <a:pt x="734" y="137"/>
                    <a:pt x="668" y="270"/>
                  </a:cubicBezTo>
                  <a:cubicBezTo>
                    <a:pt x="501" y="637"/>
                    <a:pt x="267" y="971"/>
                    <a:pt x="67" y="1371"/>
                  </a:cubicBezTo>
                  <a:cubicBezTo>
                    <a:pt x="0" y="1471"/>
                    <a:pt x="0" y="1604"/>
                    <a:pt x="34" y="1771"/>
                  </a:cubicBezTo>
                  <a:cubicBezTo>
                    <a:pt x="67" y="1871"/>
                    <a:pt x="134" y="2005"/>
                    <a:pt x="267" y="2071"/>
                  </a:cubicBezTo>
                  <a:cubicBezTo>
                    <a:pt x="341" y="2120"/>
                    <a:pt x="450" y="2151"/>
                    <a:pt x="555" y="2151"/>
                  </a:cubicBezTo>
                  <a:cubicBezTo>
                    <a:pt x="594" y="2151"/>
                    <a:pt x="632" y="2147"/>
                    <a:pt x="668" y="2138"/>
                  </a:cubicBezTo>
                  <a:cubicBezTo>
                    <a:pt x="801" y="2071"/>
                    <a:pt x="901" y="2005"/>
                    <a:pt x="968" y="1871"/>
                  </a:cubicBezTo>
                  <a:cubicBezTo>
                    <a:pt x="1168" y="1504"/>
                    <a:pt x="1401" y="1171"/>
                    <a:pt x="1568" y="771"/>
                  </a:cubicBezTo>
                  <a:cubicBezTo>
                    <a:pt x="1635" y="670"/>
                    <a:pt x="1668" y="537"/>
                    <a:pt x="1635" y="404"/>
                  </a:cubicBezTo>
                  <a:cubicBezTo>
                    <a:pt x="1602" y="270"/>
                    <a:pt x="1501" y="137"/>
                    <a:pt x="1401" y="70"/>
                  </a:cubicBezTo>
                  <a:cubicBezTo>
                    <a:pt x="1319" y="29"/>
                    <a:pt x="1236" y="0"/>
                    <a:pt x="1154"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4" name="Google Shape;8114;p35"/>
            <p:cNvSpPr/>
            <p:nvPr/>
          </p:nvSpPr>
          <p:spPr>
            <a:xfrm>
              <a:off x="2288701" y="2433231"/>
              <a:ext cx="50114" cy="70693"/>
            </a:xfrm>
            <a:custGeom>
              <a:avLst/>
              <a:gdLst/>
              <a:ahLst/>
              <a:cxnLst/>
              <a:rect l="l" t="t" r="r" b="b"/>
              <a:pathLst>
                <a:path w="1402" h="2025" extrusionOk="0">
                  <a:moveTo>
                    <a:pt x="1001" y="1"/>
                  </a:moveTo>
                  <a:cubicBezTo>
                    <a:pt x="868" y="1"/>
                    <a:pt x="701" y="1"/>
                    <a:pt x="601" y="67"/>
                  </a:cubicBezTo>
                  <a:cubicBezTo>
                    <a:pt x="468" y="134"/>
                    <a:pt x="401" y="234"/>
                    <a:pt x="368" y="368"/>
                  </a:cubicBezTo>
                  <a:cubicBezTo>
                    <a:pt x="268" y="701"/>
                    <a:pt x="168" y="1068"/>
                    <a:pt x="67" y="1368"/>
                  </a:cubicBezTo>
                  <a:cubicBezTo>
                    <a:pt x="1" y="1502"/>
                    <a:pt x="34" y="1669"/>
                    <a:pt x="101" y="1769"/>
                  </a:cubicBezTo>
                  <a:cubicBezTo>
                    <a:pt x="168" y="1902"/>
                    <a:pt x="301" y="2002"/>
                    <a:pt x="434" y="2002"/>
                  </a:cubicBezTo>
                  <a:cubicBezTo>
                    <a:pt x="490" y="2016"/>
                    <a:pt x="545" y="2024"/>
                    <a:pt x="600" y="2024"/>
                  </a:cubicBezTo>
                  <a:cubicBezTo>
                    <a:pt x="678" y="2024"/>
                    <a:pt x="757" y="2008"/>
                    <a:pt x="835" y="1969"/>
                  </a:cubicBezTo>
                  <a:cubicBezTo>
                    <a:pt x="935" y="1902"/>
                    <a:pt x="1035" y="1769"/>
                    <a:pt x="1068" y="1635"/>
                  </a:cubicBezTo>
                  <a:cubicBezTo>
                    <a:pt x="1168" y="1335"/>
                    <a:pt x="1268" y="968"/>
                    <a:pt x="1368" y="668"/>
                  </a:cubicBezTo>
                  <a:cubicBezTo>
                    <a:pt x="1402" y="534"/>
                    <a:pt x="1368" y="368"/>
                    <a:pt x="1302" y="268"/>
                  </a:cubicBezTo>
                  <a:cubicBezTo>
                    <a:pt x="1235" y="134"/>
                    <a:pt x="1135" y="34"/>
                    <a:pt x="1001"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5" name="Google Shape;8115;p35"/>
            <p:cNvSpPr/>
            <p:nvPr/>
          </p:nvSpPr>
          <p:spPr>
            <a:xfrm>
              <a:off x="2314938" y="2530594"/>
              <a:ext cx="52509" cy="85495"/>
            </a:xfrm>
            <a:custGeom>
              <a:avLst/>
              <a:gdLst/>
              <a:ahLst/>
              <a:cxnLst/>
              <a:rect l="l" t="t" r="r" b="b"/>
              <a:pathLst>
                <a:path w="1469" h="2449" extrusionOk="0">
                  <a:moveTo>
                    <a:pt x="1329" y="897"/>
                  </a:moveTo>
                  <a:cubicBezTo>
                    <a:pt x="1323" y="916"/>
                    <a:pt x="1315" y="935"/>
                    <a:pt x="1302" y="948"/>
                  </a:cubicBezTo>
                  <a:cubicBezTo>
                    <a:pt x="1311" y="929"/>
                    <a:pt x="1321" y="912"/>
                    <a:pt x="1329" y="897"/>
                  </a:cubicBezTo>
                  <a:close/>
                  <a:moveTo>
                    <a:pt x="908" y="1"/>
                  </a:moveTo>
                  <a:cubicBezTo>
                    <a:pt x="873" y="1"/>
                    <a:pt x="837" y="5"/>
                    <a:pt x="801" y="14"/>
                  </a:cubicBezTo>
                  <a:cubicBezTo>
                    <a:pt x="668" y="80"/>
                    <a:pt x="534" y="147"/>
                    <a:pt x="468" y="281"/>
                  </a:cubicBezTo>
                  <a:cubicBezTo>
                    <a:pt x="234" y="748"/>
                    <a:pt x="134" y="1281"/>
                    <a:pt x="34" y="1815"/>
                  </a:cubicBezTo>
                  <a:cubicBezTo>
                    <a:pt x="1" y="1948"/>
                    <a:pt x="1" y="2082"/>
                    <a:pt x="67" y="2182"/>
                  </a:cubicBezTo>
                  <a:cubicBezTo>
                    <a:pt x="134" y="2315"/>
                    <a:pt x="267" y="2415"/>
                    <a:pt x="401" y="2449"/>
                  </a:cubicBezTo>
                  <a:cubicBezTo>
                    <a:pt x="534" y="2449"/>
                    <a:pt x="668" y="2449"/>
                    <a:pt x="801" y="2382"/>
                  </a:cubicBezTo>
                  <a:cubicBezTo>
                    <a:pt x="901" y="2315"/>
                    <a:pt x="1001" y="2215"/>
                    <a:pt x="1035" y="2082"/>
                  </a:cubicBezTo>
                  <a:cubicBezTo>
                    <a:pt x="1099" y="1665"/>
                    <a:pt x="1194" y="1247"/>
                    <a:pt x="1350" y="860"/>
                  </a:cubicBezTo>
                  <a:lnTo>
                    <a:pt x="1350" y="860"/>
                  </a:lnTo>
                  <a:cubicBezTo>
                    <a:pt x="1354" y="851"/>
                    <a:pt x="1357" y="843"/>
                    <a:pt x="1360" y="834"/>
                  </a:cubicBezTo>
                  <a:lnTo>
                    <a:pt x="1360" y="834"/>
                  </a:lnTo>
                  <a:cubicBezTo>
                    <a:pt x="1363" y="828"/>
                    <a:pt x="1365" y="821"/>
                    <a:pt x="1368" y="814"/>
                  </a:cubicBezTo>
                  <a:lnTo>
                    <a:pt x="1368" y="814"/>
                  </a:lnTo>
                  <a:cubicBezTo>
                    <a:pt x="1367" y="816"/>
                    <a:pt x="1366" y="817"/>
                    <a:pt x="1364" y="819"/>
                  </a:cubicBezTo>
                  <a:lnTo>
                    <a:pt x="1364" y="819"/>
                  </a:lnTo>
                  <a:cubicBezTo>
                    <a:pt x="1367" y="807"/>
                    <a:pt x="1368" y="795"/>
                    <a:pt x="1368" y="781"/>
                  </a:cubicBezTo>
                  <a:cubicBezTo>
                    <a:pt x="1435" y="681"/>
                    <a:pt x="1468" y="514"/>
                    <a:pt x="1435" y="381"/>
                  </a:cubicBezTo>
                  <a:cubicBezTo>
                    <a:pt x="1402" y="281"/>
                    <a:pt x="1302" y="147"/>
                    <a:pt x="1201" y="80"/>
                  </a:cubicBezTo>
                  <a:cubicBezTo>
                    <a:pt x="1104" y="32"/>
                    <a:pt x="1006" y="1"/>
                    <a:pt x="908" y="1"/>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6" name="Google Shape;8116;p35"/>
            <p:cNvSpPr/>
            <p:nvPr/>
          </p:nvSpPr>
          <p:spPr>
            <a:xfrm>
              <a:off x="2378136" y="2411832"/>
              <a:ext cx="57263" cy="82004"/>
            </a:xfrm>
            <a:custGeom>
              <a:avLst/>
              <a:gdLst/>
              <a:ahLst/>
              <a:cxnLst/>
              <a:rect l="l" t="t" r="r" b="b"/>
              <a:pathLst>
                <a:path w="1602" h="2349" extrusionOk="0">
                  <a:moveTo>
                    <a:pt x="1468" y="881"/>
                  </a:moveTo>
                  <a:cubicBezTo>
                    <a:pt x="1460" y="897"/>
                    <a:pt x="1454" y="912"/>
                    <a:pt x="1449" y="924"/>
                  </a:cubicBezTo>
                  <a:lnTo>
                    <a:pt x="1449" y="924"/>
                  </a:lnTo>
                  <a:cubicBezTo>
                    <a:pt x="1455" y="910"/>
                    <a:pt x="1462" y="895"/>
                    <a:pt x="1468" y="881"/>
                  </a:cubicBezTo>
                  <a:close/>
                  <a:moveTo>
                    <a:pt x="1449" y="924"/>
                  </a:moveTo>
                  <a:lnTo>
                    <a:pt x="1449" y="924"/>
                  </a:lnTo>
                  <a:cubicBezTo>
                    <a:pt x="1439" y="946"/>
                    <a:pt x="1430" y="968"/>
                    <a:pt x="1420" y="990"/>
                  </a:cubicBezTo>
                  <a:lnTo>
                    <a:pt x="1420" y="990"/>
                  </a:lnTo>
                  <a:cubicBezTo>
                    <a:pt x="1431" y="972"/>
                    <a:pt x="1438" y="952"/>
                    <a:pt x="1449" y="924"/>
                  </a:cubicBezTo>
                  <a:close/>
                  <a:moveTo>
                    <a:pt x="1042" y="0"/>
                  </a:moveTo>
                  <a:cubicBezTo>
                    <a:pt x="1006" y="0"/>
                    <a:pt x="970" y="4"/>
                    <a:pt x="935" y="13"/>
                  </a:cubicBezTo>
                  <a:cubicBezTo>
                    <a:pt x="801" y="80"/>
                    <a:pt x="668" y="147"/>
                    <a:pt x="601" y="280"/>
                  </a:cubicBezTo>
                  <a:cubicBezTo>
                    <a:pt x="367" y="714"/>
                    <a:pt x="234" y="1214"/>
                    <a:pt x="67" y="1681"/>
                  </a:cubicBezTo>
                  <a:cubicBezTo>
                    <a:pt x="1" y="1815"/>
                    <a:pt x="67" y="1981"/>
                    <a:pt x="101" y="2081"/>
                  </a:cubicBezTo>
                  <a:cubicBezTo>
                    <a:pt x="167" y="2215"/>
                    <a:pt x="301" y="2315"/>
                    <a:pt x="434" y="2348"/>
                  </a:cubicBezTo>
                  <a:cubicBezTo>
                    <a:pt x="568" y="2348"/>
                    <a:pt x="701" y="2348"/>
                    <a:pt x="834" y="2282"/>
                  </a:cubicBezTo>
                  <a:cubicBezTo>
                    <a:pt x="868" y="2248"/>
                    <a:pt x="901" y="2215"/>
                    <a:pt x="935" y="2181"/>
                  </a:cubicBezTo>
                  <a:cubicBezTo>
                    <a:pt x="1001" y="2115"/>
                    <a:pt x="1035" y="2048"/>
                    <a:pt x="1068" y="1981"/>
                  </a:cubicBezTo>
                  <a:cubicBezTo>
                    <a:pt x="1188" y="1651"/>
                    <a:pt x="1281" y="1321"/>
                    <a:pt x="1420" y="990"/>
                  </a:cubicBezTo>
                  <a:lnTo>
                    <a:pt x="1420" y="990"/>
                  </a:lnTo>
                  <a:cubicBezTo>
                    <a:pt x="1415" y="998"/>
                    <a:pt x="1409" y="1006"/>
                    <a:pt x="1402" y="1014"/>
                  </a:cubicBezTo>
                  <a:cubicBezTo>
                    <a:pt x="1435" y="947"/>
                    <a:pt x="1468" y="881"/>
                    <a:pt x="1502" y="780"/>
                  </a:cubicBezTo>
                  <a:cubicBezTo>
                    <a:pt x="1568" y="680"/>
                    <a:pt x="1602" y="514"/>
                    <a:pt x="1568" y="380"/>
                  </a:cubicBezTo>
                  <a:cubicBezTo>
                    <a:pt x="1535" y="280"/>
                    <a:pt x="1435" y="147"/>
                    <a:pt x="1335" y="80"/>
                  </a:cubicBezTo>
                  <a:cubicBezTo>
                    <a:pt x="1237" y="31"/>
                    <a:pt x="1139" y="0"/>
                    <a:pt x="1042"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7" name="Google Shape;8117;p35"/>
            <p:cNvSpPr/>
            <p:nvPr/>
          </p:nvSpPr>
          <p:spPr>
            <a:xfrm>
              <a:off x="2415096" y="2520959"/>
              <a:ext cx="52509" cy="67656"/>
            </a:xfrm>
            <a:custGeom>
              <a:avLst/>
              <a:gdLst/>
              <a:ahLst/>
              <a:cxnLst/>
              <a:rect l="l" t="t" r="r" b="b"/>
              <a:pathLst>
                <a:path w="1469" h="1938" extrusionOk="0">
                  <a:moveTo>
                    <a:pt x="892" y="1"/>
                  </a:moveTo>
                  <a:cubicBezTo>
                    <a:pt x="808" y="1"/>
                    <a:pt x="726" y="17"/>
                    <a:pt x="668" y="56"/>
                  </a:cubicBezTo>
                  <a:cubicBezTo>
                    <a:pt x="534" y="123"/>
                    <a:pt x="468" y="223"/>
                    <a:pt x="434" y="356"/>
                  </a:cubicBezTo>
                  <a:cubicBezTo>
                    <a:pt x="368" y="523"/>
                    <a:pt x="334" y="690"/>
                    <a:pt x="267" y="823"/>
                  </a:cubicBezTo>
                  <a:cubicBezTo>
                    <a:pt x="267" y="790"/>
                    <a:pt x="301" y="757"/>
                    <a:pt x="301" y="690"/>
                  </a:cubicBezTo>
                  <a:lnTo>
                    <a:pt x="301" y="690"/>
                  </a:lnTo>
                  <a:cubicBezTo>
                    <a:pt x="234" y="857"/>
                    <a:pt x="167" y="1024"/>
                    <a:pt x="67" y="1157"/>
                  </a:cubicBezTo>
                  <a:cubicBezTo>
                    <a:pt x="1" y="1257"/>
                    <a:pt x="1" y="1424"/>
                    <a:pt x="34" y="1557"/>
                  </a:cubicBezTo>
                  <a:cubicBezTo>
                    <a:pt x="67" y="1657"/>
                    <a:pt x="167" y="1791"/>
                    <a:pt x="267" y="1857"/>
                  </a:cubicBezTo>
                  <a:cubicBezTo>
                    <a:pt x="365" y="1906"/>
                    <a:pt x="463" y="1937"/>
                    <a:pt x="561" y="1937"/>
                  </a:cubicBezTo>
                  <a:cubicBezTo>
                    <a:pt x="596" y="1937"/>
                    <a:pt x="632" y="1933"/>
                    <a:pt x="668" y="1924"/>
                  </a:cubicBezTo>
                  <a:cubicBezTo>
                    <a:pt x="801" y="1857"/>
                    <a:pt x="901" y="1791"/>
                    <a:pt x="968" y="1691"/>
                  </a:cubicBezTo>
                  <a:cubicBezTo>
                    <a:pt x="1201" y="1357"/>
                    <a:pt x="1302" y="990"/>
                    <a:pt x="1435" y="657"/>
                  </a:cubicBezTo>
                  <a:cubicBezTo>
                    <a:pt x="1468" y="523"/>
                    <a:pt x="1435" y="356"/>
                    <a:pt x="1368" y="256"/>
                  </a:cubicBezTo>
                  <a:cubicBezTo>
                    <a:pt x="1302" y="156"/>
                    <a:pt x="1201" y="23"/>
                    <a:pt x="1068" y="23"/>
                  </a:cubicBezTo>
                  <a:cubicBezTo>
                    <a:pt x="1013" y="9"/>
                    <a:pt x="952" y="1"/>
                    <a:pt x="892" y="1"/>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8" name="Google Shape;8118;p35"/>
            <p:cNvSpPr/>
            <p:nvPr/>
          </p:nvSpPr>
          <p:spPr>
            <a:xfrm>
              <a:off x="2465176" y="2601320"/>
              <a:ext cx="52509" cy="74149"/>
            </a:xfrm>
            <a:custGeom>
              <a:avLst/>
              <a:gdLst/>
              <a:ahLst/>
              <a:cxnLst/>
              <a:rect l="l" t="t" r="r" b="b"/>
              <a:pathLst>
                <a:path w="1469" h="2124" extrusionOk="0">
                  <a:moveTo>
                    <a:pt x="892" y="1"/>
                  </a:moveTo>
                  <a:cubicBezTo>
                    <a:pt x="808" y="1"/>
                    <a:pt x="726" y="17"/>
                    <a:pt x="668" y="56"/>
                  </a:cubicBezTo>
                  <a:cubicBezTo>
                    <a:pt x="568" y="123"/>
                    <a:pt x="468" y="256"/>
                    <a:pt x="434" y="389"/>
                  </a:cubicBezTo>
                  <a:cubicBezTo>
                    <a:pt x="401" y="523"/>
                    <a:pt x="334" y="690"/>
                    <a:pt x="267" y="823"/>
                  </a:cubicBezTo>
                  <a:cubicBezTo>
                    <a:pt x="269" y="822"/>
                    <a:pt x="270" y="821"/>
                    <a:pt x="271" y="820"/>
                  </a:cubicBezTo>
                  <a:lnTo>
                    <a:pt x="271" y="820"/>
                  </a:lnTo>
                  <a:cubicBezTo>
                    <a:pt x="169" y="1035"/>
                    <a:pt x="90" y="1240"/>
                    <a:pt x="34" y="1490"/>
                  </a:cubicBezTo>
                  <a:cubicBezTo>
                    <a:pt x="1" y="1590"/>
                    <a:pt x="1" y="1757"/>
                    <a:pt x="101" y="1857"/>
                  </a:cubicBezTo>
                  <a:cubicBezTo>
                    <a:pt x="134" y="1991"/>
                    <a:pt x="267" y="2091"/>
                    <a:pt x="401" y="2124"/>
                  </a:cubicBezTo>
                  <a:cubicBezTo>
                    <a:pt x="534" y="2124"/>
                    <a:pt x="668" y="2124"/>
                    <a:pt x="801" y="2057"/>
                  </a:cubicBezTo>
                  <a:cubicBezTo>
                    <a:pt x="901" y="1991"/>
                    <a:pt x="1001" y="1890"/>
                    <a:pt x="1035" y="1757"/>
                  </a:cubicBezTo>
                  <a:cubicBezTo>
                    <a:pt x="1068" y="1590"/>
                    <a:pt x="1135" y="1423"/>
                    <a:pt x="1201" y="1290"/>
                  </a:cubicBezTo>
                  <a:lnTo>
                    <a:pt x="1201" y="1290"/>
                  </a:lnTo>
                  <a:cubicBezTo>
                    <a:pt x="1168" y="1323"/>
                    <a:pt x="1168" y="1357"/>
                    <a:pt x="1135" y="1423"/>
                  </a:cubicBezTo>
                  <a:cubicBezTo>
                    <a:pt x="1235" y="1157"/>
                    <a:pt x="1368" y="923"/>
                    <a:pt x="1435" y="656"/>
                  </a:cubicBezTo>
                  <a:cubicBezTo>
                    <a:pt x="1468" y="523"/>
                    <a:pt x="1435" y="356"/>
                    <a:pt x="1368" y="256"/>
                  </a:cubicBezTo>
                  <a:cubicBezTo>
                    <a:pt x="1302" y="123"/>
                    <a:pt x="1201" y="22"/>
                    <a:pt x="1068" y="22"/>
                  </a:cubicBezTo>
                  <a:cubicBezTo>
                    <a:pt x="1013" y="9"/>
                    <a:pt x="952" y="1"/>
                    <a:pt x="892" y="1"/>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9" name="Google Shape;8119;p35"/>
            <p:cNvSpPr/>
            <p:nvPr/>
          </p:nvSpPr>
          <p:spPr>
            <a:xfrm>
              <a:off x="2508106" y="2527557"/>
              <a:ext cx="47720" cy="68040"/>
            </a:xfrm>
            <a:custGeom>
              <a:avLst/>
              <a:gdLst/>
              <a:ahLst/>
              <a:cxnLst/>
              <a:rect l="l" t="t" r="r" b="b"/>
              <a:pathLst>
                <a:path w="1335" h="1949" extrusionOk="0">
                  <a:moveTo>
                    <a:pt x="267" y="835"/>
                  </a:moveTo>
                  <a:lnTo>
                    <a:pt x="267" y="835"/>
                  </a:lnTo>
                  <a:cubicBezTo>
                    <a:pt x="257" y="855"/>
                    <a:pt x="247" y="875"/>
                    <a:pt x="236" y="894"/>
                  </a:cubicBezTo>
                  <a:lnTo>
                    <a:pt x="236" y="894"/>
                  </a:lnTo>
                  <a:cubicBezTo>
                    <a:pt x="244" y="872"/>
                    <a:pt x="252" y="850"/>
                    <a:pt x="267" y="835"/>
                  </a:cubicBezTo>
                  <a:close/>
                  <a:moveTo>
                    <a:pt x="834" y="1"/>
                  </a:moveTo>
                  <a:cubicBezTo>
                    <a:pt x="701" y="1"/>
                    <a:pt x="534" y="67"/>
                    <a:pt x="467" y="167"/>
                  </a:cubicBezTo>
                  <a:cubicBezTo>
                    <a:pt x="367" y="267"/>
                    <a:pt x="301" y="368"/>
                    <a:pt x="301" y="534"/>
                  </a:cubicBezTo>
                  <a:cubicBezTo>
                    <a:pt x="301" y="543"/>
                    <a:pt x="301" y="555"/>
                    <a:pt x="301" y="568"/>
                  </a:cubicBezTo>
                  <a:cubicBezTo>
                    <a:pt x="301" y="683"/>
                    <a:pt x="276" y="797"/>
                    <a:pt x="227" y="912"/>
                  </a:cubicBezTo>
                  <a:lnTo>
                    <a:pt x="227" y="912"/>
                  </a:lnTo>
                  <a:cubicBezTo>
                    <a:pt x="173" y="1009"/>
                    <a:pt x="120" y="1088"/>
                    <a:pt x="67" y="1168"/>
                  </a:cubicBezTo>
                  <a:cubicBezTo>
                    <a:pt x="0" y="1268"/>
                    <a:pt x="0" y="1435"/>
                    <a:pt x="34" y="1568"/>
                  </a:cubicBezTo>
                  <a:cubicBezTo>
                    <a:pt x="67" y="1668"/>
                    <a:pt x="134" y="1802"/>
                    <a:pt x="267" y="1869"/>
                  </a:cubicBezTo>
                  <a:cubicBezTo>
                    <a:pt x="341" y="1917"/>
                    <a:pt x="450" y="1948"/>
                    <a:pt x="555" y="1948"/>
                  </a:cubicBezTo>
                  <a:cubicBezTo>
                    <a:pt x="594" y="1948"/>
                    <a:pt x="632" y="1944"/>
                    <a:pt x="668" y="1935"/>
                  </a:cubicBezTo>
                  <a:cubicBezTo>
                    <a:pt x="801" y="1902"/>
                    <a:pt x="901" y="1802"/>
                    <a:pt x="968" y="1702"/>
                  </a:cubicBezTo>
                  <a:cubicBezTo>
                    <a:pt x="1201" y="1335"/>
                    <a:pt x="1335" y="935"/>
                    <a:pt x="1335" y="534"/>
                  </a:cubicBezTo>
                  <a:cubicBezTo>
                    <a:pt x="1335" y="401"/>
                    <a:pt x="1301" y="267"/>
                    <a:pt x="1201" y="167"/>
                  </a:cubicBezTo>
                  <a:cubicBezTo>
                    <a:pt x="1101" y="67"/>
                    <a:pt x="968" y="1"/>
                    <a:pt x="834" y="1"/>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0" name="Google Shape;8120;p35"/>
            <p:cNvSpPr/>
            <p:nvPr/>
          </p:nvSpPr>
          <p:spPr>
            <a:xfrm>
              <a:off x="2657164" y="1918527"/>
              <a:ext cx="243245" cy="807049"/>
            </a:xfrm>
            <a:custGeom>
              <a:avLst/>
              <a:gdLst/>
              <a:ahLst/>
              <a:cxnLst/>
              <a:rect l="l" t="t" r="r" b="b"/>
              <a:pathLst>
                <a:path w="6805" h="23118" extrusionOk="0">
                  <a:moveTo>
                    <a:pt x="6505" y="1"/>
                  </a:moveTo>
                  <a:lnTo>
                    <a:pt x="6438" y="34"/>
                  </a:lnTo>
                  <a:cubicBezTo>
                    <a:pt x="3603" y="3303"/>
                    <a:pt x="2368" y="8373"/>
                    <a:pt x="1635" y="12543"/>
                  </a:cubicBezTo>
                  <a:cubicBezTo>
                    <a:pt x="1076" y="15830"/>
                    <a:pt x="96" y="19700"/>
                    <a:pt x="195" y="22908"/>
                  </a:cubicBezTo>
                  <a:lnTo>
                    <a:pt x="195" y="22908"/>
                  </a:lnTo>
                  <a:cubicBezTo>
                    <a:pt x="3028" y="19844"/>
                    <a:pt x="5750" y="16116"/>
                    <a:pt x="6305" y="11909"/>
                  </a:cubicBezTo>
                  <a:cubicBezTo>
                    <a:pt x="6805" y="8040"/>
                    <a:pt x="5804" y="3837"/>
                    <a:pt x="6505" y="1"/>
                  </a:cubicBezTo>
                  <a:close/>
                  <a:moveTo>
                    <a:pt x="195" y="22908"/>
                  </a:moveTo>
                  <a:cubicBezTo>
                    <a:pt x="130" y="22978"/>
                    <a:pt x="65" y="23048"/>
                    <a:pt x="0" y="23117"/>
                  </a:cubicBezTo>
                  <a:lnTo>
                    <a:pt x="200" y="23051"/>
                  </a:lnTo>
                  <a:cubicBezTo>
                    <a:pt x="198" y="23003"/>
                    <a:pt x="197" y="22955"/>
                    <a:pt x="195" y="22908"/>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1" name="Google Shape;8121;p35"/>
            <p:cNvSpPr/>
            <p:nvPr/>
          </p:nvSpPr>
          <p:spPr>
            <a:xfrm>
              <a:off x="2776374" y="1994106"/>
              <a:ext cx="70382" cy="40915"/>
            </a:xfrm>
            <a:custGeom>
              <a:avLst/>
              <a:gdLst/>
              <a:ahLst/>
              <a:cxnLst/>
              <a:rect l="l" t="t" r="r" b="b"/>
              <a:pathLst>
                <a:path w="1969" h="1172" extrusionOk="0">
                  <a:moveTo>
                    <a:pt x="837" y="90"/>
                  </a:moveTo>
                  <a:lnTo>
                    <a:pt x="837" y="90"/>
                  </a:lnTo>
                  <a:cubicBezTo>
                    <a:pt x="847" y="94"/>
                    <a:pt x="857" y="98"/>
                    <a:pt x="868" y="104"/>
                  </a:cubicBezTo>
                  <a:cubicBezTo>
                    <a:pt x="853" y="104"/>
                    <a:pt x="845" y="97"/>
                    <a:pt x="837" y="90"/>
                  </a:cubicBezTo>
                  <a:close/>
                  <a:moveTo>
                    <a:pt x="554" y="1"/>
                  </a:moveTo>
                  <a:cubicBezTo>
                    <a:pt x="503" y="1"/>
                    <a:pt x="452" y="12"/>
                    <a:pt x="401" y="37"/>
                  </a:cubicBezTo>
                  <a:cubicBezTo>
                    <a:pt x="301" y="71"/>
                    <a:pt x="168" y="137"/>
                    <a:pt x="101" y="271"/>
                  </a:cubicBezTo>
                  <a:cubicBezTo>
                    <a:pt x="34" y="371"/>
                    <a:pt x="1" y="538"/>
                    <a:pt x="34" y="671"/>
                  </a:cubicBezTo>
                  <a:cubicBezTo>
                    <a:pt x="101" y="805"/>
                    <a:pt x="168" y="905"/>
                    <a:pt x="268" y="971"/>
                  </a:cubicBezTo>
                  <a:cubicBezTo>
                    <a:pt x="368" y="1038"/>
                    <a:pt x="501" y="1071"/>
                    <a:pt x="601" y="1105"/>
                  </a:cubicBezTo>
                  <a:cubicBezTo>
                    <a:pt x="701" y="1138"/>
                    <a:pt x="835" y="1138"/>
                    <a:pt x="935" y="1172"/>
                  </a:cubicBezTo>
                  <a:lnTo>
                    <a:pt x="1435" y="1172"/>
                  </a:lnTo>
                  <a:cubicBezTo>
                    <a:pt x="1569" y="1172"/>
                    <a:pt x="1702" y="1105"/>
                    <a:pt x="1802" y="1005"/>
                  </a:cubicBezTo>
                  <a:cubicBezTo>
                    <a:pt x="1902" y="938"/>
                    <a:pt x="1969" y="771"/>
                    <a:pt x="1969" y="638"/>
                  </a:cubicBezTo>
                  <a:cubicBezTo>
                    <a:pt x="1936" y="504"/>
                    <a:pt x="1902" y="371"/>
                    <a:pt x="1802" y="271"/>
                  </a:cubicBezTo>
                  <a:cubicBezTo>
                    <a:pt x="1702" y="204"/>
                    <a:pt x="1569" y="137"/>
                    <a:pt x="1435" y="137"/>
                  </a:cubicBezTo>
                  <a:cubicBezTo>
                    <a:pt x="1280" y="137"/>
                    <a:pt x="1095" y="137"/>
                    <a:pt x="936" y="110"/>
                  </a:cubicBezTo>
                  <a:lnTo>
                    <a:pt x="936" y="110"/>
                  </a:lnTo>
                  <a:cubicBezTo>
                    <a:pt x="941" y="112"/>
                    <a:pt x="946" y="113"/>
                    <a:pt x="951" y="115"/>
                  </a:cubicBezTo>
                  <a:lnTo>
                    <a:pt x="951" y="115"/>
                  </a:lnTo>
                  <a:cubicBezTo>
                    <a:pt x="936" y="112"/>
                    <a:pt x="921" y="108"/>
                    <a:pt x="905" y="105"/>
                  </a:cubicBezTo>
                  <a:lnTo>
                    <a:pt x="905" y="105"/>
                  </a:lnTo>
                  <a:cubicBezTo>
                    <a:pt x="915" y="107"/>
                    <a:pt x="925" y="109"/>
                    <a:pt x="936" y="110"/>
                  </a:cubicBezTo>
                  <a:lnTo>
                    <a:pt x="936" y="110"/>
                  </a:lnTo>
                  <a:cubicBezTo>
                    <a:pt x="923" y="107"/>
                    <a:pt x="911" y="104"/>
                    <a:pt x="902" y="104"/>
                  </a:cubicBezTo>
                  <a:lnTo>
                    <a:pt x="902" y="104"/>
                  </a:lnTo>
                  <a:cubicBezTo>
                    <a:pt x="903" y="104"/>
                    <a:pt x="904" y="105"/>
                    <a:pt x="905" y="105"/>
                  </a:cubicBezTo>
                  <a:lnTo>
                    <a:pt x="905" y="105"/>
                  </a:lnTo>
                  <a:cubicBezTo>
                    <a:pt x="904" y="105"/>
                    <a:pt x="903" y="104"/>
                    <a:pt x="901" y="104"/>
                  </a:cubicBezTo>
                  <a:cubicBezTo>
                    <a:pt x="902" y="104"/>
                    <a:pt x="902" y="104"/>
                    <a:pt x="902" y="104"/>
                  </a:cubicBezTo>
                  <a:lnTo>
                    <a:pt x="902" y="104"/>
                  </a:lnTo>
                  <a:cubicBezTo>
                    <a:pt x="879" y="99"/>
                    <a:pt x="855" y="93"/>
                    <a:pt x="832" y="85"/>
                  </a:cubicBezTo>
                  <a:lnTo>
                    <a:pt x="832" y="85"/>
                  </a:lnTo>
                  <a:cubicBezTo>
                    <a:pt x="824" y="77"/>
                    <a:pt x="816" y="71"/>
                    <a:pt x="801" y="71"/>
                  </a:cubicBezTo>
                  <a:cubicBezTo>
                    <a:pt x="784" y="62"/>
                    <a:pt x="766" y="54"/>
                    <a:pt x="749" y="46"/>
                  </a:cubicBezTo>
                  <a:lnTo>
                    <a:pt x="749" y="46"/>
                  </a:lnTo>
                  <a:cubicBezTo>
                    <a:pt x="744" y="43"/>
                    <a:pt x="739" y="40"/>
                    <a:pt x="735" y="37"/>
                  </a:cubicBezTo>
                  <a:lnTo>
                    <a:pt x="735" y="37"/>
                  </a:lnTo>
                  <a:cubicBezTo>
                    <a:pt x="737" y="39"/>
                    <a:pt x="739" y="41"/>
                    <a:pt x="740" y="43"/>
                  </a:cubicBezTo>
                  <a:lnTo>
                    <a:pt x="740" y="43"/>
                  </a:lnTo>
                  <a:cubicBezTo>
                    <a:pt x="678" y="17"/>
                    <a:pt x="616" y="1"/>
                    <a:pt x="554"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2" name="Google Shape;8122;p35"/>
            <p:cNvSpPr/>
            <p:nvPr/>
          </p:nvSpPr>
          <p:spPr>
            <a:xfrm>
              <a:off x="2852691" y="2050415"/>
              <a:ext cx="65628" cy="40216"/>
            </a:xfrm>
            <a:custGeom>
              <a:avLst/>
              <a:gdLst/>
              <a:ahLst/>
              <a:cxnLst/>
              <a:rect l="l" t="t" r="r" b="b"/>
              <a:pathLst>
                <a:path w="1836" h="1152" extrusionOk="0">
                  <a:moveTo>
                    <a:pt x="735" y="26"/>
                  </a:moveTo>
                  <a:cubicBezTo>
                    <a:pt x="740" y="30"/>
                    <a:pt x="745" y="35"/>
                    <a:pt x="750" y="39"/>
                  </a:cubicBezTo>
                  <a:lnTo>
                    <a:pt x="750" y="39"/>
                  </a:lnTo>
                  <a:cubicBezTo>
                    <a:pt x="750" y="39"/>
                    <a:pt x="751" y="39"/>
                    <a:pt x="751" y="39"/>
                  </a:cubicBezTo>
                  <a:lnTo>
                    <a:pt x="751" y="39"/>
                  </a:lnTo>
                  <a:cubicBezTo>
                    <a:pt x="746" y="36"/>
                    <a:pt x="740" y="31"/>
                    <a:pt x="735" y="26"/>
                  </a:cubicBezTo>
                  <a:close/>
                  <a:moveTo>
                    <a:pt x="751" y="39"/>
                  </a:moveTo>
                  <a:lnTo>
                    <a:pt x="751" y="39"/>
                  </a:lnTo>
                  <a:cubicBezTo>
                    <a:pt x="768" y="52"/>
                    <a:pt x="785" y="58"/>
                    <a:pt x="802" y="68"/>
                  </a:cubicBezTo>
                  <a:lnTo>
                    <a:pt x="802" y="68"/>
                  </a:lnTo>
                  <a:cubicBezTo>
                    <a:pt x="802" y="65"/>
                    <a:pt x="801" y="62"/>
                    <a:pt x="801" y="59"/>
                  </a:cubicBezTo>
                  <a:cubicBezTo>
                    <a:pt x="784" y="50"/>
                    <a:pt x="768" y="44"/>
                    <a:pt x="751" y="39"/>
                  </a:cubicBezTo>
                  <a:close/>
                  <a:moveTo>
                    <a:pt x="872" y="92"/>
                  </a:moveTo>
                  <a:lnTo>
                    <a:pt x="872" y="92"/>
                  </a:lnTo>
                  <a:cubicBezTo>
                    <a:pt x="879" y="94"/>
                    <a:pt x="887" y="96"/>
                    <a:pt x="894" y="98"/>
                  </a:cubicBezTo>
                  <a:lnTo>
                    <a:pt x="894" y="98"/>
                  </a:lnTo>
                  <a:cubicBezTo>
                    <a:pt x="887" y="95"/>
                    <a:pt x="879" y="93"/>
                    <a:pt x="872" y="92"/>
                  </a:cubicBezTo>
                  <a:close/>
                  <a:moveTo>
                    <a:pt x="501" y="0"/>
                  </a:moveTo>
                  <a:cubicBezTo>
                    <a:pt x="468" y="0"/>
                    <a:pt x="434" y="9"/>
                    <a:pt x="401" y="26"/>
                  </a:cubicBezTo>
                  <a:cubicBezTo>
                    <a:pt x="268" y="59"/>
                    <a:pt x="134" y="159"/>
                    <a:pt x="101" y="259"/>
                  </a:cubicBezTo>
                  <a:cubicBezTo>
                    <a:pt x="34" y="392"/>
                    <a:pt x="1" y="526"/>
                    <a:pt x="34" y="659"/>
                  </a:cubicBezTo>
                  <a:cubicBezTo>
                    <a:pt x="67" y="793"/>
                    <a:pt x="134" y="926"/>
                    <a:pt x="268" y="960"/>
                  </a:cubicBezTo>
                  <a:cubicBezTo>
                    <a:pt x="368" y="1026"/>
                    <a:pt x="468" y="1060"/>
                    <a:pt x="601" y="1093"/>
                  </a:cubicBezTo>
                  <a:cubicBezTo>
                    <a:pt x="701" y="1126"/>
                    <a:pt x="801" y="1126"/>
                    <a:pt x="935" y="1126"/>
                  </a:cubicBezTo>
                  <a:cubicBezTo>
                    <a:pt x="968" y="1143"/>
                    <a:pt x="1001" y="1151"/>
                    <a:pt x="1035" y="1151"/>
                  </a:cubicBezTo>
                  <a:cubicBezTo>
                    <a:pt x="1068" y="1151"/>
                    <a:pt x="1101" y="1143"/>
                    <a:pt x="1135" y="1126"/>
                  </a:cubicBezTo>
                  <a:cubicBezTo>
                    <a:pt x="1235" y="1126"/>
                    <a:pt x="1335" y="1126"/>
                    <a:pt x="1435" y="1093"/>
                  </a:cubicBezTo>
                  <a:cubicBezTo>
                    <a:pt x="1568" y="1026"/>
                    <a:pt x="1669" y="960"/>
                    <a:pt x="1735" y="859"/>
                  </a:cubicBezTo>
                  <a:cubicBezTo>
                    <a:pt x="1769" y="793"/>
                    <a:pt x="1802" y="726"/>
                    <a:pt x="1802" y="659"/>
                  </a:cubicBezTo>
                  <a:cubicBezTo>
                    <a:pt x="1835" y="593"/>
                    <a:pt x="1802" y="526"/>
                    <a:pt x="1802" y="459"/>
                  </a:cubicBezTo>
                  <a:cubicBezTo>
                    <a:pt x="1769" y="326"/>
                    <a:pt x="1669" y="192"/>
                    <a:pt x="1568" y="126"/>
                  </a:cubicBezTo>
                  <a:cubicBezTo>
                    <a:pt x="1486" y="84"/>
                    <a:pt x="1404" y="56"/>
                    <a:pt x="1321" y="56"/>
                  </a:cubicBezTo>
                  <a:cubicBezTo>
                    <a:pt x="1270" y="56"/>
                    <a:pt x="1219" y="67"/>
                    <a:pt x="1168" y="92"/>
                  </a:cubicBezTo>
                  <a:cubicBezTo>
                    <a:pt x="1135" y="103"/>
                    <a:pt x="1101" y="111"/>
                    <a:pt x="1068" y="115"/>
                  </a:cubicBezTo>
                  <a:lnTo>
                    <a:pt x="1068" y="115"/>
                  </a:lnTo>
                  <a:cubicBezTo>
                    <a:pt x="1099" y="105"/>
                    <a:pt x="1127" y="92"/>
                    <a:pt x="1168" y="92"/>
                  </a:cubicBezTo>
                  <a:cubicBezTo>
                    <a:pt x="1108" y="92"/>
                    <a:pt x="1075" y="92"/>
                    <a:pt x="1019" y="117"/>
                  </a:cubicBezTo>
                  <a:lnTo>
                    <a:pt x="1019" y="117"/>
                  </a:lnTo>
                  <a:cubicBezTo>
                    <a:pt x="1019" y="117"/>
                    <a:pt x="1018" y="117"/>
                    <a:pt x="1018" y="117"/>
                  </a:cubicBezTo>
                  <a:cubicBezTo>
                    <a:pt x="999" y="117"/>
                    <a:pt x="980" y="116"/>
                    <a:pt x="961" y="114"/>
                  </a:cubicBezTo>
                  <a:lnTo>
                    <a:pt x="961" y="114"/>
                  </a:lnTo>
                  <a:cubicBezTo>
                    <a:pt x="938" y="108"/>
                    <a:pt x="916" y="103"/>
                    <a:pt x="894" y="98"/>
                  </a:cubicBezTo>
                  <a:lnTo>
                    <a:pt x="894" y="98"/>
                  </a:lnTo>
                  <a:cubicBezTo>
                    <a:pt x="900" y="100"/>
                    <a:pt x="906" y="102"/>
                    <a:pt x="912" y="105"/>
                  </a:cubicBezTo>
                  <a:lnTo>
                    <a:pt x="912" y="105"/>
                  </a:lnTo>
                  <a:cubicBezTo>
                    <a:pt x="897" y="101"/>
                    <a:pt x="883" y="97"/>
                    <a:pt x="868" y="92"/>
                  </a:cubicBezTo>
                  <a:cubicBezTo>
                    <a:pt x="869" y="92"/>
                    <a:pt x="871" y="92"/>
                    <a:pt x="872" y="92"/>
                  </a:cubicBezTo>
                  <a:lnTo>
                    <a:pt x="872" y="92"/>
                  </a:lnTo>
                  <a:cubicBezTo>
                    <a:pt x="851" y="87"/>
                    <a:pt x="831" y="81"/>
                    <a:pt x="812" y="74"/>
                  </a:cubicBezTo>
                  <a:lnTo>
                    <a:pt x="812" y="74"/>
                  </a:lnTo>
                  <a:cubicBezTo>
                    <a:pt x="820" y="79"/>
                    <a:pt x="827" y="85"/>
                    <a:pt x="835" y="92"/>
                  </a:cubicBezTo>
                  <a:cubicBezTo>
                    <a:pt x="835" y="92"/>
                    <a:pt x="809" y="92"/>
                    <a:pt x="803" y="70"/>
                  </a:cubicBezTo>
                  <a:lnTo>
                    <a:pt x="803" y="70"/>
                  </a:lnTo>
                  <a:cubicBezTo>
                    <a:pt x="806" y="72"/>
                    <a:pt x="809" y="73"/>
                    <a:pt x="812" y="74"/>
                  </a:cubicBezTo>
                  <a:lnTo>
                    <a:pt x="812" y="74"/>
                  </a:lnTo>
                  <a:cubicBezTo>
                    <a:pt x="809" y="72"/>
                    <a:pt x="806" y="70"/>
                    <a:pt x="802" y="68"/>
                  </a:cubicBezTo>
                  <a:lnTo>
                    <a:pt x="802" y="68"/>
                  </a:lnTo>
                  <a:cubicBezTo>
                    <a:pt x="802" y="69"/>
                    <a:pt x="803" y="70"/>
                    <a:pt x="803" y="70"/>
                  </a:cubicBezTo>
                  <a:lnTo>
                    <a:pt x="803" y="70"/>
                  </a:lnTo>
                  <a:cubicBezTo>
                    <a:pt x="784" y="62"/>
                    <a:pt x="766" y="52"/>
                    <a:pt x="750" y="39"/>
                  </a:cubicBezTo>
                  <a:lnTo>
                    <a:pt x="750" y="39"/>
                  </a:lnTo>
                  <a:cubicBezTo>
                    <a:pt x="700" y="26"/>
                    <a:pt x="651" y="26"/>
                    <a:pt x="601" y="26"/>
                  </a:cubicBezTo>
                  <a:cubicBezTo>
                    <a:pt x="568" y="9"/>
                    <a:pt x="534" y="0"/>
                    <a:pt x="501"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3" name="Google Shape;8123;p35"/>
            <p:cNvSpPr/>
            <p:nvPr/>
          </p:nvSpPr>
          <p:spPr>
            <a:xfrm>
              <a:off x="2746563" y="2071081"/>
              <a:ext cx="76351" cy="45907"/>
            </a:xfrm>
            <a:custGeom>
              <a:avLst/>
              <a:gdLst/>
              <a:ahLst/>
              <a:cxnLst/>
              <a:rect l="l" t="t" r="r" b="b"/>
              <a:pathLst>
                <a:path w="2136" h="1315" extrusionOk="0">
                  <a:moveTo>
                    <a:pt x="535" y="1"/>
                  </a:moveTo>
                  <a:cubicBezTo>
                    <a:pt x="401" y="1"/>
                    <a:pt x="268" y="34"/>
                    <a:pt x="168" y="134"/>
                  </a:cubicBezTo>
                  <a:cubicBezTo>
                    <a:pt x="68" y="234"/>
                    <a:pt x="1" y="368"/>
                    <a:pt x="1" y="501"/>
                  </a:cubicBezTo>
                  <a:cubicBezTo>
                    <a:pt x="34" y="801"/>
                    <a:pt x="234" y="1035"/>
                    <a:pt x="535" y="1035"/>
                  </a:cubicBezTo>
                  <a:lnTo>
                    <a:pt x="635" y="1035"/>
                  </a:lnTo>
                  <a:cubicBezTo>
                    <a:pt x="835" y="1068"/>
                    <a:pt x="1035" y="1135"/>
                    <a:pt x="1235" y="1201"/>
                  </a:cubicBezTo>
                  <a:lnTo>
                    <a:pt x="1235" y="1201"/>
                  </a:lnTo>
                  <a:cubicBezTo>
                    <a:pt x="1257" y="1213"/>
                    <a:pt x="1280" y="1224"/>
                    <a:pt x="1302" y="1235"/>
                  </a:cubicBezTo>
                  <a:cubicBezTo>
                    <a:pt x="1400" y="1284"/>
                    <a:pt x="1497" y="1315"/>
                    <a:pt x="1595" y="1315"/>
                  </a:cubicBezTo>
                  <a:cubicBezTo>
                    <a:pt x="1631" y="1315"/>
                    <a:pt x="1666" y="1310"/>
                    <a:pt x="1702" y="1302"/>
                  </a:cubicBezTo>
                  <a:cubicBezTo>
                    <a:pt x="1836" y="1268"/>
                    <a:pt x="1969" y="1168"/>
                    <a:pt x="2036" y="1068"/>
                  </a:cubicBezTo>
                  <a:cubicBezTo>
                    <a:pt x="2102" y="935"/>
                    <a:pt x="2136" y="801"/>
                    <a:pt x="2069" y="668"/>
                  </a:cubicBezTo>
                  <a:cubicBezTo>
                    <a:pt x="2036" y="534"/>
                    <a:pt x="1969" y="401"/>
                    <a:pt x="1836" y="334"/>
                  </a:cubicBezTo>
                  <a:cubicBezTo>
                    <a:pt x="1435" y="134"/>
                    <a:pt x="1002" y="1"/>
                    <a:pt x="535"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4" name="Google Shape;8124;p35"/>
            <p:cNvSpPr/>
            <p:nvPr/>
          </p:nvSpPr>
          <p:spPr>
            <a:xfrm>
              <a:off x="2806186" y="2135419"/>
              <a:ext cx="65628" cy="39344"/>
            </a:xfrm>
            <a:custGeom>
              <a:avLst/>
              <a:gdLst/>
              <a:ahLst/>
              <a:cxnLst/>
              <a:rect l="l" t="t" r="r" b="b"/>
              <a:pathLst>
                <a:path w="1836" h="1127" extrusionOk="0">
                  <a:moveTo>
                    <a:pt x="568" y="1"/>
                  </a:moveTo>
                  <a:cubicBezTo>
                    <a:pt x="534" y="1"/>
                    <a:pt x="501" y="9"/>
                    <a:pt x="468" y="26"/>
                  </a:cubicBezTo>
                  <a:cubicBezTo>
                    <a:pt x="401" y="26"/>
                    <a:pt x="334" y="59"/>
                    <a:pt x="268" y="92"/>
                  </a:cubicBezTo>
                  <a:cubicBezTo>
                    <a:pt x="168" y="159"/>
                    <a:pt x="67" y="259"/>
                    <a:pt x="34" y="393"/>
                  </a:cubicBezTo>
                  <a:cubicBezTo>
                    <a:pt x="1" y="526"/>
                    <a:pt x="1" y="693"/>
                    <a:pt x="101" y="793"/>
                  </a:cubicBezTo>
                  <a:cubicBezTo>
                    <a:pt x="134" y="826"/>
                    <a:pt x="134" y="860"/>
                    <a:pt x="168" y="893"/>
                  </a:cubicBezTo>
                  <a:cubicBezTo>
                    <a:pt x="234" y="960"/>
                    <a:pt x="334" y="993"/>
                    <a:pt x="401" y="1026"/>
                  </a:cubicBezTo>
                  <a:cubicBezTo>
                    <a:pt x="568" y="1060"/>
                    <a:pt x="735" y="1060"/>
                    <a:pt x="901" y="1093"/>
                  </a:cubicBezTo>
                  <a:cubicBezTo>
                    <a:pt x="1002" y="1093"/>
                    <a:pt x="1102" y="1093"/>
                    <a:pt x="1203" y="1107"/>
                  </a:cubicBezTo>
                  <a:lnTo>
                    <a:pt x="1203" y="1107"/>
                  </a:lnTo>
                  <a:cubicBezTo>
                    <a:pt x="1223" y="1114"/>
                    <a:pt x="1244" y="1118"/>
                    <a:pt x="1265" y="1118"/>
                  </a:cubicBezTo>
                  <a:lnTo>
                    <a:pt x="1265" y="1118"/>
                  </a:lnTo>
                  <a:cubicBezTo>
                    <a:pt x="1277" y="1121"/>
                    <a:pt x="1289" y="1123"/>
                    <a:pt x="1302" y="1126"/>
                  </a:cubicBezTo>
                  <a:cubicBezTo>
                    <a:pt x="1295" y="1123"/>
                    <a:pt x="1289" y="1120"/>
                    <a:pt x="1283" y="1117"/>
                  </a:cubicBezTo>
                  <a:lnTo>
                    <a:pt x="1283" y="1117"/>
                  </a:lnTo>
                  <a:cubicBezTo>
                    <a:pt x="1311" y="1115"/>
                    <a:pt x="1340" y="1107"/>
                    <a:pt x="1368" y="1093"/>
                  </a:cubicBezTo>
                  <a:cubicBezTo>
                    <a:pt x="1435" y="1093"/>
                    <a:pt x="1502" y="1060"/>
                    <a:pt x="1569" y="1026"/>
                  </a:cubicBezTo>
                  <a:cubicBezTo>
                    <a:pt x="1669" y="993"/>
                    <a:pt x="1769" y="860"/>
                    <a:pt x="1802" y="726"/>
                  </a:cubicBezTo>
                  <a:cubicBezTo>
                    <a:pt x="1835" y="593"/>
                    <a:pt x="1835" y="426"/>
                    <a:pt x="1769" y="326"/>
                  </a:cubicBezTo>
                  <a:cubicBezTo>
                    <a:pt x="1735" y="292"/>
                    <a:pt x="1702" y="259"/>
                    <a:pt x="1669" y="226"/>
                  </a:cubicBezTo>
                  <a:cubicBezTo>
                    <a:pt x="1602" y="159"/>
                    <a:pt x="1535" y="126"/>
                    <a:pt x="1435" y="92"/>
                  </a:cubicBezTo>
                  <a:cubicBezTo>
                    <a:pt x="1268" y="59"/>
                    <a:pt x="1102" y="59"/>
                    <a:pt x="935" y="26"/>
                  </a:cubicBezTo>
                  <a:lnTo>
                    <a:pt x="668" y="26"/>
                  </a:lnTo>
                  <a:cubicBezTo>
                    <a:pt x="635" y="9"/>
                    <a:pt x="601" y="1"/>
                    <a:pt x="568"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5" name="Google Shape;8125;p35"/>
            <p:cNvSpPr/>
            <p:nvPr/>
          </p:nvSpPr>
          <p:spPr>
            <a:xfrm>
              <a:off x="2777590" y="2193369"/>
              <a:ext cx="72741" cy="39623"/>
            </a:xfrm>
            <a:custGeom>
              <a:avLst/>
              <a:gdLst/>
              <a:ahLst/>
              <a:cxnLst/>
              <a:rect l="l" t="t" r="r" b="b"/>
              <a:pathLst>
                <a:path w="2035" h="1135" extrusionOk="0">
                  <a:moveTo>
                    <a:pt x="534" y="0"/>
                  </a:moveTo>
                  <a:cubicBezTo>
                    <a:pt x="400" y="0"/>
                    <a:pt x="234" y="67"/>
                    <a:pt x="167" y="134"/>
                  </a:cubicBezTo>
                  <a:cubicBezTo>
                    <a:pt x="67" y="234"/>
                    <a:pt x="0" y="400"/>
                    <a:pt x="0" y="500"/>
                  </a:cubicBezTo>
                  <a:cubicBezTo>
                    <a:pt x="0" y="634"/>
                    <a:pt x="67" y="801"/>
                    <a:pt x="167" y="867"/>
                  </a:cubicBezTo>
                  <a:cubicBezTo>
                    <a:pt x="267" y="967"/>
                    <a:pt x="367" y="1034"/>
                    <a:pt x="534" y="1034"/>
                  </a:cubicBezTo>
                  <a:cubicBezTo>
                    <a:pt x="667" y="1034"/>
                    <a:pt x="767" y="1068"/>
                    <a:pt x="901" y="1068"/>
                  </a:cubicBezTo>
                  <a:lnTo>
                    <a:pt x="767" y="1068"/>
                  </a:lnTo>
                  <a:cubicBezTo>
                    <a:pt x="1001" y="1101"/>
                    <a:pt x="1268" y="1134"/>
                    <a:pt x="1501" y="1134"/>
                  </a:cubicBezTo>
                  <a:cubicBezTo>
                    <a:pt x="1635" y="1134"/>
                    <a:pt x="1768" y="1068"/>
                    <a:pt x="1868" y="967"/>
                  </a:cubicBezTo>
                  <a:cubicBezTo>
                    <a:pt x="1968" y="901"/>
                    <a:pt x="2035" y="734"/>
                    <a:pt x="2035" y="601"/>
                  </a:cubicBezTo>
                  <a:cubicBezTo>
                    <a:pt x="2035" y="467"/>
                    <a:pt x="1968" y="334"/>
                    <a:pt x="1868" y="234"/>
                  </a:cubicBezTo>
                  <a:cubicBezTo>
                    <a:pt x="1768" y="134"/>
                    <a:pt x="1635" y="100"/>
                    <a:pt x="1501" y="100"/>
                  </a:cubicBezTo>
                  <a:cubicBezTo>
                    <a:pt x="1368" y="100"/>
                    <a:pt x="1234" y="67"/>
                    <a:pt x="1134" y="67"/>
                  </a:cubicBezTo>
                  <a:lnTo>
                    <a:pt x="1268" y="67"/>
                  </a:lnTo>
                  <a:cubicBezTo>
                    <a:pt x="1001" y="33"/>
                    <a:pt x="767" y="0"/>
                    <a:pt x="534"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6" name="Google Shape;8126;p35"/>
            <p:cNvSpPr/>
            <p:nvPr/>
          </p:nvSpPr>
          <p:spPr>
            <a:xfrm>
              <a:off x="2847937" y="2255089"/>
              <a:ext cx="79926" cy="38436"/>
            </a:xfrm>
            <a:custGeom>
              <a:avLst/>
              <a:gdLst/>
              <a:ahLst/>
              <a:cxnLst/>
              <a:rect l="l" t="t" r="r" b="b"/>
              <a:pathLst>
                <a:path w="2236" h="1101" extrusionOk="0">
                  <a:moveTo>
                    <a:pt x="467" y="0"/>
                  </a:moveTo>
                  <a:cubicBezTo>
                    <a:pt x="367" y="0"/>
                    <a:pt x="334" y="33"/>
                    <a:pt x="267" y="67"/>
                  </a:cubicBezTo>
                  <a:cubicBezTo>
                    <a:pt x="167" y="133"/>
                    <a:pt x="34" y="267"/>
                    <a:pt x="34" y="367"/>
                  </a:cubicBezTo>
                  <a:cubicBezTo>
                    <a:pt x="0" y="500"/>
                    <a:pt x="0" y="667"/>
                    <a:pt x="67" y="767"/>
                  </a:cubicBezTo>
                  <a:cubicBezTo>
                    <a:pt x="134" y="901"/>
                    <a:pt x="267" y="1001"/>
                    <a:pt x="401" y="1034"/>
                  </a:cubicBezTo>
                  <a:cubicBezTo>
                    <a:pt x="634" y="1034"/>
                    <a:pt x="868" y="1067"/>
                    <a:pt x="1101" y="1101"/>
                  </a:cubicBezTo>
                  <a:cubicBezTo>
                    <a:pt x="1301" y="1101"/>
                    <a:pt x="1501" y="1067"/>
                    <a:pt x="1701" y="1067"/>
                  </a:cubicBezTo>
                  <a:cubicBezTo>
                    <a:pt x="1835" y="1067"/>
                    <a:pt x="1968" y="1001"/>
                    <a:pt x="2068" y="901"/>
                  </a:cubicBezTo>
                  <a:cubicBezTo>
                    <a:pt x="2168" y="801"/>
                    <a:pt x="2235" y="667"/>
                    <a:pt x="2235" y="534"/>
                  </a:cubicBezTo>
                  <a:cubicBezTo>
                    <a:pt x="2202" y="400"/>
                    <a:pt x="2168" y="267"/>
                    <a:pt x="2068" y="167"/>
                  </a:cubicBezTo>
                  <a:cubicBezTo>
                    <a:pt x="1968" y="100"/>
                    <a:pt x="1835" y="33"/>
                    <a:pt x="1701" y="33"/>
                  </a:cubicBezTo>
                  <a:cubicBezTo>
                    <a:pt x="1550" y="47"/>
                    <a:pt x="1392" y="55"/>
                    <a:pt x="1233" y="55"/>
                  </a:cubicBezTo>
                  <a:cubicBezTo>
                    <a:pt x="1050" y="55"/>
                    <a:pt x="865" y="44"/>
                    <a:pt x="687" y="19"/>
                  </a:cubicBezTo>
                  <a:lnTo>
                    <a:pt x="687" y="19"/>
                  </a:lnTo>
                  <a:cubicBezTo>
                    <a:pt x="678" y="10"/>
                    <a:pt x="667" y="0"/>
                    <a:pt x="667" y="0"/>
                  </a:cubicBezTo>
                  <a:lnTo>
                    <a:pt x="567" y="0"/>
                  </a:lnTo>
                  <a:cubicBezTo>
                    <a:pt x="595" y="0"/>
                    <a:pt x="644" y="0"/>
                    <a:pt x="680" y="18"/>
                  </a:cubicBezTo>
                  <a:lnTo>
                    <a:pt x="680" y="18"/>
                  </a:lnTo>
                  <a:cubicBezTo>
                    <a:pt x="642" y="13"/>
                    <a:pt x="604" y="7"/>
                    <a:pt x="567"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7" name="Google Shape;8127;p35"/>
            <p:cNvSpPr/>
            <p:nvPr/>
          </p:nvSpPr>
          <p:spPr>
            <a:xfrm>
              <a:off x="2704848" y="2246047"/>
              <a:ext cx="82321" cy="44510"/>
            </a:xfrm>
            <a:custGeom>
              <a:avLst/>
              <a:gdLst/>
              <a:ahLst/>
              <a:cxnLst/>
              <a:rect l="l" t="t" r="r" b="b"/>
              <a:pathLst>
                <a:path w="2303" h="1275" extrusionOk="0">
                  <a:moveTo>
                    <a:pt x="567" y="1"/>
                  </a:moveTo>
                  <a:cubicBezTo>
                    <a:pt x="534" y="1"/>
                    <a:pt x="501" y="9"/>
                    <a:pt x="467" y="26"/>
                  </a:cubicBezTo>
                  <a:cubicBezTo>
                    <a:pt x="401" y="26"/>
                    <a:pt x="334" y="59"/>
                    <a:pt x="267" y="92"/>
                  </a:cubicBezTo>
                  <a:cubicBezTo>
                    <a:pt x="167" y="159"/>
                    <a:pt x="67" y="259"/>
                    <a:pt x="34" y="392"/>
                  </a:cubicBezTo>
                  <a:cubicBezTo>
                    <a:pt x="0" y="526"/>
                    <a:pt x="0" y="693"/>
                    <a:pt x="100" y="793"/>
                  </a:cubicBezTo>
                  <a:cubicBezTo>
                    <a:pt x="167" y="893"/>
                    <a:pt x="267" y="1026"/>
                    <a:pt x="401" y="1026"/>
                  </a:cubicBezTo>
                  <a:cubicBezTo>
                    <a:pt x="801" y="1093"/>
                    <a:pt x="1235" y="1193"/>
                    <a:pt x="1635" y="1260"/>
                  </a:cubicBezTo>
                  <a:cubicBezTo>
                    <a:pt x="1679" y="1260"/>
                    <a:pt x="1724" y="1275"/>
                    <a:pt x="1768" y="1275"/>
                  </a:cubicBezTo>
                  <a:cubicBezTo>
                    <a:pt x="1791" y="1275"/>
                    <a:pt x="1813" y="1271"/>
                    <a:pt x="1835" y="1260"/>
                  </a:cubicBezTo>
                  <a:cubicBezTo>
                    <a:pt x="1902" y="1260"/>
                    <a:pt x="1968" y="1226"/>
                    <a:pt x="2035" y="1193"/>
                  </a:cubicBezTo>
                  <a:cubicBezTo>
                    <a:pt x="2135" y="1126"/>
                    <a:pt x="2235" y="1026"/>
                    <a:pt x="2269" y="893"/>
                  </a:cubicBezTo>
                  <a:cubicBezTo>
                    <a:pt x="2302" y="759"/>
                    <a:pt x="2302" y="593"/>
                    <a:pt x="2235" y="493"/>
                  </a:cubicBezTo>
                  <a:cubicBezTo>
                    <a:pt x="2169" y="392"/>
                    <a:pt x="2035" y="259"/>
                    <a:pt x="1902" y="259"/>
                  </a:cubicBezTo>
                  <a:cubicBezTo>
                    <a:pt x="1501" y="192"/>
                    <a:pt x="1101" y="92"/>
                    <a:pt x="668" y="26"/>
                  </a:cubicBezTo>
                  <a:cubicBezTo>
                    <a:pt x="634" y="9"/>
                    <a:pt x="601" y="1"/>
                    <a:pt x="567"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8" name="Google Shape;8128;p35"/>
            <p:cNvSpPr/>
            <p:nvPr/>
          </p:nvSpPr>
          <p:spPr>
            <a:xfrm>
              <a:off x="2766830" y="2313283"/>
              <a:ext cx="73992" cy="38471"/>
            </a:xfrm>
            <a:custGeom>
              <a:avLst/>
              <a:gdLst/>
              <a:ahLst/>
              <a:cxnLst/>
              <a:rect l="l" t="t" r="r" b="b"/>
              <a:pathLst>
                <a:path w="2070" h="1102" extrusionOk="0">
                  <a:moveTo>
                    <a:pt x="1569" y="1"/>
                  </a:moveTo>
                  <a:cubicBezTo>
                    <a:pt x="1202" y="1"/>
                    <a:pt x="868" y="34"/>
                    <a:pt x="501" y="34"/>
                  </a:cubicBezTo>
                  <a:cubicBezTo>
                    <a:pt x="368" y="34"/>
                    <a:pt x="234" y="101"/>
                    <a:pt x="134" y="201"/>
                  </a:cubicBezTo>
                  <a:cubicBezTo>
                    <a:pt x="68" y="301"/>
                    <a:pt x="1" y="435"/>
                    <a:pt x="1" y="568"/>
                  </a:cubicBezTo>
                  <a:cubicBezTo>
                    <a:pt x="1" y="701"/>
                    <a:pt x="34" y="835"/>
                    <a:pt x="134" y="935"/>
                  </a:cubicBezTo>
                  <a:cubicBezTo>
                    <a:pt x="234" y="1035"/>
                    <a:pt x="368" y="1102"/>
                    <a:pt x="501" y="1102"/>
                  </a:cubicBezTo>
                  <a:cubicBezTo>
                    <a:pt x="868" y="1102"/>
                    <a:pt x="1202" y="1068"/>
                    <a:pt x="1569" y="1068"/>
                  </a:cubicBezTo>
                  <a:cubicBezTo>
                    <a:pt x="1702" y="1068"/>
                    <a:pt x="1836" y="1002"/>
                    <a:pt x="1936" y="902"/>
                  </a:cubicBezTo>
                  <a:cubicBezTo>
                    <a:pt x="2002" y="801"/>
                    <a:pt x="2069" y="668"/>
                    <a:pt x="2069" y="535"/>
                  </a:cubicBezTo>
                  <a:cubicBezTo>
                    <a:pt x="2069" y="401"/>
                    <a:pt x="2036" y="268"/>
                    <a:pt x="1936" y="168"/>
                  </a:cubicBezTo>
                  <a:cubicBezTo>
                    <a:pt x="1836" y="68"/>
                    <a:pt x="1702" y="1"/>
                    <a:pt x="1569"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9" name="Google Shape;8129;p35"/>
            <p:cNvSpPr/>
            <p:nvPr/>
          </p:nvSpPr>
          <p:spPr>
            <a:xfrm>
              <a:off x="2665492" y="2370360"/>
              <a:ext cx="89470" cy="39867"/>
            </a:xfrm>
            <a:custGeom>
              <a:avLst/>
              <a:gdLst/>
              <a:ahLst/>
              <a:cxnLst/>
              <a:rect l="l" t="t" r="r" b="b"/>
              <a:pathLst>
                <a:path w="2503" h="1142" extrusionOk="0">
                  <a:moveTo>
                    <a:pt x="1960" y="1067"/>
                  </a:moveTo>
                  <a:lnTo>
                    <a:pt x="1960" y="1067"/>
                  </a:lnTo>
                  <a:cubicBezTo>
                    <a:pt x="1921" y="1068"/>
                    <a:pt x="1879" y="1068"/>
                    <a:pt x="1835" y="1068"/>
                  </a:cubicBezTo>
                  <a:lnTo>
                    <a:pt x="1969" y="1068"/>
                  </a:lnTo>
                  <a:cubicBezTo>
                    <a:pt x="1966" y="1067"/>
                    <a:pt x="1963" y="1067"/>
                    <a:pt x="1960" y="1067"/>
                  </a:cubicBezTo>
                  <a:close/>
                  <a:moveTo>
                    <a:pt x="1302" y="0"/>
                  </a:moveTo>
                  <a:cubicBezTo>
                    <a:pt x="1035" y="34"/>
                    <a:pt x="801" y="67"/>
                    <a:pt x="534" y="100"/>
                  </a:cubicBezTo>
                  <a:cubicBezTo>
                    <a:pt x="401" y="100"/>
                    <a:pt x="267" y="134"/>
                    <a:pt x="167" y="267"/>
                  </a:cubicBezTo>
                  <a:cubicBezTo>
                    <a:pt x="67" y="334"/>
                    <a:pt x="1" y="501"/>
                    <a:pt x="1" y="634"/>
                  </a:cubicBezTo>
                  <a:cubicBezTo>
                    <a:pt x="1" y="768"/>
                    <a:pt x="67" y="901"/>
                    <a:pt x="167" y="1001"/>
                  </a:cubicBezTo>
                  <a:cubicBezTo>
                    <a:pt x="254" y="1059"/>
                    <a:pt x="365" y="1141"/>
                    <a:pt x="480" y="1141"/>
                  </a:cubicBezTo>
                  <a:cubicBezTo>
                    <a:pt x="498" y="1141"/>
                    <a:pt x="516" y="1139"/>
                    <a:pt x="534" y="1135"/>
                  </a:cubicBezTo>
                  <a:cubicBezTo>
                    <a:pt x="865" y="1087"/>
                    <a:pt x="1211" y="1040"/>
                    <a:pt x="1551" y="1040"/>
                  </a:cubicBezTo>
                  <a:cubicBezTo>
                    <a:pt x="1689" y="1040"/>
                    <a:pt x="1826" y="1048"/>
                    <a:pt x="1960" y="1067"/>
                  </a:cubicBezTo>
                  <a:lnTo>
                    <a:pt x="1960" y="1067"/>
                  </a:lnTo>
                  <a:cubicBezTo>
                    <a:pt x="2070" y="1063"/>
                    <a:pt x="2162" y="1050"/>
                    <a:pt x="2236" y="1001"/>
                  </a:cubicBezTo>
                  <a:cubicBezTo>
                    <a:pt x="2369" y="934"/>
                    <a:pt x="2469" y="801"/>
                    <a:pt x="2502" y="701"/>
                  </a:cubicBezTo>
                  <a:cubicBezTo>
                    <a:pt x="2502" y="567"/>
                    <a:pt x="2502" y="401"/>
                    <a:pt x="2436" y="301"/>
                  </a:cubicBezTo>
                  <a:cubicBezTo>
                    <a:pt x="2369" y="167"/>
                    <a:pt x="2269" y="67"/>
                    <a:pt x="2135" y="34"/>
                  </a:cubicBezTo>
                  <a:cubicBezTo>
                    <a:pt x="1835" y="0"/>
                    <a:pt x="1568" y="0"/>
                    <a:pt x="1302"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0" name="Google Shape;8130;p35"/>
            <p:cNvSpPr/>
            <p:nvPr/>
          </p:nvSpPr>
          <p:spPr>
            <a:xfrm>
              <a:off x="2805006" y="2394726"/>
              <a:ext cx="88254" cy="38541"/>
            </a:xfrm>
            <a:custGeom>
              <a:avLst/>
              <a:gdLst/>
              <a:ahLst/>
              <a:cxnLst/>
              <a:rect l="l" t="t" r="r" b="b"/>
              <a:pathLst>
                <a:path w="2469" h="1104" extrusionOk="0">
                  <a:moveTo>
                    <a:pt x="1802" y="1070"/>
                  </a:moveTo>
                  <a:cubicBezTo>
                    <a:pt x="1803" y="1071"/>
                    <a:pt x="1804" y="1071"/>
                    <a:pt x="1805" y="1071"/>
                  </a:cubicBezTo>
                  <a:lnTo>
                    <a:pt x="1805" y="1071"/>
                  </a:lnTo>
                  <a:cubicBezTo>
                    <a:pt x="1791" y="1070"/>
                    <a:pt x="1778" y="1070"/>
                    <a:pt x="1768" y="1070"/>
                  </a:cubicBezTo>
                  <a:close/>
                  <a:moveTo>
                    <a:pt x="488" y="0"/>
                  </a:moveTo>
                  <a:cubicBezTo>
                    <a:pt x="238" y="0"/>
                    <a:pt x="0" y="252"/>
                    <a:pt x="0" y="503"/>
                  </a:cubicBezTo>
                  <a:cubicBezTo>
                    <a:pt x="34" y="803"/>
                    <a:pt x="234" y="1004"/>
                    <a:pt x="534" y="1037"/>
                  </a:cubicBezTo>
                  <a:cubicBezTo>
                    <a:pt x="1001" y="1070"/>
                    <a:pt x="1435" y="1037"/>
                    <a:pt x="1902" y="1104"/>
                  </a:cubicBezTo>
                  <a:cubicBezTo>
                    <a:pt x="1894" y="1095"/>
                    <a:pt x="1883" y="1089"/>
                    <a:pt x="1872" y="1085"/>
                  </a:cubicBezTo>
                  <a:lnTo>
                    <a:pt x="1872" y="1085"/>
                  </a:lnTo>
                  <a:cubicBezTo>
                    <a:pt x="1904" y="1090"/>
                    <a:pt x="1936" y="1092"/>
                    <a:pt x="1968" y="1092"/>
                  </a:cubicBezTo>
                  <a:cubicBezTo>
                    <a:pt x="2046" y="1092"/>
                    <a:pt x="2124" y="1076"/>
                    <a:pt x="2202" y="1037"/>
                  </a:cubicBezTo>
                  <a:cubicBezTo>
                    <a:pt x="2302" y="970"/>
                    <a:pt x="2402" y="837"/>
                    <a:pt x="2435" y="703"/>
                  </a:cubicBezTo>
                  <a:cubicBezTo>
                    <a:pt x="2469" y="570"/>
                    <a:pt x="2435" y="437"/>
                    <a:pt x="2369" y="303"/>
                  </a:cubicBezTo>
                  <a:cubicBezTo>
                    <a:pt x="2302" y="203"/>
                    <a:pt x="2202" y="103"/>
                    <a:pt x="2069" y="70"/>
                  </a:cubicBezTo>
                  <a:cubicBezTo>
                    <a:pt x="1802" y="36"/>
                    <a:pt x="1535" y="3"/>
                    <a:pt x="1268" y="3"/>
                  </a:cubicBezTo>
                  <a:lnTo>
                    <a:pt x="534" y="3"/>
                  </a:lnTo>
                  <a:cubicBezTo>
                    <a:pt x="519" y="1"/>
                    <a:pt x="504" y="0"/>
                    <a:pt x="488"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1" name="Google Shape;8131;p35"/>
            <p:cNvSpPr/>
            <p:nvPr/>
          </p:nvSpPr>
          <p:spPr>
            <a:xfrm>
              <a:off x="2725116" y="2457249"/>
              <a:ext cx="72777" cy="40077"/>
            </a:xfrm>
            <a:custGeom>
              <a:avLst/>
              <a:gdLst/>
              <a:ahLst/>
              <a:cxnLst/>
              <a:rect l="l" t="t" r="r" b="b"/>
              <a:pathLst>
                <a:path w="2036" h="1148" extrusionOk="0">
                  <a:moveTo>
                    <a:pt x="555" y="0"/>
                  </a:moveTo>
                  <a:cubicBezTo>
                    <a:pt x="450" y="0"/>
                    <a:pt x="341" y="31"/>
                    <a:pt x="267" y="80"/>
                  </a:cubicBezTo>
                  <a:cubicBezTo>
                    <a:pt x="134" y="147"/>
                    <a:pt x="34" y="280"/>
                    <a:pt x="34" y="380"/>
                  </a:cubicBezTo>
                  <a:cubicBezTo>
                    <a:pt x="0" y="514"/>
                    <a:pt x="0" y="680"/>
                    <a:pt x="67" y="780"/>
                  </a:cubicBezTo>
                  <a:cubicBezTo>
                    <a:pt x="134" y="914"/>
                    <a:pt x="267" y="1014"/>
                    <a:pt x="401" y="1047"/>
                  </a:cubicBezTo>
                  <a:cubicBezTo>
                    <a:pt x="768" y="1114"/>
                    <a:pt x="1135" y="1147"/>
                    <a:pt x="1502" y="1147"/>
                  </a:cubicBezTo>
                  <a:cubicBezTo>
                    <a:pt x="1635" y="1147"/>
                    <a:pt x="1768" y="1081"/>
                    <a:pt x="1868" y="981"/>
                  </a:cubicBezTo>
                  <a:cubicBezTo>
                    <a:pt x="1969" y="880"/>
                    <a:pt x="2035" y="747"/>
                    <a:pt x="2035" y="614"/>
                  </a:cubicBezTo>
                  <a:cubicBezTo>
                    <a:pt x="2035" y="480"/>
                    <a:pt x="1969" y="347"/>
                    <a:pt x="1868" y="247"/>
                  </a:cubicBezTo>
                  <a:cubicBezTo>
                    <a:pt x="1768" y="147"/>
                    <a:pt x="1635" y="113"/>
                    <a:pt x="1502" y="113"/>
                  </a:cubicBezTo>
                  <a:cubicBezTo>
                    <a:pt x="1268" y="113"/>
                    <a:pt x="1035" y="113"/>
                    <a:pt x="834" y="80"/>
                  </a:cubicBezTo>
                  <a:lnTo>
                    <a:pt x="968" y="80"/>
                  </a:lnTo>
                  <a:cubicBezTo>
                    <a:pt x="868" y="80"/>
                    <a:pt x="768" y="47"/>
                    <a:pt x="668" y="13"/>
                  </a:cubicBezTo>
                  <a:cubicBezTo>
                    <a:pt x="632" y="4"/>
                    <a:pt x="594" y="0"/>
                    <a:pt x="555"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2" name="Google Shape;8132;p35"/>
            <p:cNvSpPr/>
            <p:nvPr/>
          </p:nvSpPr>
          <p:spPr>
            <a:xfrm>
              <a:off x="2655948" y="2531885"/>
              <a:ext cx="79926" cy="37633"/>
            </a:xfrm>
            <a:custGeom>
              <a:avLst/>
              <a:gdLst/>
              <a:ahLst/>
              <a:cxnLst/>
              <a:rect l="l" t="t" r="r" b="b"/>
              <a:pathLst>
                <a:path w="2236" h="1078" extrusionOk="0">
                  <a:moveTo>
                    <a:pt x="784" y="0"/>
                  </a:moveTo>
                  <a:cubicBezTo>
                    <a:pt x="702" y="0"/>
                    <a:pt x="619" y="3"/>
                    <a:pt x="534" y="10"/>
                  </a:cubicBezTo>
                  <a:cubicBezTo>
                    <a:pt x="401" y="10"/>
                    <a:pt x="268" y="43"/>
                    <a:pt x="168" y="143"/>
                  </a:cubicBezTo>
                  <a:cubicBezTo>
                    <a:pt x="67" y="244"/>
                    <a:pt x="1" y="377"/>
                    <a:pt x="1" y="510"/>
                  </a:cubicBezTo>
                  <a:cubicBezTo>
                    <a:pt x="1" y="644"/>
                    <a:pt x="67" y="777"/>
                    <a:pt x="168" y="877"/>
                  </a:cubicBezTo>
                  <a:cubicBezTo>
                    <a:pt x="268" y="977"/>
                    <a:pt x="401" y="1044"/>
                    <a:pt x="534" y="1044"/>
                  </a:cubicBezTo>
                  <a:cubicBezTo>
                    <a:pt x="615" y="1037"/>
                    <a:pt x="693" y="1035"/>
                    <a:pt x="771" y="1035"/>
                  </a:cubicBezTo>
                  <a:cubicBezTo>
                    <a:pt x="1083" y="1035"/>
                    <a:pt x="1382" y="1077"/>
                    <a:pt x="1702" y="1077"/>
                  </a:cubicBezTo>
                  <a:cubicBezTo>
                    <a:pt x="1835" y="1044"/>
                    <a:pt x="1969" y="1011"/>
                    <a:pt x="2069" y="911"/>
                  </a:cubicBezTo>
                  <a:cubicBezTo>
                    <a:pt x="2169" y="811"/>
                    <a:pt x="2236" y="677"/>
                    <a:pt x="2236" y="544"/>
                  </a:cubicBezTo>
                  <a:cubicBezTo>
                    <a:pt x="2202" y="410"/>
                    <a:pt x="2169" y="277"/>
                    <a:pt x="2069" y="177"/>
                  </a:cubicBezTo>
                  <a:cubicBezTo>
                    <a:pt x="1969" y="77"/>
                    <a:pt x="1835" y="10"/>
                    <a:pt x="1702" y="10"/>
                  </a:cubicBezTo>
                  <a:cubicBezTo>
                    <a:pt x="1617" y="17"/>
                    <a:pt x="1534" y="20"/>
                    <a:pt x="1452" y="20"/>
                  </a:cubicBezTo>
                  <a:cubicBezTo>
                    <a:pt x="1227" y="20"/>
                    <a:pt x="1009" y="0"/>
                    <a:pt x="784"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3" name="Google Shape;8133;p35"/>
            <p:cNvSpPr/>
            <p:nvPr/>
          </p:nvSpPr>
          <p:spPr>
            <a:xfrm>
              <a:off x="2747778" y="2545744"/>
              <a:ext cx="72777" cy="38925"/>
            </a:xfrm>
            <a:custGeom>
              <a:avLst/>
              <a:gdLst/>
              <a:ahLst/>
              <a:cxnLst/>
              <a:rect l="l" t="t" r="r" b="b"/>
              <a:pathLst>
                <a:path w="2036" h="1115" extrusionOk="0">
                  <a:moveTo>
                    <a:pt x="555" y="0"/>
                  </a:moveTo>
                  <a:cubicBezTo>
                    <a:pt x="449" y="0"/>
                    <a:pt x="340" y="31"/>
                    <a:pt x="267" y="80"/>
                  </a:cubicBezTo>
                  <a:cubicBezTo>
                    <a:pt x="167" y="147"/>
                    <a:pt x="34" y="280"/>
                    <a:pt x="34" y="380"/>
                  </a:cubicBezTo>
                  <a:cubicBezTo>
                    <a:pt x="0" y="514"/>
                    <a:pt x="0" y="680"/>
                    <a:pt x="67" y="781"/>
                  </a:cubicBezTo>
                  <a:cubicBezTo>
                    <a:pt x="167" y="914"/>
                    <a:pt x="267" y="981"/>
                    <a:pt x="401" y="1014"/>
                  </a:cubicBezTo>
                  <a:cubicBezTo>
                    <a:pt x="601" y="1081"/>
                    <a:pt x="809" y="1114"/>
                    <a:pt x="1013" y="1114"/>
                  </a:cubicBezTo>
                  <a:cubicBezTo>
                    <a:pt x="1218" y="1114"/>
                    <a:pt x="1418" y="1081"/>
                    <a:pt x="1601" y="1014"/>
                  </a:cubicBezTo>
                  <a:cubicBezTo>
                    <a:pt x="1735" y="981"/>
                    <a:pt x="1868" y="914"/>
                    <a:pt x="1935" y="781"/>
                  </a:cubicBezTo>
                  <a:cubicBezTo>
                    <a:pt x="2002" y="680"/>
                    <a:pt x="2035" y="514"/>
                    <a:pt x="1968" y="380"/>
                  </a:cubicBezTo>
                  <a:cubicBezTo>
                    <a:pt x="1935" y="280"/>
                    <a:pt x="1868" y="147"/>
                    <a:pt x="1735" y="80"/>
                  </a:cubicBezTo>
                  <a:cubicBezTo>
                    <a:pt x="1637" y="31"/>
                    <a:pt x="1539" y="0"/>
                    <a:pt x="1442" y="0"/>
                  </a:cubicBezTo>
                  <a:cubicBezTo>
                    <a:pt x="1406" y="0"/>
                    <a:pt x="1370" y="4"/>
                    <a:pt x="1335" y="13"/>
                  </a:cubicBezTo>
                  <a:cubicBezTo>
                    <a:pt x="1243" y="44"/>
                    <a:pt x="1179" y="74"/>
                    <a:pt x="1092" y="79"/>
                  </a:cubicBezTo>
                  <a:lnTo>
                    <a:pt x="1092" y="79"/>
                  </a:lnTo>
                  <a:cubicBezTo>
                    <a:pt x="995" y="78"/>
                    <a:pt x="898" y="71"/>
                    <a:pt x="801" y="47"/>
                  </a:cubicBezTo>
                  <a:lnTo>
                    <a:pt x="801" y="47"/>
                  </a:lnTo>
                  <a:cubicBezTo>
                    <a:pt x="812" y="58"/>
                    <a:pt x="823" y="65"/>
                    <a:pt x="835" y="70"/>
                  </a:cubicBezTo>
                  <a:lnTo>
                    <a:pt x="835" y="70"/>
                  </a:lnTo>
                  <a:cubicBezTo>
                    <a:pt x="771" y="58"/>
                    <a:pt x="712" y="36"/>
                    <a:pt x="667" y="13"/>
                  </a:cubicBezTo>
                  <a:cubicBezTo>
                    <a:pt x="632" y="4"/>
                    <a:pt x="594" y="0"/>
                    <a:pt x="555"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4" name="Google Shape;8134;p35"/>
            <p:cNvSpPr/>
            <p:nvPr/>
          </p:nvSpPr>
          <p:spPr>
            <a:xfrm>
              <a:off x="2338780" y="1873110"/>
              <a:ext cx="418574" cy="874600"/>
            </a:xfrm>
            <a:custGeom>
              <a:avLst/>
              <a:gdLst/>
              <a:ahLst/>
              <a:cxnLst/>
              <a:rect l="l" t="t" r="r" b="b"/>
              <a:pathLst>
                <a:path w="11710" h="25053" extrusionOk="0">
                  <a:moveTo>
                    <a:pt x="2336" y="1"/>
                  </a:moveTo>
                  <a:cubicBezTo>
                    <a:pt x="901" y="4537"/>
                    <a:pt x="1" y="10575"/>
                    <a:pt x="1068" y="15278"/>
                  </a:cubicBezTo>
                  <a:cubicBezTo>
                    <a:pt x="1869" y="19014"/>
                    <a:pt x="5104" y="23418"/>
                    <a:pt x="8807" y="25052"/>
                  </a:cubicBezTo>
                  <a:lnTo>
                    <a:pt x="9341" y="24919"/>
                  </a:lnTo>
                  <a:cubicBezTo>
                    <a:pt x="11676" y="22517"/>
                    <a:pt x="11709" y="18047"/>
                    <a:pt x="11209" y="14845"/>
                  </a:cubicBezTo>
                  <a:cubicBezTo>
                    <a:pt x="10341" y="8774"/>
                    <a:pt x="6505" y="4204"/>
                    <a:pt x="2336"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5" name="Google Shape;8135;p35"/>
            <p:cNvSpPr/>
            <p:nvPr/>
          </p:nvSpPr>
          <p:spPr>
            <a:xfrm>
              <a:off x="2442763" y="2006708"/>
              <a:ext cx="256149" cy="780413"/>
            </a:xfrm>
            <a:custGeom>
              <a:avLst/>
              <a:gdLst/>
              <a:ahLst/>
              <a:cxnLst/>
              <a:rect l="l" t="t" r="r" b="b"/>
              <a:pathLst>
                <a:path w="7166" h="22355" extrusionOk="0">
                  <a:moveTo>
                    <a:pt x="643" y="0"/>
                  </a:moveTo>
                  <a:cubicBezTo>
                    <a:pt x="341" y="0"/>
                    <a:pt x="0" y="261"/>
                    <a:pt x="61" y="644"/>
                  </a:cubicBezTo>
                  <a:cubicBezTo>
                    <a:pt x="327" y="2412"/>
                    <a:pt x="1095" y="4046"/>
                    <a:pt x="1428" y="5781"/>
                  </a:cubicBezTo>
                  <a:cubicBezTo>
                    <a:pt x="1828" y="7682"/>
                    <a:pt x="2095" y="9617"/>
                    <a:pt x="2562" y="11518"/>
                  </a:cubicBezTo>
                  <a:cubicBezTo>
                    <a:pt x="2963" y="13319"/>
                    <a:pt x="3563" y="15087"/>
                    <a:pt x="4230" y="16822"/>
                  </a:cubicBezTo>
                  <a:cubicBezTo>
                    <a:pt x="4897" y="18523"/>
                    <a:pt x="5598" y="20224"/>
                    <a:pt x="6065" y="21992"/>
                  </a:cubicBezTo>
                  <a:cubicBezTo>
                    <a:pt x="6131" y="22245"/>
                    <a:pt x="6331" y="22355"/>
                    <a:pt x="6536" y="22355"/>
                  </a:cubicBezTo>
                  <a:cubicBezTo>
                    <a:pt x="6844" y="22355"/>
                    <a:pt x="7166" y="22106"/>
                    <a:pt x="7066" y="21725"/>
                  </a:cubicBezTo>
                  <a:cubicBezTo>
                    <a:pt x="6599" y="19924"/>
                    <a:pt x="5898" y="18256"/>
                    <a:pt x="5231" y="16555"/>
                  </a:cubicBezTo>
                  <a:cubicBezTo>
                    <a:pt x="4564" y="14821"/>
                    <a:pt x="3963" y="13053"/>
                    <a:pt x="3563" y="11251"/>
                  </a:cubicBezTo>
                  <a:cubicBezTo>
                    <a:pt x="3096" y="9350"/>
                    <a:pt x="2829" y="7415"/>
                    <a:pt x="2429" y="5481"/>
                  </a:cubicBezTo>
                  <a:cubicBezTo>
                    <a:pt x="2095" y="3746"/>
                    <a:pt x="1328" y="2145"/>
                    <a:pt x="1061" y="377"/>
                  </a:cubicBezTo>
                  <a:cubicBezTo>
                    <a:pt x="1022" y="112"/>
                    <a:pt x="841" y="0"/>
                    <a:pt x="643"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6" name="Google Shape;8136;p35"/>
            <p:cNvSpPr/>
            <p:nvPr/>
          </p:nvSpPr>
          <p:spPr>
            <a:xfrm>
              <a:off x="2401978" y="2101313"/>
              <a:ext cx="188448" cy="129935"/>
            </a:xfrm>
            <a:custGeom>
              <a:avLst/>
              <a:gdLst/>
              <a:ahLst/>
              <a:cxnLst/>
              <a:rect l="l" t="t" r="r" b="b"/>
              <a:pathLst>
                <a:path w="5272" h="3722" extrusionOk="0">
                  <a:moveTo>
                    <a:pt x="3670" y="3204"/>
                  </a:moveTo>
                  <a:cubicBezTo>
                    <a:pt x="3661" y="3223"/>
                    <a:pt x="3651" y="3239"/>
                    <a:pt x="3643" y="3254"/>
                  </a:cubicBezTo>
                  <a:lnTo>
                    <a:pt x="3643" y="3254"/>
                  </a:lnTo>
                  <a:cubicBezTo>
                    <a:pt x="3646" y="3250"/>
                    <a:pt x="3655" y="3235"/>
                    <a:pt x="3670" y="3204"/>
                  </a:cubicBezTo>
                  <a:close/>
                  <a:moveTo>
                    <a:pt x="4698" y="1"/>
                  </a:moveTo>
                  <a:cubicBezTo>
                    <a:pt x="4513" y="1"/>
                    <a:pt x="4325" y="82"/>
                    <a:pt x="4237" y="235"/>
                  </a:cubicBezTo>
                  <a:cubicBezTo>
                    <a:pt x="3901" y="1012"/>
                    <a:pt x="3283" y="1668"/>
                    <a:pt x="2883" y="2406"/>
                  </a:cubicBezTo>
                  <a:lnTo>
                    <a:pt x="2883" y="2406"/>
                  </a:lnTo>
                  <a:cubicBezTo>
                    <a:pt x="2223" y="1971"/>
                    <a:pt x="1506" y="1629"/>
                    <a:pt x="868" y="1169"/>
                  </a:cubicBezTo>
                  <a:cubicBezTo>
                    <a:pt x="794" y="1117"/>
                    <a:pt x="707" y="1094"/>
                    <a:pt x="618" y="1094"/>
                  </a:cubicBezTo>
                  <a:cubicBezTo>
                    <a:pt x="425" y="1094"/>
                    <a:pt x="225" y="1199"/>
                    <a:pt x="134" y="1336"/>
                  </a:cubicBezTo>
                  <a:cubicBezTo>
                    <a:pt x="1" y="1603"/>
                    <a:pt x="101" y="1903"/>
                    <a:pt x="334" y="2070"/>
                  </a:cubicBezTo>
                  <a:cubicBezTo>
                    <a:pt x="1101" y="2637"/>
                    <a:pt x="2002" y="2971"/>
                    <a:pt x="2736" y="3571"/>
                  </a:cubicBezTo>
                  <a:cubicBezTo>
                    <a:pt x="2851" y="3673"/>
                    <a:pt x="2986" y="3722"/>
                    <a:pt x="3116" y="3722"/>
                  </a:cubicBezTo>
                  <a:cubicBezTo>
                    <a:pt x="3325" y="3722"/>
                    <a:pt x="3521" y="3597"/>
                    <a:pt x="3603" y="3371"/>
                  </a:cubicBezTo>
                  <a:cubicBezTo>
                    <a:pt x="3603" y="3323"/>
                    <a:pt x="3621" y="3292"/>
                    <a:pt x="3643" y="3254"/>
                  </a:cubicBezTo>
                  <a:lnTo>
                    <a:pt x="3643" y="3254"/>
                  </a:lnTo>
                  <a:cubicBezTo>
                    <a:pt x="3642" y="3255"/>
                    <a:pt x="3641" y="3255"/>
                    <a:pt x="3641" y="3255"/>
                  </a:cubicBezTo>
                  <a:cubicBezTo>
                    <a:pt x="3635" y="3255"/>
                    <a:pt x="3670" y="3162"/>
                    <a:pt x="3670" y="3137"/>
                  </a:cubicBezTo>
                  <a:cubicBezTo>
                    <a:pt x="3737" y="3037"/>
                    <a:pt x="3803" y="2904"/>
                    <a:pt x="3870" y="2804"/>
                  </a:cubicBezTo>
                  <a:cubicBezTo>
                    <a:pt x="4004" y="2570"/>
                    <a:pt x="4170" y="2337"/>
                    <a:pt x="4337" y="2103"/>
                  </a:cubicBezTo>
                  <a:cubicBezTo>
                    <a:pt x="4604" y="1670"/>
                    <a:pt x="4938" y="1236"/>
                    <a:pt x="5138" y="769"/>
                  </a:cubicBezTo>
                  <a:cubicBezTo>
                    <a:pt x="5271" y="502"/>
                    <a:pt x="5238" y="202"/>
                    <a:pt x="4971" y="69"/>
                  </a:cubicBezTo>
                  <a:cubicBezTo>
                    <a:pt x="4891" y="23"/>
                    <a:pt x="4795" y="1"/>
                    <a:pt x="4698"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7" name="Google Shape;8137;p35"/>
            <p:cNvSpPr/>
            <p:nvPr/>
          </p:nvSpPr>
          <p:spPr>
            <a:xfrm>
              <a:off x="2401978" y="2220144"/>
              <a:ext cx="224193" cy="151300"/>
            </a:xfrm>
            <a:custGeom>
              <a:avLst/>
              <a:gdLst/>
              <a:ahLst/>
              <a:cxnLst/>
              <a:rect l="l" t="t" r="r" b="b"/>
              <a:pathLst>
                <a:path w="6272" h="4334" extrusionOk="0">
                  <a:moveTo>
                    <a:pt x="5708" y="0"/>
                  </a:moveTo>
                  <a:cubicBezTo>
                    <a:pt x="5523" y="0"/>
                    <a:pt x="5338" y="89"/>
                    <a:pt x="5271" y="267"/>
                  </a:cubicBezTo>
                  <a:cubicBezTo>
                    <a:pt x="4825" y="1185"/>
                    <a:pt x="4132" y="1980"/>
                    <a:pt x="3694" y="2894"/>
                  </a:cubicBezTo>
                  <a:lnTo>
                    <a:pt x="3694" y="2894"/>
                  </a:lnTo>
                  <a:cubicBezTo>
                    <a:pt x="3379" y="2636"/>
                    <a:pt x="3030" y="2425"/>
                    <a:pt x="2669" y="2235"/>
                  </a:cubicBezTo>
                  <a:cubicBezTo>
                    <a:pt x="2035" y="1968"/>
                    <a:pt x="1402" y="1735"/>
                    <a:pt x="868" y="1368"/>
                  </a:cubicBezTo>
                  <a:cubicBezTo>
                    <a:pt x="796" y="1316"/>
                    <a:pt x="711" y="1293"/>
                    <a:pt x="623" y="1293"/>
                  </a:cubicBezTo>
                  <a:cubicBezTo>
                    <a:pt x="430" y="1293"/>
                    <a:pt x="226" y="1407"/>
                    <a:pt x="134" y="1568"/>
                  </a:cubicBezTo>
                  <a:cubicBezTo>
                    <a:pt x="1" y="1802"/>
                    <a:pt x="101" y="2102"/>
                    <a:pt x="334" y="2269"/>
                  </a:cubicBezTo>
                  <a:cubicBezTo>
                    <a:pt x="835" y="2602"/>
                    <a:pt x="1435" y="2836"/>
                    <a:pt x="2002" y="3103"/>
                  </a:cubicBezTo>
                  <a:cubicBezTo>
                    <a:pt x="2536" y="3336"/>
                    <a:pt x="3103" y="3603"/>
                    <a:pt x="3470" y="4070"/>
                  </a:cubicBezTo>
                  <a:cubicBezTo>
                    <a:pt x="3580" y="4242"/>
                    <a:pt x="3763" y="4334"/>
                    <a:pt x="3940" y="4334"/>
                  </a:cubicBezTo>
                  <a:cubicBezTo>
                    <a:pt x="4141" y="4334"/>
                    <a:pt x="4333" y="4217"/>
                    <a:pt x="4404" y="3970"/>
                  </a:cubicBezTo>
                  <a:cubicBezTo>
                    <a:pt x="4704" y="2769"/>
                    <a:pt x="5638" y="1868"/>
                    <a:pt x="6172" y="768"/>
                  </a:cubicBezTo>
                  <a:cubicBezTo>
                    <a:pt x="6272" y="534"/>
                    <a:pt x="6238" y="200"/>
                    <a:pt x="5972" y="67"/>
                  </a:cubicBezTo>
                  <a:cubicBezTo>
                    <a:pt x="5894" y="23"/>
                    <a:pt x="5801" y="0"/>
                    <a:pt x="5708"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8" name="Google Shape;8138;p35"/>
            <p:cNvSpPr/>
            <p:nvPr/>
          </p:nvSpPr>
          <p:spPr>
            <a:xfrm>
              <a:off x="2441333" y="2366938"/>
              <a:ext cx="232021" cy="144353"/>
            </a:xfrm>
            <a:custGeom>
              <a:avLst/>
              <a:gdLst/>
              <a:ahLst/>
              <a:cxnLst/>
              <a:rect l="l" t="t" r="r" b="b"/>
              <a:pathLst>
                <a:path w="6491" h="4135" extrusionOk="0">
                  <a:moveTo>
                    <a:pt x="5782" y="1"/>
                  </a:moveTo>
                  <a:cubicBezTo>
                    <a:pt x="5618" y="1"/>
                    <a:pt x="5452" y="78"/>
                    <a:pt x="5338" y="265"/>
                  </a:cubicBezTo>
                  <a:cubicBezTo>
                    <a:pt x="4821" y="1155"/>
                    <a:pt x="4181" y="1971"/>
                    <a:pt x="3672" y="2903"/>
                  </a:cubicBezTo>
                  <a:lnTo>
                    <a:pt x="3672" y="2903"/>
                  </a:lnTo>
                  <a:cubicBezTo>
                    <a:pt x="2723" y="2413"/>
                    <a:pt x="1747" y="1962"/>
                    <a:pt x="868" y="1366"/>
                  </a:cubicBezTo>
                  <a:cubicBezTo>
                    <a:pt x="795" y="1314"/>
                    <a:pt x="710" y="1291"/>
                    <a:pt x="623" y="1291"/>
                  </a:cubicBezTo>
                  <a:cubicBezTo>
                    <a:pt x="429" y="1291"/>
                    <a:pt x="226" y="1405"/>
                    <a:pt x="134" y="1566"/>
                  </a:cubicBezTo>
                  <a:cubicBezTo>
                    <a:pt x="0" y="1800"/>
                    <a:pt x="101" y="2100"/>
                    <a:pt x="334" y="2267"/>
                  </a:cubicBezTo>
                  <a:cubicBezTo>
                    <a:pt x="1368" y="3000"/>
                    <a:pt x="2536" y="3467"/>
                    <a:pt x="3636" y="4068"/>
                  </a:cubicBezTo>
                  <a:cubicBezTo>
                    <a:pt x="3714" y="4112"/>
                    <a:pt x="3807" y="4135"/>
                    <a:pt x="3900" y="4135"/>
                  </a:cubicBezTo>
                  <a:cubicBezTo>
                    <a:pt x="4085" y="4135"/>
                    <a:pt x="4270" y="4046"/>
                    <a:pt x="4337" y="3868"/>
                  </a:cubicBezTo>
                  <a:cubicBezTo>
                    <a:pt x="4871" y="2767"/>
                    <a:pt x="5638" y="1833"/>
                    <a:pt x="6238" y="766"/>
                  </a:cubicBezTo>
                  <a:cubicBezTo>
                    <a:pt x="6491" y="375"/>
                    <a:pt x="6143" y="1"/>
                    <a:pt x="5782"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9" name="Google Shape;8139;p35"/>
            <p:cNvSpPr/>
            <p:nvPr/>
          </p:nvSpPr>
          <p:spPr>
            <a:xfrm>
              <a:off x="2067258" y="2242870"/>
              <a:ext cx="1102626" cy="1111534"/>
            </a:xfrm>
            <a:custGeom>
              <a:avLst/>
              <a:gdLst/>
              <a:ahLst/>
              <a:cxnLst/>
              <a:rect l="l" t="t" r="r" b="b"/>
              <a:pathLst>
                <a:path w="30847" h="31840" extrusionOk="0">
                  <a:moveTo>
                    <a:pt x="25630" y="0"/>
                  </a:moveTo>
                  <a:cubicBezTo>
                    <a:pt x="21926" y="0"/>
                    <a:pt x="16870" y="5216"/>
                    <a:pt x="16870" y="13826"/>
                  </a:cubicBezTo>
                  <a:cubicBezTo>
                    <a:pt x="14910" y="10687"/>
                    <a:pt x="8518" y="6216"/>
                    <a:pt x="4252" y="6216"/>
                  </a:cubicBezTo>
                  <a:cubicBezTo>
                    <a:pt x="1765" y="6216"/>
                    <a:pt x="0" y="7736"/>
                    <a:pt x="258" y="11925"/>
                  </a:cubicBezTo>
                  <a:cubicBezTo>
                    <a:pt x="492" y="16895"/>
                    <a:pt x="5729" y="21632"/>
                    <a:pt x="9498" y="24234"/>
                  </a:cubicBezTo>
                  <a:cubicBezTo>
                    <a:pt x="12834" y="26602"/>
                    <a:pt x="17571" y="29971"/>
                    <a:pt x="22074" y="31839"/>
                  </a:cubicBezTo>
                  <a:cubicBezTo>
                    <a:pt x="25376" y="25435"/>
                    <a:pt x="28712" y="18563"/>
                    <a:pt x="30146" y="11458"/>
                  </a:cubicBezTo>
                  <a:cubicBezTo>
                    <a:pt x="30847" y="8122"/>
                    <a:pt x="30847" y="2685"/>
                    <a:pt x="27511" y="550"/>
                  </a:cubicBezTo>
                  <a:cubicBezTo>
                    <a:pt x="26958" y="180"/>
                    <a:pt x="26317" y="0"/>
                    <a:pt x="25630" y="0"/>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0" name="Google Shape;8140;p35"/>
            <p:cNvSpPr/>
            <p:nvPr/>
          </p:nvSpPr>
          <p:spPr>
            <a:xfrm>
              <a:off x="2130836" y="2287793"/>
              <a:ext cx="992067" cy="1003802"/>
            </a:xfrm>
            <a:custGeom>
              <a:avLst/>
              <a:gdLst/>
              <a:ahLst/>
              <a:cxnLst/>
              <a:rect l="l" t="t" r="r" b="b"/>
              <a:pathLst>
                <a:path w="27754" h="28754" extrusionOk="0">
                  <a:moveTo>
                    <a:pt x="23896" y="1043"/>
                  </a:moveTo>
                  <a:cubicBezTo>
                    <a:pt x="24208" y="1043"/>
                    <a:pt x="24521" y="1116"/>
                    <a:pt x="24818" y="1282"/>
                  </a:cubicBezTo>
                  <a:cubicBezTo>
                    <a:pt x="26219" y="2083"/>
                    <a:pt x="26586" y="4251"/>
                    <a:pt x="26686" y="5685"/>
                  </a:cubicBezTo>
                  <a:cubicBezTo>
                    <a:pt x="26819" y="7720"/>
                    <a:pt x="26452" y="9655"/>
                    <a:pt x="25985" y="11590"/>
                  </a:cubicBezTo>
                  <a:cubicBezTo>
                    <a:pt x="24590" y="17169"/>
                    <a:pt x="22155" y="22433"/>
                    <a:pt x="19568" y="27565"/>
                  </a:cubicBezTo>
                  <a:lnTo>
                    <a:pt x="19568" y="27565"/>
                  </a:lnTo>
                  <a:cubicBezTo>
                    <a:pt x="15887" y="25726"/>
                    <a:pt x="12530" y="23330"/>
                    <a:pt x="9173" y="20996"/>
                  </a:cubicBezTo>
                  <a:cubicBezTo>
                    <a:pt x="7405" y="19729"/>
                    <a:pt x="5737" y="18328"/>
                    <a:pt x="4270" y="16693"/>
                  </a:cubicBezTo>
                  <a:cubicBezTo>
                    <a:pt x="2969" y="15259"/>
                    <a:pt x="1768" y="13558"/>
                    <a:pt x="1268" y="11656"/>
                  </a:cubicBezTo>
                  <a:cubicBezTo>
                    <a:pt x="1034" y="10622"/>
                    <a:pt x="967" y="9421"/>
                    <a:pt x="1268" y="8421"/>
                  </a:cubicBezTo>
                  <a:cubicBezTo>
                    <a:pt x="1465" y="7599"/>
                    <a:pt x="1921" y="7328"/>
                    <a:pt x="2765" y="7288"/>
                  </a:cubicBezTo>
                  <a:lnTo>
                    <a:pt x="2765" y="7288"/>
                  </a:lnTo>
                  <a:cubicBezTo>
                    <a:pt x="2790" y="7292"/>
                    <a:pt x="2816" y="7294"/>
                    <a:pt x="2843" y="7294"/>
                  </a:cubicBezTo>
                  <a:cubicBezTo>
                    <a:pt x="2873" y="7294"/>
                    <a:pt x="2904" y="7291"/>
                    <a:pt x="2935" y="7287"/>
                  </a:cubicBezTo>
                  <a:cubicBezTo>
                    <a:pt x="3111" y="7258"/>
                    <a:pt x="3288" y="7245"/>
                    <a:pt x="3467" y="7245"/>
                  </a:cubicBezTo>
                  <a:cubicBezTo>
                    <a:pt x="4338" y="7245"/>
                    <a:pt x="5229" y="7555"/>
                    <a:pt x="6004" y="7887"/>
                  </a:cubicBezTo>
                  <a:cubicBezTo>
                    <a:pt x="7239" y="8454"/>
                    <a:pt x="8406" y="9221"/>
                    <a:pt x="9507" y="10022"/>
                  </a:cubicBezTo>
                  <a:cubicBezTo>
                    <a:pt x="11508" y="11523"/>
                    <a:pt x="13343" y="13257"/>
                    <a:pt x="15077" y="15059"/>
                  </a:cubicBezTo>
                  <a:cubicBezTo>
                    <a:pt x="15444" y="15426"/>
                    <a:pt x="15811" y="15826"/>
                    <a:pt x="16178" y="16226"/>
                  </a:cubicBezTo>
                  <a:cubicBezTo>
                    <a:pt x="16262" y="16322"/>
                    <a:pt x="16390" y="16367"/>
                    <a:pt x="16522" y="16367"/>
                  </a:cubicBezTo>
                  <a:cubicBezTo>
                    <a:pt x="16756" y="16367"/>
                    <a:pt x="17003" y="16227"/>
                    <a:pt x="17046" y="15993"/>
                  </a:cubicBezTo>
                  <a:cubicBezTo>
                    <a:pt x="17246" y="14592"/>
                    <a:pt x="17546" y="13191"/>
                    <a:pt x="17879" y="11790"/>
                  </a:cubicBezTo>
                  <a:cubicBezTo>
                    <a:pt x="18513" y="9221"/>
                    <a:pt x="19214" y="6619"/>
                    <a:pt x="20448" y="4251"/>
                  </a:cubicBezTo>
                  <a:cubicBezTo>
                    <a:pt x="20915" y="3317"/>
                    <a:pt x="21482" y="2350"/>
                    <a:pt x="22316" y="1649"/>
                  </a:cubicBezTo>
                  <a:cubicBezTo>
                    <a:pt x="22767" y="1284"/>
                    <a:pt x="23330" y="1043"/>
                    <a:pt x="23896" y="1043"/>
                  </a:cubicBezTo>
                  <a:close/>
                  <a:moveTo>
                    <a:pt x="23801" y="0"/>
                  </a:moveTo>
                  <a:cubicBezTo>
                    <a:pt x="23461" y="0"/>
                    <a:pt x="23117" y="58"/>
                    <a:pt x="22783" y="181"/>
                  </a:cubicBezTo>
                  <a:cubicBezTo>
                    <a:pt x="21716" y="582"/>
                    <a:pt x="20948" y="1449"/>
                    <a:pt x="20348" y="2383"/>
                  </a:cubicBezTo>
                  <a:cubicBezTo>
                    <a:pt x="18780" y="4651"/>
                    <a:pt x="17946" y="7453"/>
                    <a:pt x="17246" y="10089"/>
                  </a:cubicBezTo>
                  <a:cubicBezTo>
                    <a:pt x="16833" y="11601"/>
                    <a:pt x="16489" y="13159"/>
                    <a:pt x="16212" y="14724"/>
                  </a:cubicBezTo>
                  <a:lnTo>
                    <a:pt x="16212" y="14724"/>
                  </a:lnTo>
                  <a:cubicBezTo>
                    <a:pt x="15354" y="13804"/>
                    <a:pt x="14459" y="12920"/>
                    <a:pt x="13543" y="12057"/>
                  </a:cubicBezTo>
                  <a:cubicBezTo>
                    <a:pt x="11475" y="10155"/>
                    <a:pt x="9173" y="8221"/>
                    <a:pt x="6571" y="7020"/>
                  </a:cubicBezTo>
                  <a:cubicBezTo>
                    <a:pt x="5557" y="6554"/>
                    <a:pt x="4475" y="6200"/>
                    <a:pt x="3381" y="6200"/>
                  </a:cubicBezTo>
                  <a:cubicBezTo>
                    <a:pt x="3144" y="6200"/>
                    <a:pt x="2906" y="6217"/>
                    <a:pt x="2669" y="6252"/>
                  </a:cubicBezTo>
                  <a:cubicBezTo>
                    <a:pt x="2654" y="6255"/>
                    <a:pt x="2640" y="6259"/>
                    <a:pt x="2626" y="6263"/>
                  </a:cubicBezTo>
                  <a:lnTo>
                    <a:pt x="2626" y="6263"/>
                  </a:lnTo>
                  <a:cubicBezTo>
                    <a:pt x="1948" y="6310"/>
                    <a:pt x="1264" y="6465"/>
                    <a:pt x="834" y="6986"/>
                  </a:cubicBezTo>
                  <a:cubicBezTo>
                    <a:pt x="200" y="7687"/>
                    <a:pt x="100" y="8754"/>
                    <a:pt x="67" y="9655"/>
                  </a:cubicBezTo>
                  <a:cubicBezTo>
                    <a:pt x="0" y="11823"/>
                    <a:pt x="801" y="13791"/>
                    <a:pt x="2035" y="15559"/>
                  </a:cubicBezTo>
                  <a:cubicBezTo>
                    <a:pt x="4637" y="19228"/>
                    <a:pt x="8439" y="21797"/>
                    <a:pt x="12075" y="24265"/>
                  </a:cubicBezTo>
                  <a:cubicBezTo>
                    <a:pt x="14477" y="25900"/>
                    <a:pt x="16912" y="27434"/>
                    <a:pt x="19514" y="28702"/>
                  </a:cubicBezTo>
                  <a:cubicBezTo>
                    <a:pt x="19603" y="28735"/>
                    <a:pt x="19699" y="28754"/>
                    <a:pt x="19793" y="28754"/>
                  </a:cubicBezTo>
                  <a:cubicBezTo>
                    <a:pt x="19981" y="28754"/>
                    <a:pt x="20159" y="28680"/>
                    <a:pt x="20248" y="28502"/>
                  </a:cubicBezTo>
                  <a:cubicBezTo>
                    <a:pt x="22750" y="23598"/>
                    <a:pt x="25151" y="18528"/>
                    <a:pt x="26619" y="13191"/>
                  </a:cubicBezTo>
                  <a:cubicBezTo>
                    <a:pt x="27219" y="11023"/>
                    <a:pt x="27753" y="8821"/>
                    <a:pt x="27753" y="6586"/>
                  </a:cubicBezTo>
                  <a:cubicBezTo>
                    <a:pt x="27753" y="4751"/>
                    <a:pt x="27486" y="2683"/>
                    <a:pt x="26285" y="1216"/>
                  </a:cubicBezTo>
                  <a:cubicBezTo>
                    <a:pt x="25671" y="454"/>
                    <a:pt x="24750" y="0"/>
                    <a:pt x="23801" y="0"/>
                  </a:cubicBezTo>
                  <a:close/>
                </a:path>
              </a:pathLst>
            </a:custGeom>
            <a:solidFill>
              <a:schemeClr val="dk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1" name="Google Shape;8141;p35"/>
            <p:cNvSpPr/>
            <p:nvPr/>
          </p:nvSpPr>
          <p:spPr>
            <a:xfrm>
              <a:off x="2236262" y="2399474"/>
              <a:ext cx="770269" cy="744142"/>
            </a:xfrm>
            <a:custGeom>
              <a:avLst/>
              <a:gdLst/>
              <a:ahLst/>
              <a:cxnLst/>
              <a:rect l="l" t="t" r="r" b="b"/>
              <a:pathLst>
                <a:path w="21549" h="21316" extrusionOk="0">
                  <a:moveTo>
                    <a:pt x="20548" y="0"/>
                  </a:moveTo>
                  <a:cubicBezTo>
                    <a:pt x="20214" y="267"/>
                    <a:pt x="18914" y="1468"/>
                    <a:pt x="17446" y="6405"/>
                  </a:cubicBezTo>
                  <a:cubicBezTo>
                    <a:pt x="16445" y="9741"/>
                    <a:pt x="14344" y="17346"/>
                    <a:pt x="14344" y="17346"/>
                  </a:cubicBezTo>
                  <a:cubicBezTo>
                    <a:pt x="14344" y="17346"/>
                    <a:pt x="3187" y="6158"/>
                    <a:pt x="329" y="6158"/>
                  </a:cubicBezTo>
                  <a:cubicBezTo>
                    <a:pt x="271" y="6158"/>
                    <a:pt x="217" y="6162"/>
                    <a:pt x="167" y="6171"/>
                  </a:cubicBezTo>
                  <a:lnTo>
                    <a:pt x="33" y="6171"/>
                  </a:lnTo>
                  <a:cubicBezTo>
                    <a:pt x="0" y="6405"/>
                    <a:pt x="0" y="6738"/>
                    <a:pt x="33" y="7139"/>
                  </a:cubicBezTo>
                  <a:lnTo>
                    <a:pt x="33" y="7205"/>
                  </a:lnTo>
                  <a:cubicBezTo>
                    <a:pt x="133" y="9540"/>
                    <a:pt x="3136" y="13176"/>
                    <a:pt x="7339" y="16045"/>
                  </a:cubicBezTo>
                  <a:lnTo>
                    <a:pt x="7405" y="16078"/>
                  </a:lnTo>
                  <a:cubicBezTo>
                    <a:pt x="9340" y="17479"/>
                    <a:pt x="12309" y="19581"/>
                    <a:pt x="15344" y="21316"/>
                  </a:cubicBezTo>
                  <a:cubicBezTo>
                    <a:pt x="17646" y="16612"/>
                    <a:pt x="19948" y="11308"/>
                    <a:pt x="20982" y="6071"/>
                  </a:cubicBezTo>
                  <a:lnTo>
                    <a:pt x="20982" y="6038"/>
                  </a:lnTo>
                  <a:cubicBezTo>
                    <a:pt x="21549" y="3436"/>
                    <a:pt x="21215" y="834"/>
                    <a:pt x="20548" y="0"/>
                  </a:cubicBezTo>
                  <a:close/>
                </a:path>
              </a:pathLst>
            </a:custGeom>
            <a:solidFill>
              <a:schemeClr val="dk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2" name="Google Shape;8142;p35"/>
            <p:cNvSpPr/>
            <p:nvPr/>
          </p:nvSpPr>
          <p:spPr>
            <a:xfrm>
              <a:off x="593177" y="1691578"/>
              <a:ext cx="301786" cy="255646"/>
            </a:xfrm>
            <a:custGeom>
              <a:avLst/>
              <a:gdLst/>
              <a:ahLst/>
              <a:cxnLst/>
              <a:rect l="l" t="t" r="r" b="b"/>
              <a:pathLst>
                <a:path w="4937" h="4282" extrusionOk="0">
                  <a:moveTo>
                    <a:pt x="3486" y="1"/>
                  </a:moveTo>
                  <a:cubicBezTo>
                    <a:pt x="3388" y="1"/>
                    <a:pt x="3282" y="18"/>
                    <a:pt x="3169" y="54"/>
                  </a:cubicBezTo>
                  <a:cubicBezTo>
                    <a:pt x="2335" y="288"/>
                    <a:pt x="2602" y="1422"/>
                    <a:pt x="2802" y="2022"/>
                  </a:cubicBezTo>
                  <a:cubicBezTo>
                    <a:pt x="2835" y="2156"/>
                    <a:pt x="2869" y="2289"/>
                    <a:pt x="2902" y="2389"/>
                  </a:cubicBezTo>
                  <a:cubicBezTo>
                    <a:pt x="2769" y="2322"/>
                    <a:pt x="2635" y="2222"/>
                    <a:pt x="2468" y="2122"/>
                  </a:cubicBezTo>
                  <a:cubicBezTo>
                    <a:pt x="2139" y="1937"/>
                    <a:pt x="1618" y="1675"/>
                    <a:pt x="1166" y="1675"/>
                  </a:cubicBezTo>
                  <a:cubicBezTo>
                    <a:pt x="886" y="1675"/>
                    <a:pt x="633" y="1775"/>
                    <a:pt x="467" y="2056"/>
                  </a:cubicBezTo>
                  <a:cubicBezTo>
                    <a:pt x="0" y="2923"/>
                    <a:pt x="901" y="3523"/>
                    <a:pt x="1601" y="3790"/>
                  </a:cubicBezTo>
                  <a:cubicBezTo>
                    <a:pt x="2162" y="4004"/>
                    <a:pt x="3384" y="4281"/>
                    <a:pt x="4072" y="4281"/>
                  </a:cubicBezTo>
                  <a:cubicBezTo>
                    <a:pt x="4244" y="4281"/>
                    <a:pt x="4383" y="4264"/>
                    <a:pt x="4470" y="4224"/>
                  </a:cubicBezTo>
                  <a:cubicBezTo>
                    <a:pt x="4937" y="4024"/>
                    <a:pt x="4737" y="2389"/>
                    <a:pt x="4603" y="1522"/>
                  </a:cubicBezTo>
                  <a:cubicBezTo>
                    <a:pt x="4515" y="877"/>
                    <a:pt x="4196" y="1"/>
                    <a:pt x="3486"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3" name="Google Shape;8143;p35"/>
            <p:cNvSpPr/>
            <p:nvPr/>
          </p:nvSpPr>
          <p:spPr>
            <a:xfrm>
              <a:off x="1500675" y="4204177"/>
              <a:ext cx="301798" cy="200829"/>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4" name="Google Shape;8144;p35"/>
            <p:cNvSpPr/>
            <p:nvPr/>
          </p:nvSpPr>
          <p:spPr>
            <a:xfrm>
              <a:off x="4099900" y="2065875"/>
              <a:ext cx="198656" cy="132178"/>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8" name="TextBox 197">
            <a:extLst>
              <a:ext uri="{FF2B5EF4-FFF2-40B4-BE49-F238E27FC236}">
                <a16:creationId xmlns:a16="http://schemas.microsoft.com/office/drawing/2014/main" xmlns="" id="{3D0A4E2D-96CC-DF27-A756-6E016A3BC03E}"/>
              </a:ext>
            </a:extLst>
          </p:cNvPr>
          <p:cNvSpPr txBox="1"/>
          <p:nvPr/>
        </p:nvSpPr>
        <p:spPr>
          <a:xfrm>
            <a:off x="5885208" y="2405161"/>
            <a:ext cx="5939868" cy="1200329"/>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EM CẦN NHỚ NHƯNG GÌ CHO BÀI HỌC HÔM NAY?</a:t>
            </a:r>
          </a:p>
        </p:txBody>
      </p:sp>
      <p:pic>
        <p:nvPicPr>
          <p:cNvPr id="9" name="Picture 8">
            <a:extLst>
              <a:ext uri="{FF2B5EF4-FFF2-40B4-BE49-F238E27FC236}">
                <a16:creationId xmlns:a16="http://schemas.microsoft.com/office/drawing/2014/main" xmlns="" id="{97DFDFC6-9962-9C70-E972-BCD6759F7507}"/>
              </a:ext>
            </a:extLst>
          </p:cNvPr>
          <p:cNvPicPr>
            <a:picLocks noChangeAspect="1"/>
          </p:cNvPicPr>
          <p:nvPr/>
        </p:nvPicPr>
        <p:blipFill>
          <a:blip r:embed="rId3"/>
          <a:stretch>
            <a:fillRect/>
          </a:stretch>
        </p:blipFill>
        <p:spPr>
          <a:xfrm>
            <a:off x="7337265" y="4159073"/>
            <a:ext cx="3156270" cy="2682829"/>
          </a:xfrm>
          <a:prstGeom prst="rect">
            <a:avLst/>
          </a:prstGeom>
        </p:spPr>
      </p:pic>
    </p:spTree>
    <p:extLst>
      <p:ext uri="{BB962C8B-B14F-4D97-AF65-F5344CB8AC3E}">
        <p14:creationId xmlns:p14="http://schemas.microsoft.com/office/powerpoint/2010/main" val="55251063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5" name="TextBox 4"/>
          <p:cNvSpPr txBox="1"/>
          <p:nvPr/>
        </p:nvSpPr>
        <p:spPr>
          <a:xfrm>
            <a:off x="293914" y="250371"/>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7" name="TextBox 6"/>
          <p:cNvSpPr txBox="1"/>
          <p:nvPr/>
        </p:nvSpPr>
        <p:spPr>
          <a:xfrm>
            <a:off x="11507197" y="6488668"/>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8" name="TextBox 7"/>
          <p:cNvSpPr txBox="1"/>
          <p:nvPr/>
        </p:nvSpPr>
        <p:spPr>
          <a:xfrm>
            <a:off x="11507196" y="435037"/>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11" name="TextBox 10"/>
          <p:cNvSpPr txBox="1"/>
          <p:nvPr/>
        </p:nvSpPr>
        <p:spPr>
          <a:xfrm>
            <a:off x="7086600" y="25037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sp>
        <p:nvSpPr>
          <p:cNvPr id="16" name="TextBox 15"/>
          <p:cNvSpPr txBox="1"/>
          <p:nvPr/>
        </p:nvSpPr>
        <p:spPr>
          <a:xfrm>
            <a:off x="121920" y="477665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pic>
        <p:nvPicPr>
          <p:cNvPr id="3077" name="Picture 5"/>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0" b="100000" l="0" r="100000">
                        <a14:foregroundMark x1="3125" y1="55370" x2="13646" y2="5093"/>
                        <a14:foregroundMark x1="365" y1="37315" x2="2240" y2="0"/>
                        <a14:foregroundMark x1="2500" y1="1296" x2="34271" y2="0"/>
                        <a14:foregroundMark x1="12865" y1="4907" x2="29010" y2="24444"/>
                        <a14:foregroundMark x1="19896" y1="1111" x2="35260" y2="9815"/>
                        <a14:foregroundMark x1="12396" y1="16481" x2="28646" y2="35093"/>
                        <a14:foregroundMark x1="19740" y1="9352" x2="31615" y2="13148"/>
                        <a14:foregroundMark x1="32865" y1="7315" x2="38750" y2="185"/>
                        <a14:foregroundMark x1="8229" y1="42037" x2="20000" y2="53796"/>
                        <a14:foregroundMark x1="23021" y1="25370" x2="18385" y2="52407"/>
                        <a14:foregroundMark x1="990" y1="47593" x2="4271" y2="58241"/>
                        <a14:foregroundMark x1="27604" y1="32407" x2="26771" y2="54444"/>
                        <a14:foregroundMark x1="2135" y1="83333" x2="4271" y2="96481"/>
                        <a14:foregroundMark x1="729" y1="80185" x2="1510" y2="98889"/>
                        <a14:foregroundMark x1="98854" y1="83981" x2="99375" y2="97778"/>
                        <a14:foregroundMark x1="80104" y1="2407" x2="96615" y2="7130"/>
                        <a14:foregroundMark x1="74375" y1="4444" x2="97604" y2="30463"/>
                        <a14:foregroundMark x1="71146" y1="4630" x2="84271" y2="36852"/>
                        <a14:foregroundMark x1="81771" y1="10648" x2="78646" y2="53981"/>
                        <a14:foregroundMark x1="74375" y1="6481" x2="79271" y2="18889"/>
                        <a14:foregroundMark x1="86510" y1="9815" x2="98021" y2="19815"/>
                        <a14:foregroundMark x1="97760" y1="2222" x2="99896" y2="5093"/>
                        <a14:foregroundMark x1="96510" y1="13519" x2="99271" y2="11759"/>
                        <a14:foregroundMark x1="91146" y1="22685" x2="86875" y2="55556"/>
                        <a14:foregroundMark x1="88854" y1="46481" x2="99375" y2="53981"/>
                        <a14:foregroundMark x1="89896" y1="31111" x2="96510" y2="49074"/>
                        <a14:foregroundMark x1="91250" y1="24907" x2="99375" y2="42037"/>
                        <a14:foregroundMark x1="16250" y1="8704" x2="15625" y2="21759"/>
                        <a14:foregroundMark x1="38646" y1="45370" x2="60000" y2="51296"/>
                        <a14:foregroundMark x1="41250" y1="43148" x2="54010" y2="43981"/>
                        <a14:foregroundMark x1="42865" y1="48889" x2="46875" y2="52870"/>
                        <a14:foregroundMark x1="44010" y1="46204" x2="48750" y2="48889"/>
                        <a14:foregroundMark x1="41979" y1="44259" x2="47396" y2="47130"/>
                        <a14:foregroundMark x1="49375" y1="46019" x2="58021" y2="45741"/>
                        <a14:foregroundMark x1="44115" y1="44259" x2="50000" y2="50185"/>
                        <a14:backgroundMark x1="41354" y1="43519" x2="50885" y2="49074"/>
                        <a14:backgroundMark x1="51615" y1="42407" x2="55000" y2="50463"/>
                        <a14:backgroundMark x1="44896" y1="52870" x2="46146" y2="44444"/>
                      </a14:backgroundRemoval>
                    </a14:imgEffect>
                  </a14:imgLayer>
                </a14:imgProps>
              </a:ex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7" descr="C:\Users\HP\Desktop\27133535.jpg"/>
          <p:cNvPicPr>
            <a:picLocks noChangeAspect="1" noChangeArrowheads="1"/>
          </p:cNvPicPr>
          <p:nvPr/>
        </p:nvPicPr>
        <p:blipFill rotWithShape="1">
          <a:blip r:embed="rId4">
            <a:extLst>
              <a:ext uri="{BEBA8EAE-BF5A-486C-A8C5-ECC9F3942E4B}">
                <a14:imgProps xmlns:a14="http://schemas.microsoft.com/office/drawing/2010/main">
                  <a14:imgLayer r:embed="rId5">
                    <a14:imgEffect>
                      <a14:backgroundRemoval t="10000" b="35256" l="0" r="100000"/>
                    </a14:imgEffect>
                  </a14:imgLayer>
                </a14:imgProps>
              </a:ext>
              <a:ext uri="{28A0092B-C50C-407E-A947-70E740481C1C}">
                <a14:useLocalDpi xmlns:a14="http://schemas.microsoft.com/office/drawing/2010/main" val="0"/>
              </a:ext>
            </a:extLst>
          </a:blip>
          <a:srcRect l="10777" t="22182" r="51523" b="62818"/>
          <a:stretch/>
        </p:blipFill>
        <p:spPr bwMode="auto">
          <a:xfrm>
            <a:off x="8939207" y="2585877"/>
            <a:ext cx="3314700"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310022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5">
                    <a14:imgEffect>
                      <a14:backgroundRemoval t="10000" b="65769" l="51700" r="95700"/>
                    </a14:imgEffect>
                  </a14:imgLayer>
                </a14:imgProps>
              </a:ext>
              <a:ext uri="{28A0092B-C50C-407E-A947-70E740481C1C}">
                <a14:useLocalDpi xmlns:a14="http://schemas.microsoft.com/office/drawing/2010/main" val="0"/>
              </a:ext>
            </a:extLst>
          </a:blip>
          <a:srcRect l="52372" t="35323" b="44677"/>
          <a:stretch/>
        </p:blipFill>
        <p:spPr bwMode="auto">
          <a:xfrm>
            <a:off x="11222305" y="2320811"/>
            <a:ext cx="1031602" cy="137160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7" descr="C:\Users\HP\Desktop\27133535.jpg"/>
          <p:cNvPicPr>
            <a:picLocks noChangeAspect="1" noChangeArrowheads="1"/>
          </p:cNvPicPr>
          <p:nvPr/>
        </p:nvPicPr>
        <p:blipFill rotWithShape="1">
          <a:blip r:embed="rId8">
            <a:extLst>
              <a:ext uri="{BEBA8EAE-BF5A-486C-A8C5-ECC9F3942E4B}">
                <a14:imgProps xmlns:a14="http://schemas.microsoft.com/office/drawing/2010/main">
                  <a14:imgLayer r:embed="rId5">
                    <a14:imgEffect>
                      <a14:backgroundRemoval t="38077" b="53590" l="2700" r="49000"/>
                    </a14:imgEffect>
                  </a14:imgLayer>
                </a14:imgProps>
              </a:ext>
              <a:ext uri="{28A0092B-C50C-407E-A947-70E740481C1C}">
                <a14:useLocalDpi xmlns:a14="http://schemas.microsoft.com/office/drawing/2010/main" val="0"/>
              </a:ext>
            </a:extLst>
          </a:blip>
          <a:srcRect t="40100" r="50000" b="46559"/>
          <a:stretch/>
        </p:blipFill>
        <p:spPr bwMode="auto">
          <a:xfrm>
            <a:off x="8306797" y="2913864"/>
            <a:ext cx="4396154" cy="914923"/>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t="54677" r="55068" b="33005"/>
          <a:stretch/>
        </p:blipFill>
        <p:spPr bwMode="auto">
          <a:xfrm>
            <a:off x="7803823" y="3131601"/>
            <a:ext cx="3950524" cy="84477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6563722" y="2646466"/>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995031" y="-2209800"/>
            <a:ext cx="3486150" cy="7567879"/>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78328" y="2612433"/>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196132" y="3006611"/>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83085" y="264646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363448" y="619703"/>
            <a:ext cx="3486150" cy="3392465"/>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453057" y="2053813"/>
            <a:ext cx="3486150" cy="1643603"/>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616683" y="3300129"/>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369199" y="-404974"/>
            <a:ext cx="3486150" cy="4917575"/>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939207" y="2236250"/>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2320811"/>
            <a:ext cx="3486150" cy="907521"/>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3209926" y="154953"/>
            <a:ext cx="7162800" cy="2260221"/>
          </a:xfrm>
          <a:prstGeom prst="rect">
            <a:avLst/>
          </a:prstGeom>
          <a:solidFill>
            <a:srgbClr val="DC6A24">
              <a:alpha val="80000"/>
            </a:srgb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Trong</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bài</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Về</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thăm</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quê</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vườn</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nhà</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bà</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có</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gì</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đặc</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biệt</a:t>
            </a:r>
            <a:endPar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endParaRPr>
          </a:p>
        </p:txBody>
      </p:sp>
      <p:sp>
        <p:nvSpPr>
          <p:cNvPr id="14" name="Rectangle 13"/>
          <p:cNvSpPr/>
          <p:nvPr/>
        </p:nvSpPr>
        <p:spPr>
          <a:xfrm>
            <a:off x="3803515" y="3868118"/>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Không</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có</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gì</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2" name="Rectangle 41"/>
          <p:cNvSpPr/>
          <p:nvPr/>
        </p:nvSpPr>
        <p:spPr>
          <a:xfrm>
            <a:off x="6963684" y="3853774"/>
            <a:ext cx="303134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Có</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nhiều</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quả</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3" name="Rectangle 42"/>
          <p:cNvSpPr/>
          <p:nvPr/>
        </p:nvSpPr>
        <p:spPr>
          <a:xfrm>
            <a:off x="6927870" y="2629291"/>
            <a:ext cx="3238611"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000" dirty="0" err="1">
                <a:solidFill>
                  <a:prstClr val="black"/>
                </a:solidFill>
                <a:latin typeface="#9Slide03 AmpleSoft Bold" pitchFamily="2" charset="0"/>
              </a:rPr>
              <a:t>Có</a:t>
            </a:r>
            <a:r>
              <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nhiều</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rau</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4" name="Rectangle 43"/>
          <p:cNvSpPr/>
          <p:nvPr/>
        </p:nvSpPr>
        <p:spPr>
          <a:xfrm>
            <a:off x="3753880" y="2700126"/>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Có</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nhiều</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cây</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pic>
        <p:nvPicPr>
          <p:cNvPr id="38" name="Content Placeholder 5"/>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369199" y="4251960"/>
            <a:ext cx="3990559" cy="2808711"/>
          </a:xfrm>
          <a:prstGeom prst="rect">
            <a:avLst/>
          </a:prstGeom>
        </p:spPr>
      </p:pic>
      <p:pic>
        <p:nvPicPr>
          <p:cNvPr id="39" name="Picture 9"/>
          <p:cNvPicPr>
            <a:picLocks noChangeAspect="1" noChangeArrowheads="1"/>
          </p:cNvPicPr>
          <p:nvPr/>
        </p:nvPicPr>
        <p:blipFill>
          <a:blip r:embed="rId10">
            <a:extLst>
              <a:ext uri="{28A0092B-C50C-407E-A947-70E740481C1C}">
                <a14:useLocalDpi xmlns:a14="http://schemas.microsoft.com/office/drawing/2010/main" val="0"/>
              </a:ext>
            </a:extLst>
          </a:blip>
          <a:stretch>
            <a:fillRect/>
          </a:stretch>
        </p:blipFill>
        <p:spPr bwMode="auto">
          <a:xfrm>
            <a:off x="10719772" y="4776651"/>
            <a:ext cx="843132" cy="1303414"/>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C:\Users\HP\Desktop\36029054.jpg"/>
          <p:cNvPicPr>
            <a:picLocks noChangeAspect="1" noChangeArrowheads="1"/>
          </p:cNvPicPr>
          <p:nvPr/>
        </p:nvPicPr>
        <p:blipFill>
          <a:blip r:embed="rId11" cstate="print">
            <a:extLst>
              <a:ext uri="{BEBA8EAE-BF5A-486C-A8C5-ECC9F3942E4B}">
                <a14:imgProps xmlns:a14="http://schemas.microsoft.com/office/drawing/2010/main">
                  <a14:imgLayer r:embed="rId12">
                    <a14:imgEffect>
                      <a14:backgroundRemoval t="833" b="90000" l="6500" r="90000"/>
                    </a14:imgEffect>
                  </a14:imgLayer>
                </a14:imgProps>
              </a:ext>
              <a:ext uri="{28A0092B-C50C-407E-A947-70E740481C1C}">
                <a14:useLocalDpi xmlns:a14="http://schemas.microsoft.com/office/drawing/2010/main" val="0"/>
              </a:ext>
            </a:extLst>
          </a:blip>
          <a:srcRect/>
          <a:stretch>
            <a:fillRect/>
          </a:stretch>
        </p:blipFill>
        <p:spPr bwMode="auto">
          <a:xfrm>
            <a:off x="375355" y="2525140"/>
            <a:ext cx="2413728" cy="260682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72750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repeatCount="indefinite" fill="hold" nodeType="withEffect">
                                  <p:stCondLst>
                                    <p:cond delay="0"/>
                                  </p:stCondLst>
                                  <p:childTnLst>
                                    <p:animEffect transition="out" filter="fade">
                                      <p:cBhvr>
                                        <p:cTn id="6" dur="3000" tmFilter="0, 0; .2, .5; .8, .5; 1, 0"/>
                                        <p:tgtEl>
                                          <p:spTgt spid="32"/>
                                        </p:tgtEl>
                                      </p:cBhvr>
                                    </p:animEffect>
                                    <p:animScale>
                                      <p:cBhvr>
                                        <p:cTn id="7" dur="1500" autoRev="1" fill="hold"/>
                                        <p:tgtEl>
                                          <p:spTgt spid="32"/>
                                        </p:tgtEl>
                                      </p:cBhvr>
                                      <p:by x="105000" y="105000"/>
                                    </p:animScale>
                                  </p:childTnLst>
                                </p:cTn>
                              </p:par>
                              <p:par>
                                <p:cTn id="8" presetID="26" presetClass="emph" presetSubtype="0" repeatCount="indefinite" fill="hold" nodeType="withEffect">
                                  <p:stCondLst>
                                    <p:cond delay="0"/>
                                  </p:stCondLst>
                                  <p:childTnLst>
                                    <p:animEffect transition="out" filter="fade">
                                      <p:cBhvr>
                                        <p:cTn id="9" dur="3000" tmFilter="0, 0; .2, .5; .8, .5; 1, 0"/>
                                        <p:tgtEl>
                                          <p:spTgt spid="28"/>
                                        </p:tgtEl>
                                      </p:cBhvr>
                                    </p:animEffect>
                                    <p:animScale>
                                      <p:cBhvr>
                                        <p:cTn id="10" dur="1500" autoRev="1" fill="hold"/>
                                        <p:tgtEl>
                                          <p:spTgt spid="28"/>
                                        </p:tgtEl>
                                      </p:cBhvr>
                                      <p:by x="105000" y="105000"/>
                                    </p:animScale>
                                  </p:childTnLst>
                                </p:cTn>
                              </p:par>
                              <p:par>
                                <p:cTn id="11" presetID="26" presetClass="emph" presetSubtype="0" repeatCount="indefinite" fill="hold" nodeType="withEffect">
                                  <p:stCondLst>
                                    <p:cond delay="0"/>
                                  </p:stCondLst>
                                  <p:childTnLst>
                                    <p:animEffect transition="out" filter="fade">
                                      <p:cBhvr>
                                        <p:cTn id="12" dur="3000" tmFilter="0, 0; .2, .5; .8, .5; 1, 0"/>
                                        <p:tgtEl>
                                          <p:spTgt spid="36"/>
                                        </p:tgtEl>
                                      </p:cBhvr>
                                    </p:animEffect>
                                    <p:animScale>
                                      <p:cBhvr>
                                        <p:cTn id="13" dur="1500" autoRev="1" fill="hold"/>
                                        <p:tgtEl>
                                          <p:spTgt spid="36"/>
                                        </p:tgtEl>
                                      </p:cBhvr>
                                      <p:by x="105000" y="105000"/>
                                    </p:animScale>
                                  </p:childTnLst>
                                </p:cTn>
                              </p:par>
                              <p:par>
                                <p:cTn id="14" presetID="26" presetClass="emph" presetSubtype="0" repeatCount="indefinite" fill="hold" nodeType="withEffect">
                                  <p:stCondLst>
                                    <p:cond delay="0"/>
                                  </p:stCondLst>
                                  <p:childTnLst>
                                    <p:animEffect transition="out" filter="fade">
                                      <p:cBhvr>
                                        <p:cTn id="15" dur="3000" tmFilter="0, 0; .2, .5; .8, .5; 1, 0"/>
                                        <p:tgtEl>
                                          <p:spTgt spid="35"/>
                                        </p:tgtEl>
                                      </p:cBhvr>
                                    </p:animEffect>
                                    <p:animScale>
                                      <p:cBhvr>
                                        <p:cTn id="16" dur="1500" autoRev="1" fill="hold"/>
                                        <p:tgtEl>
                                          <p:spTgt spid="35"/>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p:cTn id="21" dur="1000" fill="hold"/>
                                        <p:tgtEl>
                                          <p:spTgt spid="44"/>
                                        </p:tgtEl>
                                        <p:attrNameLst>
                                          <p:attrName>ppt_w</p:attrName>
                                        </p:attrNameLst>
                                      </p:cBhvr>
                                      <p:tavLst>
                                        <p:tav tm="0">
                                          <p:val>
                                            <p:fltVal val="0"/>
                                          </p:val>
                                        </p:tav>
                                        <p:tav tm="100000">
                                          <p:val>
                                            <p:strVal val="#ppt_w"/>
                                          </p:val>
                                        </p:tav>
                                      </p:tavLst>
                                    </p:anim>
                                    <p:anim calcmode="lin" valueType="num">
                                      <p:cBhvr>
                                        <p:cTn id="22" dur="1000" fill="hold"/>
                                        <p:tgtEl>
                                          <p:spTgt spid="44"/>
                                        </p:tgtEl>
                                        <p:attrNameLst>
                                          <p:attrName>ppt_h</p:attrName>
                                        </p:attrNameLst>
                                      </p:cBhvr>
                                      <p:tavLst>
                                        <p:tav tm="0">
                                          <p:val>
                                            <p:fltVal val="0"/>
                                          </p:val>
                                        </p:tav>
                                        <p:tav tm="100000">
                                          <p:val>
                                            <p:strVal val="#ppt_h"/>
                                          </p:val>
                                        </p:tav>
                                      </p:tavLst>
                                    </p:anim>
                                    <p:anim calcmode="lin" valueType="num">
                                      <p:cBhvr>
                                        <p:cTn id="23" dur="1000" fill="hold"/>
                                        <p:tgtEl>
                                          <p:spTgt spid="44"/>
                                        </p:tgtEl>
                                        <p:attrNameLst>
                                          <p:attrName>style.rotation</p:attrName>
                                        </p:attrNameLst>
                                      </p:cBhvr>
                                      <p:tavLst>
                                        <p:tav tm="0">
                                          <p:val>
                                            <p:fltVal val="90"/>
                                          </p:val>
                                        </p:tav>
                                        <p:tav tm="100000">
                                          <p:val>
                                            <p:fltVal val="0"/>
                                          </p:val>
                                        </p:tav>
                                      </p:tavLst>
                                    </p:anim>
                                    <p:animEffect transition="in" filter="fade">
                                      <p:cBhvr>
                                        <p:cTn id="24" dur="1000"/>
                                        <p:tgtEl>
                                          <p:spTgt spid="44"/>
                                        </p:tgtEl>
                                      </p:cBhvr>
                                    </p:animEffect>
                                  </p:childTnLst>
                                </p:cTn>
                              </p:par>
                              <p:par>
                                <p:cTn id="25" presetID="31"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p:cTn id="27" dur="1000" fill="hold"/>
                                        <p:tgtEl>
                                          <p:spTgt spid="14"/>
                                        </p:tgtEl>
                                        <p:attrNameLst>
                                          <p:attrName>ppt_w</p:attrName>
                                        </p:attrNameLst>
                                      </p:cBhvr>
                                      <p:tavLst>
                                        <p:tav tm="0">
                                          <p:val>
                                            <p:fltVal val="0"/>
                                          </p:val>
                                        </p:tav>
                                        <p:tav tm="100000">
                                          <p:val>
                                            <p:strVal val="#ppt_w"/>
                                          </p:val>
                                        </p:tav>
                                      </p:tavLst>
                                    </p:anim>
                                    <p:anim calcmode="lin" valueType="num">
                                      <p:cBhvr>
                                        <p:cTn id="28" dur="1000" fill="hold"/>
                                        <p:tgtEl>
                                          <p:spTgt spid="14"/>
                                        </p:tgtEl>
                                        <p:attrNameLst>
                                          <p:attrName>ppt_h</p:attrName>
                                        </p:attrNameLst>
                                      </p:cBhvr>
                                      <p:tavLst>
                                        <p:tav tm="0">
                                          <p:val>
                                            <p:fltVal val="0"/>
                                          </p:val>
                                        </p:tav>
                                        <p:tav tm="100000">
                                          <p:val>
                                            <p:strVal val="#ppt_h"/>
                                          </p:val>
                                        </p:tav>
                                      </p:tavLst>
                                    </p:anim>
                                    <p:anim calcmode="lin" valueType="num">
                                      <p:cBhvr>
                                        <p:cTn id="29" dur="1000" fill="hold"/>
                                        <p:tgtEl>
                                          <p:spTgt spid="14"/>
                                        </p:tgtEl>
                                        <p:attrNameLst>
                                          <p:attrName>style.rotation</p:attrName>
                                        </p:attrNameLst>
                                      </p:cBhvr>
                                      <p:tavLst>
                                        <p:tav tm="0">
                                          <p:val>
                                            <p:fltVal val="90"/>
                                          </p:val>
                                        </p:tav>
                                        <p:tav tm="100000">
                                          <p:val>
                                            <p:fltVal val="0"/>
                                          </p:val>
                                        </p:tav>
                                      </p:tavLst>
                                    </p:anim>
                                    <p:animEffect transition="in" filter="fade">
                                      <p:cBhvr>
                                        <p:cTn id="30" dur="1000"/>
                                        <p:tgtEl>
                                          <p:spTgt spid="14"/>
                                        </p:tgtEl>
                                      </p:cBhvr>
                                    </p:animEffect>
                                  </p:childTnLst>
                                </p:cTn>
                              </p:par>
                              <p:par>
                                <p:cTn id="31" presetID="31" presetClass="entr" presetSubtype="0" fill="hold" grpId="0" nodeType="withEffect">
                                  <p:stCondLst>
                                    <p:cond delay="0"/>
                                  </p:stCondLst>
                                  <p:childTnLst>
                                    <p:set>
                                      <p:cBhvr>
                                        <p:cTn id="32" dur="1" fill="hold">
                                          <p:stCondLst>
                                            <p:cond delay="0"/>
                                          </p:stCondLst>
                                        </p:cTn>
                                        <p:tgtEl>
                                          <p:spTgt spid="43"/>
                                        </p:tgtEl>
                                        <p:attrNameLst>
                                          <p:attrName>style.visibility</p:attrName>
                                        </p:attrNameLst>
                                      </p:cBhvr>
                                      <p:to>
                                        <p:strVal val="visible"/>
                                      </p:to>
                                    </p:set>
                                    <p:anim calcmode="lin" valueType="num">
                                      <p:cBhvr>
                                        <p:cTn id="33" dur="1000" fill="hold"/>
                                        <p:tgtEl>
                                          <p:spTgt spid="43"/>
                                        </p:tgtEl>
                                        <p:attrNameLst>
                                          <p:attrName>ppt_w</p:attrName>
                                        </p:attrNameLst>
                                      </p:cBhvr>
                                      <p:tavLst>
                                        <p:tav tm="0">
                                          <p:val>
                                            <p:fltVal val="0"/>
                                          </p:val>
                                        </p:tav>
                                        <p:tav tm="100000">
                                          <p:val>
                                            <p:strVal val="#ppt_w"/>
                                          </p:val>
                                        </p:tav>
                                      </p:tavLst>
                                    </p:anim>
                                    <p:anim calcmode="lin" valueType="num">
                                      <p:cBhvr>
                                        <p:cTn id="34" dur="1000" fill="hold"/>
                                        <p:tgtEl>
                                          <p:spTgt spid="43"/>
                                        </p:tgtEl>
                                        <p:attrNameLst>
                                          <p:attrName>ppt_h</p:attrName>
                                        </p:attrNameLst>
                                      </p:cBhvr>
                                      <p:tavLst>
                                        <p:tav tm="0">
                                          <p:val>
                                            <p:fltVal val="0"/>
                                          </p:val>
                                        </p:tav>
                                        <p:tav tm="100000">
                                          <p:val>
                                            <p:strVal val="#ppt_h"/>
                                          </p:val>
                                        </p:tav>
                                      </p:tavLst>
                                    </p:anim>
                                    <p:anim calcmode="lin" valueType="num">
                                      <p:cBhvr>
                                        <p:cTn id="35" dur="1000" fill="hold"/>
                                        <p:tgtEl>
                                          <p:spTgt spid="43"/>
                                        </p:tgtEl>
                                        <p:attrNameLst>
                                          <p:attrName>style.rotation</p:attrName>
                                        </p:attrNameLst>
                                      </p:cBhvr>
                                      <p:tavLst>
                                        <p:tav tm="0">
                                          <p:val>
                                            <p:fltVal val="90"/>
                                          </p:val>
                                        </p:tav>
                                        <p:tav tm="100000">
                                          <p:val>
                                            <p:fltVal val="0"/>
                                          </p:val>
                                        </p:tav>
                                      </p:tavLst>
                                    </p:anim>
                                    <p:animEffect transition="in" filter="fade">
                                      <p:cBhvr>
                                        <p:cTn id="36" dur="1000"/>
                                        <p:tgtEl>
                                          <p:spTgt spid="43"/>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p:cTn id="39" dur="1000" fill="hold"/>
                                        <p:tgtEl>
                                          <p:spTgt spid="42"/>
                                        </p:tgtEl>
                                        <p:attrNameLst>
                                          <p:attrName>ppt_w</p:attrName>
                                        </p:attrNameLst>
                                      </p:cBhvr>
                                      <p:tavLst>
                                        <p:tav tm="0">
                                          <p:val>
                                            <p:fltVal val="0"/>
                                          </p:val>
                                        </p:tav>
                                        <p:tav tm="100000">
                                          <p:val>
                                            <p:strVal val="#ppt_w"/>
                                          </p:val>
                                        </p:tav>
                                      </p:tavLst>
                                    </p:anim>
                                    <p:anim calcmode="lin" valueType="num">
                                      <p:cBhvr>
                                        <p:cTn id="40" dur="1000" fill="hold"/>
                                        <p:tgtEl>
                                          <p:spTgt spid="42"/>
                                        </p:tgtEl>
                                        <p:attrNameLst>
                                          <p:attrName>ppt_h</p:attrName>
                                        </p:attrNameLst>
                                      </p:cBhvr>
                                      <p:tavLst>
                                        <p:tav tm="0">
                                          <p:val>
                                            <p:fltVal val="0"/>
                                          </p:val>
                                        </p:tav>
                                        <p:tav tm="100000">
                                          <p:val>
                                            <p:strVal val="#ppt_h"/>
                                          </p:val>
                                        </p:tav>
                                      </p:tavLst>
                                    </p:anim>
                                    <p:anim calcmode="lin" valueType="num">
                                      <p:cBhvr>
                                        <p:cTn id="41" dur="1000" fill="hold"/>
                                        <p:tgtEl>
                                          <p:spTgt spid="42"/>
                                        </p:tgtEl>
                                        <p:attrNameLst>
                                          <p:attrName>style.rotation</p:attrName>
                                        </p:attrNameLst>
                                      </p:cBhvr>
                                      <p:tavLst>
                                        <p:tav tm="0">
                                          <p:val>
                                            <p:fltVal val="90"/>
                                          </p:val>
                                        </p:tav>
                                        <p:tav tm="100000">
                                          <p:val>
                                            <p:fltVal val="0"/>
                                          </p:val>
                                        </p:tav>
                                      </p:tavLst>
                                    </p:anim>
                                    <p:animEffect transition="in" filter="fade">
                                      <p:cBhvr>
                                        <p:cTn id="42" dur="1000"/>
                                        <p:tgtEl>
                                          <p:spTgt spid="42"/>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4" fill="hold" grpId="1" nodeType="clickEffect">
                                  <p:stCondLst>
                                    <p:cond delay="0"/>
                                  </p:stCondLst>
                                  <p:childTnLst>
                                    <p:anim calcmode="lin" valueType="num">
                                      <p:cBhvr additive="base">
                                        <p:cTn id="46" dur="500"/>
                                        <p:tgtEl>
                                          <p:spTgt spid="44"/>
                                        </p:tgtEl>
                                        <p:attrNameLst>
                                          <p:attrName>ppt_x</p:attrName>
                                        </p:attrNameLst>
                                      </p:cBhvr>
                                      <p:tavLst>
                                        <p:tav tm="0">
                                          <p:val>
                                            <p:strVal val="ppt_x"/>
                                          </p:val>
                                        </p:tav>
                                        <p:tav tm="100000">
                                          <p:val>
                                            <p:strVal val="ppt_x"/>
                                          </p:val>
                                        </p:tav>
                                      </p:tavLst>
                                    </p:anim>
                                    <p:anim calcmode="lin" valueType="num">
                                      <p:cBhvr additive="base">
                                        <p:cTn id="47" dur="500"/>
                                        <p:tgtEl>
                                          <p:spTgt spid="44"/>
                                        </p:tgtEl>
                                        <p:attrNameLst>
                                          <p:attrName>ppt_y</p:attrName>
                                        </p:attrNameLst>
                                      </p:cBhvr>
                                      <p:tavLst>
                                        <p:tav tm="0">
                                          <p:val>
                                            <p:strVal val="ppt_y"/>
                                          </p:val>
                                        </p:tav>
                                        <p:tav tm="100000">
                                          <p:val>
                                            <p:strVal val="1+ppt_h/2"/>
                                          </p:val>
                                        </p:tav>
                                      </p:tavLst>
                                    </p:anim>
                                    <p:set>
                                      <p:cBhvr>
                                        <p:cTn id="48" dur="1" fill="hold">
                                          <p:stCondLst>
                                            <p:cond delay="499"/>
                                          </p:stCondLst>
                                        </p:cTn>
                                        <p:tgtEl>
                                          <p:spTgt spid="44"/>
                                        </p:tgtEl>
                                        <p:attrNameLst>
                                          <p:attrName>style.visibility</p:attrName>
                                        </p:attrNameLst>
                                      </p:cBhvr>
                                      <p:to>
                                        <p:strVal val="hidden"/>
                                      </p:to>
                                    </p:set>
                                  </p:childTnLst>
                                </p:cTn>
                              </p:par>
                              <p:par>
                                <p:cTn id="49" presetID="2" presetClass="exit" presetSubtype="4" fill="hold" grpId="1" nodeType="withEffect">
                                  <p:stCondLst>
                                    <p:cond delay="0"/>
                                  </p:stCondLst>
                                  <p:childTnLst>
                                    <p:anim calcmode="lin" valueType="num">
                                      <p:cBhvr additive="base">
                                        <p:cTn id="50" dur="500"/>
                                        <p:tgtEl>
                                          <p:spTgt spid="14"/>
                                        </p:tgtEl>
                                        <p:attrNameLst>
                                          <p:attrName>ppt_x</p:attrName>
                                        </p:attrNameLst>
                                      </p:cBhvr>
                                      <p:tavLst>
                                        <p:tav tm="0">
                                          <p:val>
                                            <p:strVal val="ppt_x"/>
                                          </p:val>
                                        </p:tav>
                                        <p:tav tm="100000">
                                          <p:val>
                                            <p:strVal val="ppt_x"/>
                                          </p:val>
                                        </p:tav>
                                      </p:tavLst>
                                    </p:anim>
                                    <p:anim calcmode="lin" valueType="num">
                                      <p:cBhvr additive="base">
                                        <p:cTn id="51" dur="500"/>
                                        <p:tgtEl>
                                          <p:spTgt spid="14"/>
                                        </p:tgtEl>
                                        <p:attrNameLst>
                                          <p:attrName>ppt_y</p:attrName>
                                        </p:attrNameLst>
                                      </p:cBhvr>
                                      <p:tavLst>
                                        <p:tav tm="0">
                                          <p:val>
                                            <p:strVal val="ppt_y"/>
                                          </p:val>
                                        </p:tav>
                                        <p:tav tm="100000">
                                          <p:val>
                                            <p:strVal val="1+ppt_h/2"/>
                                          </p:val>
                                        </p:tav>
                                      </p:tavLst>
                                    </p:anim>
                                    <p:set>
                                      <p:cBhvr>
                                        <p:cTn id="52" dur="1" fill="hold">
                                          <p:stCondLst>
                                            <p:cond delay="499"/>
                                          </p:stCondLst>
                                        </p:cTn>
                                        <p:tgtEl>
                                          <p:spTgt spid="14"/>
                                        </p:tgtEl>
                                        <p:attrNameLst>
                                          <p:attrName>style.visibility</p:attrName>
                                        </p:attrNameLst>
                                      </p:cBhvr>
                                      <p:to>
                                        <p:strVal val="hidden"/>
                                      </p:to>
                                    </p:set>
                                  </p:childTnLst>
                                </p:cTn>
                              </p:par>
                              <p:par>
                                <p:cTn id="53" presetID="2" presetClass="exit" presetSubtype="4" fill="hold" grpId="1" nodeType="withEffect">
                                  <p:stCondLst>
                                    <p:cond delay="0"/>
                                  </p:stCondLst>
                                  <p:childTnLst>
                                    <p:anim calcmode="lin" valueType="num">
                                      <p:cBhvr additive="base">
                                        <p:cTn id="54" dur="500"/>
                                        <p:tgtEl>
                                          <p:spTgt spid="43"/>
                                        </p:tgtEl>
                                        <p:attrNameLst>
                                          <p:attrName>ppt_x</p:attrName>
                                        </p:attrNameLst>
                                      </p:cBhvr>
                                      <p:tavLst>
                                        <p:tav tm="0">
                                          <p:val>
                                            <p:strVal val="ppt_x"/>
                                          </p:val>
                                        </p:tav>
                                        <p:tav tm="100000">
                                          <p:val>
                                            <p:strVal val="ppt_x"/>
                                          </p:val>
                                        </p:tav>
                                      </p:tavLst>
                                    </p:anim>
                                    <p:anim calcmode="lin" valueType="num">
                                      <p:cBhvr additive="base">
                                        <p:cTn id="55" dur="500"/>
                                        <p:tgtEl>
                                          <p:spTgt spid="43"/>
                                        </p:tgtEl>
                                        <p:attrNameLst>
                                          <p:attrName>ppt_y</p:attrName>
                                        </p:attrNameLst>
                                      </p:cBhvr>
                                      <p:tavLst>
                                        <p:tav tm="0">
                                          <p:val>
                                            <p:strVal val="ppt_y"/>
                                          </p:val>
                                        </p:tav>
                                        <p:tav tm="100000">
                                          <p:val>
                                            <p:strVal val="1+ppt_h/2"/>
                                          </p:val>
                                        </p:tav>
                                      </p:tavLst>
                                    </p:anim>
                                    <p:set>
                                      <p:cBhvr>
                                        <p:cTn id="56" dur="1" fill="hold">
                                          <p:stCondLst>
                                            <p:cond delay="499"/>
                                          </p:stCondLst>
                                        </p:cTn>
                                        <p:tgtEl>
                                          <p:spTgt spid="43"/>
                                        </p:tgtEl>
                                        <p:attrNameLst>
                                          <p:attrName>style.visibility</p:attrName>
                                        </p:attrNameLst>
                                      </p:cBhvr>
                                      <p:to>
                                        <p:strVal val="hidden"/>
                                      </p:to>
                                    </p:set>
                                  </p:childTnLst>
                                </p:cTn>
                              </p:par>
                            </p:childTnLst>
                          </p:cTn>
                        </p:par>
                        <p:par>
                          <p:cTn id="57" fill="hold">
                            <p:stCondLst>
                              <p:cond delay="500"/>
                            </p:stCondLst>
                            <p:childTnLst>
                              <p:par>
                                <p:cTn id="58" presetID="37" presetClass="path" presetSubtype="0" accel="50000" decel="50000" fill="hold" nodeType="afterEffect">
                                  <p:stCondLst>
                                    <p:cond delay="0"/>
                                  </p:stCondLst>
                                  <p:childTnLst>
                                    <p:animMotion origin="layout" path="M 2.08333E-7 -1.85185E-6 L -0.02682 -0.03472 C -0.03229 -0.04236 -0.04049 -0.04606 -0.04909 -0.04606 C -0.05898 -0.04606 -0.06693 -0.04236 -0.0724 -0.03472 L -0.09844 -1.85185E-6 " pathEditMode="relative" rAng="0" ptsTypes="FffFF">
                                      <p:cBhvr>
                                        <p:cTn id="59" dur="2000" fill="hold"/>
                                        <p:tgtEl>
                                          <p:spTgt spid="39"/>
                                        </p:tgtEl>
                                        <p:attrNameLst>
                                          <p:attrName>ppt_x</p:attrName>
                                          <p:attrName>ppt_y</p:attrName>
                                        </p:attrNameLst>
                                      </p:cBhvr>
                                      <p:rCtr x="-4922" y="-2315"/>
                                    </p:animMotion>
                                  </p:childTnLst>
                                </p:cTn>
                              </p:par>
                            </p:childTnLst>
                          </p:cTn>
                        </p:par>
                        <p:par>
                          <p:cTn id="60" fill="hold">
                            <p:stCondLst>
                              <p:cond delay="2500"/>
                            </p:stCondLst>
                            <p:childTnLst>
                              <p:par>
                                <p:cTn id="61" presetID="35" presetClass="path" presetSubtype="0" accel="50000" decel="50000" fill="hold" nodeType="afterEffect">
                                  <p:stCondLst>
                                    <p:cond delay="0"/>
                                  </p:stCondLst>
                                  <p:childTnLst>
                                    <p:animMotion origin="layout" path="M -0.09843 3.33333E-6 L -0.59531 0.01389 " pathEditMode="relative" rAng="0" ptsTypes="AA">
                                      <p:cBhvr>
                                        <p:cTn id="62" dur="2000" fill="hold"/>
                                        <p:tgtEl>
                                          <p:spTgt spid="39"/>
                                        </p:tgtEl>
                                        <p:attrNameLst>
                                          <p:attrName>ppt_x</p:attrName>
                                          <p:attrName>ppt_y</p:attrName>
                                        </p:attrNameLst>
                                      </p:cBhvr>
                                      <p:rCtr x="-24844" y="694"/>
                                    </p:animMotion>
                                  </p:childTnLst>
                                </p:cTn>
                              </p:par>
                              <p:par>
                                <p:cTn id="63" presetID="35" presetClass="path" presetSubtype="0" accel="50000" decel="50000" fill="hold" nodeType="withEffect">
                                  <p:stCondLst>
                                    <p:cond delay="0"/>
                                  </p:stCondLst>
                                  <p:childTnLst>
                                    <p:animMotion origin="layout" path="M 1.04167E-6 1.48148E-6 L -0.48906 0.01667 " pathEditMode="relative" rAng="0" ptsTypes="AA">
                                      <p:cBhvr>
                                        <p:cTn id="64" dur="2000" fill="hold"/>
                                        <p:tgtEl>
                                          <p:spTgt spid="38"/>
                                        </p:tgtEl>
                                        <p:attrNameLst>
                                          <p:attrName>ppt_x</p:attrName>
                                          <p:attrName>ppt_y</p:attrName>
                                        </p:attrNameLst>
                                      </p:cBhvr>
                                      <p:rCtr x="-24453" y="833"/>
                                    </p:animMotion>
                                  </p:childTnLst>
                                </p:cTn>
                              </p:par>
                            </p:childTnLst>
                          </p:cTn>
                        </p:par>
                        <p:par>
                          <p:cTn id="65" fill="hold">
                            <p:stCondLst>
                              <p:cond delay="4500"/>
                            </p:stCondLst>
                            <p:childTnLst>
                              <p:par>
                                <p:cTn id="66" presetID="44" presetClass="path" presetSubtype="0" accel="50000" decel="50000" fill="hold" nodeType="afterEffect">
                                  <p:stCondLst>
                                    <p:cond delay="0"/>
                                  </p:stCondLst>
                                  <p:childTnLst>
                                    <p:animMotion origin="layout" path="M -0.59531 0.01389 L -0.66276 -0.03333 C -0.67669 -0.04259 -0.69778 -0.0493 -0.71966 -0.0493 C -0.74453 -0.0493 -0.76471 -0.04259 -0.77864 -0.03333 L -0.84531 0.01389 " pathEditMode="relative" rAng="0" ptsTypes="FffFF">
                                      <p:cBhvr>
                                        <p:cTn id="67" dur="2000" fill="hold"/>
                                        <p:tgtEl>
                                          <p:spTgt spid="39"/>
                                        </p:tgtEl>
                                        <p:attrNameLst>
                                          <p:attrName>ppt_x</p:attrName>
                                          <p:attrName>ppt_y</p:attrName>
                                        </p:attrNameLst>
                                      </p:cBhvr>
                                      <p:rCtr x="-12500" y="-317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42" grpId="0" animBg="1"/>
      <p:bldP spid="43" grpId="0" animBg="1"/>
      <p:bldP spid="43" grpId="1" animBg="1"/>
      <p:bldP spid="44" grpId="0" animBg="1"/>
      <p:bldP spid="44"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8262"/>
        <p:cNvGrpSpPr/>
        <p:nvPr/>
      </p:nvGrpSpPr>
      <p:grpSpPr>
        <a:xfrm>
          <a:off x="0" y="0"/>
          <a:ext cx="0" cy="0"/>
          <a:chOff x="0" y="0"/>
          <a:chExt cx="0" cy="0"/>
        </a:xfrm>
      </p:grpSpPr>
      <p:sp>
        <p:nvSpPr>
          <p:cNvPr id="8" name="Google Shape;8165;p37">
            <a:extLst>
              <a:ext uri="{FF2B5EF4-FFF2-40B4-BE49-F238E27FC236}">
                <a16:creationId xmlns:a16="http://schemas.microsoft.com/office/drawing/2014/main" xmlns="" id="{AB8F7CD2-65C0-238F-E9A1-CCAFD3B74732}"/>
              </a:ext>
            </a:extLst>
          </p:cNvPr>
          <p:cNvSpPr txBox="1">
            <a:spLocks/>
          </p:cNvSpPr>
          <p:nvPr/>
        </p:nvSpPr>
        <p:spPr>
          <a:xfrm>
            <a:off x="1262388" y="2041842"/>
            <a:ext cx="9667224" cy="2774319"/>
          </a:xfrm>
          <a:prstGeom prst="rect">
            <a:avLst/>
          </a:prstGeom>
        </p:spPr>
        <p:txBody>
          <a:bodyPr spcFirstLastPara="1" wrap="square" lIns="121598" tIns="121598" rIns="121598" bIns="121598"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a:lstStyle>
          <a:p>
            <a:pPr algn="ctr"/>
            <a:r>
              <a:rPr lang="en-US" sz="11500" kern="0">
                <a:solidFill>
                  <a:srgbClr val="0070C0"/>
                </a:solidFill>
              </a:rPr>
              <a:t>DẶN DÒ</a:t>
            </a:r>
          </a:p>
        </p:txBody>
      </p:sp>
    </p:spTree>
    <p:extLst>
      <p:ext uri="{BB962C8B-B14F-4D97-AF65-F5344CB8AC3E}">
        <p14:creationId xmlns:p14="http://schemas.microsoft.com/office/powerpoint/2010/main" val="325723115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5" name="TextBox 4"/>
          <p:cNvSpPr txBox="1"/>
          <p:nvPr/>
        </p:nvSpPr>
        <p:spPr>
          <a:xfrm>
            <a:off x="293914" y="250371"/>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7" name="TextBox 6"/>
          <p:cNvSpPr txBox="1"/>
          <p:nvPr/>
        </p:nvSpPr>
        <p:spPr>
          <a:xfrm>
            <a:off x="11507197" y="6488668"/>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8" name="TextBox 7"/>
          <p:cNvSpPr txBox="1"/>
          <p:nvPr/>
        </p:nvSpPr>
        <p:spPr>
          <a:xfrm>
            <a:off x="11507196" y="435037"/>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11" name="TextBox 10"/>
          <p:cNvSpPr txBox="1"/>
          <p:nvPr/>
        </p:nvSpPr>
        <p:spPr>
          <a:xfrm>
            <a:off x="7086600" y="25037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sp>
        <p:nvSpPr>
          <p:cNvPr id="16" name="TextBox 15"/>
          <p:cNvSpPr txBox="1"/>
          <p:nvPr/>
        </p:nvSpPr>
        <p:spPr>
          <a:xfrm>
            <a:off x="121920" y="477665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pic>
        <p:nvPicPr>
          <p:cNvPr id="3077" name="Picture 5"/>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0" b="100000" l="0" r="100000">
                        <a14:foregroundMark x1="3125" y1="55370" x2="13646" y2="5093"/>
                        <a14:foregroundMark x1="365" y1="37315" x2="2240" y2="0"/>
                        <a14:foregroundMark x1="2500" y1="1296" x2="34271" y2="0"/>
                        <a14:foregroundMark x1="12865" y1="4907" x2="29010" y2="24444"/>
                        <a14:foregroundMark x1="19896" y1="1111" x2="35260" y2="9815"/>
                        <a14:foregroundMark x1="12396" y1="16481" x2="28646" y2="35093"/>
                        <a14:foregroundMark x1="19740" y1="9352" x2="31615" y2="13148"/>
                        <a14:foregroundMark x1="32865" y1="7315" x2="38750" y2="185"/>
                        <a14:foregroundMark x1="8229" y1="42037" x2="20000" y2="53796"/>
                        <a14:foregroundMark x1="23021" y1="25370" x2="18385" y2="52407"/>
                        <a14:foregroundMark x1="990" y1="47593" x2="4271" y2="58241"/>
                        <a14:foregroundMark x1="27604" y1="32407" x2="26771" y2="54444"/>
                        <a14:foregroundMark x1="2135" y1="83333" x2="4271" y2="96481"/>
                        <a14:foregroundMark x1="729" y1="80185" x2="1510" y2="98889"/>
                        <a14:foregroundMark x1="98854" y1="83981" x2="99375" y2="97778"/>
                        <a14:foregroundMark x1="80104" y1="2407" x2="96615" y2="7130"/>
                        <a14:foregroundMark x1="74375" y1="4444" x2="97604" y2="30463"/>
                        <a14:foregroundMark x1="71146" y1="4630" x2="84271" y2="36852"/>
                        <a14:foregroundMark x1="81771" y1="10648" x2="78646" y2="53981"/>
                        <a14:foregroundMark x1="74375" y1="6481" x2="79271" y2="18889"/>
                        <a14:foregroundMark x1="86510" y1="9815" x2="98021" y2="19815"/>
                        <a14:foregroundMark x1="97760" y1="2222" x2="99896" y2="5093"/>
                        <a14:foregroundMark x1="96510" y1="13519" x2="99271" y2="11759"/>
                        <a14:foregroundMark x1="91146" y1="22685" x2="86875" y2="55556"/>
                        <a14:foregroundMark x1="88854" y1="46481" x2="99375" y2="53981"/>
                        <a14:foregroundMark x1="89896" y1="31111" x2="96510" y2="49074"/>
                        <a14:foregroundMark x1="91250" y1="24907" x2="99375" y2="42037"/>
                        <a14:foregroundMark x1="16250" y1="8704" x2="15625" y2="21759"/>
                        <a14:foregroundMark x1="38646" y1="45370" x2="60000" y2="51296"/>
                        <a14:foregroundMark x1="41250" y1="43148" x2="54010" y2="43981"/>
                        <a14:foregroundMark x1="42865" y1="48889" x2="46875" y2="52870"/>
                        <a14:foregroundMark x1="44010" y1="46204" x2="48750" y2="48889"/>
                        <a14:foregroundMark x1="41979" y1="44259" x2="47396" y2="47130"/>
                        <a14:foregroundMark x1="49375" y1="46019" x2="58021" y2="45741"/>
                        <a14:foregroundMark x1="44115" y1="44259" x2="50000" y2="50185"/>
                        <a14:backgroundMark x1="41354" y1="43519" x2="50885" y2="49074"/>
                        <a14:backgroundMark x1="51615" y1="42407" x2="55000" y2="50463"/>
                        <a14:backgroundMark x1="44896" y1="52870" x2="46146" y2="44444"/>
                      </a14:backgroundRemoval>
                    </a14:imgEffect>
                  </a14:imgLayer>
                </a14:imgProps>
              </a:ex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7" descr="C:\Users\HP\Desktop\27133535.jpg"/>
          <p:cNvPicPr>
            <a:picLocks noChangeAspect="1" noChangeArrowheads="1"/>
          </p:cNvPicPr>
          <p:nvPr/>
        </p:nvPicPr>
        <p:blipFill rotWithShape="1">
          <a:blip r:embed="rId4">
            <a:extLst>
              <a:ext uri="{BEBA8EAE-BF5A-486C-A8C5-ECC9F3942E4B}">
                <a14:imgProps xmlns:a14="http://schemas.microsoft.com/office/drawing/2010/main">
                  <a14:imgLayer r:embed="rId5">
                    <a14:imgEffect>
                      <a14:backgroundRemoval t="10000" b="35256" l="0" r="100000"/>
                    </a14:imgEffect>
                  </a14:imgLayer>
                </a14:imgProps>
              </a:ext>
              <a:ext uri="{28A0092B-C50C-407E-A947-70E740481C1C}">
                <a14:useLocalDpi xmlns:a14="http://schemas.microsoft.com/office/drawing/2010/main" val="0"/>
              </a:ext>
            </a:extLst>
          </a:blip>
          <a:srcRect l="10777" t="22182" r="51523" b="62818"/>
          <a:stretch/>
        </p:blipFill>
        <p:spPr bwMode="auto">
          <a:xfrm>
            <a:off x="8939207" y="2585877"/>
            <a:ext cx="3314700"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310022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5">
                    <a14:imgEffect>
                      <a14:backgroundRemoval t="10000" b="65769" l="51700" r="95700"/>
                    </a14:imgEffect>
                  </a14:imgLayer>
                </a14:imgProps>
              </a:ext>
              <a:ext uri="{28A0092B-C50C-407E-A947-70E740481C1C}">
                <a14:useLocalDpi xmlns:a14="http://schemas.microsoft.com/office/drawing/2010/main" val="0"/>
              </a:ext>
            </a:extLst>
          </a:blip>
          <a:srcRect l="52372" t="35323" b="44677"/>
          <a:stretch/>
        </p:blipFill>
        <p:spPr bwMode="auto">
          <a:xfrm>
            <a:off x="11222305" y="2320811"/>
            <a:ext cx="1031602" cy="137160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7" descr="C:\Users\HP\Desktop\27133535.jpg"/>
          <p:cNvPicPr>
            <a:picLocks noChangeAspect="1" noChangeArrowheads="1"/>
          </p:cNvPicPr>
          <p:nvPr/>
        </p:nvPicPr>
        <p:blipFill rotWithShape="1">
          <a:blip r:embed="rId8">
            <a:extLst>
              <a:ext uri="{BEBA8EAE-BF5A-486C-A8C5-ECC9F3942E4B}">
                <a14:imgProps xmlns:a14="http://schemas.microsoft.com/office/drawing/2010/main">
                  <a14:imgLayer r:embed="rId5">
                    <a14:imgEffect>
                      <a14:backgroundRemoval t="38077" b="53590" l="2700" r="49000"/>
                    </a14:imgEffect>
                  </a14:imgLayer>
                </a14:imgProps>
              </a:ext>
              <a:ext uri="{28A0092B-C50C-407E-A947-70E740481C1C}">
                <a14:useLocalDpi xmlns:a14="http://schemas.microsoft.com/office/drawing/2010/main" val="0"/>
              </a:ext>
            </a:extLst>
          </a:blip>
          <a:srcRect t="40100" r="50000" b="46559"/>
          <a:stretch/>
        </p:blipFill>
        <p:spPr bwMode="auto">
          <a:xfrm>
            <a:off x="8306797" y="2913864"/>
            <a:ext cx="4396154" cy="914923"/>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t="54677" r="55068" b="33005"/>
          <a:stretch/>
        </p:blipFill>
        <p:spPr bwMode="auto">
          <a:xfrm>
            <a:off x="7803823" y="3131601"/>
            <a:ext cx="3950524" cy="84477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6563722" y="2646466"/>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995031" y="-2209800"/>
            <a:ext cx="3486150" cy="7567879"/>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78328" y="2612433"/>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196132" y="3006611"/>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83085" y="264646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363448" y="619703"/>
            <a:ext cx="3486150" cy="3392465"/>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453057" y="2053813"/>
            <a:ext cx="3486150" cy="1643603"/>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616683" y="3300129"/>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369199" y="-404974"/>
            <a:ext cx="3486150" cy="4917575"/>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939207" y="2236250"/>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2320811"/>
            <a:ext cx="3486150" cy="907521"/>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3736616" y="240478"/>
            <a:ext cx="5969943" cy="1769109"/>
          </a:xfrm>
          <a:prstGeom prst="rect">
            <a:avLst/>
          </a:prstGeom>
          <a:solidFill>
            <a:srgbClr val="DC6A24">
              <a:alpha val="80000"/>
            </a:srgb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Bìa</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gì</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trong</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toàn</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cây</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thôi</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a:t>
            </a:r>
          </a:p>
        </p:txBody>
      </p:sp>
      <p:sp>
        <p:nvSpPr>
          <p:cNvPr id="14" name="Rectangle 13"/>
          <p:cNvSpPr/>
          <p:nvPr/>
        </p:nvSpPr>
        <p:spPr>
          <a:xfrm>
            <a:off x="3736617" y="3422271"/>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Vở</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2" name="Rectangle 41"/>
          <p:cNvSpPr/>
          <p:nvPr/>
        </p:nvSpPr>
        <p:spPr>
          <a:xfrm>
            <a:off x="3736616" y="2357050"/>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Rừng</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3" name="Rectangle 42"/>
          <p:cNvSpPr/>
          <p:nvPr/>
        </p:nvSpPr>
        <p:spPr>
          <a:xfrm>
            <a:off x="6926083" y="2344729"/>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Sách</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4" name="Rectangle 43"/>
          <p:cNvSpPr/>
          <p:nvPr/>
        </p:nvSpPr>
        <p:spPr>
          <a:xfrm>
            <a:off x="6934611" y="3390747"/>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Cứng</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pic>
        <p:nvPicPr>
          <p:cNvPr id="38" name="Content Placeholder 5"/>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369199" y="4251960"/>
            <a:ext cx="3990559" cy="2808711"/>
          </a:xfrm>
          <a:prstGeom prst="rect">
            <a:avLst/>
          </a:prstGeom>
        </p:spPr>
      </p:pic>
      <p:pic>
        <p:nvPicPr>
          <p:cNvPr id="39" name="Picture 9"/>
          <p:cNvPicPr>
            <a:picLocks noChangeAspect="1" noChangeArrowheads="1"/>
          </p:cNvPicPr>
          <p:nvPr/>
        </p:nvPicPr>
        <p:blipFill>
          <a:blip r:embed="rId10" cstate="print">
            <a:extLst>
              <a:ext uri="{28A0092B-C50C-407E-A947-70E740481C1C}">
                <a14:useLocalDpi xmlns:a14="http://schemas.microsoft.com/office/drawing/2010/main" val="0"/>
              </a:ext>
            </a:extLst>
          </a:blip>
          <a:stretch>
            <a:fillRect/>
          </a:stretch>
        </p:blipFill>
        <p:spPr bwMode="auto">
          <a:xfrm>
            <a:off x="10719771" y="4766307"/>
            <a:ext cx="1034576" cy="1117341"/>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C:\Users\HP\Desktop\36029054.jpg"/>
          <p:cNvPicPr>
            <a:picLocks noChangeAspect="1" noChangeArrowheads="1"/>
          </p:cNvPicPr>
          <p:nvPr/>
        </p:nvPicPr>
        <p:blipFill>
          <a:blip r:embed="rId11" cstate="print">
            <a:extLst>
              <a:ext uri="{BEBA8EAE-BF5A-486C-A8C5-ECC9F3942E4B}">
                <a14:imgProps xmlns:a14="http://schemas.microsoft.com/office/drawing/2010/main">
                  <a14:imgLayer r:embed="rId12">
                    <a14:imgEffect>
                      <a14:backgroundRemoval t="833" b="90000" l="6500" r="90000"/>
                    </a14:imgEffect>
                  </a14:imgLayer>
                </a14:imgProps>
              </a:ext>
              <a:ext uri="{28A0092B-C50C-407E-A947-70E740481C1C}">
                <a14:useLocalDpi xmlns:a14="http://schemas.microsoft.com/office/drawing/2010/main" val="0"/>
              </a:ext>
            </a:extLst>
          </a:blip>
          <a:srcRect/>
          <a:stretch>
            <a:fillRect/>
          </a:stretch>
        </p:blipFill>
        <p:spPr bwMode="auto">
          <a:xfrm>
            <a:off x="375355" y="2525140"/>
            <a:ext cx="2413728" cy="2606826"/>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544120" y="3692412"/>
            <a:ext cx="872772" cy="1349234"/>
          </a:xfrm>
          <a:prstGeom prst="rect">
            <a:avLst/>
          </a:prstGeom>
        </p:spPr>
      </p:pic>
    </p:spTree>
    <p:extLst>
      <p:ext uri="{BB962C8B-B14F-4D97-AF65-F5344CB8AC3E}">
        <p14:creationId xmlns:p14="http://schemas.microsoft.com/office/powerpoint/2010/main" val="542960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repeatCount="indefinite" fill="hold" nodeType="withEffect">
                                  <p:stCondLst>
                                    <p:cond delay="0"/>
                                  </p:stCondLst>
                                  <p:childTnLst>
                                    <p:animEffect transition="out" filter="fade">
                                      <p:cBhvr>
                                        <p:cTn id="6" dur="3000" tmFilter="0, 0; .2, .5; .8, .5; 1, 0"/>
                                        <p:tgtEl>
                                          <p:spTgt spid="32"/>
                                        </p:tgtEl>
                                      </p:cBhvr>
                                    </p:animEffect>
                                    <p:animScale>
                                      <p:cBhvr>
                                        <p:cTn id="7" dur="1500" autoRev="1" fill="hold"/>
                                        <p:tgtEl>
                                          <p:spTgt spid="32"/>
                                        </p:tgtEl>
                                      </p:cBhvr>
                                      <p:by x="105000" y="105000"/>
                                    </p:animScale>
                                  </p:childTnLst>
                                </p:cTn>
                              </p:par>
                              <p:par>
                                <p:cTn id="8" presetID="26" presetClass="emph" presetSubtype="0" repeatCount="indefinite" fill="hold" nodeType="withEffect">
                                  <p:stCondLst>
                                    <p:cond delay="0"/>
                                  </p:stCondLst>
                                  <p:childTnLst>
                                    <p:animEffect transition="out" filter="fade">
                                      <p:cBhvr>
                                        <p:cTn id="9" dur="3000" tmFilter="0, 0; .2, .5; .8, .5; 1, 0"/>
                                        <p:tgtEl>
                                          <p:spTgt spid="28"/>
                                        </p:tgtEl>
                                      </p:cBhvr>
                                    </p:animEffect>
                                    <p:animScale>
                                      <p:cBhvr>
                                        <p:cTn id="10" dur="1500" autoRev="1" fill="hold"/>
                                        <p:tgtEl>
                                          <p:spTgt spid="28"/>
                                        </p:tgtEl>
                                      </p:cBhvr>
                                      <p:by x="105000" y="105000"/>
                                    </p:animScale>
                                  </p:childTnLst>
                                </p:cTn>
                              </p:par>
                              <p:par>
                                <p:cTn id="11" presetID="26" presetClass="emph" presetSubtype="0" repeatCount="indefinite" fill="hold" nodeType="withEffect">
                                  <p:stCondLst>
                                    <p:cond delay="0"/>
                                  </p:stCondLst>
                                  <p:childTnLst>
                                    <p:animEffect transition="out" filter="fade">
                                      <p:cBhvr>
                                        <p:cTn id="12" dur="3000" tmFilter="0, 0; .2, .5; .8, .5; 1, 0"/>
                                        <p:tgtEl>
                                          <p:spTgt spid="36"/>
                                        </p:tgtEl>
                                      </p:cBhvr>
                                    </p:animEffect>
                                    <p:animScale>
                                      <p:cBhvr>
                                        <p:cTn id="13" dur="1500" autoRev="1" fill="hold"/>
                                        <p:tgtEl>
                                          <p:spTgt spid="36"/>
                                        </p:tgtEl>
                                      </p:cBhvr>
                                      <p:by x="105000" y="105000"/>
                                    </p:animScale>
                                  </p:childTnLst>
                                </p:cTn>
                              </p:par>
                              <p:par>
                                <p:cTn id="14" presetID="26" presetClass="emph" presetSubtype="0" repeatCount="indefinite" fill="hold" nodeType="withEffect">
                                  <p:stCondLst>
                                    <p:cond delay="0"/>
                                  </p:stCondLst>
                                  <p:childTnLst>
                                    <p:animEffect transition="out" filter="fade">
                                      <p:cBhvr>
                                        <p:cTn id="15" dur="3000" tmFilter="0, 0; .2, .5; .8, .5; 1, 0"/>
                                        <p:tgtEl>
                                          <p:spTgt spid="35"/>
                                        </p:tgtEl>
                                      </p:cBhvr>
                                    </p:animEffect>
                                    <p:animScale>
                                      <p:cBhvr>
                                        <p:cTn id="16" dur="1500" autoRev="1" fill="hold"/>
                                        <p:tgtEl>
                                          <p:spTgt spid="35"/>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42"/>
                                        </p:tgtEl>
                                        <p:attrNameLst>
                                          <p:attrName>style.visibility</p:attrName>
                                        </p:attrNameLst>
                                      </p:cBhvr>
                                      <p:to>
                                        <p:strVal val="visible"/>
                                      </p:to>
                                    </p:set>
                                    <p:anim calcmode="lin" valueType="num">
                                      <p:cBhvr>
                                        <p:cTn id="21" dur="1000" fill="hold"/>
                                        <p:tgtEl>
                                          <p:spTgt spid="42"/>
                                        </p:tgtEl>
                                        <p:attrNameLst>
                                          <p:attrName>ppt_w</p:attrName>
                                        </p:attrNameLst>
                                      </p:cBhvr>
                                      <p:tavLst>
                                        <p:tav tm="0">
                                          <p:val>
                                            <p:fltVal val="0"/>
                                          </p:val>
                                        </p:tav>
                                        <p:tav tm="100000">
                                          <p:val>
                                            <p:strVal val="#ppt_w"/>
                                          </p:val>
                                        </p:tav>
                                      </p:tavLst>
                                    </p:anim>
                                    <p:anim calcmode="lin" valueType="num">
                                      <p:cBhvr>
                                        <p:cTn id="22" dur="1000" fill="hold"/>
                                        <p:tgtEl>
                                          <p:spTgt spid="42"/>
                                        </p:tgtEl>
                                        <p:attrNameLst>
                                          <p:attrName>ppt_h</p:attrName>
                                        </p:attrNameLst>
                                      </p:cBhvr>
                                      <p:tavLst>
                                        <p:tav tm="0">
                                          <p:val>
                                            <p:fltVal val="0"/>
                                          </p:val>
                                        </p:tav>
                                        <p:tav tm="100000">
                                          <p:val>
                                            <p:strVal val="#ppt_h"/>
                                          </p:val>
                                        </p:tav>
                                      </p:tavLst>
                                    </p:anim>
                                    <p:anim calcmode="lin" valueType="num">
                                      <p:cBhvr>
                                        <p:cTn id="23" dur="1000" fill="hold"/>
                                        <p:tgtEl>
                                          <p:spTgt spid="42"/>
                                        </p:tgtEl>
                                        <p:attrNameLst>
                                          <p:attrName>style.rotation</p:attrName>
                                        </p:attrNameLst>
                                      </p:cBhvr>
                                      <p:tavLst>
                                        <p:tav tm="0">
                                          <p:val>
                                            <p:fltVal val="90"/>
                                          </p:val>
                                        </p:tav>
                                        <p:tav tm="100000">
                                          <p:val>
                                            <p:fltVal val="0"/>
                                          </p:val>
                                        </p:tav>
                                      </p:tavLst>
                                    </p:anim>
                                    <p:animEffect transition="in" filter="fade">
                                      <p:cBhvr>
                                        <p:cTn id="24" dur="1000"/>
                                        <p:tgtEl>
                                          <p:spTgt spid="42"/>
                                        </p:tgtEl>
                                      </p:cBhvr>
                                    </p:animEffect>
                                  </p:childTnLst>
                                </p:cTn>
                              </p:par>
                              <p:par>
                                <p:cTn id="25" presetID="31"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p:cTn id="27" dur="1000" fill="hold"/>
                                        <p:tgtEl>
                                          <p:spTgt spid="14"/>
                                        </p:tgtEl>
                                        <p:attrNameLst>
                                          <p:attrName>ppt_w</p:attrName>
                                        </p:attrNameLst>
                                      </p:cBhvr>
                                      <p:tavLst>
                                        <p:tav tm="0">
                                          <p:val>
                                            <p:fltVal val="0"/>
                                          </p:val>
                                        </p:tav>
                                        <p:tav tm="100000">
                                          <p:val>
                                            <p:strVal val="#ppt_w"/>
                                          </p:val>
                                        </p:tav>
                                      </p:tavLst>
                                    </p:anim>
                                    <p:anim calcmode="lin" valueType="num">
                                      <p:cBhvr>
                                        <p:cTn id="28" dur="1000" fill="hold"/>
                                        <p:tgtEl>
                                          <p:spTgt spid="14"/>
                                        </p:tgtEl>
                                        <p:attrNameLst>
                                          <p:attrName>ppt_h</p:attrName>
                                        </p:attrNameLst>
                                      </p:cBhvr>
                                      <p:tavLst>
                                        <p:tav tm="0">
                                          <p:val>
                                            <p:fltVal val="0"/>
                                          </p:val>
                                        </p:tav>
                                        <p:tav tm="100000">
                                          <p:val>
                                            <p:strVal val="#ppt_h"/>
                                          </p:val>
                                        </p:tav>
                                      </p:tavLst>
                                    </p:anim>
                                    <p:anim calcmode="lin" valueType="num">
                                      <p:cBhvr>
                                        <p:cTn id="29" dur="1000" fill="hold"/>
                                        <p:tgtEl>
                                          <p:spTgt spid="14"/>
                                        </p:tgtEl>
                                        <p:attrNameLst>
                                          <p:attrName>style.rotation</p:attrName>
                                        </p:attrNameLst>
                                      </p:cBhvr>
                                      <p:tavLst>
                                        <p:tav tm="0">
                                          <p:val>
                                            <p:fltVal val="90"/>
                                          </p:val>
                                        </p:tav>
                                        <p:tav tm="100000">
                                          <p:val>
                                            <p:fltVal val="0"/>
                                          </p:val>
                                        </p:tav>
                                      </p:tavLst>
                                    </p:anim>
                                    <p:animEffect transition="in" filter="fade">
                                      <p:cBhvr>
                                        <p:cTn id="30" dur="1000"/>
                                        <p:tgtEl>
                                          <p:spTgt spid="14"/>
                                        </p:tgtEl>
                                      </p:cBhvr>
                                    </p:animEffect>
                                  </p:childTnLst>
                                </p:cTn>
                              </p:par>
                              <p:par>
                                <p:cTn id="31" presetID="31" presetClass="entr" presetSubtype="0" fill="hold" grpId="0" nodeType="withEffect">
                                  <p:stCondLst>
                                    <p:cond delay="0"/>
                                  </p:stCondLst>
                                  <p:childTnLst>
                                    <p:set>
                                      <p:cBhvr>
                                        <p:cTn id="32" dur="1" fill="hold">
                                          <p:stCondLst>
                                            <p:cond delay="0"/>
                                          </p:stCondLst>
                                        </p:cTn>
                                        <p:tgtEl>
                                          <p:spTgt spid="43"/>
                                        </p:tgtEl>
                                        <p:attrNameLst>
                                          <p:attrName>style.visibility</p:attrName>
                                        </p:attrNameLst>
                                      </p:cBhvr>
                                      <p:to>
                                        <p:strVal val="visible"/>
                                      </p:to>
                                    </p:set>
                                    <p:anim calcmode="lin" valueType="num">
                                      <p:cBhvr>
                                        <p:cTn id="33" dur="1000" fill="hold"/>
                                        <p:tgtEl>
                                          <p:spTgt spid="43"/>
                                        </p:tgtEl>
                                        <p:attrNameLst>
                                          <p:attrName>ppt_w</p:attrName>
                                        </p:attrNameLst>
                                      </p:cBhvr>
                                      <p:tavLst>
                                        <p:tav tm="0">
                                          <p:val>
                                            <p:fltVal val="0"/>
                                          </p:val>
                                        </p:tav>
                                        <p:tav tm="100000">
                                          <p:val>
                                            <p:strVal val="#ppt_w"/>
                                          </p:val>
                                        </p:tav>
                                      </p:tavLst>
                                    </p:anim>
                                    <p:anim calcmode="lin" valueType="num">
                                      <p:cBhvr>
                                        <p:cTn id="34" dur="1000" fill="hold"/>
                                        <p:tgtEl>
                                          <p:spTgt spid="43"/>
                                        </p:tgtEl>
                                        <p:attrNameLst>
                                          <p:attrName>ppt_h</p:attrName>
                                        </p:attrNameLst>
                                      </p:cBhvr>
                                      <p:tavLst>
                                        <p:tav tm="0">
                                          <p:val>
                                            <p:fltVal val="0"/>
                                          </p:val>
                                        </p:tav>
                                        <p:tav tm="100000">
                                          <p:val>
                                            <p:strVal val="#ppt_h"/>
                                          </p:val>
                                        </p:tav>
                                      </p:tavLst>
                                    </p:anim>
                                    <p:anim calcmode="lin" valueType="num">
                                      <p:cBhvr>
                                        <p:cTn id="35" dur="1000" fill="hold"/>
                                        <p:tgtEl>
                                          <p:spTgt spid="43"/>
                                        </p:tgtEl>
                                        <p:attrNameLst>
                                          <p:attrName>style.rotation</p:attrName>
                                        </p:attrNameLst>
                                      </p:cBhvr>
                                      <p:tavLst>
                                        <p:tav tm="0">
                                          <p:val>
                                            <p:fltVal val="90"/>
                                          </p:val>
                                        </p:tav>
                                        <p:tav tm="100000">
                                          <p:val>
                                            <p:fltVal val="0"/>
                                          </p:val>
                                        </p:tav>
                                      </p:tavLst>
                                    </p:anim>
                                    <p:animEffect transition="in" filter="fade">
                                      <p:cBhvr>
                                        <p:cTn id="36" dur="1000"/>
                                        <p:tgtEl>
                                          <p:spTgt spid="43"/>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p:cTn id="39" dur="1000" fill="hold"/>
                                        <p:tgtEl>
                                          <p:spTgt spid="44"/>
                                        </p:tgtEl>
                                        <p:attrNameLst>
                                          <p:attrName>ppt_w</p:attrName>
                                        </p:attrNameLst>
                                      </p:cBhvr>
                                      <p:tavLst>
                                        <p:tav tm="0">
                                          <p:val>
                                            <p:fltVal val="0"/>
                                          </p:val>
                                        </p:tav>
                                        <p:tav tm="100000">
                                          <p:val>
                                            <p:strVal val="#ppt_w"/>
                                          </p:val>
                                        </p:tav>
                                      </p:tavLst>
                                    </p:anim>
                                    <p:anim calcmode="lin" valueType="num">
                                      <p:cBhvr>
                                        <p:cTn id="40" dur="1000" fill="hold"/>
                                        <p:tgtEl>
                                          <p:spTgt spid="44"/>
                                        </p:tgtEl>
                                        <p:attrNameLst>
                                          <p:attrName>ppt_h</p:attrName>
                                        </p:attrNameLst>
                                      </p:cBhvr>
                                      <p:tavLst>
                                        <p:tav tm="0">
                                          <p:val>
                                            <p:fltVal val="0"/>
                                          </p:val>
                                        </p:tav>
                                        <p:tav tm="100000">
                                          <p:val>
                                            <p:strVal val="#ppt_h"/>
                                          </p:val>
                                        </p:tav>
                                      </p:tavLst>
                                    </p:anim>
                                    <p:anim calcmode="lin" valueType="num">
                                      <p:cBhvr>
                                        <p:cTn id="41" dur="1000" fill="hold"/>
                                        <p:tgtEl>
                                          <p:spTgt spid="44"/>
                                        </p:tgtEl>
                                        <p:attrNameLst>
                                          <p:attrName>style.rotation</p:attrName>
                                        </p:attrNameLst>
                                      </p:cBhvr>
                                      <p:tavLst>
                                        <p:tav tm="0">
                                          <p:val>
                                            <p:fltVal val="90"/>
                                          </p:val>
                                        </p:tav>
                                        <p:tav tm="100000">
                                          <p:val>
                                            <p:fltVal val="0"/>
                                          </p:val>
                                        </p:tav>
                                      </p:tavLst>
                                    </p:anim>
                                    <p:animEffect transition="in" filter="fade">
                                      <p:cBhvr>
                                        <p:cTn id="42" dur="1000"/>
                                        <p:tgtEl>
                                          <p:spTgt spid="44"/>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4" fill="hold" grpId="1" nodeType="clickEffect">
                                  <p:stCondLst>
                                    <p:cond delay="0"/>
                                  </p:stCondLst>
                                  <p:childTnLst>
                                    <p:anim calcmode="lin" valueType="num">
                                      <p:cBhvr additive="base">
                                        <p:cTn id="46" dur="500"/>
                                        <p:tgtEl>
                                          <p:spTgt spid="14"/>
                                        </p:tgtEl>
                                        <p:attrNameLst>
                                          <p:attrName>ppt_x</p:attrName>
                                        </p:attrNameLst>
                                      </p:cBhvr>
                                      <p:tavLst>
                                        <p:tav tm="0">
                                          <p:val>
                                            <p:strVal val="ppt_x"/>
                                          </p:val>
                                        </p:tav>
                                        <p:tav tm="100000">
                                          <p:val>
                                            <p:strVal val="ppt_x"/>
                                          </p:val>
                                        </p:tav>
                                      </p:tavLst>
                                    </p:anim>
                                    <p:anim calcmode="lin" valueType="num">
                                      <p:cBhvr additive="base">
                                        <p:cTn id="47" dur="500"/>
                                        <p:tgtEl>
                                          <p:spTgt spid="14"/>
                                        </p:tgtEl>
                                        <p:attrNameLst>
                                          <p:attrName>ppt_y</p:attrName>
                                        </p:attrNameLst>
                                      </p:cBhvr>
                                      <p:tavLst>
                                        <p:tav tm="0">
                                          <p:val>
                                            <p:strVal val="ppt_y"/>
                                          </p:val>
                                        </p:tav>
                                        <p:tav tm="100000">
                                          <p:val>
                                            <p:strVal val="1+ppt_h/2"/>
                                          </p:val>
                                        </p:tav>
                                      </p:tavLst>
                                    </p:anim>
                                    <p:set>
                                      <p:cBhvr>
                                        <p:cTn id="48" dur="1" fill="hold">
                                          <p:stCondLst>
                                            <p:cond delay="499"/>
                                          </p:stCondLst>
                                        </p:cTn>
                                        <p:tgtEl>
                                          <p:spTgt spid="14"/>
                                        </p:tgtEl>
                                        <p:attrNameLst>
                                          <p:attrName>style.visibility</p:attrName>
                                        </p:attrNameLst>
                                      </p:cBhvr>
                                      <p:to>
                                        <p:strVal val="hidden"/>
                                      </p:to>
                                    </p:set>
                                  </p:childTnLst>
                                </p:cTn>
                              </p:par>
                              <p:par>
                                <p:cTn id="49" presetID="2" presetClass="exit" presetSubtype="4" fill="hold" grpId="1" nodeType="withEffect">
                                  <p:stCondLst>
                                    <p:cond delay="0"/>
                                  </p:stCondLst>
                                  <p:childTnLst>
                                    <p:anim calcmode="lin" valueType="num">
                                      <p:cBhvr additive="base">
                                        <p:cTn id="50" dur="500"/>
                                        <p:tgtEl>
                                          <p:spTgt spid="43"/>
                                        </p:tgtEl>
                                        <p:attrNameLst>
                                          <p:attrName>ppt_x</p:attrName>
                                        </p:attrNameLst>
                                      </p:cBhvr>
                                      <p:tavLst>
                                        <p:tav tm="0">
                                          <p:val>
                                            <p:strVal val="ppt_x"/>
                                          </p:val>
                                        </p:tav>
                                        <p:tav tm="100000">
                                          <p:val>
                                            <p:strVal val="ppt_x"/>
                                          </p:val>
                                        </p:tav>
                                      </p:tavLst>
                                    </p:anim>
                                    <p:anim calcmode="lin" valueType="num">
                                      <p:cBhvr additive="base">
                                        <p:cTn id="51" dur="500"/>
                                        <p:tgtEl>
                                          <p:spTgt spid="43"/>
                                        </p:tgtEl>
                                        <p:attrNameLst>
                                          <p:attrName>ppt_y</p:attrName>
                                        </p:attrNameLst>
                                      </p:cBhvr>
                                      <p:tavLst>
                                        <p:tav tm="0">
                                          <p:val>
                                            <p:strVal val="ppt_y"/>
                                          </p:val>
                                        </p:tav>
                                        <p:tav tm="100000">
                                          <p:val>
                                            <p:strVal val="1+ppt_h/2"/>
                                          </p:val>
                                        </p:tav>
                                      </p:tavLst>
                                    </p:anim>
                                    <p:set>
                                      <p:cBhvr>
                                        <p:cTn id="52" dur="1" fill="hold">
                                          <p:stCondLst>
                                            <p:cond delay="499"/>
                                          </p:stCondLst>
                                        </p:cTn>
                                        <p:tgtEl>
                                          <p:spTgt spid="43"/>
                                        </p:tgtEl>
                                        <p:attrNameLst>
                                          <p:attrName>style.visibility</p:attrName>
                                        </p:attrNameLst>
                                      </p:cBhvr>
                                      <p:to>
                                        <p:strVal val="hidden"/>
                                      </p:to>
                                    </p:set>
                                  </p:childTnLst>
                                </p:cTn>
                              </p:par>
                              <p:par>
                                <p:cTn id="53" presetID="2" presetClass="exit" presetSubtype="4" fill="hold" grpId="1" nodeType="withEffect">
                                  <p:stCondLst>
                                    <p:cond delay="0"/>
                                  </p:stCondLst>
                                  <p:childTnLst>
                                    <p:anim calcmode="lin" valueType="num">
                                      <p:cBhvr additive="base">
                                        <p:cTn id="54" dur="500"/>
                                        <p:tgtEl>
                                          <p:spTgt spid="44"/>
                                        </p:tgtEl>
                                        <p:attrNameLst>
                                          <p:attrName>ppt_x</p:attrName>
                                        </p:attrNameLst>
                                      </p:cBhvr>
                                      <p:tavLst>
                                        <p:tav tm="0">
                                          <p:val>
                                            <p:strVal val="ppt_x"/>
                                          </p:val>
                                        </p:tav>
                                        <p:tav tm="100000">
                                          <p:val>
                                            <p:strVal val="ppt_x"/>
                                          </p:val>
                                        </p:tav>
                                      </p:tavLst>
                                    </p:anim>
                                    <p:anim calcmode="lin" valueType="num">
                                      <p:cBhvr additive="base">
                                        <p:cTn id="55" dur="500"/>
                                        <p:tgtEl>
                                          <p:spTgt spid="44"/>
                                        </p:tgtEl>
                                        <p:attrNameLst>
                                          <p:attrName>ppt_y</p:attrName>
                                        </p:attrNameLst>
                                      </p:cBhvr>
                                      <p:tavLst>
                                        <p:tav tm="0">
                                          <p:val>
                                            <p:strVal val="ppt_y"/>
                                          </p:val>
                                        </p:tav>
                                        <p:tav tm="100000">
                                          <p:val>
                                            <p:strVal val="1+ppt_h/2"/>
                                          </p:val>
                                        </p:tav>
                                      </p:tavLst>
                                    </p:anim>
                                    <p:set>
                                      <p:cBhvr>
                                        <p:cTn id="56" dur="1" fill="hold">
                                          <p:stCondLst>
                                            <p:cond delay="499"/>
                                          </p:stCondLst>
                                        </p:cTn>
                                        <p:tgtEl>
                                          <p:spTgt spid="44"/>
                                        </p:tgtEl>
                                        <p:attrNameLst>
                                          <p:attrName>style.visibility</p:attrName>
                                        </p:attrNameLst>
                                      </p:cBhvr>
                                      <p:to>
                                        <p:strVal val="hidden"/>
                                      </p:to>
                                    </p:set>
                                  </p:childTnLst>
                                </p:cTn>
                              </p:par>
                            </p:childTnLst>
                          </p:cTn>
                        </p:par>
                        <p:par>
                          <p:cTn id="57" fill="hold">
                            <p:stCondLst>
                              <p:cond delay="500"/>
                            </p:stCondLst>
                            <p:childTnLst>
                              <p:par>
                                <p:cTn id="58" presetID="37" presetClass="path" presetSubtype="0" accel="50000" decel="50000" fill="hold" nodeType="afterEffect">
                                  <p:stCondLst>
                                    <p:cond delay="0"/>
                                  </p:stCondLst>
                                  <p:childTnLst>
                                    <p:animMotion origin="layout" path="M 2.08333E-7 -1.85185E-6 L -0.02682 -0.03472 C -0.03229 -0.04236 -0.04049 -0.04606 -0.04909 -0.04606 C -0.05898 -0.04606 -0.06693 -0.04236 -0.0724 -0.03472 L -0.09844 -1.85185E-6 " pathEditMode="relative" rAng="0" ptsTypes="FffFF">
                                      <p:cBhvr>
                                        <p:cTn id="59" dur="2000" fill="hold"/>
                                        <p:tgtEl>
                                          <p:spTgt spid="39"/>
                                        </p:tgtEl>
                                        <p:attrNameLst>
                                          <p:attrName>ppt_x</p:attrName>
                                          <p:attrName>ppt_y</p:attrName>
                                        </p:attrNameLst>
                                      </p:cBhvr>
                                      <p:rCtr x="-4922" y="-2315"/>
                                    </p:animMotion>
                                  </p:childTnLst>
                                </p:cTn>
                              </p:par>
                            </p:childTnLst>
                          </p:cTn>
                        </p:par>
                        <p:par>
                          <p:cTn id="60" fill="hold">
                            <p:stCondLst>
                              <p:cond delay="2500"/>
                            </p:stCondLst>
                            <p:childTnLst>
                              <p:par>
                                <p:cTn id="61" presetID="35" presetClass="path" presetSubtype="0" accel="50000" decel="50000" fill="hold" nodeType="afterEffect">
                                  <p:stCondLst>
                                    <p:cond delay="0"/>
                                  </p:stCondLst>
                                  <p:childTnLst>
                                    <p:animMotion origin="layout" path="M -0.09843 3.33333E-6 L -0.59531 0.01389 " pathEditMode="relative" rAng="0" ptsTypes="AA">
                                      <p:cBhvr>
                                        <p:cTn id="62" dur="2000" fill="hold"/>
                                        <p:tgtEl>
                                          <p:spTgt spid="39"/>
                                        </p:tgtEl>
                                        <p:attrNameLst>
                                          <p:attrName>ppt_x</p:attrName>
                                          <p:attrName>ppt_y</p:attrName>
                                        </p:attrNameLst>
                                      </p:cBhvr>
                                      <p:rCtr x="-24844" y="694"/>
                                    </p:animMotion>
                                  </p:childTnLst>
                                </p:cTn>
                              </p:par>
                              <p:par>
                                <p:cTn id="63" presetID="35" presetClass="path" presetSubtype="0" accel="50000" decel="50000" fill="hold" nodeType="withEffect">
                                  <p:stCondLst>
                                    <p:cond delay="0"/>
                                  </p:stCondLst>
                                  <p:childTnLst>
                                    <p:animMotion origin="layout" path="M 1.04167E-6 1.48148E-6 L -0.48906 0.01667 " pathEditMode="relative" rAng="0" ptsTypes="AA">
                                      <p:cBhvr>
                                        <p:cTn id="64" dur="2000" fill="hold"/>
                                        <p:tgtEl>
                                          <p:spTgt spid="38"/>
                                        </p:tgtEl>
                                        <p:attrNameLst>
                                          <p:attrName>ppt_x</p:attrName>
                                          <p:attrName>ppt_y</p:attrName>
                                        </p:attrNameLst>
                                      </p:cBhvr>
                                      <p:rCtr x="-24453" y="833"/>
                                    </p:animMotion>
                                  </p:childTnLst>
                                </p:cTn>
                              </p:par>
                            </p:childTnLst>
                          </p:cTn>
                        </p:par>
                        <p:par>
                          <p:cTn id="65" fill="hold">
                            <p:stCondLst>
                              <p:cond delay="4500"/>
                            </p:stCondLst>
                            <p:childTnLst>
                              <p:par>
                                <p:cTn id="66" presetID="44" presetClass="path" presetSubtype="0" accel="50000" decel="50000" fill="hold" nodeType="afterEffect">
                                  <p:stCondLst>
                                    <p:cond delay="0"/>
                                  </p:stCondLst>
                                  <p:childTnLst>
                                    <p:animMotion origin="layout" path="M -0.59531 0.01389 L -0.66276 -0.03333 C -0.67669 -0.04259 -0.69778 -0.0493 -0.71966 -0.0493 C -0.74453 -0.0493 -0.76471 -0.04259 -0.77864 -0.03333 L -0.84531 0.01389 " pathEditMode="relative" rAng="0" ptsTypes="FffFF">
                                      <p:cBhvr>
                                        <p:cTn id="67" dur="2000" fill="hold"/>
                                        <p:tgtEl>
                                          <p:spTgt spid="39"/>
                                        </p:tgtEl>
                                        <p:attrNameLst>
                                          <p:attrName>ppt_x</p:attrName>
                                          <p:attrName>ppt_y</p:attrName>
                                        </p:attrNameLst>
                                      </p:cBhvr>
                                      <p:rCtr x="-12500" y="-317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42" grpId="0" animBg="1"/>
      <p:bldP spid="43" grpId="0" animBg="1"/>
      <p:bldP spid="43" grpId="1" animBg="1"/>
      <p:bldP spid="44" grpId="0" animBg="1"/>
      <p:bldP spid="44" grpId="1"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5" name="TextBox 4"/>
          <p:cNvSpPr txBox="1"/>
          <p:nvPr/>
        </p:nvSpPr>
        <p:spPr>
          <a:xfrm>
            <a:off x="293914" y="250371"/>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7" name="TextBox 6"/>
          <p:cNvSpPr txBox="1"/>
          <p:nvPr/>
        </p:nvSpPr>
        <p:spPr>
          <a:xfrm>
            <a:off x="11507197" y="6488668"/>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8" name="TextBox 7"/>
          <p:cNvSpPr txBox="1"/>
          <p:nvPr/>
        </p:nvSpPr>
        <p:spPr>
          <a:xfrm>
            <a:off x="11507196" y="435037"/>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11" name="TextBox 10"/>
          <p:cNvSpPr txBox="1"/>
          <p:nvPr/>
        </p:nvSpPr>
        <p:spPr>
          <a:xfrm>
            <a:off x="7086600" y="25037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sp>
        <p:nvSpPr>
          <p:cNvPr id="16" name="TextBox 15"/>
          <p:cNvSpPr txBox="1"/>
          <p:nvPr/>
        </p:nvSpPr>
        <p:spPr>
          <a:xfrm>
            <a:off x="121920" y="477665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pic>
        <p:nvPicPr>
          <p:cNvPr id="3077" name="Picture 5"/>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0" b="100000" l="0" r="100000">
                        <a14:foregroundMark x1="3125" y1="55370" x2="13646" y2="5093"/>
                        <a14:foregroundMark x1="365" y1="37315" x2="2240" y2="0"/>
                        <a14:foregroundMark x1="2500" y1="1296" x2="34271" y2="0"/>
                        <a14:foregroundMark x1="12865" y1="4907" x2="29010" y2="24444"/>
                        <a14:foregroundMark x1="19896" y1="1111" x2="35260" y2="9815"/>
                        <a14:foregroundMark x1="12396" y1="16481" x2="28646" y2="35093"/>
                        <a14:foregroundMark x1="19740" y1="9352" x2="31615" y2="13148"/>
                        <a14:foregroundMark x1="32865" y1="7315" x2="38750" y2="185"/>
                        <a14:foregroundMark x1="8229" y1="42037" x2="20000" y2="53796"/>
                        <a14:foregroundMark x1="23021" y1="25370" x2="18385" y2="52407"/>
                        <a14:foregroundMark x1="990" y1="47593" x2="4271" y2="58241"/>
                        <a14:foregroundMark x1="27604" y1="32407" x2="26771" y2="54444"/>
                        <a14:foregroundMark x1="2135" y1="83333" x2="4271" y2="96481"/>
                        <a14:foregroundMark x1="729" y1="80185" x2="1510" y2="98889"/>
                        <a14:foregroundMark x1="98854" y1="83981" x2="99375" y2="97778"/>
                        <a14:foregroundMark x1="80104" y1="2407" x2="96615" y2="7130"/>
                        <a14:foregroundMark x1="74375" y1="4444" x2="97604" y2="30463"/>
                        <a14:foregroundMark x1="71146" y1="4630" x2="84271" y2="36852"/>
                        <a14:foregroundMark x1="81771" y1="10648" x2="78646" y2="53981"/>
                        <a14:foregroundMark x1="74375" y1="6481" x2="79271" y2="18889"/>
                        <a14:foregroundMark x1="86510" y1="9815" x2="98021" y2="19815"/>
                        <a14:foregroundMark x1="97760" y1="2222" x2="99896" y2="5093"/>
                        <a14:foregroundMark x1="96510" y1="13519" x2="99271" y2="11759"/>
                        <a14:foregroundMark x1="91146" y1="22685" x2="86875" y2="55556"/>
                        <a14:foregroundMark x1="88854" y1="46481" x2="99375" y2="53981"/>
                        <a14:foregroundMark x1="89896" y1="31111" x2="96510" y2="49074"/>
                        <a14:foregroundMark x1="91250" y1="24907" x2="99375" y2="42037"/>
                        <a14:foregroundMark x1="16250" y1="8704" x2="15625" y2="21759"/>
                        <a14:foregroundMark x1="38646" y1="45370" x2="60000" y2="51296"/>
                        <a14:foregroundMark x1="41250" y1="43148" x2="54010" y2="43981"/>
                        <a14:foregroundMark x1="42865" y1="48889" x2="46875" y2="52870"/>
                        <a14:foregroundMark x1="44010" y1="46204" x2="48750" y2="48889"/>
                        <a14:foregroundMark x1="41979" y1="44259" x2="47396" y2="47130"/>
                        <a14:foregroundMark x1="49375" y1="46019" x2="58021" y2="45741"/>
                        <a14:foregroundMark x1="44115" y1="44259" x2="50000" y2="50185"/>
                        <a14:backgroundMark x1="41354" y1="43519" x2="50885" y2="49074"/>
                        <a14:backgroundMark x1="51615" y1="42407" x2="55000" y2="50463"/>
                        <a14:backgroundMark x1="44896" y1="52870" x2="46146" y2="44444"/>
                      </a14:backgroundRemoval>
                    </a14:imgEffect>
                  </a14:imgLayer>
                </a14:imgProps>
              </a:ex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7" descr="C:\Users\HP\Desktop\27133535.jpg"/>
          <p:cNvPicPr>
            <a:picLocks noChangeAspect="1" noChangeArrowheads="1"/>
          </p:cNvPicPr>
          <p:nvPr/>
        </p:nvPicPr>
        <p:blipFill rotWithShape="1">
          <a:blip r:embed="rId4">
            <a:extLst>
              <a:ext uri="{BEBA8EAE-BF5A-486C-A8C5-ECC9F3942E4B}">
                <a14:imgProps xmlns:a14="http://schemas.microsoft.com/office/drawing/2010/main">
                  <a14:imgLayer r:embed="rId5">
                    <a14:imgEffect>
                      <a14:backgroundRemoval t="10000" b="35256" l="0" r="100000"/>
                    </a14:imgEffect>
                  </a14:imgLayer>
                </a14:imgProps>
              </a:ext>
              <a:ext uri="{28A0092B-C50C-407E-A947-70E740481C1C}">
                <a14:useLocalDpi xmlns:a14="http://schemas.microsoft.com/office/drawing/2010/main" val="0"/>
              </a:ext>
            </a:extLst>
          </a:blip>
          <a:srcRect l="10777" t="22182" r="51523" b="62818"/>
          <a:stretch/>
        </p:blipFill>
        <p:spPr bwMode="auto">
          <a:xfrm>
            <a:off x="8939207" y="2585877"/>
            <a:ext cx="3314700"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310022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5">
                    <a14:imgEffect>
                      <a14:backgroundRemoval t="10000" b="65769" l="51700" r="95700"/>
                    </a14:imgEffect>
                  </a14:imgLayer>
                </a14:imgProps>
              </a:ext>
              <a:ext uri="{28A0092B-C50C-407E-A947-70E740481C1C}">
                <a14:useLocalDpi xmlns:a14="http://schemas.microsoft.com/office/drawing/2010/main" val="0"/>
              </a:ext>
            </a:extLst>
          </a:blip>
          <a:srcRect l="52372" t="35323" b="44677"/>
          <a:stretch/>
        </p:blipFill>
        <p:spPr bwMode="auto">
          <a:xfrm>
            <a:off x="11222305" y="2320811"/>
            <a:ext cx="1031602" cy="137160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7" descr="C:\Users\HP\Desktop\27133535.jpg"/>
          <p:cNvPicPr>
            <a:picLocks noChangeAspect="1" noChangeArrowheads="1"/>
          </p:cNvPicPr>
          <p:nvPr/>
        </p:nvPicPr>
        <p:blipFill rotWithShape="1">
          <a:blip r:embed="rId8">
            <a:extLst>
              <a:ext uri="{BEBA8EAE-BF5A-486C-A8C5-ECC9F3942E4B}">
                <a14:imgProps xmlns:a14="http://schemas.microsoft.com/office/drawing/2010/main">
                  <a14:imgLayer r:embed="rId5">
                    <a14:imgEffect>
                      <a14:backgroundRemoval t="38077" b="53590" l="2700" r="49000"/>
                    </a14:imgEffect>
                  </a14:imgLayer>
                </a14:imgProps>
              </a:ext>
              <a:ext uri="{28A0092B-C50C-407E-A947-70E740481C1C}">
                <a14:useLocalDpi xmlns:a14="http://schemas.microsoft.com/office/drawing/2010/main" val="0"/>
              </a:ext>
            </a:extLst>
          </a:blip>
          <a:srcRect t="40100" r="50000" b="46559"/>
          <a:stretch/>
        </p:blipFill>
        <p:spPr bwMode="auto">
          <a:xfrm>
            <a:off x="8306797" y="2913864"/>
            <a:ext cx="4396154" cy="914923"/>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t="54677" r="55068" b="33005"/>
          <a:stretch/>
        </p:blipFill>
        <p:spPr bwMode="auto">
          <a:xfrm>
            <a:off x="7803823" y="3131601"/>
            <a:ext cx="3950524" cy="84477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6563722" y="2646466"/>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995031" y="-2209800"/>
            <a:ext cx="3486150" cy="7567879"/>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78328" y="2612433"/>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196132" y="3006611"/>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83085" y="264646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363448" y="619703"/>
            <a:ext cx="3486150" cy="3392465"/>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453057" y="2053813"/>
            <a:ext cx="3486150" cy="1643603"/>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616683" y="3300129"/>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369199" y="-404974"/>
            <a:ext cx="3486150" cy="4917575"/>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939207" y="2236250"/>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2320811"/>
            <a:ext cx="3486150" cy="907521"/>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579693" y="269190"/>
            <a:ext cx="3596675" cy="1943322"/>
          </a:xfrm>
          <a:prstGeom prst="rect">
            <a:avLst/>
          </a:prstGeom>
          <a:solidFill>
            <a:srgbClr val="DC6A24">
              <a:alpha val="80000"/>
            </a:srgb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9Slide03 AmpleSoft Bold" pitchFamily="2" charset="0"/>
                <a:ea typeface="+mn-ea"/>
                <a:cs typeface="+mn-cs"/>
              </a:rPr>
              <a:t>Quan </a:t>
            </a:r>
            <a:r>
              <a:rPr kumimoji="0" lang="en-US" sz="32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sát</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tranh</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cho</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biết</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em</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thích</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hình</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ảnh</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nào</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nhất</a:t>
            </a:r>
            <a:r>
              <a:rPr lang="en-US" sz="3200" dirty="0">
                <a:solidFill>
                  <a:prstClr val="white"/>
                </a:solidFill>
                <a:latin typeface="#9Slide03 AmpleSoft Bold" pitchFamily="2" charset="0"/>
              </a:rPr>
              <a:t>?</a:t>
            </a:r>
            <a:endParaRPr kumimoji="0" lang="en-US" sz="3200" b="0" i="0" u="none" strike="noStrike" kern="1200" cap="none" spc="0" normalizeH="0" baseline="0" noProof="0" dirty="0">
              <a:ln>
                <a:noFill/>
              </a:ln>
              <a:solidFill>
                <a:prstClr val="white"/>
              </a:solidFill>
              <a:effectLst/>
              <a:uLnTx/>
              <a:uFillTx/>
              <a:latin typeface="#9Slide03 AmpleSoft Bold" pitchFamily="2" charset="0"/>
              <a:ea typeface="+mn-ea"/>
              <a:cs typeface="+mn-cs"/>
            </a:endParaRPr>
          </a:p>
        </p:txBody>
      </p:sp>
      <p:pic>
        <p:nvPicPr>
          <p:cNvPr id="38" name="Content Placeholder 5"/>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369199" y="4251960"/>
            <a:ext cx="3990559" cy="2808711"/>
          </a:xfrm>
          <a:prstGeom prst="rect">
            <a:avLst/>
          </a:prstGeom>
        </p:spPr>
      </p:pic>
      <p:pic>
        <p:nvPicPr>
          <p:cNvPr id="40" name="Picture 9" descr="C:\Users\HP\Desktop\36029054.jpg"/>
          <p:cNvPicPr>
            <a:picLocks noChangeAspect="1" noChangeArrowheads="1"/>
          </p:cNvPicPr>
          <p:nvPr/>
        </p:nvPicPr>
        <p:blipFill>
          <a:blip r:embed="rId10" cstate="print">
            <a:extLst>
              <a:ext uri="{BEBA8EAE-BF5A-486C-A8C5-ECC9F3942E4B}">
                <a14:imgProps xmlns:a14="http://schemas.microsoft.com/office/drawing/2010/main">
                  <a14:imgLayer r:embed="rId11">
                    <a14:imgEffect>
                      <a14:backgroundRemoval t="833" b="90000" l="6500" r="90000"/>
                    </a14:imgEffect>
                  </a14:imgLayer>
                </a14:imgProps>
              </a:ext>
              <a:ext uri="{28A0092B-C50C-407E-A947-70E740481C1C}">
                <a14:useLocalDpi xmlns:a14="http://schemas.microsoft.com/office/drawing/2010/main" val="0"/>
              </a:ext>
            </a:extLst>
          </a:blip>
          <a:srcRect/>
          <a:stretch>
            <a:fillRect/>
          </a:stretch>
        </p:blipFill>
        <p:spPr bwMode="auto">
          <a:xfrm>
            <a:off x="375355" y="2334640"/>
            <a:ext cx="2413728" cy="2606826"/>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40"/>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544120" y="3501912"/>
            <a:ext cx="872772" cy="1349234"/>
          </a:xfrm>
          <a:prstGeom prst="rect">
            <a:avLst/>
          </a:prstGeom>
        </p:spPr>
      </p:pic>
      <p:pic>
        <p:nvPicPr>
          <p:cNvPr id="3" name="Picture 2"/>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121920" y="3276730"/>
            <a:ext cx="1388816" cy="1499921"/>
          </a:xfrm>
          <a:prstGeom prst="rect">
            <a:avLst/>
          </a:prstGeom>
        </p:spPr>
      </p:pic>
      <p:pic>
        <p:nvPicPr>
          <p:cNvPr id="39" name="Picture 9"/>
          <p:cNvPicPr>
            <a:picLocks noChangeAspect="1" noChangeArrowheads="1"/>
          </p:cNvPicPr>
          <p:nvPr/>
        </p:nvPicPr>
        <p:blipFill>
          <a:blip r:embed="rId14">
            <a:extLst>
              <a:ext uri="{28A0092B-C50C-407E-A947-70E740481C1C}">
                <a14:useLocalDpi xmlns:a14="http://schemas.microsoft.com/office/drawing/2010/main" val="0"/>
              </a:ext>
            </a:extLst>
          </a:blip>
          <a:stretch>
            <a:fillRect/>
          </a:stretch>
        </p:blipFill>
        <p:spPr bwMode="auto">
          <a:xfrm>
            <a:off x="10855350" y="4164755"/>
            <a:ext cx="882756" cy="2198564"/>
          </a:xfrm>
          <a:prstGeom prst="rect">
            <a:avLst/>
          </a:prstGeom>
          <a:noFill/>
          <a:extLst>
            <a:ext uri="{909E8E84-426E-40DD-AFC4-6F175D3DCCD1}">
              <a14:hiddenFill xmlns:a14="http://schemas.microsoft.com/office/drawing/2010/main">
                <a:solidFill>
                  <a:srgbClr val="FFFFFF"/>
                </a:solidFill>
              </a14:hiddenFill>
            </a:ext>
          </a:extLst>
        </p:spPr>
      </p:pic>
      <p:sp>
        <p:nvSpPr>
          <p:cNvPr id="45" name="ô 9">
            <a:extLst>
              <a:ext uri="{FF2B5EF4-FFF2-40B4-BE49-F238E27FC236}">
                <a16:creationId xmlns:a16="http://schemas.microsoft.com/office/drawing/2014/main" xmlns="" id="{6F535897-9247-4166-A999-7F2366AB5AF3}"/>
              </a:ext>
            </a:extLst>
          </p:cNvPr>
          <p:cNvSpPr/>
          <p:nvPr/>
        </p:nvSpPr>
        <p:spPr>
          <a:xfrm>
            <a:off x="5750900" y="4623371"/>
            <a:ext cx="5820772" cy="2327231"/>
          </a:xfrm>
          <a:prstGeom prst="roundRect">
            <a:avLst/>
          </a:prstGeom>
          <a:solidFill>
            <a:srgbClr val="00B050"/>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Giờ</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tụi</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mình</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đã</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được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an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toàn</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cảm</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ơn</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các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bạn</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nhiều</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nhé</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p>
        </p:txBody>
      </p:sp>
      <p:pic>
        <p:nvPicPr>
          <p:cNvPr id="6" name="Picture 5">
            <a:extLst>
              <a:ext uri="{FF2B5EF4-FFF2-40B4-BE49-F238E27FC236}">
                <a16:creationId xmlns:a16="http://schemas.microsoft.com/office/drawing/2014/main" xmlns="" id="{BBA3C3A7-6593-4295-B36C-8475B10B7503}"/>
              </a:ext>
            </a:extLst>
          </p:cNvPr>
          <p:cNvPicPr>
            <a:picLocks noChangeAspect="1"/>
          </p:cNvPicPr>
          <p:nvPr/>
        </p:nvPicPr>
        <p:blipFill>
          <a:blip r:embed="rId15"/>
          <a:stretch>
            <a:fillRect/>
          </a:stretch>
        </p:blipFill>
        <p:spPr>
          <a:xfrm>
            <a:off x="4794608" y="231778"/>
            <a:ext cx="6889372" cy="3618368"/>
          </a:xfrm>
          <a:prstGeom prst="rect">
            <a:avLst/>
          </a:prstGeom>
        </p:spPr>
      </p:pic>
    </p:spTree>
    <p:extLst>
      <p:ext uri="{BB962C8B-B14F-4D97-AF65-F5344CB8AC3E}">
        <p14:creationId xmlns:p14="http://schemas.microsoft.com/office/powerpoint/2010/main" val="4206620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repeatCount="indefinite" fill="hold" nodeType="withEffect">
                                  <p:stCondLst>
                                    <p:cond delay="0"/>
                                  </p:stCondLst>
                                  <p:childTnLst>
                                    <p:animEffect transition="out" filter="fade">
                                      <p:cBhvr>
                                        <p:cTn id="6" dur="3000" tmFilter="0, 0; .2, .5; .8, .5; 1, 0"/>
                                        <p:tgtEl>
                                          <p:spTgt spid="32"/>
                                        </p:tgtEl>
                                      </p:cBhvr>
                                    </p:animEffect>
                                    <p:animScale>
                                      <p:cBhvr>
                                        <p:cTn id="7" dur="1500" autoRev="1" fill="hold"/>
                                        <p:tgtEl>
                                          <p:spTgt spid="32"/>
                                        </p:tgtEl>
                                      </p:cBhvr>
                                      <p:by x="105000" y="105000"/>
                                    </p:animScale>
                                  </p:childTnLst>
                                </p:cTn>
                              </p:par>
                              <p:par>
                                <p:cTn id="8" presetID="26" presetClass="emph" presetSubtype="0" repeatCount="indefinite" fill="hold" nodeType="withEffect">
                                  <p:stCondLst>
                                    <p:cond delay="0"/>
                                  </p:stCondLst>
                                  <p:childTnLst>
                                    <p:animEffect transition="out" filter="fade">
                                      <p:cBhvr>
                                        <p:cTn id="9" dur="3000" tmFilter="0, 0; .2, .5; .8, .5; 1, 0"/>
                                        <p:tgtEl>
                                          <p:spTgt spid="28"/>
                                        </p:tgtEl>
                                      </p:cBhvr>
                                    </p:animEffect>
                                    <p:animScale>
                                      <p:cBhvr>
                                        <p:cTn id="10" dur="1500" autoRev="1" fill="hold"/>
                                        <p:tgtEl>
                                          <p:spTgt spid="28"/>
                                        </p:tgtEl>
                                      </p:cBhvr>
                                      <p:by x="105000" y="105000"/>
                                    </p:animScale>
                                  </p:childTnLst>
                                </p:cTn>
                              </p:par>
                              <p:par>
                                <p:cTn id="11" presetID="26" presetClass="emph" presetSubtype="0" repeatCount="indefinite" fill="hold" nodeType="withEffect">
                                  <p:stCondLst>
                                    <p:cond delay="0"/>
                                  </p:stCondLst>
                                  <p:childTnLst>
                                    <p:animEffect transition="out" filter="fade">
                                      <p:cBhvr>
                                        <p:cTn id="12" dur="3000" tmFilter="0, 0; .2, .5; .8, .5; 1, 0"/>
                                        <p:tgtEl>
                                          <p:spTgt spid="36"/>
                                        </p:tgtEl>
                                      </p:cBhvr>
                                    </p:animEffect>
                                    <p:animScale>
                                      <p:cBhvr>
                                        <p:cTn id="13" dur="1500" autoRev="1" fill="hold"/>
                                        <p:tgtEl>
                                          <p:spTgt spid="36"/>
                                        </p:tgtEl>
                                      </p:cBhvr>
                                      <p:by x="105000" y="105000"/>
                                    </p:animScale>
                                  </p:childTnLst>
                                </p:cTn>
                              </p:par>
                              <p:par>
                                <p:cTn id="14" presetID="26" presetClass="emph" presetSubtype="0" repeatCount="indefinite" fill="hold" nodeType="withEffect">
                                  <p:stCondLst>
                                    <p:cond delay="0"/>
                                  </p:stCondLst>
                                  <p:childTnLst>
                                    <p:animEffect transition="out" filter="fade">
                                      <p:cBhvr>
                                        <p:cTn id="15" dur="3000" tmFilter="0, 0; .2, .5; .8, .5; 1, 0"/>
                                        <p:tgtEl>
                                          <p:spTgt spid="35"/>
                                        </p:tgtEl>
                                      </p:cBhvr>
                                    </p:animEffect>
                                    <p:animScale>
                                      <p:cBhvr>
                                        <p:cTn id="16" dur="1500" autoRev="1" fill="hold"/>
                                        <p:tgtEl>
                                          <p:spTgt spid="35"/>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childTnLst>
                    </p:cTn>
                  </p:par>
                  <p:par>
                    <p:cTn id="22" fill="hold">
                      <p:stCondLst>
                        <p:cond delay="indefinite"/>
                      </p:stCondLst>
                      <p:childTnLst>
                        <p:par>
                          <p:cTn id="23" fill="hold">
                            <p:stCondLst>
                              <p:cond delay="0"/>
                            </p:stCondLst>
                            <p:childTnLst>
                              <p:par>
                                <p:cTn id="24" presetID="37" presetClass="path" presetSubtype="0" accel="50000" decel="50000" fill="hold" nodeType="clickEffect">
                                  <p:stCondLst>
                                    <p:cond delay="0"/>
                                  </p:stCondLst>
                                  <p:childTnLst>
                                    <p:animMotion origin="layout" path="M 2.08333E-7 -1.85185E-6 L -0.02682 -0.03472 C -0.03229 -0.04236 -0.04049 -0.04606 -0.04909 -0.04606 C -0.05898 -0.04606 -0.06693 -0.04236 -0.0724 -0.03472 L -0.09844 -1.85185E-6 " pathEditMode="relative" rAng="0" ptsTypes="FffFF">
                                      <p:cBhvr>
                                        <p:cTn id="25" dur="2000" fill="hold"/>
                                        <p:tgtEl>
                                          <p:spTgt spid="39"/>
                                        </p:tgtEl>
                                        <p:attrNameLst>
                                          <p:attrName>ppt_x</p:attrName>
                                          <p:attrName>ppt_y</p:attrName>
                                        </p:attrNameLst>
                                      </p:cBhvr>
                                      <p:rCtr x="-4922" y="-2315"/>
                                    </p:animMotion>
                                  </p:childTnLst>
                                </p:cTn>
                              </p:par>
                            </p:childTnLst>
                          </p:cTn>
                        </p:par>
                        <p:par>
                          <p:cTn id="26" fill="hold">
                            <p:stCondLst>
                              <p:cond delay="2000"/>
                            </p:stCondLst>
                            <p:childTnLst>
                              <p:par>
                                <p:cTn id="27" presetID="35" presetClass="path" presetSubtype="0" accel="50000" decel="50000" fill="hold" nodeType="afterEffect">
                                  <p:stCondLst>
                                    <p:cond delay="0"/>
                                  </p:stCondLst>
                                  <p:childTnLst>
                                    <p:animMotion origin="layout" path="M -0.09843 3.33333E-6 L -0.59531 0.01389 " pathEditMode="relative" rAng="0" ptsTypes="AA">
                                      <p:cBhvr>
                                        <p:cTn id="28" dur="2000" fill="hold"/>
                                        <p:tgtEl>
                                          <p:spTgt spid="39"/>
                                        </p:tgtEl>
                                        <p:attrNameLst>
                                          <p:attrName>ppt_x</p:attrName>
                                          <p:attrName>ppt_y</p:attrName>
                                        </p:attrNameLst>
                                      </p:cBhvr>
                                      <p:rCtr x="-24844" y="694"/>
                                    </p:animMotion>
                                  </p:childTnLst>
                                </p:cTn>
                              </p:par>
                              <p:par>
                                <p:cTn id="29" presetID="35" presetClass="path" presetSubtype="0" accel="50000" decel="50000" fill="hold" nodeType="withEffect">
                                  <p:stCondLst>
                                    <p:cond delay="0"/>
                                  </p:stCondLst>
                                  <p:childTnLst>
                                    <p:animMotion origin="layout" path="M 1.04167E-6 1.48148E-6 L -0.48906 0.01667 " pathEditMode="relative" rAng="0" ptsTypes="AA">
                                      <p:cBhvr>
                                        <p:cTn id="30" dur="2000" fill="hold"/>
                                        <p:tgtEl>
                                          <p:spTgt spid="38"/>
                                        </p:tgtEl>
                                        <p:attrNameLst>
                                          <p:attrName>ppt_x</p:attrName>
                                          <p:attrName>ppt_y</p:attrName>
                                        </p:attrNameLst>
                                      </p:cBhvr>
                                      <p:rCtr x="-24453" y="833"/>
                                    </p:animMotion>
                                  </p:childTnLst>
                                </p:cTn>
                              </p:par>
                            </p:childTnLst>
                          </p:cTn>
                        </p:par>
                        <p:par>
                          <p:cTn id="31" fill="hold">
                            <p:stCondLst>
                              <p:cond delay="4000"/>
                            </p:stCondLst>
                            <p:childTnLst>
                              <p:par>
                                <p:cTn id="32" presetID="44" presetClass="path" presetSubtype="0" accel="50000" decel="50000" fill="hold" nodeType="afterEffect">
                                  <p:stCondLst>
                                    <p:cond delay="0"/>
                                  </p:stCondLst>
                                  <p:childTnLst>
                                    <p:animMotion origin="layout" path="M -0.59531 0.01389 L -0.66276 -0.03333 C -0.67669 -0.04259 -0.69778 -0.0493 -0.71966 -0.0493 C -0.74453 -0.0493 -0.76471 -0.04259 -0.77864 -0.03333 L -0.84531 0.01389 " pathEditMode="relative" rAng="0" ptsTypes="FffFF">
                                      <p:cBhvr>
                                        <p:cTn id="33" dur="2000" fill="hold"/>
                                        <p:tgtEl>
                                          <p:spTgt spid="39"/>
                                        </p:tgtEl>
                                        <p:attrNameLst>
                                          <p:attrName>ppt_x</p:attrName>
                                          <p:attrName>ppt_y</p:attrName>
                                        </p:attrNameLst>
                                      </p:cBhvr>
                                      <p:rCtr x="-12500" y="-3171"/>
                                    </p:animMotion>
                                  </p:childTnLst>
                                </p:cTn>
                              </p:par>
                            </p:childTnLst>
                          </p:cTn>
                        </p:par>
                        <p:par>
                          <p:cTn id="34" fill="hold">
                            <p:stCondLst>
                              <p:cond delay="6000"/>
                            </p:stCondLst>
                            <p:childTnLst>
                              <p:par>
                                <p:cTn id="35" presetID="10" presetClass="entr" presetSubtype="0" fill="hold" grpId="0" nodeType="after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fade">
                                      <p:cBhvr>
                                        <p:cTn id="3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l="-4000" r="-3000" b="-38000"/>
          </a:stretch>
        </a:blip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xmlns="" id="{E19B0818-B9FE-43E0-9972-0B5DACC9FBB2}"/>
              </a:ext>
            </a:extLst>
          </p:cNvPr>
          <p:cNvGrpSpPr/>
          <p:nvPr/>
        </p:nvGrpSpPr>
        <p:grpSpPr>
          <a:xfrm>
            <a:off x="3641035" y="1208828"/>
            <a:ext cx="4909930" cy="1394779"/>
            <a:chOff x="3710740" y="1337164"/>
            <a:chExt cx="4909930" cy="1394779"/>
          </a:xfrm>
        </p:grpSpPr>
        <p:sp>
          <p:nvSpPr>
            <p:cNvPr id="3" name="TextBox 2">
              <a:extLst>
                <a:ext uri="{FF2B5EF4-FFF2-40B4-BE49-F238E27FC236}">
                  <a16:creationId xmlns:a16="http://schemas.microsoft.com/office/drawing/2014/main" xmlns="" id="{989D9236-29F6-4432-A987-504D0C4C9CC8}"/>
                </a:ext>
              </a:extLst>
            </p:cNvPr>
            <p:cNvSpPr txBox="1"/>
            <p:nvPr/>
          </p:nvSpPr>
          <p:spPr>
            <a:xfrm>
              <a:off x="3710740" y="2147168"/>
              <a:ext cx="4909929"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FF0000"/>
                  </a:solidFill>
                  <a:effectLst/>
                  <a:uLnTx/>
                  <a:uFillTx/>
                  <a:latin typeface="Times New Roman" panose="02020603050405020304" pitchFamily="18" charset="0"/>
                  <a:cs typeface="Times New Roman" panose="02020603050405020304" pitchFamily="18" charset="0"/>
                </a:rPr>
                <a:t>Bài</a:t>
              </a:r>
              <a:r>
                <a:rPr kumimoji="0" lang="en-US" sz="3200" b="1" i="0" u="none" strike="noStrike" kern="1200" cap="none" spc="0" normalizeH="0" baseline="0" noProof="0" dirty="0">
                  <a:ln>
                    <a:noFill/>
                  </a:ln>
                  <a:solidFill>
                    <a:srgbClr val="FF0000"/>
                  </a:solidFill>
                  <a:effectLst/>
                  <a:uLnTx/>
                  <a:uFillTx/>
                  <a:latin typeface="Times New Roman" panose="02020603050405020304" pitchFamily="18" charset="0"/>
                  <a:cs typeface="Times New Roman" panose="02020603050405020304" pitchFamily="18" charset="0"/>
                </a:rPr>
                <a:t> 3 – </a:t>
              </a:r>
              <a:r>
                <a:rPr kumimoji="0" lang="en-US" sz="3200" b="1" i="0" u="none" strike="noStrike" kern="1200" cap="none" spc="0" normalizeH="0" baseline="0" noProof="0" dirty="0" err="1">
                  <a:ln>
                    <a:noFill/>
                  </a:ln>
                  <a:solidFill>
                    <a:srgbClr val="FF0000"/>
                  </a:solidFill>
                  <a:effectLst/>
                  <a:uLnTx/>
                  <a:uFillTx/>
                  <a:latin typeface="Times New Roman" panose="02020603050405020304" pitchFamily="18" charset="0"/>
                  <a:cs typeface="Times New Roman" panose="02020603050405020304" pitchFamily="18" charset="0"/>
                </a:rPr>
                <a:t>Đọc</a:t>
              </a:r>
              <a:endParaRPr kumimoji="0" lang="en-US" sz="3200" b="1" i="0" u="none" strike="noStrike" kern="1200" cap="none" spc="0" normalizeH="0" baseline="0" noProof="0" dirty="0">
                <a:ln>
                  <a:noFill/>
                </a:ln>
                <a:solidFill>
                  <a:srgbClr val="FF0000"/>
                </a:solidFill>
                <a:effectLst/>
                <a:uLnTx/>
                <a:uFillTx/>
                <a:latin typeface="Times New Roman" panose="02020603050405020304" pitchFamily="18" charset="0"/>
                <a:cs typeface="Times New Roman" panose="02020603050405020304" pitchFamily="18" charset="0"/>
              </a:endParaRPr>
            </a:p>
          </p:txBody>
        </p:sp>
        <p:sp>
          <p:nvSpPr>
            <p:cNvPr id="5" name="TextBox 4">
              <a:extLst>
                <a:ext uri="{FF2B5EF4-FFF2-40B4-BE49-F238E27FC236}">
                  <a16:creationId xmlns:a16="http://schemas.microsoft.com/office/drawing/2014/main" xmlns="" id="{106D6B70-4121-4D8A-9C9B-467F2BA4FD09}"/>
                </a:ext>
              </a:extLst>
            </p:cNvPr>
            <p:cNvSpPr txBox="1"/>
            <p:nvPr/>
          </p:nvSpPr>
          <p:spPr>
            <a:xfrm>
              <a:off x="3710741" y="1337164"/>
              <a:ext cx="4909929" cy="707886"/>
            </a:xfrm>
            <a:prstGeom prst="rect">
              <a:avLst/>
            </a:prstGeom>
            <a:noFill/>
          </p:spPr>
          <p:txBody>
            <a:bodyPr wrap="square" rtlCol="0">
              <a:spAutoFit/>
              <a:scene3d>
                <a:camera prst="orthographicFront"/>
                <a:lightRig rig="soft" dir="t">
                  <a:rot lat="0" lon="0" rev="15600000"/>
                </a:lightRig>
              </a:scene3d>
              <a:sp3d extrusionH="57150" prstMaterial="softEdge">
                <a:bevelT w="25400" h="38100"/>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1" i="0" u="none" strike="noStrike" kern="1200" cap="none" spc="0" normalizeH="0" baseline="0" noProof="0" dirty="0">
                  <a:ln/>
                  <a:solidFill>
                    <a:srgbClr val="0070C0"/>
                  </a:solidFill>
                  <a:effectLst/>
                  <a:uLnTx/>
                  <a:uFillTx/>
                  <a:latin typeface="+mj-lt"/>
                  <a:ea typeface="Arial-Rounded" panose="020B0500000000000000" pitchFamily="34" charset="0"/>
                  <a:cs typeface="Baloo" panose="03080902040302020200" pitchFamily="66" charset="0"/>
                </a:rPr>
                <a:t>TIẾNG VIỆT</a:t>
              </a:r>
              <a:endParaRPr kumimoji="0" lang="en-US" sz="4000" b="1" i="0" u="none" strike="noStrike" kern="1200" cap="none" spc="0" normalizeH="0" baseline="0" noProof="0" dirty="0">
                <a:ln/>
                <a:solidFill>
                  <a:srgbClr val="0070C0"/>
                </a:solidFill>
                <a:effectLst/>
                <a:uLnTx/>
                <a:uFillTx/>
                <a:latin typeface="+mj-lt"/>
                <a:ea typeface="Arial-Rounded" panose="020B0500000000000000" pitchFamily="34" charset="0"/>
                <a:cs typeface="Baloo" panose="03080902040302020200" pitchFamily="66" charset="0"/>
              </a:endParaRPr>
            </a:p>
          </p:txBody>
        </p:sp>
      </p:grpSp>
      <p:sp>
        <p:nvSpPr>
          <p:cNvPr id="8" name="TextBox 7">
            <a:extLst>
              <a:ext uri="{FF2B5EF4-FFF2-40B4-BE49-F238E27FC236}">
                <a16:creationId xmlns:a16="http://schemas.microsoft.com/office/drawing/2014/main" xmlns="" id="{AB38689B-6204-4AF7-9910-D0B30922897F}"/>
              </a:ext>
            </a:extLst>
          </p:cNvPr>
          <p:cNvSpPr txBox="1"/>
          <p:nvPr/>
        </p:nvSpPr>
        <p:spPr>
          <a:xfrm>
            <a:off x="2013123" y="526741"/>
            <a:ext cx="81657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2800" b="1" i="0" u="none" strike="noStrike" kern="1200" cap="none" spc="0" normalizeH="0" baseline="0" noProof="0" dirty="0">
                <a:ln>
                  <a:noFill/>
                </a:ln>
                <a:solidFill>
                  <a:prstClr val="black"/>
                </a:solidFill>
                <a:effectLst/>
                <a:uLnTx/>
                <a:uFillTx/>
                <a:latin typeface="+mj-lt"/>
                <a:cs typeface="Calibri" panose="020F0502020204030204" pitchFamily="34" charset="0"/>
              </a:rPr>
              <a:t>Thứ </a:t>
            </a:r>
            <a:r>
              <a:rPr lang="en-US" sz="2800" b="1" noProof="0" dirty="0">
                <a:solidFill>
                  <a:prstClr val="black"/>
                </a:solidFill>
                <a:latin typeface="+mj-lt"/>
                <a:cs typeface="Calibri" panose="020F0502020204030204" pitchFamily="34" charset="0"/>
              </a:rPr>
              <a:t>Hai</a:t>
            </a:r>
            <a:r>
              <a:rPr kumimoji="0" lang="vi-VN" sz="2800" b="1" i="0" u="none" strike="noStrike" kern="1200" cap="none" spc="0" normalizeH="0" baseline="0" noProof="0" dirty="0">
                <a:ln>
                  <a:noFill/>
                </a:ln>
                <a:solidFill>
                  <a:prstClr val="black"/>
                </a:solidFill>
                <a:effectLst/>
                <a:uLnTx/>
                <a:uFillTx/>
                <a:latin typeface="+mj-lt"/>
                <a:cs typeface="Calibri" panose="020F0502020204030204" pitchFamily="34" charset="0"/>
              </a:rPr>
              <a:t> ngày </a:t>
            </a:r>
            <a:r>
              <a:rPr lang="en-US" sz="2800" b="1" dirty="0" smtClean="0">
                <a:solidFill>
                  <a:prstClr val="black"/>
                </a:solidFill>
                <a:latin typeface="+mj-lt"/>
                <a:cs typeface="Calibri" panose="020F0502020204030204" pitchFamily="34" charset="0"/>
              </a:rPr>
              <a:t>16</a:t>
            </a:r>
            <a:r>
              <a:rPr kumimoji="0" lang="vi-VN" sz="2800" b="1" i="0" u="none" strike="noStrike" kern="1200" cap="none" spc="0" normalizeH="0" baseline="0" noProof="0" dirty="0" smtClean="0">
                <a:ln>
                  <a:noFill/>
                </a:ln>
                <a:solidFill>
                  <a:prstClr val="black"/>
                </a:solidFill>
                <a:effectLst/>
                <a:uLnTx/>
                <a:uFillTx/>
                <a:latin typeface="+mj-lt"/>
                <a:cs typeface="Calibri" panose="020F0502020204030204" pitchFamily="34" charset="0"/>
              </a:rPr>
              <a:t> </a:t>
            </a:r>
            <a:r>
              <a:rPr kumimoji="0" lang="vi-VN" sz="2800" b="1" i="0" u="none" strike="noStrike" kern="1200" cap="none" spc="0" normalizeH="0" baseline="0" noProof="0" dirty="0">
                <a:ln>
                  <a:noFill/>
                </a:ln>
                <a:solidFill>
                  <a:prstClr val="black"/>
                </a:solidFill>
                <a:effectLst/>
                <a:uLnTx/>
                <a:uFillTx/>
                <a:latin typeface="+mj-lt"/>
                <a:cs typeface="Calibri" panose="020F0502020204030204" pitchFamily="34" charset="0"/>
              </a:rPr>
              <a:t>tháng </a:t>
            </a:r>
            <a:r>
              <a:rPr lang="en-US" sz="2800" b="1" dirty="0">
                <a:solidFill>
                  <a:prstClr val="black"/>
                </a:solidFill>
                <a:latin typeface="+mj-lt"/>
                <a:cs typeface="Calibri" panose="020F0502020204030204" pitchFamily="34" charset="0"/>
              </a:rPr>
              <a:t>9 </a:t>
            </a:r>
            <a:r>
              <a:rPr kumimoji="0" lang="vi-VN" sz="2800" b="1" i="0" u="none" strike="noStrike" kern="1200" cap="none" spc="0" normalizeH="0" baseline="0" noProof="0" dirty="0">
                <a:ln>
                  <a:noFill/>
                </a:ln>
                <a:solidFill>
                  <a:prstClr val="black"/>
                </a:solidFill>
                <a:effectLst/>
                <a:uLnTx/>
                <a:uFillTx/>
                <a:latin typeface="+mj-lt"/>
                <a:cs typeface="Calibri" panose="020F0502020204030204" pitchFamily="34" charset="0"/>
              </a:rPr>
              <a:t>năm</a:t>
            </a:r>
            <a:r>
              <a:rPr kumimoji="0" lang="en-US" sz="2800" b="1" i="0" u="none" strike="noStrike" kern="1200" cap="none" spc="0" normalizeH="0" noProof="0">
                <a:ln>
                  <a:noFill/>
                </a:ln>
                <a:solidFill>
                  <a:prstClr val="black"/>
                </a:solidFill>
                <a:effectLst/>
                <a:uLnTx/>
                <a:uFillTx/>
                <a:latin typeface="+mj-lt"/>
                <a:cs typeface="Calibri" panose="020F0502020204030204" pitchFamily="34" charset="0"/>
              </a:rPr>
              <a:t> </a:t>
            </a:r>
            <a:r>
              <a:rPr kumimoji="0" lang="en-US" sz="2800" b="1" i="0" u="none" strike="noStrike" kern="1200" cap="none" spc="0" normalizeH="0" noProof="0" smtClean="0">
                <a:ln>
                  <a:noFill/>
                </a:ln>
                <a:solidFill>
                  <a:prstClr val="black"/>
                </a:solidFill>
                <a:effectLst/>
                <a:uLnTx/>
                <a:uFillTx/>
                <a:latin typeface="+mj-lt"/>
                <a:cs typeface="Calibri" panose="020F0502020204030204" pitchFamily="34" charset="0"/>
              </a:rPr>
              <a:t>2024</a:t>
            </a:r>
            <a:endParaRPr kumimoji="0" lang="en-US" sz="2800" b="1" i="0" u="none" strike="noStrike" kern="1200" cap="none" spc="0" normalizeH="0" baseline="0" noProof="0" dirty="0">
              <a:ln>
                <a:noFill/>
              </a:ln>
              <a:solidFill>
                <a:prstClr val="black"/>
              </a:solidFill>
              <a:effectLst/>
              <a:uLnTx/>
              <a:uFillTx/>
              <a:latin typeface="+mj-lt"/>
              <a:cs typeface="Calibri" panose="020F0502020204030204" pitchFamily="34" charset="0"/>
            </a:endParaRPr>
          </a:p>
        </p:txBody>
      </p:sp>
      <p:pic>
        <p:nvPicPr>
          <p:cNvPr id="6" name="Picture 5">
            <a:extLst>
              <a:ext uri="{FF2B5EF4-FFF2-40B4-BE49-F238E27FC236}">
                <a16:creationId xmlns:a16="http://schemas.microsoft.com/office/drawing/2014/main" xmlns="" id="{3ACDDAB1-2F6A-4396-BFFD-A0967DF0CD27}"/>
              </a:ext>
            </a:extLst>
          </p:cNvPr>
          <p:cNvPicPr>
            <a:picLocks noChangeAspect="1"/>
          </p:cNvPicPr>
          <p:nvPr/>
        </p:nvPicPr>
        <p:blipFill>
          <a:blip r:embed="rId3"/>
          <a:stretch>
            <a:fillRect/>
          </a:stretch>
        </p:blipFill>
        <p:spPr>
          <a:xfrm>
            <a:off x="499376" y="2809517"/>
            <a:ext cx="11437087" cy="1444877"/>
          </a:xfrm>
          <a:prstGeom prst="rect">
            <a:avLst/>
          </a:prstGeom>
        </p:spPr>
      </p:pic>
    </p:spTree>
    <p:extLst>
      <p:ext uri="{BB962C8B-B14F-4D97-AF65-F5344CB8AC3E}">
        <p14:creationId xmlns:p14="http://schemas.microsoft.com/office/powerpoint/2010/main" val="1779657556"/>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xmlns="" id="{52FDAAC5-1355-4F13-875D-A8303793FE16}"/>
              </a:ext>
            </a:extLst>
          </p:cNvPr>
          <p:cNvGrpSpPr/>
          <p:nvPr/>
        </p:nvGrpSpPr>
        <p:grpSpPr>
          <a:xfrm>
            <a:off x="39732" y="5706559"/>
            <a:ext cx="12152268" cy="1151441"/>
            <a:chOff x="-2055784" y="5706558"/>
            <a:chExt cx="12152268" cy="1151441"/>
          </a:xfrm>
        </p:grpSpPr>
        <p:pic>
          <p:nvPicPr>
            <p:cNvPr id="7" name="图片 6">
              <a:extLst>
                <a:ext uri="{FF2B5EF4-FFF2-40B4-BE49-F238E27FC236}">
                  <a16:creationId xmlns:a16="http://schemas.microsoft.com/office/drawing/2014/main" xmlns="" id="{FA78FB8C-6161-413B-B880-F9C33A419EC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29155" y="5952293"/>
              <a:ext cx="3267329" cy="905706"/>
            </a:xfrm>
            <a:prstGeom prst="rect">
              <a:avLst/>
            </a:prstGeom>
          </p:spPr>
        </p:pic>
        <p:pic>
          <p:nvPicPr>
            <p:cNvPr id="8" name="图片 7">
              <a:extLst>
                <a:ext uri="{FF2B5EF4-FFF2-40B4-BE49-F238E27FC236}">
                  <a16:creationId xmlns:a16="http://schemas.microsoft.com/office/drawing/2014/main" xmlns="" id="{CBFC6861-C16B-464A-BF36-0C856AD8366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973398" y="5901249"/>
              <a:ext cx="3451875" cy="956750"/>
            </a:xfrm>
            <a:prstGeom prst="rect">
              <a:avLst/>
            </a:prstGeom>
          </p:spPr>
        </p:pic>
        <p:pic>
          <p:nvPicPr>
            <p:cNvPr id="9" name="图片 8">
              <a:extLst>
                <a:ext uri="{FF2B5EF4-FFF2-40B4-BE49-F238E27FC236}">
                  <a16:creationId xmlns:a16="http://schemas.microsoft.com/office/drawing/2014/main" xmlns="" id="{C3B5EAF2-E2A4-40DD-9B66-614BCEF6758B}"/>
                </a:ext>
              </a:extLst>
            </p:cNvPr>
            <p:cNvPicPr>
              <a:picLocks noChangeAspect="1"/>
            </p:cNvPicPr>
            <p:nvPr/>
          </p:nvPicPr>
          <p:blipFill>
            <a:blip r:embed="rId3" cstate="print">
              <a:extLst>
                <a:ext uri="{28A0092B-C50C-407E-A947-70E740481C1C}">
                  <a14:useLocalDpi xmlns:a14="http://schemas.microsoft.com/office/drawing/2010/main" val="0"/>
                </a:ext>
              </a:extLst>
            </a:blip>
            <a:srcRect r="90765" b="62852"/>
            <a:stretch>
              <a:fillRect/>
            </a:stretch>
          </p:blipFill>
          <p:spPr>
            <a:xfrm>
              <a:off x="-1077847" y="5802542"/>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10" name="图片 9">
              <a:extLst>
                <a:ext uri="{FF2B5EF4-FFF2-40B4-BE49-F238E27FC236}">
                  <a16:creationId xmlns:a16="http://schemas.microsoft.com/office/drawing/2014/main" xmlns="" id="{7BDEA1FD-0C6F-4F36-9BCB-7364E9B94FD8}"/>
                </a:ext>
              </a:extLst>
            </p:cNvPr>
            <p:cNvPicPr>
              <a:picLocks noChangeAspect="1"/>
            </p:cNvPicPr>
            <p:nvPr/>
          </p:nvPicPr>
          <p:blipFill>
            <a:blip r:embed="rId4" cstate="print">
              <a:extLst>
                <a:ext uri="{28A0092B-C50C-407E-A947-70E740481C1C}">
                  <a14:useLocalDpi xmlns:a14="http://schemas.microsoft.com/office/drawing/2010/main" val="0"/>
                </a:ext>
              </a:extLst>
            </a:blip>
            <a:srcRect l="90765" t="12558" b="40721"/>
            <a:stretch>
              <a:fillRect/>
            </a:stretch>
          </p:blipFill>
          <p:spPr>
            <a:xfrm flipH="1">
              <a:off x="9022536" y="5706558"/>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1" name="图片 10">
              <a:extLst>
                <a:ext uri="{FF2B5EF4-FFF2-40B4-BE49-F238E27FC236}">
                  <a16:creationId xmlns:a16="http://schemas.microsoft.com/office/drawing/2014/main" xmlns="" id="{BC83F851-6C45-4FE8-AE13-E6CC9107B5D1}"/>
                </a:ext>
              </a:extLst>
            </p:cNvPr>
            <p:cNvPicPr>
              <a:picLocks noChangeAspect="1"/>
            </p:cNvPicPr>
            <p:nvPr/>
          </p:nvPicPr>
          <p:blipFill>
            <a:blip r:embed="rId5"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pic>
          <p:nvPicPr>
            <p:cNvPr id="12" name="图片 11">
              <a:extLst>
                <a:ext uri="{FF2B5EF4-FFF2-40B4-BE49-F238E27FC236}">
                  <a16:creationId xmlns:a16="http://schemas.microsoft.com/office/drawing/2014/main" xmlns="" id="{751919DB-7A70-452A-BA14-272C56D93DA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60243" y="5901249"/>
              <a:ext cx="3451875" cy="956750"/>
            </a:xfrm>
            <a:prstGeom prst="rect">
              <a:avLst/>
            </a:prstGeom>
          </p:spPr>
        </p:pic>
        <p:pic>
          <p:nvPicPr>
            <p:cNvPr id="13" name="图片 12">
              <a:extLst>
                <a:ext uri="{FF2B5EF4-FFF2-40B4-BE49-F238E27FC236}">
                  <a16:creationId xmlns:a16="http://schemas.microsoft.com/office/drawing/2014/main" xmlns="" id="{690E83BE-960A-4B67-9CCF-DF9949A4CA92}"/>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flipH="1">
              <a:off x="-2055784" y="5901249"/>
              <a:ext cx="3451875" cy="956750"/>
            </a:xfrm>
            <a:prstGeom prst="rect">
              <a:avLst/>
            </a:prstGeom>
          </p:spPr>
        </p:pic>
      </p:grpSp>
      <p:sp>
        <p:nvSpPr>
          <p:cNvPr id="60" name="任意多边形: 形状 59">
            <a:extLst>
              <a:ext uri="{FF2B5EF4-FFF2-40B4-BE49-F238E27FC236}">
                <a16:creationId xmlns:a16="http://schemas.microsoft.com/office/drawing/2014/main" xmlns="" id="{9E4E612C-CB01-4C4A-B8CC-B0526CB5A04E}"/>
              </a:ext>
            </a:extLst>
          </p:cNvPr>
          <p:cNvSpPr/>
          <p:nvPr/>
        </p:nvSpPr>
        <p:spPr>
          <a:xfrm>
            <a:off x="3531133" y="1428352"/>
            <a:ext cx="6062639" cy="2153651"/>
          </a:xfrm>
          <a:custGeom>
            <a:avLst/>
            <a:gdLst>
              <a:gd name="connsiteX0" fmla="*/ 5337454 w 6062639"/>
              <a:gd name="connsiteY0" fmla="*/ 1389890 h 2153651"/>
              <a:gd name="connsiteX1" fmla="*/ 5337454 w 6062639"/>
              <a:gd name="connsiteY1" fmla="*/ 1409787 h 2153651"/>
              <a:gd name="connsiteX2" fmla="*/ 5349512 w 6062639"/>
              <a:gd name="connsiteY2" fmla="*/ 1399839 h 2153651"/>
              <a:gd name="connsiteX3" fmla="*/ 5337454 w 6062639"/>
              <a:gd name="connsiteY3" fmla="*/ 743863 h 2153651"/>
              <a:gd name="connsiteX4" fmla="*/ 5337454 w 6062639"/>
              <a:gd name="connsiteY4" fmla="*/ 763760 h 2153651"/>
              <a:gd name="connsiteX5" fmla="*/ 5349512 w 6062639"/>
              <a:gd name="connsiteY5" fmla="*/ 753812 h 2153651"/>
              <a:gd name="connsiteX6" fmla="*/ 430798 w 6062639"/>
              <a:gd name="connsiteY6" fmla="*/ 0 h 2153651"/>
              <a:gd name="connsiteX7" fmla="*/ 735418 w 6062639"/>
              <a:gd name="connsiteY7" fmla="*/ 126179 h 2153651"/>
              <a:gd name="connsiteX8" fmla="*/ 755863 w 6062639"/>
              <a:gd name="connsiteY8" fmla="*/ 150958 h 2153651"/>
              <a:gd name="connsiteX9" fmla="*/ 776308 w 6062639"/>
              <a:gd name="connsiteY9" fmla="*/ 126178 h 2153651"/>
              <a:gd name="connsiteX10" fmla="*/ 1080928 w 6062639"/>
              <a:gd name="connsiteY10" fmla="*/ 0 h 2153651"/>
              <a:gd name="connsiteX11" fmla="*/ 1385548 w 6062639"/>
              <a:gd name="connsiteY11" fmla="*/ 126179 h 2153651"/>
              <a:gd name="connsiteX12" fmla="*/ 1405993 w 6062639"/>
              <a:gd name="connsiteY12" fmla="*/ 150958 h 2153651"/>
              <a:gd name="connsiteX13" fmla="*/ 1426438 w 6062639"/>
              <a:gd name="connsiteY13" fmla="*/ 126178 h 2153651"/>
              <a:gd name="connsiteX14" fmla="*/ 1731058 w 6062639"/>
              <a:gd name="connsiteY14" fmla="*/ 0 h 2153651"/>
              <a:gd name="connsiteX15" fmla="*/ 2035678 w 6062639"/>
              <a:gd name="connsiteY15" fmla="*/ 126179 h 2153651"/>
              <a:gd name="connsiteX16" fmla="*/ 2056123 w 6062639"/>
              <a:gd name="connsiteY16" fmla="*/ 150958 h 2153651"/>
              <a:gd name="connsiteX17" fmla="*/ 2076568 w 6062639"/>
              <a:gd name="connsiteY17" fmla="*/ 126178 h 2153651"/>
              <a:gd name="connsiteX18" fmla="*/ 2381188 w 6062639"/>
              <a:gd name="connsiteY18" fmla="*/ 0 h 2153651"/>
              <a:gd name="connsiteX19" fmla="*/ 2685808 w 6062639"/>
              <a:gd name="connsiteY19" fmla="*/ 126179 h 2153651"/>
              <a:gd name="connsiteX20" fmla="*/ 2706253 w 6062639"/>
              <a:gd name="connsiteY20" fmla="*/ 150958 h 2153651"/>
              <a:gd name="connsiteX21" fmla="*/ 2726698 w 6062639"/>
              <a:gd name="connsiteY21" fmla="*/ 126178 h 2153651"/>
              <a:gd name="connsiteX22" fmla="*/ 3031318 w 6062639"/>
              <a:gd name="connsiteY22" fmla="*/ 0 h 2153651"/>
              <a:gd name="connsiteX23" fmla="*/ 3335938 w 6062639"/>
              <a:gd name="connsiteY23" fmla="*/ 126179 h 2153651"/>
              <a:gd name="connsiteX24" fmla="*/ 3356383 w 6062639"/>
              <a:gd name="connsiteY24" fmla="*/ 150958 h 2153651"/>
              <a:gd name="connsiteX25" fmla="*/ 3376828 w 6062639"/>
              <a:gd name="connsiteY25" fmla="*/ 126178 h 2153651"/>
              <a:gd name="connsiteX26" fmla="*/ 3681448 w 6062639"/>
              <a:gd name="connsiteY26" fmla="*/ 0 h 2153651"/>
              <a:gd name="connsiteX27" fmla="*/ 3986068 w 6062639"/>
              <a:gd name="connsiteY27" fmla="*/ 126179 h 2153651"/>
              <a:gd name="connsiteX28" fmla="*/ 4006513 w 6062639"/>
              <a:gd name="connsiteY28" fmla="*/ 150958 h 2153651"/>
              <a:gd name="connsiteX29" fmla="*/ 4026958 w 6062639"/>
              <a:gd name="connsiteY29" fmla="*/ 126178 h 2153651"/>
              <a:gd name="connsiteX30" fmla="*/ 4331578 w 6062639"/>
              <a:gd name="connsiteY30" fmla="*/ 0 h 2153651"/>
              <a:gd name="connsiteX31" fmla="*/ 4636198 w 6062639"/>
              <a:gd name="connsiteY31" fmla="*/ 126179 h 2153651"/>
              <a:gd name="connsiteX32" fmla="*/ 4656643 w 6062639"/>
              <a:gd name="connsiteY32" fmla="*/ 150958 h 2153651"/>
              <a:gd name="connsiteX33" fmla="*/ 4677088 w 6062639"/>
              <a:gd name="connsiteY33" fmla="*/ 126178 h 2153651"/>
              <a:gd name="connsiteX34" fmla="*/ 4981708 w 6062639"/>
              <a:gd name="connsiteY34" fmla="*/ 0 h 2153651"/>
              <a:gd name="connsiteX35" fmla="*/ 5286328 w 6062639"/>
              <a:gd name="connsiteY35" fmla="*/ 126179 h 2153651"/>
              <a:gd name="connsiteX36" fmla="*/ 5306774 w 6062639"/>
              <a:gd name="connsiteY36" fmla="*/ 150959 h 2153651"/>
              <a:gd name="connsiteX37" fmla="*/ 5327221 w 6062639"/>
              <a:gd name="connsiteY37" fmla="*/ 126178 h 2153651"/>
              <a:gd name="connsiteX38" fmla="*/ 5631841 w 6062639"/>
              <a:gd name="connsiteY38" fmla="*/ 0 h 2153651"/>
              <a:gd name="connsiteX39" fmla="*/ 6062639 w 6062639"/>
              <a:gd name="connsiteY39" fmla="*/ 430799 h 2153651"/>
              <a:gd name="connsiteX40" fmla="*/ 5936461 w 6062639"/>
              <a:gd name="connsiteY40" fmla="*/ 735420 h 2153651"/>
              <a:gd name="connsiteX41" fmla="*/ 5914169 w 6062639"/>
              <a:gd name="connsiteY41" fmla="*/ 753812 h 2153651"/>
              <a:gd name="connsiteX42" fmla="*/ 5936460 w 6062639"/>
              <a:gd name="connsiteY42" fmla="*/ 772204 h 2153651"/>
              <a:gd name="connsiteX43" fmla="*/ 6062638 w 6062639"/>
              <a:gd name="connsiteY43" fmla="*/ 1076825 h 2153651"/>
              <a:gd name="connsiteX44" fmla="*/ 5936460 w 6062639"/>
              <a:gd name="connsiteY44" fmla="*/ 1381446 h 2153651"/>
              <a:gd name="connsiteX45" fmla="*/ 5914168 w 6062639"/>
              <a:gd name="connsiteY45" fmla="*/ 1399839 h 2153651"/>
              <a:gd name="connsiteX46" fmla="*/ 5936460 w 6062639"/>
              <a:gd name="connsiteY46" fmla="*/ 1418231 h 2153651"/>
              <a:gd name="connsiteX47" fmla="*/ 6062638 w 6062639"/>
              <a:gd name="connsiteY47" fmla="*/ 1722852 h 2153651"/>
              <a:gd name="connsiteX48" fmla="*/ 5631840 w 6062639"/>
              <a:gd name="connsiteY48" fmla="*/ 2153651 h 2153651"/>
              <a:gd name="connsiteX49" fmla="*/ 5327220 w 6062639"/>
              <a:gd name="connsiteY49" fmla="*/ 2027473 h 2153651"/>
              <a:gd name="connsiteX50" fmla="*/ 5306774 w 6062639"/>
              <a:gd name="connsiteY50" fmla="*/ 2002692 h 2153651"/>
              <a:gd name="connsiteX51" fmla="*/ 5286328 w 6062639"/>
              <a:gd name="connsiteY51" fmla="*/ 2027473 h 2153651"/>
              <a:gd name="connsiteX52" fmla="*/ 4981708 w 6062639"/>
              <a:gd name="connsiteY52" fmla="*/ 2153651 h 2153651"/>
              <a:gd name="connsiteX53" fmla="*/ 4677088 w 6062639"/>
              <a:gd name="connsiteY53" fmla="*/ 2027473 h 2153651"/>
              <a:gd name="connsiteX54" fmla="*/ 4656643 w 6062639"/>
              <a:gd name="connsiteY54" fmla="*/ 2002694 h 2153651"/>
              <a:gd name="connsiteX55" fmla="*/ 4636198 w 6062639"/>
              <a:gd name="connsiteY55" fmla="*/ 2027473 h 2153651"/>
              <a:gd name="connsiteX56" fmla="*/ 4331578 w 6062639"/>
              <a:gd name="connsiteY56" fmla="*/ 2153651 h 2153651"/>
              <a:gd name="connsiteX57" fmla="*/ 4026958 w 6062639"/>
              <a:gd name="connsiteY57" fmla="*/ 2027473 h 2153651"/>
              <a:gd name="connsiteX58" fmla="*/ 4006513 w 6062639"/>
              <a:gd name="connsiteY58" fmla="*/ 2002694 h 2153651"/>
              <a:gd name="connsiteX59" fmla="*/ 3986068 w 6062639"/>
              <a:gd name="connsiteY59" fmla="*/ 2027473 h 2153651"/>
              <a:gd name="connsiteX60" fmla="*/ 3681448 w 6062639"/>
              <a:gd name="connsiteY60" fmla="*/ 2153651 h 2153651"/>
              <a:gd name="connsiteX61" fmla="*/ 3376828 w 6062639"/>
              <a:gd name="connsiteY61" fmla="*/ 2027473 h 2153651"/>
              <a:gd name="connsiteX62" fmla="*/ 3356383 w 6062639"/>
              <a:gd name="connsiteY62" fmla="*/ 2002694 h 2153651"/>
              <a:gd name="connsiteX63" fmla="*/ 3335938 w 6062639"/>
              <a:gd name="connsiteY63" fmla="*/ 2027473 h 2153651"/>
              <a:gd name="connsiteX64" fmla="*/ 3031318 w 6062639"/>
              <a:gd name="connsiteY64" fmla="*/ 2153651 h 2153651"/>
              <a:gd name="connsiteX65" fmla="*/ 2726698 w 6062639"/>
              <a:gd name="connsiteY65" fmla="*/ 2027473 h 2153651"/>
              <a:gd name="connsiteX66" fmla="*/ 2706253 w 6062639"/>
              <a:gd name="connsiteY66" fmla="*/ 2002694 h 2153651"/>
              <a:gd name="connsiteX67" fmla="*/ 2685808 w 6062639"/>
              <a:gd name="connsiteY67" fmla="*/ 2027473 h 2153651"/>
              <a:gd name="connsiteX68" fmla="*/ 2381188 w 6062639"/>
              <a:gd name="connsiteY68" fmla="*/ 2153651 h 2153651"/>
              <a:gd name="connsiteX69" fmla="*/ 2076568 w 6062639"/>
              <a:gd name="connsiteY69" fmla="*/ 2027473 h 2153651"/>
              <a:gd name="connsiteX70" fmla="*/ 2056123 w 6062639"/>
              <a:gd name="connsiteY70" fmla="*/ 2002694 h 2153651"/>
              <a:gd name="connsiteX71" fmla="*/ 2035678 w 6062639"/>
              <a:gd name="connsiteY71" fmla="*/ 2027473 h 2153651"/>
              <a:gd name="connsiteX72" fmla="*/ 1731058 w 6062639"/>
              <a:gd name="connsiteY72" fmla="*/ 2153651 h 2153651"/>
              <a:gd name="connsiteX73" fmla="*/ 1426438 w 6062639"/>
              <a:gd name="connsiteY73" fmla="*/ 2027473 h 2153651"/>
              <a:gd name="connsiteX74" fmla="*/ 1405993 w 6062639"/>
              <a:gd name="connsiteY74" fmla="*/ 2002694 h 2153651"/>
              <a:gd name="connsiteX75" fmla="*/ 1385548 w 6062639"/>
              <a:gd name="connsiteY75" fmla="*/ 2027473 h 2153651"/>
              <a:gd name="connsiteX76" fmla="*/ 1080928 w 6062639"/>
              <a:gd name="connsiteY76" fmla="*/ 2153651 h 2153651"/>
              <a:gd name="connsiteX77" fmla="*/ 776308 w 6062639"/>
              <a:gd name="connsiteY77" fmla="*/ 2027473 h 2153651"/>
              <a:gd name="connsiteX78" fmla="*/ 755863 w 6062639"/>
              <a:gd name="connsiteY78" fmla="*/ 2002694 h 2153651"/>
              <a:gd name="connsiteX79" fmla="*/ 735418 w 6062639"/>
              <a:gd name="connsiteY79" fmla="*/ 2027473 h 2153651"/>
              <a:gd name="connsiteX80" fmla="*/ 430798 w 6062639"/>
              <a:gd name="connsiteY80" fmla="*/ 2153651 h 2153651"/>
              <a:gd name="connsiteX81" fmla="*/ 0 w 6062639"/>
              <a:gd name="connsiteY81" fmla="*/ 1722852 h 2153651"/>
              <a:gd name="connsiteX82" fmla="*/ 126178 w 6062639"/>
              <a:gd name="connsiteY82" fmla="*/ 1418231 h 2153651"/>
              <a:gd name="connsiteX83" fmla="*/ 148470 w 6062639"/>
              <a:gd name="connsiteY83" fmla="*/ 1399839 h 2153651"/>
              <a:gd name="connsiteX84" fmla="*/ 126178 w 6062639"/>
              <a:gd name="connsiteY84" fmla="*/ 1381446 h 2153651"/>
              <a:gd name="connsiteX85" fmla="*/ 0 w 6062639"/>
              <a:gd name="connsiteY85" fmla="*/ 1076825 h 2153651"/>
              <a:gd name="connsiteX86" fmla="*/ 126178 w 6062639"/>
              <a:gd name="connsiteY86" fmla="*/ 772204 h 2153651"/>
              <a:gd name="connsiteX87" fmla="*/ 148469 w 6062639"/>
              <a:gd name="connsiteY87" fmla="*/ 753812 h 2153651"/>
              <a:gd name="connsiteX88" fmla="*/ 126178 w 6062639"/>
              <a:gd name="connsiteY88" fmla="*/ 735420 h 2153651"/>
              <a:gd name="connsiteX89" fmla="*/ 0 w 6062639"/>
              <a:gd name="connsiteY89" fmla="*/ 430799 h 2153651"/>
              <a:gd name="connsiteX90" fmla="*/ 430798 w 6062639"/>
              <a:gd name="connsiteY90"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62639" h="2153651">
                <a:moveTo>
                  <a:pt x="5337454" y="1389890"/>
                </a:moveTo>
                <a:lnTo>
                  <a:pt x="5337454" y="1409787"/>
                </a:lnTo>
                <a:lnTo>
                  <a:pt x="5349512" y="1399839"/>
                </a:lnTo>
                <a:close/>
                <a:moveTo>
                  <a:pt x="5337454" y="743863"/>
                </a:moveTo>
                <a:lnTo>
                  <a:pt x="5337454" y="763760"/>
                </a:lnTo>
                <a:lnTo>
                  <a:pt x="5349512" y="753812"/>
                </a:lnTo>
                <a:close/>
                <a:moveTo>
                  <a:pt x="430798" y="0"/>
                </a:moveTo>
                <a:cubicBezTo>
                  <a:pt x="549760" y="0"/>
                  <a:pt x="657459" y="48219"/>
                  <a:pt x="735418" y="126179"/>
                </a:cubicBezTo>
                <a:lnTo>
                  <a:pt x="755863" y="150958"/>
                </a:lnTo>
                <a:lnTo>
                  <a:pt x="776308" y="126178"/>
                </a:lnTo>
                <a:cubicBezTo>
                  <a:pt x="854267" y="48219"/>
                  <a:pt x="961967" y="0"/>
                  <a:pt x="1080928" y="0"/>
                </a:cubicBezTo>
                <a:cubicBezTo>
                  <a:pt x="1199890" y="0"/>
                  <a:pt x="1307589" y="48219"/>
                  <a:pt x="1385548" y="126179"/>
                </a:cubicBezTo>
                <a:lnTo>
                  <a:pt x="1405993" y="150958"/>
                </a:lnTo>
                <a:lnTo>
                  <a:pt x="1426438" y="126178"/>
                </a:lnTo>
                <a:cubicBezTo>
                  <a:pt x="1504397" y="48219"/>
                  <a:pt x="1612097" y="0"/>
                  <a:pt x="1731058" y="0"/>
                </a:cubicBezTo>
                <a:cubicBezTo>
                  <a:pt x="1850020" y="0"/>
                  <a:pt x="1957719" y="48219"/>
                  <a:pt x="2035678" y="126179"/>
                </a:cubicBezTo>
                <a:lnTo>
                  <a:pt x="2056123" y="150958"/>
                </a:lnTo>
                <a:lnTo>
                  <a:pt x="2076568" y="126178"/>
                </a:lnTo>
                <a:cubicBezTo>
                  <a:pt x="2154527" y="48219"/>
                  <a:pt x="2262227" y="0"/>
                  <a:pt x="2381188" y="0"/>
                </a:cubicBezTo>
                <a:cubicBezTo>
                  <a:pt x="2500150" y="0"/>
                  <a:pt x="2607849" y="48219"/>
                  <a:pt x="2685808" y="126179"/>
                </a:cubicBezTo>
                <a:lnTo>
                  <a:pt x="2706253" y="150958"/>
                </a:lnTo>
                <a:lnTo>
                  <a:pt x="2726698" y="126178"/>
                </a:lnTo>
                <a:cubicBezTo>
                  <a:pt x="2804657" y="48219"/>
                  <a:pt x="2912357" y="0"/>
                  <a:pt x="3031318" y="0"/>
                </a:cubicBezTo>
                <a:cubicBezTo>
                  <a:pt x="3150280" y="0"/>
                  <a:pt x="3257979" y="48219"/>
                  <a:pt x="3335938" y="126179"/>
                </a:cubicBezTo>
                <a:lnTo>
                  <a:pt x="3356383" y="150958"/>
                </a:lnTo>
                <a:lnTo>
                  <a:pt x="3376828" y="126178"/>
                </a:lnTo>
                <a:cubicBezTo>
                  <a:pt x="3454787" y="48219"/>
                  <a:pt x="3562487" y="0"/>
                  <a:pt x="3681448" y="0"/>
                </a:cubicBezTo>
                <a:cubicBezTo>
                  <a:pt x="3800410" y="0"/>
                  <a:pt x="3908109" y="48219"/>
                  <a:pt x="3986068" y="126179"/>
                </a:cubicBezTo>
                <a:lnTo>
                  <a:pt x="4006513" y="150958"/>
                </a:lnTo>
                <a:lnTo>
                  <a:pt x="4026958" y="126178"/>
                </a:lnTo>
                <a:cubicBezTo>
                  <a:pt x="4104917" y="48219"/>
                  <a:pt x="4212616" y="0"/>
                  <a:pt x="4331578" y="0"/>
                </a:cubicBezTo>
                <a:cubicBezTo>
                  <a:pt x="4450539" y="0"/>
                  <a:pt x="4558239" y="48219"/>
                  <a:pt x="4636198" y="126179"/>
                </a:cubicBezTo>
                <a:lnTo>
                  <a:pt x="4656643" y="150958"/>
                </a:lnTo>
                <a:lnTo>
                  <a:pt x="4677088" y="126178"/>
                </a:lnTo>
                <a:cubicBezTo>
                  <a:pt x="4755047" y="48219"/>
                  <a:pt x="4862746" y="0"/>
                  <a:pt x="4981708" y="0"/>
                </a:cubicBezTo>
                <a:cubicBezTo>
                  <a:pt x="5100670" y="0"/>
                  <a:pt x="5208369" y="48219"/>
                  <a:pt x="5286328" y="126179"/>
                </a:cubicBezTo>
                <a:lnTo>
                  <a:pt x="5306774" y="150959"/>
                </a:lnTo>
                <a:lnTo>
                  <a:pt x="5327221" y="126178"/>
                </a:lnTo>
                <a:cubicBezTo>
                  <a:pt x="5405180" y="48219"/>
                  <a:pt x="5512879" y="0"/>
                  <a:pt x="5631841" y="0"/>
                </a:cubicBezTo>
                <a:cubicBezTo>
                  <a:pt x="5869764" y="0"/>
                  <a:pt x="6062639" y="192875"/>
                  <a:pt x="6062639" y="430799"/>
                </a:cubicBezTo>
                <a:cubicBezTo>
                  <a:pt x="6062639" y="549761"/>
                  <a:pt x="6014420" y="657461"/>
                  <a:pt x="5936461" y="735420"/>
                </a:cubicBezTo>
                <a:lnTo>
                  <a:pt x="5914169" y="753812"/>
                </a:lnTo>
                <a:lnTo>
                  <a:pt x="5936460" y="772204"/>
                </a:lnTo>
                <a:cubicBezTo>
                  <a:pt x="6014419" y="850163"/>
                  <a:pt x="6062638" y="957863"/>
                  <a:pt x="6062638" y="1076825"/>
                </a:cubicBezTo>
                <a:cubicBezTo>
                  <a:pt x="6062638" y="1195787"/>
                  <a:pt x="6014419" y="1303487"/>
                  <a:pt x="5936460" y="1381446"/>
                </a:cubicBezTo>
                <a:lnTo>
                  <a:pt x="5914168" y="1399839"/>
                </a:lnTo>
                <a:lnTo>
                  <a:pt x="5936460" y="1418231"/>
                </a:lnTo>
                <a:cubicBezTo>
                  <a:pt x="6014419" y="1496190"/>
                  <a:pt x="6062638" y="1603890"/>
                  <a:pt x="6062638" y="1722852"/>
                </a:cubicBezTo>
                <a:cubicBezTo>
                  <a:pt x="6062638" y="1960776"/>
                  <a:pt x="5869763" y="2153651"/>
                  <a:pt x="5631840" y="2153651"/>
                </a:cubicBezTo>
                <a:cubicBezTo>
                  <a:pt x="5512878" y="2153651"/>
                  <a:pt x="5405179" y="2105432"/>
                  <a:pt x="5327220" y="2027473"/>
                </a:cubicBezTo>
                <a:lnTo>
                  <a:pt x="5306774" y="2002692"/>
                </a:lnTo>
                <a:lnTo>
                  <a:pt x="5286328" y="2027473"/>
                </a:lnTo>
                <a:cubicBezTo>
                  <a:pt x="5208369" y="2105432"/>
                  <a:pt x="5100670" y="2153651"/>
                  <a:pt x="4981708" y="2153651"/>
                </a:cubicBezTo>
                <a:cubicBezTo>
                  <a:pt x="4862747" y="2153651"/>
                  <a:pt x="4755047" y="2105432"/>
                  <a:pt x="4677088" y="2027473"/>
                </a:cubicBezTo>
                <a:lnTo>
                  <a:pt x="4656643" y="2002694"/>
                </a:lnTo>
                <a:lnTo>
                  <a:pt x="4636198" y="2027473"/>
                </a:lnTo>
                <a:cubicBezTo>
                  <a:pt x="4558239" y="2105432"/>
                  <a:pt x="4450540" y="2153651"/>
                  <a:pt x="4331578" y="2153651"/>
                </a:cubicBezTo>
                <a:cubicBezTo>
                  <a:pt x="4212617" y="2153651"/>
                  <a:pt x="4104917" y="2105432"/>
                  <a:pt x="4026958" y="2027473"/>
                </a:cubicBezTo>
                <a:lnTo>
                  <a:pt x="4006513" y="2002694"/>
                </a:lnTo>
                <a:lnTo>
                  <a:pt x="3986068" y="2027473"/>
                </a:lnTo>
                <a:cubicBezTo>
                  <a:pt x="3908109" y="2105432"/>
                  <a:pt x="3800410" y="2153651"/>
                  <a:pt x="3681448" y="2153651"/>
                </a:cubicBezTo>
                <a:cubicBezTo>
                  <a:pt x="3562487" y="2153651"/>
                  <a:pt x="3454787" y="2105432"/>
                  <a:pt x="3376828" y="2027473"/>
                </a:cubicBezTo>
                <a:lnTo>
                  <a:pt x="3356383" y="2002694"/>
                </a:lnTo>
                <a:lnTo>
                  <a:pt x="3335938" y="2027473"/>
                </a:lnTo>
                <a:cubicBezTo>
                  <a:pt x="3257979" y="2105432"/>
                  <a:pt x="3150280" y="2153651"/>
                  <a:pt x="3031318" y="2153651"/>
                </a:cubicBezTo>
                <a:cubicBezTo>
                  <a:pt x="2912357" y="2153651"/>
                  <a:pt x="2804657" y="2105432"/>
                  <a:pt x="2726698" y="2027473"/>
                </a:cubicBezTo>
                <a:lnTo>
                  <a:pt x="2706253" y="2002694"/>
                </a:lnTo>
                <a:lnTo>
                  <a:pt x="2685808" y="2027473"/>
                </a:lnTo>
                <a:cubicBezTo>
                  <a:pt x="2607849" y="2105432"/>
                  <a:pt x="2500150" y="2153651"/>
                  <a:pt x="2381188" y="2153651"/>
                </a:cubicBezTo>
                <a:cubicBezTo>
                  <a:pt x="2262227" y="2153651"/>
                  <a:pt x="2154527" y="2105432"/>
                  <a:pt x="2076568" y="2027473"/>
                </a:cubicBezTo>
                <a:lnTo>
                  <a:pt x="2056123" y="2002694"/>
                </a:lnTo>
                <a:lnTo>
                  <a:pt x="2035678" y="2027473"/>
                </a:lnTo>
                <a:cubicBezTo>
                  <a:pt x="1957719" y="2105432"/>
                  <a:pt x="1850020" y="2153651"/>
                  <a:pt x="1731058" y="2153651"/>
                </a:cubicBezTo>
                <a:cubicBezTo>
                  <a:pt x="1612097" y="2153651"/>
                  <a:pt x="1504397" y="2105432"/>
                  <a:pt x="1426438" y="2027473"/>
                </a:cubicBezTo>
                <a:lnTo>
                  <a:pt x="1405993" y="2002694"/>
                </a:lnTo>
                <a:lnTo>
                  <a:pt x="1385548" y="2027473"/>
                </a:lnTo>
                <a:cubicBezTo>
                  <a:pt x="1307589" y="2105432"/>
                  <a:pt x="1199890" y="2153651"/>
                  <a:pt x="1080928" y="2153651"/>
                </a:cubicBezTo>
                <a:cubicBezTo>
                  <a:pt x="961967" y="2153651"/>
                  <a:pt x="854267" y="2105432"/>
                  <a:pt x="776308" y="2027473"/>
                </a:cubicBezTo>
                <a:lnTo>
                  <a:pt x="755863" y="2002694"/>
                </a:lnTo>
                <a:lnTo>
                  <a:pt x="735418"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grpSp>
        <p:nvGrpSpPr>
          <p:cNvPr id="42" name="组合 41">
            <a:extLst>
              <a:ext uri="{FF2B5EF4-FFF2-40B4-BE49-F238E27FC236}">
                <a16:creationId xmlns:a16="http://schemas.microsoft.com/office/drawing/2014/main" xmlns="" id="{5DC91E59-0376-4E27-B70C-E3CE70F8D3F3}"/>
              </a:ext>
            </a:extLst>
          </p:cNvPr>
          <p:cNvGrpSpPr/>
          <p:nvPr/>
        </p:nvGrpSpPr>
        <p:grpSpPr>
          <a:xfrm>
            <a:off x="5832888" y="1942176"/>
            <a:ext cx="4751717" cy="66046"/>
            <a:chOff x="558029" y="1578576"/>
            <a:chExt cx="4751717" cy="66046"/>
          </a:xfrm>
        </p:grpSpPr>
        <p:sp>
          <p:nvSpPr>
            <p:cNvPr id="43" name="任意多边形: 形状 42">
              <a:extLst>
                <a:ext uri="{FF2B5EF4-FFF2-40B4-BE49-F238E27FC236}">
                  <a16:creationId xmlns:a16="http://schemas.microsoft.com/office/drawing/2014/main" xmlns="" id="{A0C9C773-6AC6-4228-A22C-5B96BAFE193B}"/>
                </a:ext>
              </a:extLst>
            </p:cNvPr>
            <p:cNvSpPr/>
            <p:nvPr/>
          </p:nvSpPr>
          <p:spPr>
            <a:xfrm>
              <a:off x="558029"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4" name="任意多边形: 形状 43">
              <a:extLst>
                <a:ext uri="{FF2B5EF4-FFF2-40B4-BE49-F238E27FC236}">
                  <a16:creationId xmlns:a16="http://schemas.microsoft.com/office/drawing/2014/main" xmlns="" id="{C3A46AE8-49A8-45A4-B88E-EF0A26F8FB6B}"/>
                </a:ext>
              </a:extLst>
            </p:cNvPr>
            <p:cNvSpPr/>
            <p:nvPr/>
          </p:nvSpPr>
          <p:spPr>
            <a:xfrm>
              <a:off x="2926454"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sp>
        <p:nvSpPr>
          <p:cNvPr id="45" name="文本框 44">
            <a:extLst>
              <a:ext uri="{FF2B5EF4-FFF2-40B4-BE49-F238E27FC236}">
                <a16:creationId xmlns:a16="http://schemas.microsoft.com/office/drawing/2014/main" xmlns="" id="{7D77B639-4FC9-4C7E-934D-563E63BA579B}"/>
              </a:ext>
            </a:extLst>
          </p:cNvPr>
          <p:cNvSpPr txBox="1"/>
          <p:nvPr/>
        </p:nvSpPr>
        <p:spPr>
          <a:xfrm>
            <a:off x="3531133" y="1666932"/>
            <a:ext cx="6368520" cy="144655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altLang="zh-CN" sz="44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t>LUYỆN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altLang="zh-CN" sz="44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t>ĐỌC THÀNH TIẾNG</a:t>
            </a:r>
          </a:p>
        </p:txBody>
      </p:sp>
    </p:spTree>
    <p:extLst>
      <p:ext uri="{BB962C8B-B14F-4D97-AF65-F5344CB8AC3E}">
        <p14:creationId xmlns:p14="http://schemas.microsoft.com/office/powerpoint/2010/main" val="1289368351"/>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1111"/>
                                  </p:iterate>
                                  <p:childTnLst>
                                    <p:set>
                                      <p:cBhvr>
                                        <p:cTn id="6" dur="1" fill="hold">
                                          <p:stCondLst>
                                            <p:cond delay="0"/>
                                          </p:stCondLst>
                                        </p:cTn>
                                        <p:tgtEl>
                                          <p:spTgt spid="45"/>
                                        </p:tgtEl>
                                        <p:attrNameLst>
                                          <p:attrName>style.visibility</p:attrName>
                                        </p:attrNameLst>
                                      </p:cBhvr>
                                      <p:to>
                                        <p:strVal val="visible"/>
                                      </p:to>
                                    </p:set>
                                    <p:anim calcmode="lin" valueType="num">
                                      <p:cBhvr>
                                        <p:cTn id="7" dur="750" fill="hold"/>
                                        <p:tgtEl>
                                          <p:spTgt spid="45"/>
                                        </p:tgtEl>
                                        <p:attrNameLst>
                                          <p:attrName>ppt_x</p:attrName>
                                        </p:attrNameLst>
                                      </p:cBhvr>
                                      <p:tavLst>
                                        <p:tav tm="0">
                                          <p:val>
                                            <p:strVal val="#ppt_x"/>
                                          </p:val>
                                        </p:tav>
                                        <p:tav tm="50000">
                                          <p:val>
                                            <p:strVal val="#ppt_x+.1"/>
                                          </p:val>
                                        </p:tav>
                                        <p:tav tm="100000">
                                          <p:val>
                                            <p:strVal val="#ppt_x"/>
                                          </p:val>
                                        </p:tav>
                                      </p:tavLst>
                                    </p:anim>
                                    <p:anim calcmode="lin" valueType="num">
                                      <p:cBhvr>
                                        <p:cTn id="8" dur="750" fill="hold"/>
                                        <p:tgtEl>
                                          <p:spTgt spid="45"/>
                                        </p:tgtEl>
                                        <p:attrNameLst>
                                          <p:attrName>ppt_y</p:attrName>
                                        </p:attrNameLst>
                                      </p:cBhvr>
                                      <p:tavLst>
                                        <p:tav tm="0">
                                          <p:val>
                                            <p:strVal val="#ppt_y"/>
                                          </p:val>
                                        </p:tav>
                                        <p:tav tm="100000">
                                          <p:val>
                                            <p:strVal val="#ppt_y"/>
                                          </p:val>
                                        </p:tav>
                                      </p:tavLst>
                                    </p:anim>
                                    <p:anim calcmode="lin" valueType="num">
                                      <p:cBhvr>
                                        <p:cTn id="9" dur="750" fill="hold"/>
                                        <p:tgtEl>
                                          <p:spTgt spid="45"/>
                                        </p:tgtEl>
                                        <p:attrNameLst>
                                          <p:attrName>ppt_h</p:attrName>
                                        </p:attrNameLst>
                                      </p:cBhvr>
                                      <p:tavLst>
                                        <p:tav tm="0">
                                          <p:val>
                                            <p:strVal val="#ppt_h/10"/>
                                          </p:val>
                                        </p:tav>
                                        <p:tav tm="50000">
                                          <p:val>
                                            <p:strVal val="#ppt_h+.01"/>
                                          </p:val>
                                        </p:tav>
                                        <p:tav tm="100000">
                                          <p:val>
                                            <p:strVal val="#ppt_h"/>
                                          </p:val>
                                        </p:tav>
                                      </p:tavLst>
                                    </p:anim>
                                    <p:anim calcmode="lin" valueType="num">
                                      <p:cBhvr>
                                        <p:cTn id="10" dur="750" fill="hold"/>
                                        <p:tgtEl>
                                          <p:spTgt spid="4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750" tmFilter="0,0; .5, 1; 1, 1"/>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10.xml><?xml version="1.0" encoding="utf-8"?>
<a:theme xmlns:a="http://schemas.openxmlformats.org/drawingml/2006/main" name="6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7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8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9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10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11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12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13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14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15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SlidesMania">
  <a:themeElements>
    <a:clrScheme name="Simple Light">
      <a:dk1>
        <a:srgbClr val="000000"/>
      </a:dk1>
      <a:lt1>
        <a:srgbClr val="F9BC6E"/>
      </a:lt1>
      <a:dk2>
        <a:srgbClr val="171717"/>
      </a:dk2>
      <a:lt2>
        <a:srgbClr val="EEEEEE"/>
      </a:lt2>
      <a:accent1>
        <a:srgbClr val="D44B16"/>
      </a:accent1>
      <a:accent2>
        <a:srgbClr val="30A3CE"/>
      </a:accent2>
      <a:accent3>
        <a:srgbClr val="9BAC22"/>
      </a:accent3>
      <a:accent4>
        <a:srgbClr val="F1C232"/>
      </a:accent4>
      <a:accent5>
        <a:srgbClr val="3C78D8"/>
      </a:accent5>
      <a:accent6>
        <a:srgbClr val="EE7432"/>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xml><?xml version="1.0" encoding="utf-8"?>
<a:theme xmlns:a="http://schemas.openxmlformats.org/drawingml/2006/main" name="1_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3.xml><?xml version="1.0" encoding="utf-8"?>
<a:theme xmlns:a="http://schemas.openxmlformats.org/drawingml/2006/main" name="2-0927-4">
  <a:themeElements>
    <a:clrScheme name="自定义 1281">
      <a:dk1>
        <a:sysClr val="windowText" lastClr="000000"/>
      </a:dk1>
      <a:lt1>
        <a:sysClr val="window" lastClr="FFFFFF"/>
      </a:lt1>
      <a:dk2>
        <a:srgbClr val="44546A"/>
      </a:dk2>
      <a:lt2>
        <a:srgbClr val="E7E6E6"/>
      </a:lt2>
      <a:accent1>
        <a:srgbClr val="422813"/>
      </a:accent1>
      <a:accent2>
        <a:srgbClr val="422813"/>
      </a:accent2>
      <a:accent3>
        <a:srgbClr val="422813"/>
      </a:accent3>
      <a:accent4>
        <a:srgbClr val="422813"/>
      </a:accent4>
      <a:accent5>
        <a:srgbClr val="422813"/>
      </a:accent5>
      <a:accent6>
        <a:srgbClr val="422813"/>
      </a:accent6>
      <a:hlink>
        <a:srgbClr val="422813"/>
      </a:hlink>
      <a:folHlink>
        <a:srgbClr val="422813"/>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xmlns="" name="Office Theme" id="{62F939B6-93AF-4DB8-9C6B-D6C7DFDC589F}" vid="{4A3C46E8-61CC-4603-A589-7422A47A8E4A}"/>
    </a:ext>
  </a:extLst>
</a:theme>
</file>

<file path=ppt/theme/theme4.xml><?xml version="1.0" encoding="utf-8"?>
<a:theme xmlns:a="http://schemas.openxmlformats.org/drawingml/2006/main" name="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1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2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3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4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5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151</TotalTime>
  <Words>2017</Words>
  <Application>Microsoft Office PowerPoint</Application>
  <PresentationFormat>Custom</PresentationFormat>
  <Paragraphs>229</Paragraphs>
  <Slides>50</Slides>
  <Notes>18</Notes>
  <HiddenSlides>0</HiddenSlides>
  <MMClips>2</MMClips>
  <ScaleCrop>false</ScaleCrop>
  <HeadingPairs>
    <vt:vector size="4" baseType="variant">
      <vt:variant>
        <vt:lpstr>Theme</vt:lpstr>
      </vt:variant>
      <vt:variant>
        <vt:i4>20</vt:i4>
      </vt:variant>
      <vt:variant>
        <vt:lpstr>Slide Titles</vt:lpstr>
      </vt:variant>
      <vt:variant>
        <vt:i4>50</vt:i4>
      </vt:variant>
    </vt:vector>
  </HeadingPairs>
  <TitlesOfParts>
    <vt:vector size="70" baseType="lpstr">
      <vt:lpstr>Office 主题​​</vt:lpstr>
      <vt:lpstr>1_SlidesMania</vt:lpstr>
      <vt:lpstr>2-0927-4</vt:lpstr>
      <vt:lpstr>Reforestation Project Proposal  by Slidesgo</vt:lpstr>
      <vt:lpstr>1_Reforestation Project Proposal  by Slidesgo</vt:lpstr>
      <vt:lpstr>2_Reforestation Project Proposal  by Slidesgo</vt:lpstr>
      <vt:lpstr>3_Reforestation Project Proposal  by Slidesgo</vt:lpstr>
      <vt:lpstr>4_Reforestation Project Proposal  by Slidesgo</vt:lpstr>
      <vt:lpstr>5_Reforestation Project Proposal  by Slidesgo</vt:lpstr>
      <vt:lpstr>6_Reforestation Project Proposal  by Slidesgo</vt:lpstr>
      <vt:lpstr>7_Reforestation Project Proposal  by Slidesgo</vt:lpstr>
      <vt:lpstr>8_Reforestation Project Proposal  by Slidesgo</vt:lpstr>
      <vt:lpstr>9_Reforestation Project Proposal  by Slidesgo</vt:lpstr>
      <vt:lpstr>10_Reforestation Project Proposal  by Slidesgo</vt:lpstr>
      <vt:lpstr>11_Reforestation Project Proposal  by Slidesgo</vt:lpstr>
      <vt:lpstr>12_Reforestation Project Proposal  by Slidesgo</vt:lpstr>
      <vt:lpstr>13_Reforestation Project Proposal  by Slidesgo</vt:lpstr>
      <vt:lpstr>14_Reforestation Project Proposal  by Slidesgo</vt:lpstr>
      <vt:lpstr>15_Reforestation Project Proposal  by Slidesgo</vt:lpstr>
      <vt:lpstr>1_Office 主题​​</vt:lpstr>
      <vt:lpstr>Khởi động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Câu chuyện giúp em rút ra bài học gì?</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thao</dc:creator>
  <cp:lastModifiedBy>KimAnh</cp:lastModifiedBy>
  <cp:revision>40</cp:revision>
  <dcterms:created xsi:type="dcterms:W3CDTF">2022-06-02T14:40:37Z</dcterms:created>
  <dcterms:modified xsi:type="dcterms:W3CDTF">2024-09-15T15:10:55Z</dcterms:modified>
</cp:coreProperties>
</file>