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8731" r:id="rId2"/>
    <p:sldId id="8732" r:id="rId3"/>
    <p:sldId id="258" r:id="rId4"/>
    <p:sldId id="8733" r:id="rId5"/>
    <p:sldId id="288" r:id="rId6"/>
    <p:sldId id="279" r:id="rId7"/>
    <p:sldId id="287" r:id="rId8"/>
    <p:sldId id="263" r:id="rId9"/>
    <p:sldId id="8689" r:id="rId10"/>
    <p:sldId id="8724" r:id="rId11"/>
    <p:sldId id="8720" r:id="rId12"/>
    <p:sldId id="8734" r:id="rId13"/>
    <p:sldId id="284" r:id="rId14"/>
    <p:sldId id="8735" r:id="rId15"/>
    <p:sldId id="8683" r:id="rId16"/>
    <p:sldId id="8684" r:id="rId17"/>
    <p:sldId id="8736" r:id="rId18"/>
    <p:sldId id="8686" r:id="rId19"/>
    <p:sldId id="8687" r:id="rId20"/>
    <p:sldId id="8688" r:id="rId21"/>
    <p:sldId id="8737" r:id="rId22"/>
    <p:sldId id="285" r:id="rId23"/>
    <p:sldId id="282" r:id="rId24"/>
    <p:sldId id="8738" r:id="rId25"/>
  </p:sldIdLst>
  <p:sldSz cx="12192000" cy="6858000"/>
  <p:notesSz cx="6858000" cy="9144000"/>
  <p:embeddedFontLst>
    <p:embeddedFont>
      <p:font typeface="#9Slide03 Open Sans" panose="020B0604020202020204" charset="0"/>
      <p:regular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Broadway" panose="020B0604020202020204" charset="0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SVN-SAF" panose="02040603050506020204" pitchFamily="18" charset="0"/>
      <p:regular r:id="rId41"/>
    </p:embeddedFont>
    <p:embeddedFont>
      <p:font typeface="Calibri Light" panose="020F0302020204030204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11E"/>
    <a:srgbClr val="23B24B"/>
    <a:srgbClr val="FFFFFF"/>
    <a:srgbClr val="D5CAE4"/>
    <a:srgbClr val="DED6EA"/>
    <a:srgbClr val="EDE9F3"/>
    <a:srgbClr val="E3DCED"/>
    <a:srgbClr val="FFD3A3"/>
    <a:srgbClr val="FFDEB9"/>
    <a:srgbClr val="FFED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3450B0-BA66-454A-AC7E-DB404FD28690}" v="2383" dt="2024-07-11T12:02:45.0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94660"/>
  </p:normalViewPr>
  <p:slideViewPr>
    <p:cSldViewPr snapToGrid="0">
      <p:cViewPr>
        <p:scale>
          <a:sx n="75" d="100"/>
          <a:sy n="75" d="100"/>
        </p:scale>
        <p:origin x="144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i Thanh Tam" userId="80c56b30-ba68-4497-bef1-31f606dd66ee" providerId="ADAL" clId="{033F9E41-2A1E-4834-9EEA-168B1B2BFE47}"/>
    <pc:docChg chg="undo custSel delSld modSld">
      <pc:chgData name="Nguyen Thi Thanh Tam" userId="80c56b30-ba68-4497-bef1-31f606dd66ee" providerId="ADAL" clId="{033F9E41-2A1E-4834-9EEA-168B1B2BFE47}" dt="2024-07-09T09:52:32.263" v="276" actId="1076"/>
      <pc:docMkLst>
        <pc:docMk/>
      </pc:docMkLst>
      <pc:sldChg chg="modSp mod">
        <pc:chgData name="Nguyen Thi Thanh Tam" userId="80c56b30-ba68-4497-bef1-31f606dd66ee" providerId="ADAL" clId="{033F9E41-2A1E-4834-9EEA-168B1B2BFE47}" dt="2024-07-09T09:52:32.263" v="276" actId="1076"/>
        <pc:sldMkLst>
          <pc:docMk/>
          <pc:sldMk cId="3761949252" sldId="280"/>
        </pc:sldMkLst>
        <pc:spChg chg="mod">
          <ac:chgData name="Nguyen Thi Thanh Tam" userId="80c56b30-ba68-4497-bef1-31f606dd66ee" providerId="ADAL" clId="{033F9E41-2A1E-4834-9EEA-168B1B2BFE47}" dt="2024-07-09T09:52:32.263" v="276" actId="1076"/>
          <ac:spMkLst>
            <pc:docMk/>
            <pc:sldMk cId="3761949252" sldId="280"/>
            <ac:spMk id="3" creationId="{4BA90ED5-BB53-C513-E7B5-7F472938ED26}"/>
          </ac:spMkLst>
        </pc:spChg>
        <pc:spChg chg="mod">
          <ac:chgData name="Nguyen Thi Thanh Tam" userId="80c56b30-ba68-4497-bef1-31f606dd66ee" providerId="ADAL" clId="{033F9E41-2A1E-4834-9EEA-168B1B2BFE47}" dt="2024-07-09T09:52:21.459" v="268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033F9E41-2A1E-4834-9EEA-168B1B2BFE47}" dt="2024-07-09T09:52:24.055" v="275" actId="1036"/>
          <ac:spMkLst>
            <pc:docMk/>
            <pc:sldMk cId="3761949252" sldId="280"/>
            <ac:spMk id="6" creationId="{26DEE015-3A5B-712C-78A7-652B4DD19ADA}"/>
          </ac:spMkLst>
        </pc:spChg>
      </pc:sldChg>
      <pc:sldChg chg="addSp modSp mod">
        <pc:chgData name="Nguyen Thi Thanh Tam" userId="80c56b30-ba68-4497-bef1-31f606dd66ee" providerId="ADAL" clId="{033F9E41-2A1E-4834-9EEA-168B1B2BFE47}" dt="2024-07-09T09:22:18.290" v="253" actId="1076"/>
        <pc:sldMkLst>
          <pc:docMk/>
          <pc:sldMk cId="2121613340" sldId="282"/>
        </pc:sldMkLst>
        <pc:spChg chg="mod">
          <ac:chgData name="Nguyen Thi Thanh Tam" userId="80c56b30-ba68-4497-bef1-31f606dd66ee" providerId="ADAL" clId="{033F9E41-2A1E-4834-9EEA-168B1B2BFE47}" dt="2024-07-09T09:21:20.526" v="246" actId="14100"/>
          <ac:spMkLst>
            <pc:docMk/>
            <pc:sldMk cId="2121613340" sldId="282"/>
            <ac:spMk id="3" creationId="{A5840B72-A517-7E7A-A9A8-71EE23CF0165}"/>
          </ac:spMkLst>
        </pc:spChg>
        <pc:picChg chg="add mod modCrop">
          <ac:chgData name="Nguyen Thi Thanh Tam" userId="80c56b30-ba68-4497-bef1-31f606dd66ee" providerId="ADAL" clId="{033F9E41-2A1E-4834-9EEA-168B1B2BFE47}" dt="2024-07-09T09:22:18.290" v="253" actId="1076"/>
          <ac:picMkLst>
            <pc:docMk/>
            <pc:sldMk cId="2121613340" sldId="282"/>
            <ac:picMk id="20" creationId="{D5254C0B-D4A8-B460-FC2C-AEF00FB64658}"/>
          </ac:picMkLst>
        </pc:picChg>
      </pc:sldChg>
      <pc:sldChg chg="modSp mod">
        <pc:chgData name="Nguyen Thi Thanh Tam" userId="80c56b30-ba68-4497-bef1-31f606dd66ee" providerId="ADAL" clId="{033F9E41-2A1E-4834-9EEA-168B1B2BFE47}" dt="2024-07-09T08:03:26.025" v="243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033F9E41-2A1E-4834-9EEA-168B1B2BFE47}" dt="2024-07-09T08:03:26.025" v="243" actId="1076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033F9E41-2A1E-4834-9EEA-168B1B2BFE47}" dt="2024-07-09T08:00:56.518" v="2" actId="20577"/>
          <ac:spMkLst>
            <pc:docMk/>
            <pc:sldMk cId="2477408857" sldId="293"/>
            <ac:spMk id="10" creationId="{B350C81B-4050-32CB-9207-C731D200C2B8}"/>
          </ac:spMkLst>
        </pc:spChg>
        <pc:spChg chg="mod">
          <ac:chgData name="Nguyen Thi Thanh Tam" userId="80c56b30-ba68-4497-bef1-31f606dd66ee" providerId="ADAL" clId="{033F9E41-2A1E-4834-9EEA-168B1B2BFE47}" dt="2024-07-09T08:01:20.839" v="7" actId="1035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033F9E41-2A1E-4834-9EEA-168B1B2BFE47}" dt="2024-07-09T08:03:13.002" v="200" actId="1076"/>
          <ac:spMkLst>
            <pc:docMk/>
            <pc:sldMk cId="2477408857" sldId="293"/>
            <ac:spMk id="21" creationId="{BD87FB13-BBCE-E816-0F14-0B449EDD7EA6}"/>
          </ac:spMkLst>
        </pc:spChg>
        <pc:spChg chg="mod">
          <ac:chgData name="Nguyen Thi Thanh Tam" userId="80c56b30-ba68-4497-bef1-31f606dd66ee" providerId="ADAL" clId="{033F9E41-2A1E-4834-9EEA-168B1B2BFE47}" dt="2024-07-09T08:02:58.954" v="162" actId="1076"/>
          <ac:spMkLst>
            <pc:docMk/>
            <pc:sldMk cId="2477408857" sldId="293"/>
            <ac:spMk id="24" creationId="{A1383AA4-0B82-6B89-EEAF-3269A7D6D92B}"/>
          </ac:spMkLst>
        </pc:spChg>
        <pc:grpChg chg="mod">
          <ac:chgData name="Nguyen Thi Thanh Tam" userId="80c56b30-ba68-4497-bef1-31f606dd66ee" providerId="ADAL" clId="{033F9E41-2A1E-4834-9EEA-168B1B2BFE47}" dt="2024-07-09T08:02:19.444" v="159" actId="1076"/>
          <ac:grpSpMkLst>
            <pc:docMk/>
            <pc:sldMk cId="2477408857" sldId="293"/>
            <ac:grpSpMk id="8" creationId="{A0A276E2-16F9-1824-9BCE-C1E0CC2D1D14}"/>
          </ac:grpSpMkLst>
        </pc:grpChg>
        <pc:picChg chg="mod">
          <ac:chgData name="Nguyen Thi Thanh Tam" userId="80c56b30-ba68-4497-bef1-31f606dd66ee" providerId="ADAL" clId="{033F9E41-2A1E-4834-9EEA-168B1B2BFE47}" dt="2024-07-09T08:01:15.638" v="5" actId="1076"/>
          <ac:picMkLst>
            <pc:docMk/>
            <pc:sldMk cId="2477408857" sldId="293"/>
            <ac:picMk id="23" creationId="{3119865E-9870-9B9E-B321-9C29C2315DAC}"/>
          </ac:picMkLst>
        </pc:picChg>
      </pc:sldChg>
      <pc:sldChg chg="del">
        <pc:chgData name="Nguyen Thi Thanh Tam" userId="80c56b30-ba68-4497-bef1-31f606dd66ee" providerId="ADAL" clId="{033F9E41-2A1E-4834-9EEA-168B1B2BFE47}" dt="2024-07-09T08:56:07.884" v="244" actId="2696"/>
        <pc:sldMkLst>
          <pc:docMk/>
          <pc:sldMk cId="1256297636" sldId="296"/>
        </pc:sldMkLst>
      </pc:sldChg>
    </pc:docChg>
  </pc:docChgLst>
  <pc:docChgLst>
    <pc:chgData name="Nguyen Thi Thanh Tam" userId="80c56b30-ba68-4497-bef1-31f606dd66ee" providerId="ADAL" clId="{563450B0-BA66-454A-AC7E-DB404FD28690}"/>
    <pc:docChg chg="undo redo custSel addSld delSld modSld sldOrd">
      <pc:chgData name="Nguyen Thi Thanh Tam" userId="80c56b30-ba68-4497-bef1-31f606dd66ee" providerId="ADAL" clId="{563450B0-BA66-454A-AC7E-DB404FD28690}" dt="2024-07-11T12:02:45.074" v="3149"/>
      <pc:docMkLst>
        <pc:docMk/>
      </pc:docMkLst>
      <pc:sldChg chg="addSp delSp modSp mod delAnim modAnim">
        <pc:chgData name="Nguyen Thi Thanh Tam" userId="80c56b30-ba68-4497-bef1-31f606dd66ee" providerId="ADAL" clId="{563450B0-BA66-454A-AC7E-DB404FD28690}" dt="2024-07-11T11:48:33.293" v="3035"/>
        <pc:sldMkLst>
          <pc:docMk/>
          <pc:sldMk cId="2780247940" sldId="263"/>
        </pc:sldMkLst>
        <pc:spChg chg="mod">
          <ac:chgData name="Nguyen Thi Thanh Tam" userId="80c56b30-ba68-4497-bef1-31f606dd66ee" providerId="ADAL" clId="{563450B0-BA66-454A-AC7E-DB404FD28690}" dt="2024-07-10T10:54:37.154" v="732" actId="20577"/>
          <ac:spMkLst>
            <pc:docMk/>
            <pc:sldMk cId="2780247940" sldId="263"/>
            <ac:spMk id="3" creationId="{CAF72618-DD40-C4F4-4B96-C5110DC19679}"/>
          </ac:spMkLst>
        </pc:spChg>
        <pc:spChg chg="del">
          <ac:chgData name="Nguyen Thi Thanh Tam" userId="80c56b30-ba68-4497-bef1-31f606dd66ee" providerId="ADAL" clId="{563450B0-BA66-454A-AC7E-DB404FD28690}" dt="2024-07-10T10:56:53.995" v="735" actId="478"/>
          <ac:spMkLst>
            <pc:docMk/>
            <pc:sldMk cId="2780247940" sldId="263"/>
            <ac:spMk id="18" creationId="{E5C38EC1-E830-ABAE-BEED-2833041E0208}"/>
          </ac:spMkLst>
        </pc:spChg>
        <pc:picChg chg="add del mod">
          <ac:chgData name="Nguyen Thi Thanh Tam" userId="80c56b30-ba68-4497-bef1-31f606dd66ee" providerId="ADAL" clId="{563450B0-BA66-454A-AC7E-DB404FD28690}" dt="2024-07-11T11:48:27.427" v="3033" actId="478"/>
          <ac:picMkLst>
            <pc:docMk/>
            <pc:sldMk cId="2780247940" sldId="263"/>
            <ac:picMk id="10" creationId="{12E69BD1-3917-5445-69CD-E51376E5A75F}"/>
          </ac:picMkLst>
        </pc:picChg>
        <pc:picChg chg="add mod">
          <ac:chgData name="Nguyen Thi Thanh Tam" userId="80c56b30-ba68-4497-bef1-31f606dd66ee" providerId="ADAL" clId="{563450B0-BA66-454A-AC7E-DB404FD28690}" dt="2024-07-11T11:48:27.901" v="3034"/>
          <ac:picMkLst>
            <pc:docMk/>
            <pc:sldMk cId="2780247940" sldId="263"/>
            <ac:picMk id="18" creationId="{3D772610-C3F2-CEF0-1A23-73F2904C116B}"/>
          </ac:picMkLst>
        </pc:picChg>
        <pc:picChg chg="del">
          <ac:chgData name="Nguyen Thi Thanh Tam" userId="80c56b30-ba68-4497-bef1-31f606dd66ee" providerId="ADAL" clId="{563450B0-BA66-454A-AC7E-DB404FD28690}" dt="2024-07-10T10:56:47.765" v="733" actId="478"/>
          <ac:picMkLst>
            <pc:docMk/>
            <pc:sldMk cId="2780247940" sldId="263"/>
            <ac:picMk id="1026" creationId="{3F72C32D-E253-83B9-5FE9-ECD8885A7D5F}"/>
          </ac:picMkLst>
        </pc:picChg>
      </pc:sldChg>
      <pc:sldChg chg="modSp">
        <pc:chgData name="Nguyen Thi Thanh Tam" userId="80c56b30-ba68-4497-bef1-31f606dd66ee" providerId="ADAL" clId="{563450B0-BA66-454A-AC7E-DB404FD28690}" dt="2024-07-10T10:54:24.943" v="728" actId="20577"/>
        <pc:sldMkLst>
          <pc:docMk/>
          <pc:sldMk cId="4165979156" sldId="279"/>
        </pc:sldMkLst>
        <pc:spChg chg="mod">
          <ac:chgData name="Nguyen Thi Thanh Tam" userId="80c56b30-ba68-4497-bef1-31f606dd66ee" providerId="ADAL" clId="{563450B0-BA66-454A-AC7E-DB404FD28690}" dt="2024-07-10T10:54:24.943" v="728" actId="20577"/>
          <ac:spMkLst>
            <pc:docMk/>
            <pc:sldMk cId="4165979156" sldId="279"/>
            <ac:spMk id="3" creationId="{4A630240-0078-2929-E6AA-6E092058CB07}"/>
          </ac:spMkLst>
        </pc:spChg>
      </pc:sldChg>
      <pc:sldChg chg="modSp mod modAnim">
        <pc:chgData name="Nguyen Thi Thanh Tam" userId="80c56b30-ba68-4497-bef1-31f606dd66ee" providerId="ADAL" clId="{563450B0-BA66-454A-AC7E-DB404FD28690}" dt="2024-07-11T11:46:42.813" v="3021"/>
        <pc:sldMkLst>
          <pc:docMk/>
          <pc:sldMk cId="3761949252" sldId="280"/>
        </pc:sldMkLst>
        <pc:spChg chg="mod">
          <ac:chgData name="Nguyen Thi Thanh Tam" userId="80c56b30-ba68-4497-bef1-31f606dd66ee" providerId="ADAL" clId="{563450B0-BA66-454A-AC7E-DB404FD28690}" dt="2024-07-11T11:16:56.833" v="2440" actId="20577"/>
          <ac:spMkLst>
            <pc:docMk/>
            <pc:sldMk cId="3761949252" sldId="280"/>
            <ac:spMk id="3" creationId="{4BA90ED5-BB53-C513-E7B5-7F472938ED26}"/>
          </ac:spMkLst>
        </pc:spChg>
        <pc:spChg chg="mod">
          <ac:chgData name="Nguyen Thi Thanh Tam" userId="80c56b30-ba68-4497-bef1-31f606dd66ee" providerId="ADAL" clId="{563450B0-BA66-454A-AC7E-DB404FD28690}" dt="2024-07-10T10:54:11.656" v="724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563450B0-BA66-454A-AC7E-DB404FD28690}" dt="2024-07-11T11:19:50.777" v="2449" actId="1036"/>
          <ac:spMkLst>
            <pc:docMk/>
            <pc:sldMk cId="3761949252" sldId="280"/>
            <ac:spMk id="6" creationId="{26DEE015-3A5B-712C-78A7-652B4DD19ADA}"/>
          </ac:spMkLst>
        </pc:spChg>
      </pc:sldChg>
      <pc:sldChg chg="addSp delSp modSp mod modAnim">
        <pc:chgData name="Nguyen Thi Thanh Tam" userId="80c56b30-ba68-4497-bef1-31f606dd66ee" providerId="ADAL" clId="{563450B0-BA66-454A-AC7E-DB404FD28690}" dt="2024-07-11T11:59:29.325" v="3132"/>
        <pc:sldMkLst>
          <pc:docMk/>
          <pc:sldMk cId="2745241661" sldId="281"/>
        </pc:sldMkLst>
        <pc:picChg chg="del">
          <ac:chgData name="Nguyen Thi Thanh Tam" userId="80c56b30-ba68-4497-bef1-31f606dd66ee" providerId="ADAL" clId="{563450B0-BA66-454A-AC7E-DB404FD28690}" dt="2024-07-10T12:04:30.555" v="1740" actId="478"/>
          <ac:picMkLst>
            <pc:docMk/>
            <pc:sldMk cId="2745241661" sldId="281"/>
            <ac:picMk id="5" creationId="{EAF4731E-65D9-309B-CF10-57FAC7F9FA16}"/>
          </ac:picMkLst>
        </pc:picChg>
        <pc:picChg chg="add mod">
          <ac:chgData name="Nguyen Thi Thanh Tam" userId="80c56b30-ba68-4497-bef1-31f606dd66ee" providerId="ADAL" clId="{563450B0-BA66-454A-AC7E-DB404FD28690}" dt="2024-07-10T12:05:05.417" v="1745" actId="1076"/>
          <ac:picMkLst>
            <pc:docMk/>
            <pc:sldMk cId="2745241661" sldId="281"/>
            <ac:picMk id="6" creationId="{DDD198E6-3C27-E9F7-76C8-76EBC7971EDF}"/>
          </ac:picMkLst>
        </pc:picChg>
      </pc:sldChg>
      <pc:sldChg chg="addSp delSp modSp mod modAnim">
        <pc:chgData name="Nguyen Thi Thanh Tam" userId="80c56b30-ba68-4497-bef1-31f606dd66ee" providerId="ADAL" clId="{563450B0-BA66-454A-AC7E-DB404FD28690}" dt="2024-07-11T12:02:45.074" v="3149"/>
        <pc:sldMkLst>
          <pc:docMk/>
          <pc:sldMk cId="2121613340" sldId="282"/>
        </pc:sldMkLst>
        <pc:spChg chg="mod">
          <ac:chgData name="Nguyen Thi Thanh Tam" userId="80c56b30-ba68-4497-bef1-31f606dd66ee" providerId="ADAL" clId="{563450B0-BA66-454A-AC7E-DB404FD28690}" dt="2024-07-11T11:45:28.491" v="3011" actId="1036"/>
          <ac:spMkLst>
            <pc:docMk/>
            <pc:sldMk cId="2121613340" sldId="282"/>
            <ac:spMk id="3" creationId="{A5840B72-A517-7E7A-A9A8-71EE23CF0165}"/>
          </ac:spMkLst>
        </pc:spChg>
        <pc:picChg chg="add mod">
          <ac:chgData name="Nguyen Thi Thanh Tam" userId="80c56b30-ba68-4497-bef1-31f606dd66ee" providerId="ADAL" clId="{563450B0-BA66-454A-AC7E-DB404FD28690}" dt="2024-07-11T11:45:37.239" v="3020" actId="1037"/>
          <ac:picMkLst>
            <pc:docMk/>
            <pc:sldMk cId="2121613340" sldId="282"/>
            <ac:picMk id="20" creationId="{D3EF73FF-B699-5374-FB0C-690142DC709F}"/>
          </ac:picMkLst>
        </pc:picChg>
        <pc:picChg chg="del">
          <ac:chgData name="Nguyen Thi Thanh Tam" userId="80c56b30-ba68-4497-bef1-31f606dd66ee" providerId="ADAL" clId="{563450B0-BA66-454A-AC7E-DB404FD28690}" dt="2024-07-10T12:10:23.957" v="2166" actId="478"/>
          <ac:picMkLst>
            <pc:docMk/>
            <pc:sldMk cId="2121613340" sldId="282"/>
            <ac:picMk id="21" creationId="{576D3E35-B190-DDF4-A582-2CD8D6044BAC}"/>
          </ac:picMkLst>
        </pc:picChg>
      </pc:sldChg>
      <pc:sldChg chg="addSp delSp modSp modAnim">
        <pc:chgData name="Nguyen Thi Thanh Tam" userId="80c56b30-ba68-4497-bef1-31f606dd66ee" providerId="ADAL" clId="{563450B0-BA66-454A-AC7E-DB404FD28690}" dt="2024-07-11T11:47:56.781" v="3032"/>
        <pc:sldMkLst>
          <pc:docMk/>
          <pc:sldMk cId="4146721103" sldId="288"/>
        </pc:sldMkLst>
        <pc:picChg chg="add mod">
          <ac:chgData name="Nguyen Thi Thanh Tam" userId="80c56b30-ba68-4497-bef1-31f606dd66ee" providerId="ADAL" clId="{563450B0-BA66-454A-AC7E-DB404FD28690}" dt="2024-07-11T11:47:13.879" v="3028" actId="1036"/>
          <ac:picMkLst>
            <pc:docMk/>
            <pc:sldMk cId="4146721103" sldId="288"/>
            <ac:picMk id="10" creationId="{7FC5481C-1005-427C-B1AC-F5FECEE92D79}"/>
          </ac:picMkLst>
        </pc:picChg>
        <pc:picChg chg="del">
          <ac:chgData name="Nguyen Thi Thanh Tam" userId="80c56b30-ba68-4497-bef1-31f606dd66ee" providerId="ADAL" clId="{563450B0-BA66-454A-AC7E-DB404FD28690}" dt="2024-07-11T11:47:06.763" v="3022" actId="478"/>
          <ac:picMkLst>
            <pc:docMk/>
            <pc:sldMk cId="4146721103" sldId="288"/>
            <ac:picMk id="1028" creationId="{28834068-E26D-CC1B-9AA5-4E5D5A716FE3}"/>
          </ac:picMkLst>
        </pc:picChg>
      </pc:sldChg>
      <pc:sldChg chg="addSp delSp modSp mod">
        <pc:chgData name="Nguyen Thi Thanh Tam" userId="80c56b30-ba68-4497-bef1-31f606dd66ee" providerId="ADAL" clId="{563450B0-BA66-454A-AC7E-DB404FD28690}" dt="2024-07-11T11:26:13.238" v="2470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563450B0-BA66-454A-AC7E-DB404FD28690}" dt="2024-07-11T11:26:09.066" v="2469" actId="403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563450B0-BA66-454A-AC7E-DB404FD28690}" dt="2024-07-11T11:14:37" v="2421" actId="1076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563450B0-BA66-454A-AC7E-DB404FD28690}" dt="2024-07-11T11:26:09.066" v="2469" actId="403"/>
          <ac:spMkLst>
            <pc:docMk/>
            <pc:sldMk cId="2477408857" sldId="293"/>
            <ac:spMk id="21" creationId="{BD87FB13-BBCE-E816-0F14-0B449EDD7EA6}"/>
          </ac:spMkLst>
        </pc:spChg>
        <pc:grpChg chg="mod">
          <ac:chgData name="Nguyen Thi Thanh Tam" userId="80c56b30-ba68-4497-bef1-31f606dd66ee" providerId="ADAL" clId="{563450B0-BA66-454A-AC7E-DB404FD28690}" dt="2024-07-11T11:26:13.238" v="2470" actId="1076"/>
          <ac:grpSpMkLst>
            <pc:docMk/>
            <pc:sldMk cId="2477408857" sldId="293"/>
            <ac:grpSpMk id="8" creationId="{A0A276E2-16F9-1824-9BCE-C1E0CC2D1D14}"/>
          </ac:grpSpMkLst>
        </pc:grpChg>
        <pc:picChg chg="add mod ord">
          <ac:chgData name="Nguyen Thi Thanh Tam" userId="80c56b30-ba68-4497-bef1-31f606dd66ee" providerId="ADAL" clId="{563450B0-BA66-454A-AC7E-DB404FD28690}" dt="2024-07-11T11:15:18.664" v="2426" actId="14100"/>
          <ac:picMkLst>
            <pc:docMk/>
            <pc:sldMk cId="2477408857" sldId="293"/>
            <ac:picMk id="2" creationId="{82F1598C-33B8-0786-694E-58C7EC83B05E}"/>
          </ac:picMkLst>
        </pc:picChg>
        <pc:picChg chg="del">
          <ac:chgData name="Nguyen Thi Thanh Tam" userId="80c56b30-ba68-4497-bef1-31f606dd66ee" providerId="ADAL" clId="{563450B0-BA66-454A-AC7E-DB404FD28690}" dt="2024-07-11T11:14:25.477" v="2417" actId="478"/>
          <ac:picMkLst>
            <pc:docMk/>
            <pc:sldMk cId="2477408857" sldId="293"/>
            <ac:picMk id="23" creationId="{3119865E-9870-9B9E-B321-9C29C2315DAC}"/>
          </ac:picMkLst>
        </pc:picChg>
      </pc:sldChg>
      <pc:sldChg chg="modSp mod">
        <pc:chgData name="Nguyen Thi Thanh Tam" userId="80c56b30-ba68-4497-bef1-31f606dd66ee" providerId="ADAL" clId="{563450B0-BA66-454A-AC7E-DB404FD28690}" dt="2024-07-11T11:41:17.175" v="2868" actId="20577"/>
        <pc:sldMkLst>
          <pc:docMk/>
          <pc:sldMk cId="834031866" sldId="8683"/>
        </pc:sldMkLst>
        <pc:spChg chg="mod">
          <ac:chgData name="Nguyen Thi Thanh Tam" userId="80c56b30-ba68-4497-bef1-31f606dd66ee" providerId="ADAL" clId="{563450B0-BA66-454A-AC7E-DB404FD28690}" dt="2024-07-11T11:41:17.175" v="2868" actId="20577"/>
          <ac:spMkLst>
            <pc:docMk/>
            <pc:sldMk cId="834031866" sldId="8683"/>
            <ac:spMk id="5" creationId="{6C66AFC8-71E3-1BB0-DA3A-EED9E72001AC}"/>
          </ac:spMkLst>
        </pc:spChg>
      </pc:sldChg>
      <pc:sldChg chg="addSp delSp modSp mod modAnim">
        <pc:chgData name="Nguyen Thi Thanh Tam" userId="80c56b30-ba68-4497-bef1-31f606dd66ee" providerId="ADAL" clId="{563450B0-BA66-454A-AC7E-DB404FD28690}" dt="2024-07-11T12:00:27.210" v="3136"/>
        <pc:sldMkLst>
          <pc:docMk/>
          <pc:sldMk cId="2500796436" sldId="8684"/>
        </pc:sldMkLst>
        <pc:spChg chg="mod">
          <ac:chgData name="Nguyen Thi Thanh Tam" userId="80c56b30-ba68-4497-bef1-31f606dd66ee" providerId="ADAL" clId="{563450B0-BA66-454A-AC7E-DB404FD28690}" dt="2024-07-10T12:06:29.665" v="1802" actId="20577"/>
          <ac:spMkLst>
            <pc:docMk/>
            <pc:sldMk cId="2500796436" sldId="8684"/>
            <ac:spMk id="10" creationId="{2FD84DCC-0F9B-ACFE-0FA5-A50FBCFBE839}"/>
          </ac:spMkLst>
        </pc:spChg>
        <pc:picChg chg="add mod">
          <ac:chgData name="Nguyen Thi Thanh Tam" userId="80c56b30-ba68-4497-bef1-31f606dd66ee" providerId="ADAL" clId="{563450B0-BA66-454A-AC7E-DB404FD28690}" dt="2024-07-10T12:06:46.652" v="1807" actId="1076"/>
          <ac:picMkLst>
            <pc:docMk/>
            <pc:sldMk cId="2500796436" sldId="8684"/>
            <ac:picMk id="3" creationId="{5E5ED8C6-562B-AD1D-A436-986D2EE8F447}"/>
          </ac:picMkLst>
        </pc:picChg>
        <pc:picChg chg="del">
          <ac:chgData name="Nguyen Thi Thanh Tam" userId="80c56b30-ba68-4497-bef1-31f606dd66ee" providerId="ADAL" clId="{563450B0-BA66-454A-AC7E-DB404FD28690}" dt="2024-07-10T12:06:32.003" v="1803" actId="478"/>
          <ac:picMkLst>
            <pc:docMk/>
            <pc:sldMk cId="2500796436" sldId="8684"/>
            <ac:picMk id="5" creationId="{B1819878-1281-F90F-D2EE-A83ECFE760D7}"/>
          </ac:picMkLst>
        </pc:picChg>
      </pc:sldChg>
      <pc:sldChg chg="addSp modSp mod modAnim">
        <pc:chgData name="Nguyen Thi Thanh Tam" userId="80c56b30-ba68-4497-bef1-31f606dd66ee" providerId="ADAL" clId="{563450B0-BA66-454A-AC7E-DB404FD28690}" dt="2024-07-11T12:01:45.493" v="3143"/>
        <pc:sldMkLst>
          <pc:docMk/>
          <pc:sldMk cId="2199571858" sldId="8687"/>
        </pc:sldMkLst>
        <pc:spChg chg="mod">
          <ac:chgData name="Nguyen Thi Thanh Tam" userId="80c56b30-ba68-4497-bef1-31f606dd66ee" providerId="ADAL" clId="{563450B0-BA66-454A-AC7E-DB404FD28690}" dt="2024-07-11T11:43:19.649" v="2896" actId="1035"/>
          <ac:spMkLst>
            <pc:docMk/>
            <pc:sldMk cId="2199571858" sldId="8687"/>
            <ac:spMk id="31" creationId="{2CFE1CDD-693F-5110-FAF6-555980E48C19}"/>
          </ac:spMkLst>
        </pc:spChg>
        <pc:picChg chg="add mod">
          <ac:chgData name="Nguyen Thi Thanh Tam" userId="80c56b30-ba68-4497-bef1-31f606dd66ee" providerId="ADAL" clId="{563450B0-BA66-454A-AC7E-DB404FD28690}" dt="2024-07-11T11:43:32.839" v="2906" actId="14100"/>
          <ac:picMkLst>
            <pc:docMk/>
            <pc:sldMk cId="2199571858" sldId="8687"/>
            <ac:picMk id="3" creationId="{F5C7CF8E-500F-4EFA-A213-035C83B4BA0E}"/>
          </ac:picMkLst>
        </pc:picChg>
      </pc:sldChg>
      <pc:sldChg chg="addSp delSp modSp mod delAnim modAnim">
        <pc:chgData name="Nguyen Thi Thanh Tam" userId="80c56b30-ba68-4497-bef1-31f606dd66ee" providerId="ADAL" clId="{563450B0-BA66-454A-AC7E-DB404FD28690}" dt="2024-07-11T12:02:24.544" v="3147"/>
        <pc:sldMkLst>
          <pc:docMk/>
          <pc:sldMk cId="2963770396" sldId="8688"/>
        </pc:sldMkLst>
        <pc:spChg chg="mod">
          <ac:chgData name="Nguyen Thi Thanh Tam" userId="80c56b30-ba68-4497-bef1-31f606dd66ee" providerId="ADAL" clId="{563450B0-BA66-454A-AC7E-DB404FD28690}" dt="2024-07-10T12:09:43.131" v="2157" actId="207"/>
          <ac:spMkLst>
            <pc:docMk/>
            <pc:sldMk cId="2963770396" sldId="8688"/>
            <ac:spMk id="35" creationId="{7D8B69CE-E21E-FE44-A50D-36A0C19BF9A0}"/>
          </ac:spMkLst>
        </pc:spChg>
        <pc:picChg chg="del">
          <ac:chgData name="Nguyen Thi Thanh Tam" userId="80c56b30-ba68-4497-bef1-31f606dd66ee" providerId="ADAL" clId="{563450B0-BA66-454A-AC7E-DB404FD28690}" dt="2024-07-10T12:09:53.155" v="2158" actId="478"/>
          <ac:picMkLst>
            <pc:docMk/>
            <pc:sldMk cId="2963770396" sldId="8688"/>
            <ac:picMk id="2" creationId="{F1C2AB4A-4B21-269B-32D3-50C170498D11}"/>
          </ac:picMkLst>
        </pc:picChg>
        <pc:picChg chg="add mod modCrop">
          <ac:chgData name="Nguyen Thi Thanh Tam" userId="80c56b30-ba68-4497-bef1-31f606dd66ee" providerId="ADAL" clId="{563450B0-BA66-454A-AC7E-DB404FD28690}" dt="2024-07-11T11:44:15.318" v="2921" actId="1038"/>
          <ac:picMkLst>
            <pc:docMk/>
            <pc:sldMk cId="2963770396" sldId="8688"/>
            <ac:picMk id="14" creationId="{551874D1-283A-E421-8167-6794CC6DA2A0}"/>
          </ac:picMkLst>
        </pc:picChg>
      </pc:sldChg>
      <pc:sldChg chg="addSp delSp modSp mod delAnim modAnim">
        <pc:chgData name="Nguyen Thi Thanh Tam" userId="80c56b30-ba68-4497-bef1-31f606dd66ee" providerId="ADAL" clId="{563450B0-BA66-454A-AC7E-DB404FD28690}" dt="2024-07-11T11:49:19.551" v="3040"/>
        <pc:sldMkLst>
          <pc:docMk/>
          <pc:sldMk cId="4025537154" sldId="8689"/>
        </pc:sldMkLst>
        <pc:spChg chg="del">
          <ac:chgData name="Nguyen Thi Thanh Tam" userId="80c56b30-ba68-4497-bef1-31f606dd66ee" providerId="ADAL" clId="{563450B0-BA66-454A-AC7E-DB404FD28690}" dt="2024-07-10T10:58:38.435" v="769" actId="478"/>
          <ac:spMkLst>
            <pc:docMk/>
            <pc:sldMk cId="4025537154" sldId="8689"/>
            <ac:spMk id="34" creationId="{A96A6212-877D-2B8E-EE1B-E80E2C19FA2C}"/>
          </ac:spMkLst>
        </pc:spChg>
        <pc:picChg chg="add mod">
          <ac:chgData name="Nguyen Thi Thanh Tam" userId="80c56b30-ba68-4497-bef1-31f606dd66ee" providerId="ADAL" clId="{563450B0-BA66-454A-AC7E-DB404FD28690}" dt="2024-07-10T10:58:35.394" v="767" actId="1076"/>
          <ac:picMkLst>
            <pc:docMk/>
            <pc:sldMk cId="4025537154" sldId="8689"/>
            <ac:picMk id="36" creationId="{24C2A0DF-1CBA-67E4-D898-DC42D282F2D5}"/>
          </ac:picMkLst>
        </pc:picChg>
        <pc:picChg chg="add mod">
          <ac:chgData name="Nguyen Thi Thanh Tam" userId="80c56b30-ba68-4497-bef1-31f606dd66ee" providerId="ADAL" clId="{563450B0-BA66-454A-AC7E-DB404FD28690}" dt="2024-07-10T10:58:36.796" v="768" actId="1076"/>
          <ac:picMkLst>
            <pc:docMk/>
            <pc:sldMk cId="4025537154" sldId="8689"/>
            <ac:picMk id="37" creationId="{9F923931-27BA-6107-27D2-2D4E961BA1EF}"/>
          </ac:picMkLst>
        </pc:picChg>
        <pc:picChg chg="del">
          <ac:chgData name="Nguyen Thi Thanh Tam" userId="80c56b30-ba68-4497-bef1-31f606dd66ee" providerId="ADAL" clId="{563450B0-BA66-454A-AC7E-DB404FD28690}" dt="2024-07-10T10:57:36.847" v="759" actId="478"/>
          <ac:picMkLst>
            <pc:docMk/>
            <pc:sldMk cId="4025537154" sldId="8689"/>
            <ac:picMk id="2050" creationId="{509D7B95-304B-2720-E948-50F5779BDCB1}"/>
          </ac:picMkLst>
        </pc:picChg>
      </pc:sldChg>
      <pc:sldChg chg="delSp modSp del mod">
        <pc:chgData name="Nguyen Thi Thanh Tam" userId="80c56b30-ba68-4497-bef1-31f606dd66ee" providerId="ADAL" clId="{563450B0-BA66-454A-AC7E-DB404FD28690}" dt="2024-07-10T12:04:16.659" v="1737" actId="47"/>
        <pc:sldMkLst>
          <pc:docMk/>
          <pc:sldMk cId="352384993" sldId="8715"/>
        </pc:sldMkLst>
        <pc:spChg chg="mod">
          <ac:chgData name="Nguyen Thi Thanh Tam" userId="80c56b30-ba68-4497-bef1-31f606dd66ee" providerId="ADAL" clId="{563450B0-BA66-454A-AC7E-DB404FD28690}" dt="2024-07-10T11:03:01.925" v="1090" actId="1076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63450B0-BA66-454A-AC7E-DB404FD28690}" dt="2024-07-10T11:01:39.515" v="978" actId="20577"/>
          <ac:spMkLst>
            <pc:docMk/>
            <pc:sldMk cId="352384993" sldId="8715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563450B0-BA66-454A-AC7E-DB404FD28690}" dt="2024-07-10T11:02:56.626" v="1089" actId="1037"/>
          <ac:spMkLst>
            <pc:docMk/>
            <pc:sldMk cId="352384993" sldId="8715"/>
            <ac:spMk id="11" creationId="{1DFF71E7-BF3B-E692-1B72-AB98F451EF5C}"/>
          </ac:spMkLst>
        </pc:spChg>
        <pc:spChg chg="mod">
          <ac:chgData name="Nguyen Thi Thanh Tam" userId="80c56b30-ba68-4497-bef1-31f606dd66ee" providerId="ADAL" clId="{563450B0-BA66-454A-AC7E-DB404FD28690}" dt="2024-07-10T11:01:51.401" v="980" actId="14100"/>
          <ac:spMkLst>
            <pc:docMk/>
            <pc:sldMk cId="352384993" sldId="8715"/>
            <ac:spMk id="12" creationId="{9D570C5E-2279-8A9E-4735-FBED7BAB2C49}"/>
          </ac:spMkLst>
        </pc:spChg>
        <pc:picChg chg="del">
          <ac:chgData name="Nguyen Thi Thanh Tam" userId="80c56b30-ba68-4497-bef1-31f606dd66ee" providerId="ADAL" clId="{563450B0-BA66-454A-AC7E-DB404FD28690}" dt="2024-07-10T11:03:17.423" v="1091" actId="478"/>
          <ac:picMkLst>
            <pc:docMk/>
            <pc:sldMk cId="352384993" sldId="8715"/>
            <ac:picMk id="4" creationId="{2C80FEFF-C25A-9CDA-5481-5B6B645139F1}"/>
          </ac:picMkLst>
        </pc:picChg>
      </pc:sldChg>
      <pc:sldChg chg="addSp delSp modSp mod ord delAnim modAnim">
        <pc:chgData name="Nguyen Thi Thanh Tam" userId="80c56b30-ba68-4497-bef1-31f606dd66ee" providerId="ADAL" clId="{563450B0-BA66-454A-AC7E-DB404FD28690}" dt="2024-07-11T11:58:39.211" v="3128"/>
        <pc:sldMkLst>
          <pc:docMk/>
          <pc:sldMk cId="3195033548" sldId="8720"/>
        </pc:sldMkLst>
        <pc:spChg chg="mod">
          <ac:chgData name="Nguyen Thi Thanh Tam" userId="80c56b30-ba68-4497-bef1-31f606dd66ee" providerId="ADAL" clId="{563450B0-BA66-454A-AC7E-DB404FD28690}" dt="2024-07-11T11:34:00.228" v="2552" actId="20577"/>
          <ac:spMkLst>
            <pc:docMk/>
            <pc:sldMk cId="3195033548" sldId="8720"/>
            <ac:spMk id="2" creationId="{7CDF4B20-BAA5-E5DA-1ED4-25E4DA8E6BB5}"/>
          </ac:spMkLst>
        </pc:spChg>
        <pc:spChg chg="mod">
          <ac:chgData name="Nguyen Thi Thanh Tam" userId="80c56b30-ba68-4497-bef1-31f606dd66ee" providerId="ADAL" clId="{563450B0-BA66-454A-AC7E-DB404FD28690}" dt="2024-07-10T11:55:19.775" v="1097"/>
          <ac:spMkLst>
            <pc:docMk/>
            <pc:sldMk cId="3195033548" sldId="8720"/>
            <ac:spMk id="5" creationId="{4C53AD4A-5F0C-981D-D1FE-26DA76527F62}"/>
          </ac:spMkLst>
        </pc:spChg>
        <pc:spChg chg="mod">
          <ac:chgData name="Nguyen Thi Thanh Tam" userId="80c56b30-ba68-4497-bef1-31f606dd66ee" providerId="ADAL" clId="{563450B0-BA66-454A-AC7E-DB404FD28690}" dt="2024-07-10T11:55:19.775" v="1097"/>
          <ac:spMkLst>
            <pc:docMk/>
            <pc:sldMk cId="3195033548" sldId="8720"/>
            <ac:spMk id="6" creationId="{FF0BCD6C-6BFC-F5FC-EEEF-74575B124411}"/>
          </ac:spMkLst>
        </pc:spChg>
        <pc:spChg chg="mod">
          <ac:chgData name="Nguyen Thi Thanh Tam" userId="80c56b30-ba68-4497-bef1-31f606dd66ee" providerId="ADAL" clId="{563450B0-BA66-454A-AC7E-DB404FD28690}" dt="2024-07-10T11:57:54.745" v="1194" actId="1076"/>
          <ac:spMkLst>
            <pc:docMk/>
            <pc:sldMk cId="3195033548" sldId="8720"/>
            <ac:spMk id="10" creationId="{D9DAB758-314F-5F92-073D-B5249E14E758}"/>
          </ac:spMkLst>
        </pc:spChg>
        <pc:spChg chg="mod">
          <ac:chgData name="Nguyen Thi Thanh Tam" userId="80c56b30-ba68-4497-bef1-31f606dd66ee" providerId="ADAL" clId="{563450B0-BA66-454A-AC7E-DB404FD28690}" dt="2024-07-10T11:55:29.301" v="1100" actId="1076"/>
          <ac:spMkLst>
            <pc:docMk/>
            <pc:sldMk cId="3195033548" sldId="8720"/>
            <ac:spMk id="12" creationId="{9D570C5E-2279-8A9E-4735-FBED7BAB2C49}"/>
          </ac:spMkLst>
        </pc:spChg>
        <pc:grpChg chg="add mod">
          <ac:chgData name="Nguyen Thi Thanh Tam" userId="80c56b30-ba68-4497-bef1-31f606dd66ee" providerId="ADAL" clId="{563450B0-BA66-454A-AC7E-DB404FD28690}" dt="2024-07-11T11:51:11.492" v="3067" actId="1036"/>
          <ac:grpSpMkLst>
            <pc:docMk/>
            <pc:sldMk cId="3195033548" sldId="8720"/>
            <ac:grpSpMk id="3" creationId="{82ECF130-B426-8270-2009-DA581F964703}"/>
          </ac:grpSpMkLst>
        </pc:grpChg>
        <pc:grpChg chg="del">
          <ac:chgData name="Nguyen Thi Thanh Tam" userId="80c56b30-ba68-4497-bef1-31f606dd66ee" providerId="ADAL" clId="{563450B0-BA66-454A-AC7E-DB404FD28690}" dt="2024-07-10T11:55:24.733" v="1099" actId="478"/>
          <ac:grpSpMkLst>
            <pc:docMk/>
            <pc:sldMk cId="3195033548" sldId="8720"/>
            <ac:grpSpMk id="4" creationId="{BFA8894D-CC4C-B7C7-AEAD-2A1564E353BE}"/>
          </ac:grpSpMkLst>
        </pc:grpChg>
        <pc:picChg chg="mod">
          <ac:chgData name="Nguyen Thi Thanh Tam" userId="80c56b30-ba68-4497-bef1-31f606dd66ee" providerId="ADAL" clId="{563450B0-BA66-454A-AC7E-DB404FD28690}" dt="2024-07-10T11:58:04.756" v="1198" actId="1076"/>
          <ac:picMkLst>
            <pc:docMk/>
            <pc:sldMk cId="3195033548" sldId="8720"/>
            <ac:picMk id="8" creationId="{C732E239-DAFE-A93C-645D-F6C7C97A4BF3}"/>
          </ac:picMkLst>
        </pc:picChg>
      </pc:sldChg>
      <pc:sldChg chg="del">
        <pc:chgData name="Nguyen Thi Thanh Tam" userId="80c56b30-ba68-4497-bef1-31f606dd66ee" providerId="ADAL" clId="{563450B0-BA66-454A-AC7E-DB404FD28690}" dt="2024-07-10T12:04:18.971" v="1739" actId="47"/>
        <pc:sldMkLst>
          <pc:docMk/>
          <pc:sldMk cId="2367670029" sldId="8721"/>
        </pc:sldMkLst>
      </pc:sldChg>
      <pc:sldChg chg="addSp delSp modSp mod delAnim modAnim">
        <pc:chgData name="Nguyen Thi Thanh Tam" userId="80c56b30-ba68-4497-bef1-31f606dd66ee" providerId="ADAL" clId="{563450B0-BA66-454A-AC7E-DB404FD28690}" dt="2024-07-11T11:50:19.627" v="3051"/>
        <pc:sldMkLst>
          <pc:docMk/>
          <pc:sldMk cId="1027101965" sldId="8724"/>
        </pc:sldMkLst>
        <pc:spChg chg="mod">
          <ac:chgData name="Nguyen Thi Thanh Tam" userId="80c56b30-ba68-4497-bef1-31f606dd66ee" providerId="ADAL" clId="{563450B0-BA66-454A-AC7E-DB404FD28690}" dt="2024-07-10T11:51:55.826" v="1094" actId="207"/>
          <ac:spMkLst>
            <pc:docMk/>
            <pc:sldMk cId="1027101965" sldId="8724"/>
            <ac:spMk id="2" creationId="{9AA4271F-6361-E789-9B68-F82D5510A85C}"/>
          </ac:spMkLst>
        </pc:spChg>
        <pc:spChg chg="del">
          <ac:chgData name="Nguyen Thi Thanh Tam" userId="80c56b30-ba68-4497-bef1-31f606dd66ee" providerId="ADAL" clId="{563450B0-BA66-454A-AC7E-DB404FD28690}" dt="2024-07-10T11:00:39.625" v="878" actId="478"/>
          <ac:spMkLst>
            <pc:docMk/>
            <pc:sldMk cId="1027101965" sldId="8724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563450B0-BA66-454A-AC7E-DB404FD28690}" dt="2024-07-11T11:20:40.387" v="2464" actId="20577"/>
          <ac:spMkLst>
            <pc:docMk/>
            <pc:sldMk cId="1027101965" sldId="8724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563450B0-BA66-454A-AC7E-DB404FD28690}" dt="2024-07-11T11:20:46.065" v="2465" actId="1076"/>
          <ac:spMkLst>
            <pc:docMk/>
            <pc:sldMk cId="1027101965" sldId="8724"/>
            <ac:spMk id="11" creationId="{1DFF71E7-BF3B-E692-1B72-AB98F451EF5C}"/>
          </ac:spMkLst>
        </pc:spChg>
        <pc:picChg chg="del">
          <ac:chgData name="Nguyen Thi Thanh Tam" userId="80c56b30-ba68-4497-bef1-31f606dd66ee" providerId="ADAL" clId="{563450B0-BA66-454A-AC7E-DB404FD28690}" dt="2024-07-10T11:00:37.289" v="877" actId="478"/>
          <ac:picMkLst>
            <pc:docMk/>
            <pc:sldMk cId="1027101965" sldId="8724"/>
            <ac:picMk id="4" creationId="{2C80FEFF-C25A-9CDA-5481-5B6B645139F1}"/>
          </ac:picMkLst>
        </pc:picChg>
        <pc:picChg chg="add mod">
          <ac:chgData name="Nguyen Thi Thanh Tam" userId="80c56b30-ba68-4497-bef1-31f606dd66ee" providerId="ADAL" clId="{563450B0-BA66-454A-AC7E-DB404FD28690}" dt="2024-07-10T11:00:56.705" v="881" actId="14100"/>
          <ac:picMkLst>
            <pc:docMk/>
            <pc:sldMk cId="1027101965" sldId="8724"/>
            <ac:picMk id="5" creationId="{56C74A20-F696-67E9-7620-3C3EB05DEAD8}"/>
          </ac:picMkLst>
        </pc:picChg>
      </pc:sldChg>
      <pc:sldChg chg="del">
        <pc:chgData name="Nguyen Thi Thanh Tam" userId="80c56b30-ba68-4497-bef1-31f606dd66ee" providerId="ADAL" clId="{563450B0-BA66-454A-AC7E-DB404FD28690}" dt="2024-07-10T12:04:18.075" v="1738" actId="47"/>
        <pc:sldMkLst>
          <pc:docMk/>
          <pc:sldMk cId="371644797" sldId="8725"/>
        </pc:sldMkLst>
      </pc:sldChg>
      <pc:sldChg chg="addSp delSp modSp add mod delAnim modAnim">
        <pc:chgData name="Nguyen Thi Thanh Tam" userId="80c56b30-ba68-4497-bef1-31f606dd66ee" providerId="ADAL" clId="{563450B0-BA66-454A-AC7E-DB404FD28690}" dt="2024-07-11T11:57:05.639" v="3120"/>
        <pc:sldMkLst>
          <pc:docMk/>
          <pc:sldMk cId="1546322684" sldId="8726"/>
        </pc:sldMkLst>
        <pc:spChg chg="mod">
          <ac:chgData name="Nguyen Thi Thanh Tam" userId="80c56b30-ba68-4497-bef1-31f606dd66ee" providerId="ADAL" clId="{563450B0-BA66-454A-AC7E-DB404FD28690}" dt="2024-07-11T11:34:06.949" v="2554" actId="20577"/>
          <ac:spMkLst>
            <pc:docMk/>
            <pc:sldMk cId="1546322684" sldId="8726"/>
            <ac:spMk id="2" creationId="{7CDF4B20-BAA5-E5DA-1ED4-25E4DA8E6BB5}"/>
          </ac:spMkLst>
        </pc:spChg>
        <pc:spChg chg="add del mod">
          <ac:chgData name="Nguyen Thi Thanh Tam" userId="80c56b30-ba68-4497-bef1-31f606dd66ee" providerId="ADAL" clId="{563450B0-BA66-454A-AC7E-DB404FD28690}" dt="2024-07-11T11:27:33.512" v="2472" actId="478"/>
          <ac:spMkLst>
            <pc:docMk/>
            <pc:sldMk cId="1546322684" sldId="8726"/>
            <ac:spMk id="4" creationId="{84B96E79-252B-A915-6263-78870D9B019D}"/>
          </ac:spMkLst>
        </pc:spChg>
        <pc:spChg chg="mod">
          <ac:chgData name="Nguyen Thi Thanh Tam" userId="80c56b30-ba68-4497-bef1-31f606dd66ee" providerId="ADAL" clId="{563450B0-BA66-454A-AC7E-DB404FD28690}" dt="2024-07-11T11:51:10.685" v="3066" actId="1035"/>
          <ac:spMkLst>
            <pc:docMk/>
            <pc:sldMk cId="1546322684" sldId="8726"/>
            <ac:spMk id="6" creationId="{FF0BCD6C-6BFC-F5FC-EEEF-74575B124411}"/>
          </ac:spMkLst>
        </pc:spChg>
        <pc:spChg chg="del">
          <ac:chgData name="Nguyen Thi Thanh Tam" userId="80c56b30-ba68-4497-bef1-31f606dd66ee" providerId="ADAL" clId="{563450B0-BA66-454A-AC7E-DB404FD28690}" dt="2024-07-10T11:59:38.444" v="1431" actId="478"/>
          <ac:spMkLst>
            <pc:docMk/>
            <pc:sldMk cId="1546322684" sldId="8726"/>
            <ac:spMk id="10" creationId="{D9DAB758-314F-5F92-073D-B5249E14E758}"/>
          </ac:spMkLst>
        </pc:spChg>
        <pc:grpChg chg="mod">
          <ac:chgData name="Nguyen Thi Thanh Tam" userId="80c56b30-ba68-4497-bef1-31f606dd66ee" providerId="ADAL" clId="{563450B0-BA66-454A-AC7E-DB404FD28690}" dt="2024-07-11T11:51:25.616" v="3071" actId="1035"/>
          <ac:grpSpMkLst>
            <pc:docMk/>
            <pc:sldMk cId="1546322684" sldId="8726"/>
            <ac:grpSpMk id="3" creationId="{82ECF130-B426-8270-2009-DA581F964703}"/>
          </ac:grpSpMkLst>
        </pc:grpChg>
        <pc:picChg chg="add mod">
          <ac:chgData name="Nguyen Thi Thanh Tam" userId="80c56b30-ba68-4497-bef1-31f606dd66ee" providerId="ADAL" clId="{563450B0-BA66-454A-AC7E-DB404FD28690}" dt="2024-07-11T11:29:27.895" v="2494" actId="1037"/>
          <ac:picMkLst>
            <pc:docMk/>
            <pc:sldMk cId="1546322684" sldId="8726"/>
            <ac:picMk id="8" creationId="{127F478A-15DC-0EB8-436C-56ADD90A9CD0}"/>
          </ac:picMkLst>
        </pc:picChg>
        <pc:picChg chg="del">
          <ac:chgData name="Nguyen Thi Thanh Tam" userId="80c56b30-ba68-4497-bef1-31f606dd66ee" providerId="ADAL" clId="{563450B0-BA66-454A-AC7E-DB404FD28690}" dt="2024-07-10T11:59:40.112" v="1432" actId="478"/>
          <ac:picMkLst>
            <pc:docMk/>
            <pc:sldMk cId="1546322684" sldId="8726"/>
            <ac:picMk id="8" creationId="{C732E239-DAFE-A93C-645D-F6C7C97A4BF3}"/>
          </ac:picMkLst>
        </pc:picChg>
        <pc:picChg chg="add mod">
          <ac:chgData name="Nguyen Thi Thanh Tam" userId="80c56b30-ba68-4497-bef1-31f606dd66ee" providerId="ADAL" clId="{563450B0-BA66-454A-AC7E-DB404FD28690}" dt="2024-07-11T11:29:33.659" v="2496" actId="1076"/>
          <ac:picMkLst>
            <pc:docMk/>
            <pc:sldMk cId="1546322684" sldId="8726"/>
            <ac:picMk id="10" creationId="{A32A1FD8-7C7D-C29A-6415-23DDE1E00D0A}"/>
          </ac:picMkLst>
        </pc:picChg>
      </pc:sldChg>
      <pc:sldChg chg="modSp add mod ord modAnim">
        <pc:chgData name="Nguyen Thi Thanh Tam" userId="80c56b30-ba68-4497-bef1-31f606dd66ee" providerId="ADAL" clId="{563450B0-BA66-454A-AC7E-DB404FD28690}" dt="2024-07-11T11:55:32.985" v="3107"/>
        <pc:sldMkLst>
          <pc:docMk/>
          <pc:sldMk cId="4163307003" sldId="8727"/>
        </pc:sldMkLst>
        <pc:spChg chg="mod">
          <ac:chgData name="Nguyen Thi Thanh Tam" userId="80c56b30-ba68-4497-bef1-31f606dd66ee" providerId="ADAL" clId="{563450B0-BA66-454A-AC7E-DB404FD28690}" dt="2024-07-11T11:33:48.695" v="2548" actId="20577"/>
          <ac:spMkLst>
            <pc:docMk/>
            <pc:sldMk cId="4163307003" sldId="8727"/>
            <ac:spMk id="2" creationId="{7CDF4B20-BAA5-E5DA-1ED4-25E4DA8E6BB5}"/>
          </ac:spMkLst>
        </pc:spChg>
        <pc:spChg chg="mod">
          <ac:chgData name="Nguyen Thi Thanh Tam" userId="80c56b30-ba68-4497-bef1-31f606dd66ee" providerId="ADAL" clId="{563450B0-BA66-454A-AC7E-DB404FD28690}" dt="2024-07-11T11:31:22.010" v="2505" actId="20577"/>
          <ac:spMkLst>
            <pc:docMk/>
            <pc:sldMk cId="4163307003" sldId="8727"/>
            <ac:spMk id="10" creationId="{D9DAB758-314F-5F92-073D-B5249E14E758}"/>
          </ac:spMkLst>
        </pc:spChg>
        <pc:grpChg chg="mod">
          <ac:chgData name="Nguyen Thi Thanh Tam" userId="80c56b30-ba68-4497-bef1-31f606dd66ee" providerId="ADAL" clId="{563450B0-BA66-454A-AC7E-DB404FD28690}" dt="2024-07-11T11:51:38.570" v="3079" actId="1035"/>
          <ac:grpSpMkLst>
            <pc:docMk/>
            <pc:sldMk cId="4163307003" sldId="8727"/>
            <ac:grpSpMk id="3" creationId="{82ECF130-B426-8270-2009-DA581F964703}"/>
          </ac:grpSpMkLst>
        </pc:grpChg>
      </pc:sldChg>
      <pc:sldChg chg="addSp delSp modSp add mod ord delAnim modAnim">
        <pc:chgData name="Nguyen Thi Thanh Tam" userId="80c56b30-ba68-4497-bef1-31f606dd66ee" providerId="ADAL" clId="{563450B0-BA66-454A-AC7E-DB404FD28690}" dt="2024-07-11T11:56:43.137" v="3117"/>
        <pc:sldMkLst>
          <pc:docMk/>
          <pc:sldMk cId="1919608562" sldId="8728"/>
        </pc:sldMkLst>
        <pc:spChg chg="mod">
          <ac:chgData name="Nguyen Thi Thanh Tam" userId="80c56b30-ba68-4497-bef1-31f606dd66ee" providerId="ADAL" clId="{563450B0-BA66-454A-AC7E-DB404FD28690}" dt="2024-07-11T11:34:31.498" v="2580" actId="20577"/>
          <ac:spMkLst>
            <pc:docMk/>
            <pc:sldMk cId="1919608562" sldId="8728"/>
            <ac:spMk id="2" creationId="{7CDF4B20-BAA5-E5DA-1ED4-25E4DA8E6BB5}"/>
          </ac:spMkLst>
        </pc:spChg>
        <pc:spChg chg="del mod">
          <ac:chgData name="Nguyen Thi Thanh Tam" userId="80c56b30-ba68-4497-bef1-31f606dd66ee" providerId="ADAL" clId="{563450B0-BA66-454A-AC7E-DB404FD28690}" dt="2024-07-11T11:31:37.121" v="2507" actId="478"/>
          <ac:spMkLst>
            <pc:docMk/>
            <pc:sldMk cId="1919608562" sldId="8728"/>
            <ac:spMk id="4" creationId="{84B96E79-252B-A915-6263-78870D9B019D}"/>
          </ac:spMkLst>
        </pc:spChg>
        <pc:grpChg chg="mod">
          <ac:chgData name="Nguyen Thi Thanh Tam" userId="80c56b30-ba68-4497-bef1-31f606dd66ee" providerId="ADAL" clId="{563450B0-BA66-454A-AC7E-DB404FD28690}" dt="2024-07-11T11:51:44.648" v="3083" actId="1035"/>
          <ac:grpSpMkLst>
            <pc:docMk/>
            <pc:sldMk cId="1919608562" sldId="8728"/>
            <ac:grpSpMk id="3" creationId="{82ECF130-B426-8270-2009-DA581F964703}"/>
          </ac:grpSpMkLst>
        </pc:grpChg>
        <pc:picChg chg="add mod">
          <ac:chgData name="Nguyen Thi Thanh Tam" userId="80c56b30-ba68-4497-bef1-31f606dd66ee" providerId="ADAL" clId="{563450B0-BA66-454A-AC7E-DB404FD28690}" dt="2024-07-11T11:32:42.546" v="2511" actId="1076"/>
          <ac:picMkLst>
            <pc:docMk/>
            <pc:sldMk cId="1919608562" sldId="8728"/>
            <ac:picMk id="8" creationId="{8719436F-1CE6-8CA9-5CD2-4B9BC6B34E08}"/>
          </ac:picMkLst>
        </pc:picChg>
      </pc:sldChg>
      <pc:sldChg chg="addSp delSp modSp add mod modAnim">
        <pc:chgData name="Nguyen Thi Thanh Tam" userId="80c56b30-ba68-4497-bef1-31f606dd66ee" providerId="ADAL" clId="{563450B0-BA66-454A-AC7E-DB404FD28690}" dt="2024-07-11T11:55:20.997" v="3106"/>
        <pc:sldMkLst>
          <pc:docMk/>
          <pc:sldMk cId="1960922171" sldId="8729"/>
        </pc:sldMkLst>
        <pc:spChg chg="mod">
          <ac:chgData name="Nguyen Thi Thanh Tam" userId="80c56b30-ba68-4497-bef1-31f606dd66ee" providerId="ADAL" clId="{563450B0-BA66-454A-AC7E-DB404FD28690}" dt="2024-07-11T11:34:10.662" v="2556" actId="20577"/>
          <ac:spMkLst>
            <pc:docMk/>
            <pc:sldMk cId="1960922171" sldId="8729"/>
            <ac:spMk id="2" creationId="{7CDF4B20-BAA5-E5DA-1ED4-25E4DA8E6BB5}"/>
          </ac:spMkLst>
        </pc:spChg>
        <pc:spChg chg="mod">
          <ac:chgData name="Nguyen Thi Thanh Tam" userId="80c56b30-ba68-4497-bef1-31f606dd66ee" providerId="ADAL" clId="{563450B0-BA66-454A-AC7E-DB404FD28690}" dt="2024-07-11T11:30:43.475" v="2497" actId="6549"/>
          <ac:spMkLst>
            <pc:docMk/>
            <pc:sldMk cId="1960922171" sldId="8729"/>
            <ac:spMk id="4" creationId="{84B96E79-252B-A915-6263-78870D9B019D}"/>
          </ac:spMkLst>
        </pc:spChg>
        <pc:spChg chg="mod">
          <ac:chgData name="Nguyen Thi Thanh Tam" userId="80c56b30-ba68-4497-bef1-31f606dd66ee" providerId="ADAL" clId="{563450B0-BA66-454A-AC7E-DB404FD28690}" dt="2024-07-11T11:39:11.077" v="2846" actId="1036"/>
          <ac:spMkLst>
            <pc:docMk/>
            <pc:sldMk cId="1960922171" sldId="8729"/>
            <ac:spMk id="10" creationId="{F2DAD477-AD8C-968D-6D5B-EE6187F50C53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83" creationId="{132186CE-60F6-EBEA-4DDE-191B5235256C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84" creationId="{CEDB218A-F1F4-B111-4AA5-34E12711CA6B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87" creationId="{68AC7376-FB56-15B5-2364-8498C1F88971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88" creationId="{4EE4C2D6-E5C6-46E2-0ECA-58BC6D7E482A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91" creationId="{F103FD7E-9C54-0E1A-C5BB-15EB82685199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92" creationId="{F28807E9-C839-656A-8B0B-92C6C6842496}"/>
          </ac:spMkLst>
        </pc:spChg>
        <pc:grpChg chg="mod">
          <ac:chgData name="Nguyen Thi Thanh Tam" userId="80c56b30-ba68-4497-bef1-31f606dd66ee" providerId="ADAL" clId="{563450B0-BA66-454A-AC7E-DB404FD28690}" dt="2024-07-11T11:51:32.844" v="3075" actId="1035"/>
          <ac:grpSpMkLst>
            <pc:docMk/>
            <pc:sldMk cId="1960922171" sldId="8729"/>
            <ac:grpSpMk id="3" creationId="{82ECF130-B426-8270-2009-DA581F964703}"/>
          </ac:grpSpMkLst>
        </pc:grpChg>
        <pc:grpChg chg="add mod">
          <ac:chgData name="Nguyen Thi Thanh Tam" userId="80c56b30-ba68-4497-bef1-31f606dd66ee" providerId="ADAL" clId="{563450B0-BA66-454A-AC7E-DB404FD28690}" dt="2024-07-11T11:38:35.906" v="2730" actId="1076"/>
          <ac:grpSpMkLst>
            <pc:docMk/>
            <pc:sldMk cId="1960922171" sldId="8729"/>
            <ac:grpSpMk id="9" creationId="{04DF5F75-9697-016C-0547-1C2C06400105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77" creationId="{4D7DB39F-82BD-AD8C-FD59-9279D13F67C1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78" creationId="{17EE64BB-239A-F4B2-4895-56A5F607CA2D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79" creationId="{4DEB963A-D7D8-894D-3AD4-762EB6478878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0" creationId="{6DE51CBC-7E19-D77B-42A1-1A773D572E2D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1" creationId="{2B874593-5573-10E2-AB1E-6EF6018F5AC9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2" creationId="{6FBFC61A-3907-6BE1-88D4-ACA3695CDB86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5" creationId="{DA2193AB-B644-0ABB-BD48-71932E718E7D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6" creationId="{6DBA4E32-2CC6-4120-8328-23DAB3D2CFFC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9" creationId="{0E6E19D9-9A06-A3EA-C908-9CF841AFB5C5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90" creationId="{73D7FEA9-8F70-05D7-D818-9D9B0BB21602}"/>
          </ac:grpSpMkLst>
        </pc:grpChg>
        <pc:picChg chg="add del mod">
          <ac:chgData name="Nguyen Thi Thanh Tam" userId="80c56b30-ba68-4497-bef1-31f606dd66ee" providerId="ADAL" clId="{563450B0-BA66-454A-AC7E-DB404FD28690}" dt="2024-07-11T11:39:02.846" v="2807" actId="478"/>
          <ac:picMkLst>
            <pc:docMk/>
            <pc:sldMk cId="1960922171" sldId="8729"/>
            <ac:picMk id="8" creationId="{48D46A0D-7454-82FD-EC55-C24D589CF218}"/>
          </ac:picMkLst>
        </pc:picChg>
        <pc:picChg chg="mod">
          <ac:chgData name="Nguyen Thi Thanh Tam" userId="80c56b30-ba68-4497-bef1-31f606dd66ee" providerId="ADAL" clId="{563450B0-BA66-454A-AC7E-DB404FD28690}" dt="2024-07-11T11:39:11.077" v="2846" actId="1036"/>
          <ac:picMkLst>
            <pc:docMk/>
            <pc:sldMk cId="1960922171" sldId="8729"/>
            <ac:picMk id="11" creationId="{B9D28CBC-2835-02F5-21A0-0D2AAD69B25A}"/>
          </ac:picMkLst>
        </pc:picChg>
      </pc:sldChg>
      <pc:sldChg chg="addSp delSp modSp add mod modAnim">
        <pc:chgData name="Nguyen Thi Thanh Tam" userId="80c56b30-ba68-4497-bef1-31f606dd66ee" providerId="ADAL" clId="{563450B0-BA66-454A-AC7E-DB404FD28690}" dt="2024-07-11T11:57:54.766" v="3126"/>
        <pc:sldMkLst>
          <pc:docMk/>
          <pc:sldMk cId="1993858964" sldId="8730"/>
        </pc:sldMkLst>
        <pc:spChg chg="mod">
          <ac:chgData name="Nguyen Thi Thanh Tam" userId="80c56b30-ba68-4497-bef1-31f606dd66ee" providerId="ADAL" clId="{563450B0-BA66-454A-AC7E-DB404FD28690}" dt="2024-07-11T11:35:02.303" v="2622" actId="20577"/>
          <ac:spMkLst>
            <pc:docMk/>
            <pc:sldMk cId="1993858964" sldId="8730"/>
            <ac:spMk id="2" creationId="{7CDF4B20-BAA5-E5DA-1ED4-25E4DA8E6BB5}"/>
          </ac:spMkLst>
        </pc:spChg>
        <pc:spChg chg="mod">
          <ac:chgData name="Nguyen Thi Thanh Tam" userId="80c56b30-ba68-4497-bef1-31f606dd66ee" providerId="ADAL" clId="{563450B0-BA66-454A-AC7E-DB404FD28690}" dt="2024-07-11T11:34:39.732" v="2581" actId="6549"/>
          <ac:spMkLst>
            <pc:docMk/>
            <pc:sldMk cId="1993858964" sldId="8730"/>
            <ac:spMk id="4" creationId="{84B96E79-252B-A915-6263-78870D9B019D}"/>
          </ac:spMkLst>
        </pc:spChg>
        <pc:spChg chg="add mod">
          <ac:chgData name="Nguyen Thi Thanh Tam" userId="80c56b30-ba68-4497-bef1-31f606dd66ee" providerId="ADAL" clId="{563450B0-BA66-454A-AC7E-DB404FD28690}" dt="2024-07-11T11:38:25.670" v="2728" actId="164"/>
          <ac:spMkLst>
            <pc:docMk/>
            <pc:sldMk cId="1993858964" sldId="8730"/>
            <ac:spMk id="9" creationId="{74453FB6-7F42-9E5F-B3D7-F54E2FF8DDC9}"/>
          </ac:spMkLst>
        </pc:spChg>
        <pc:spChg chg="add del">
          <ac:chgData name="Nguyen Thi Thanh Tam" userId="80c56b30-ba68-4497-bef1-31f606dd66ee" providerId="ADAL" clId="{563450B0-BA66-454A-AC7E-DB404FD28690}" dt="2024-07-11T11:36:53.764" v="2722" actId="11529"/>
          <ac:spMkLst>
            <pc:docMk/>
            <pc:sldMk cId="1993858964" sldId="8730"/>
            <ac:spMk id="10" creationId="{DA6DE878-36D1-0E7C-8DF9-FE551929263A}"/>
          </ac:spMkLst>
        </pc:spChg>
        <pc:grpChg chg="mod">
          <ac:chgData name="Nguyen Thi Thanh Tam" userId="80c56b30-ba68-4497-bef1-31f606dd66ee" providerId="ADAL" clId="{563450B0-BA66-454A-AC7E-DB404FD28690}" dt="2024-07-11T11:51:50.624" v="3087" actId="1035"/>
          <ac:grpSpMkLst>
            <pc:docMk/>
            <pc:sldMk cId="1993858964" sldId="8730"/>
            <ac:grpSpMk id="3" creationId="{82ECF130-B426-8270-2009-DA581F964703}"/>
          </ac:grpSpMkLst>
        </pc:grpChg>
        <pc:grpChg chg="add mod">
          <ac:chgData name="Nguyen Thi Thanh Tam" userId="80c56b30-ba68-4497-bef1-31f606dd66ee" providerId="ADAL" clId="{563450B0-BA66-454A-AC7E-DB404FD28690}" dt="2024-07-11T11:38:25.670" v="2728" actId="164"/>
          <ac:grpSpMkLst>
            <pc:docMk/>
            <pc:sldMk cId="1993858964" sldId="8730"/>
            <ac:grpSpMk id="14" creationId="{212E75FD-B4F8-C550-C047-F82133777844}"/>
          </ac:grpSpMkLst>
        </pc:grpChg>
        <pc:picChg chg="add del mod">
          <ac:chgData name="Nguyen Thi Thanh Tam" userId="80c56b30-ba68-4497-bef1-31f606dd66ee" providerId="ADAL" clId="{563450B0-BA66-454A-AC7E-DB404FD28690}" dt="2024-07-11T11:35:23.257" v="2625" actId="478"/>
          <ac:picMkLst>
            <pc:docMk/>
            <pc:sldMk cId="1993858964" sldId="8730"/>
            <ac:picMk id="8" creationId="{2A912A7F-891E-7B9F-9489-45DCFBAC9522}"/>
          </ac:picMkLst>
        </pc:picChg>
        <pc:picChg chg="add mod">
          <ac:chgData name="Nguyen Thi Thanh Tam" userId="80c56b30-ba68-4497-bef1-31f606dd66ee" providerId="ADAL" clId="{563450B0-BA66-454A-AC7E-DB404FD28690}" dt="2024-07-11T11:38:25.670" v="2728" actId="164"/>
          <ac:picMkLst>
            <pc:docMk/>
            <pc:sldMk cId="1993858964" sldId="8730"/>
            <ac:picMk id="13" creationId="{5F5B4233-66D5-975C-B23D-9F25257058B2}"/>
          </ac:picMkLst>
        </pc:picChg>
      </pc:sldChg>
    </pc:docChg>
  </pc:docChgLst>
  <pc:docChgLst>
    <pc:chgData name="Nguyen Thi Thanh Tam" userId="80c56b30-ba68-4497-bef1-31f606dd66ee" providerId="ADAL" clId="{5AFBD79A-6A9A-4D26-ACEA-7386AA65B2D7}"/>
    <pc:docChg chg="undo custSel addSld delSld modSld sldOrd">
      <pc:chgData name="Nguyen Thi Thanh Tam" userId="80c56b30-ba68-4497-bef1-31f606dd66ee" providerId="ADAL" clId="{5AFBD79A-6A9A-4D26-ACEA-7386AA65B2D7}" dt="2024-07-09T07:57:29.913" v="2648" actId="6549"/>
      <pc:docMkLst>
        <pc:docMk/>
      </pc:docMkLst>
      <pc:sldChg chg="addSp modSp">
        <pc:chgData name="Nguyen Thi Thanh Tam" userId="80c56b30-ba68-4497-bef1-31f606dd66ee" providerId="ADAL" clId="{5AFBD79A-6A9A-4D26-ACEA-7386AA65B2D7}" dt="2024-07-09T07:11:48.330" v="225" actId="1076"/>
        <pc:sldMkLst>
          <pc:docMk/>
          <pc:sldMk cId="2780247940" sldId="263"/>
        </pc:sldMkLst>
        <pc:picChg chg="add mod">
          <ac:chgData name="Nguyen Thi Thanh Tam" userId="80c56b30-ba68-4497-bef1-31f606dd66ee" providerId="ADAL" clId="{5AFBD79A-6A9A-4D26-ACEA-7386AA65B2D7}" dt="2024-07-09T07:11:48.330" v="225" actId="1076"/>
          <ac:picMkLst>
            <pc:docMk/>
            <pc:sldMk cId="2780247940" sldId="263"/>
            <ac:picMk id="10" creationId="{ED130D76-D830-0138-14DB-EDC48D9CFD06}"/>
          </ac:picMkLst>
        </pc:picChg>
      </pc:sldChg>
      <pc:sldChg chg="addSp modSp mod ord">
        <pc:chgData name="Nguyen Thi Thanh Tam" userId="80c56b30-ba68-4497-bef1-31f606dd66ee" providerId="ADAL" clId="{5AFBD79A-6A9A-4D26-ACEA-7386AA65B2D7}" dt="2024-07-09T07:41:48.719" v="1769" actId="1076"/>
        <pc:sldMkLst>
          <pc:docMk/>
          <pc:sldMk cId="482841555" sldId="277"/>
        </pc:sldMkLst>
        <pc:picChg chg="mod">
          <ac:chgData name="Nguyen Thi Thanh Tam" userId="80c56b30-ba68-4497-bef1-31f606dd66ee" providerId="ADAL" clId="{5AFBD79A-6A9A-4D26-ACEA-7386AA65B2D7}" dt="2024-07-09T07:41:44.989" v="1767" actId="1076"/>
          <ac:picMkLst>
            <pc:docMk/>
            <pc:sldMk cId="482841555" sldId="277"/>
            <ac:picMk id="34" creationId="{F050EB23-962E-AEDE-DE84-B1B379D26222}"/>
          </ac:picMkLst>
        </pc:picChg>
        <pc:picChg chg="add mod">
          <ac:chgData name="Nguyen Thi Thanh Tam" userId="80c56b30-ba68-4497-bef1-31f606dd66ee" providerId="ADAL" clId="{5AFBD79A-6A9A-4D26-ACEA-7386AA65B2D7}" dt="2024-07-09T07:41:48.719" v="1769" actId="1076"/>
          <ac:picMkLst>
            <pc:docMk/>
            <pc:sldMk cId="482841555" sldId="277"/>
            <ac:picMk id="3074" creationId="{1DAC9C18-BFB4-0504-8EF7-0606E4A7D306}"/>
          </ac:picMkLst>
        </pc:picChg>
      </pc:sldChg>
      <pc:sldChg chg="addSp delSp modSp mod delAnim modAnim">
        <pc:chgData name="Nguyen Thi Thanh Tam" userId="80c56b30-ba68-4497-bef1-31f606dd66ee" providerId="ADAL" clId="{5AFBD79A-6A9A-4D26-ACEA-7386AA65B2D7}" dt="2024-07-09T07:48:07.076" v="1912" actId="1076"/>
        <pc:sldMkLst>
          <pc:docMk/>
          <pc:sldMk cId="2745241661" sldId="281"/>
        </pc:sldMkLst>
        <pc:spChg chg="add mod ord">
          <ac:chgData name="Nguyen Thi Thanh Tam" userId="80c56b30-ba68-4497-bef1-31f606dd66ee" providerId="ADAL" clId="{5AFBD79A-6A9A-4D26-ACEA-7386AA65B2D7}" dt="2024-07-09T07:47:55.601" v="1909" actId="13244"/>
          <ac:spMkLst>
            <pc:docMk/>
            <pc:sldMk cId="2745241661" sldId="281"/>
            <ac:spMk id="14" creationId="{7778B377-3D72-C0BE-80EF-08BFFC4942DD}"/>
          </ac:spMkLst>
        </pc:spChg>
        <pc:picChg chg="del mod">
          <ac:chgData name="Nguyen Thi Thanh Tam" userId="80c56b30-ba68-4497-bef1-31f606dd66ee" providerId="ADAL" clId="{5AFBD79A-6A9A-4D26-ACEA-7386AA65B2D7}" dt="2024-07-09T07:45:40.960" v="1877" actId="478"/>
          <ac:picMkLst>
            <pc:docMk/>
            <pc:sldMk cId="2745241661" sldId="281"/>
            <ac:picMk id="2" creationId="{760198A7-6F47-B645-2D7E-90D44E4B6BD9}"/>
          </ac:picMkLst>
        </pc:picChg>
        <pc:picChg chg="add mod">
          <ac:chgData name="Nguyen Thi Thanh Tam" userId="80c56b30-ba68-4497-bef1-31f606dd66ee" providerId="ADAL" clId="{5AFBD79A-6A9A-4D26-ACEA-7386AA65B2D7}" dt="2024-07-09T07:48:07.076" v="1912" actId="1076"/>
          <ac:picMkLst>
            <pc:docMk/>
            <pc:sldMk cId="2745241661" sldId="281"/>
            <ac:picMk id="6" creationId="{3DDC98F5-E28E-F7CB-D3E8-8D4C714B0337}"/>
          </ac:picMkLst>
        </pc:picChg>
        <pc:picChg chg="add mod">
          <ac:chgData name="Nguyen Thi Thanh Tam" userId="80c56b30-ba68-4497-bef1-31f606dd66ee" providerId="ADAL" clId="{5AFBD79A-6A9A-4D26-ACEA-7386AA65B2D7}" dt="2024-07-09T07:47:58.873" v="1910" actId="1076"/>
          <ac:picMkLst>
            <pc:docMk/>
            <pc:sldMk cId="2745241661" sldId="281"/>
            <ac:picMk id="10" creationId="{355AFFE9-E022-309B-B254-376A67B491BF}"/>
          </ac:picMkLst>
        </pc:picChg>
      </pc:sldChg>
      <pc:sldChg chg="delSp modSp mod delAnim modAnim">
        <pc:chgData name="Nguyen Thi Thanh Tam" userId="80c56b30-ba68-4497-bef1-31f606dd66ee" providerId="ADAL" clId="{5AFBD79A-6A9A-4D26-ACEA-7386AA65B2D7}" dt="2024-07-09T07:57:29.913" v="2648" actId="6549"/>
        <pc:sldMkLst>
          <pc:docMk/>
          <pc:sldMk cId="2121613340" sldId="282"/>
        </pc:sldMkLst>
        <pc:spChg chg="mod">
          <ac:chgData name="Nguyen Thi Thanh Tam" userId="80c56b30-ba68-4497-bef1-31f606dd66ee" providerId="ADAL" clId="{5AFBD79A-6A9A-4D26-ACEA-7386AA65B2D7}" dt="2024-07-09T07:57:29.913" v="2648" actId="6549"/>
          <ac:spMkLst>
            <pc:docMk/>
            <pc:sldMk cId="2121613340" sldId="282"/>
            <ac:spMk id="3" creationId="{A5840B72-A517-7E7A-A9A8-71EE23CF0165}"/>
          </ac:spMkLst>
        </pc:spChg>
        <pc:picChg chg="del mod">
          <ac:chgData name="Nguyen Thi Thanh Tam" userId="80c56b30-ba68-4497-bef1-31f606dd66ee" providerId="ADAL" clId="{5AFBD79A-6A9A-4D26-ACEA-7386AA65B2D7}" dt="2024-07-09T07:57:25.869" v="2646" actId="478"/>
          <ac:picMkLst>
            <pc:docMk/>
            <pc:sldMk cId="2121613340" sldId="282"/>
            <ac:picMk id="2" creationId="{729D7ABB-D251-DC92-D4A5-54C0E25393A9}"/>
          </ac:picMkLst>
        </pc:picChg>
      </pc:sldChg>
      <pc:sldChg chg="del">
        <pc:chgData name="Nguyen Thi Thanh Tam" userId="80c56b30-ba68-4497-bef1-31f606dd66ee" providerId="ADAL" clId="{5AFBD79A-6A9A-4D26-ACEA-7386AA65B2D7}" dt="2024-07-09T07:44:38.710" v="1865" actId="47"/>
        <pc:sldMkLst>
          <pc:docMk/>
          <pc:sldMk cId="431934486" sldId="286"/>
        </pc:sldMkLst>
      </pc:sldChg>
      <pc:sldChg chg="addSp delSp modSp mod">
        <pc:chgData name="Nguyen Thi Thanh Tam" userId="80c56b30-ba68-4497-bef1-31f606dd66ee" providerId="ADAL" clId="{5AFBD79A-6A9A-4D26-ACEA-7386AA65B2D7}" dt="2024-07-09T07:11:34.846" v="221"/>
        <pc:sldMkLst>
          <pc:docMk/>
          <pc:sldMk cId="157746835" sldId="287"/>
        </pc:sldMkLst>
        <pc:picChg chg="add del mod">
          <ac:chgData name="Nguyen Thi Thanh Tam" userId="80c56b30-ba68-4497-bef1-31f606dd66ee" providerId="ADAL" clId="{5AFBD79A-6A9A-4D26-ACEA-7386AA65B2D7}" dt="2024-07-09T07:11:34.176" v="220" actId="478"/>
          <ac:picMkLst>
            <pc:docMk/>
            <pc:sldMk cId="157746835" sldId="287"/>
            <ac:picMk id="6" creationId="{26076704-C512-0793-0A0C-6EFFC3821B33}"/>
          </ac:picMkLst>
        </pc:picChg>
        <pc:picChg chg="add">
          <ac:chgData name="Nguyen Thi Thanh Tam" userId="80c56b30-ba68-4497-bef1-31f606dd66ee" providerId="ADAL" clId="{5AFBD79A-6A9A-4D26-ACEA-7386AA65B2D7}" dt="2024-07-09T07:11:34.846" v="221"/>
          <ac:picMkLst>
            <pc:docMk/>
            <pc:sldMk cId="157746835" sldId="287"/>
            <ac:picMk id="2050" creationId="{274EA3BE-ACE6-3A1D-7DCC-BBFC6FF47E56}"/>
          </ac:picMkLst>
        </pc:picChg>
      </pc:sldChg>
      <pc:sldChg chg="addSp delSp modSp mod">
        <pc:chgData name="Nguyen Thi Thanh Tam" userId="80c56b30-ba68-4497-bef1-31f606dd66ee" providerId="ADAL" clId="{5AFBD79A-6A9A-4D26-ACEA-7386AA65B2D7}" dt="2024-07-09T07:11:27.758" v="219" actId="1076"/>
        <pc:sldMkLst>
          <pc:docMk/>
          <pc:sldMk cId="4146721103" sldId="288"/>
        </pc:sldMkLst>
        <pc:spChg chg="add del mod">
          <ac:chgData name="Nguyen Thi Thanh Tam" userId="80c56b30-ba68-4497-bef1-31f606dd66ee" providerId="ADAL" clId="{5AFBD79A-6A9A-4D26-ACEA-7386AA65B2D7}" dt="2024-07-09T07:09:13.355" v="19" actId="478"/>
          <ac:spMkLst>
            <pc:docMk/>
            <pc:sldMk cId="4146721103" sldId="288"/>
            <ac:spMk id="10" creationId="{81964B57-177B-F4AB-AAE5-B709FC2E17FA}"/>
          </ac:spMkLst>
        </pc:spChg>
        <pc:picChg chg="mod">
          <ac:chgData name="Nguyen Thi Thanh Tam" userId="80c56b30-ba68-4497-bef1-31f606dd66ee" providerId="ADAL" clId="{5AFBD79A-6A9A-4D26-ACEA-7386AA65B2D7}" dt="2024-07-09T07:11:22.962" v="217" actId="1076"/>
          <ac:picMkLst>
            <pc:docMk/>
            <pc:sldMk cId="4146721103" sldId="288"/>
            <ac:picMk id="3" creationId="{E30A14DF-1277-7827-7E16-D0323EECE5DC}"/>
          </ac:picMkLst>
        </pc:picChg>
        <pc:picChg chg="add mod">
          <ac:chgData name="Nguyen Thi Thanh Tam" userId="80c56b30-ba68-4497-bef1-31f606dd66ee" providerId="ADAL" clId="{5AFBD79A-6A9A-4D26-ACEA-7386AA65B2D7}" dt="2024-07-09T07:11:27.758" v="219" actId="1076"/>
          <ac:picMkLst>
            <pc:docMk/>
            <pc:sldMk cId="4146721103" sldId="288"/>
            <ac:picMk id="1028" creationId="{28834068-E26D-CC1B-9AA5-4E5D5A716FE3}"/>
          </ac:picMkLst>
        </pc:picChg>
      </pc:sldChg>
      <pc:sldChg chg="del">
        <pc:chgData name="Nguyen Thi Thanh Tam" userId="80c56b30-ba68-4497-bef1-31f606dd66ee" providerId="ADAL" clId="{5AFBD79A-6A9A-4D26-ACEA-7386AA65B2D7}" dt="2024-07-09T07:42:17.164" v="1772" actId="47"/>
        <pc:sldMkLst>
          <pc:docMk/>
          <pc:sldMk cId="4104823509" sldId="295"/>
        </pc:sldMkLst>
      </pc:sldChg>
      <pc:sldChg chg="modSp mod ord">
        <pc:chgData name="Nguyen Thi Thanh Tam" userId="80c56b30-ba68-4497-bef1-31f606dd66ee" providerId="ADAL" clId="{5AFBD79A-6A9A-4D26-ACEA-7386AA65B2D7}" dt="2024-07-09T07:42:56.264" v="1848" actId="1076"/>
        <pc:sldMkLst>
          <pc:docMk/>
          <pc:sldMk cId="1256297636" sldId="296"/>
        </pc:sldMkLst>
        <pc:spChg chg="mod">
          <ac:chgData name="Nguyen Thi Thanh Tam" userId="80c56b30-ba68-4497-bef1-31f606dd66ee" providerId="ADAL" clId="{5AFBD79A-6A9A-4D26-ACEA-7386AA65B2D7}" dt="2024-07-09T07:42:51.740" v="1847" actId="20577"/>
          <ac:spMkLst>
            <pc:docMk/>
            <pc:sldMk cId="1256297636" sldId="296"/>
            <ac:spMk id="20" creationId="{693EC016-420D-4AF5-8DC7-F9CEE92E57D1}"/>
          </ac:spMkLst>
        </pc:spChg>
        <pc:spChg chg="mod">
          <ac:chgData name="Nguyen Thi Thanh Tam" userId="80c56b30-ba68-4497-bef1-31f606dd66ee" providerId="ADAL" clId="{5AFBD79A-6A9A-4D26-ACEA-7386AA65B2D7}" dt="2024-07-09T07:42:56.264" v="1848" actId="1076"/>
          <ac:spMkLst>
            <pc:docMk/>
            <pc:sldMk cId="1256297636" sldId="296"/>
            <ac:spMk id="21" creationId="{5F2BD55A-17DD-124F-4F91-8F26219C3663}"/>
          </ac:spMkLst>
        </pc:spChg>
        <pc:grpChg chg="mod">
          <ac:chgData name="Nguyen Thi Thanh Tam" userId="80c56b30-ba68-4497-bef1-31f606dd66ee" providerId="ADAL" clId="{5AFBD79A-6A9A-4D26-ACEA-7386AA65B2D7}" dt="2024-07-09T07:42:37.049" v="1798" actId="14100"/>
          <ac:grpSpMkLst>
            <pc:docMk/>
            <pc:sldMk cId="1256297636" sldId="296"/>
            <ac:grpSpMk id="19" creationId="{1A06D34A-DAD9-3C6A-FB97-F1B41F93BCC6}"/>
          </ac:grpSpMkLst>
        </pc:grpChg>
      </pc:sldChg>
      <pc:sldChg chg="del">
        <pc:chgData name="Nguyen Thi Thanh Tam" userId="80c56b30-ba68-4497-bef1-31f606dd66ee" providerId="ADAL" clId="{5AFBD79A-6A9A-4D26-ACEA-7386AA65B2D7}" dt="2024-07-09T07:44:36.664" v="1864" actId="47"/>
        <pc:sldMkLst>
          <pc:docMk/>
          <pc:sldMk cId="656933576" sldId="297"/>
        </pc:sldMkLst>
      </pc:sldChg>
      <pc:sldChg chg="del">
        <pc:chgData name="Nguyen Thi Thanh Tam" userId="80c56b30-ba68-4497-bef1-31f606dd66ee" providerId="ADAL" clId="{5AFBD79A-6A9A-4D26-ACEA-7386AA65B2D7}" dt="2024-07-09T07:43:19.510" v="1849" actId="47"/>
        <pc:sldMkLst>
          <pc:docMk/>
          <pc:sldMk cId="3530975350" sldId="8681"/>
        </pc:sldMkLst>
      </pc:sldChg>
      <pc:sldChg chg="addSp delSp modSp mod ord delAnim modAnim">
        <pc:chgData name="Nguyen Thi Thanh Tam" userId="80c56b30-ba68-4497-bef1-31f606dd66ee" providerId="ADAL" clId="{5AFBD79A-6A9A-4D26-ACEA-7386AA65B2D7}" dt="2024-07-09T07:47:12.869" v="1894" actId="1076"/>
        <pc:sldMkLst>
          <pc:docMk/>
          <pc:sldMk cId="351648543" sldId="8682"/>
        </pc:sldMkLst>
        <pc:spChg chg="mod">
          <ac:chgData name="Nguyen Thi Thanh Tam" userId="80c56b30-ba68-4497-bef1-31f606dd66ee" providerId="ADAL" clId="{5AFBD79A-6A9A-4D26-ACEA-7386AA65B2D7}" dt="2024-07-09T07:44:57.630" v="1872" actId="20577"/>
          <ac:spMkLst>
            <pc:docMk/>
            <pc:sldMk cId="351648543" sldId="8682"/>
            <ac:spMk id="4" creationId="{140443BE-CBF9-FB3E-4690-560BF32C56F8}"/>
          </ac:spMkLst>
        </pc:spChg>
        <pc:spChg chg="del topLvl">
          <ac:chgData name="Nguyen Thi Thanh Tam" userId="80c56b30-ba68-4497-bef1-31f606dd66ee" providerId="ADAL" clId="{5AFBD79A-6A9A-4D26-ACEA-7386AA65B2D7}" dt="2024-07-09T07:44:07.807" v="1858" actId="478"/>
          <ac:spMkLst>
            <pc:docMk/>
            <pc:sldMk cId="351648543" sldId="8682"/>
            <ac:spMk id="7" creationId="{58BA4906-93D4-DA99-3EFF-96081B5B4EBD}"/>
          </ac:spMkLst>
        </pc:spChg>
        <pc:spChg chg="del topLvl">
          <ac:chgData name="Nguyen Thi Thanh Tam" userId="80c56b30-ba68-4497-bef1-31f606dd66ee" providerId="ADAL" clId="{5AFBD79A-6A9A-4D26-ACEA-7386AA65B2D7}" dt="2024-07-09T07:44:04.330" v="1857" actId="478"/>
          <ac:spMkLst>
            <pc:docMk/>
            <pc:sldMk cId="351648543" sldId="8682"/>
            <ac:spMk id="8" creationId="{7796642C-6128-C0C0-05FE-13B40AC86EE4}"/>
          </ac:spMkLst>
        </pc:spChg>
        <pc:spChg chg="mod">
          <ac:chgData name="Nguyen Thi Thanh Tam" userId="80c56b30-ba68-4497-bef1-31f606dd66ee" providerId="ADAL" clId="{5AFBD79A-6A9A-4D26-ACEA-7386AA65B2D7}" dt="2024-07-09T07:44:15.710" v="1861" actId="403"/>
          <ac:spMkLst>
            <pc:docMk/>
            <pc:sldMk cId="351648543" sldId="8682"/>
            <ac:spMk id="11" creationId="{D861F40F-0734-1285-70F5-7A1135B867ED}"/>
          </ac:spMkLst>
        </pc:spChg>
        <pc:spChg chg="mod">
          <ac:chgData name="Nguyen Thi Thanh Tam" userId="80c56b30-ba68-4497-bef1-31f606dd66ee" providerId="ADAL" clId="{5AFBD79A-6A9A-4D26-ACEA-7386AA65B2D7}" dt="2024-07-09T07:44:15.710" v="1861" actId="403"/>
          <ac:spMkLst>
            <pc:docMk/>
            <pc:sldMk cId="351648543" sldId="8682"/>
            <ac:spMk id="12" creationId="{7D8109B5-61FB-D782-10F0-CD899D8212C1}"/>
          </ac:spMkLst>
        </pc:spChg>
        <pc:spChg chg="add mod ord">
          <ac:chgData name="Nguyen Thi Thanh Tam" userId="80c56b30-ba68-4497-bef1-31f606dd66ee" providerId="ADAL" clId="{5AFBD79A-6A9A-4D26-ACEA-7386AA65B2D7}" dt="2024-07-09T07:47:12.869" v="1894" actId="1076"/>
          <ac:spMkLst>
            <pc:docMk/>
            <pc:sldMk cId="351648543" sldId="8682"/>
            <ac:spMk id="13" creationId="{EDED6E6C-D065-93E0-FBFA-6BD56E0CA7B1}"/>
          </ac:spMkLst>
        </pc:spChg>
        <pc:grpChg chg="del">
          <ac:chgData name="Nguyen Thi Thanh Tam" userId="80c56b30-ba68-4497-bef1-31f606dd66ee" providerId="ADAL" clId="{5AFBD79A-6A9A-4D26-ACEA-7386AA65B2D7}" dt="2024-07-09T07:44:04.330" v="1857" actId="478"/>
          <ac:grpSpMkLst>
            <pc:docMk/>
            <pc:sldMk cId="351648543" sldId="8682"/>
            <ac:grpSpMk id="6" creationId="{C835F83E-EDFC-7C14-6880-DD9808F1AFD8}"/>
          </ac:grpSpMkLst>
        </pc:grpChg>
        <pc:grpChg chg="add mod">
          <ac:chgData name="Nguyen Thi Thanh Tam" userId="80c56b30-ba68-4497-bef1-31f606dd66ee" providerId="ADAL" clId="{5AFBD79A-6A9A-4D26-ACEA-7386AA65B2D7}" dt="2024-07-09T07:44:19.744" v="1863" actId="1076"/>
          <ac:grpSpMkLst>
            <pc:docMk/>
            <pc:sldMk cId="351648543" sldId="8682"/>
            <ac:grpSpMk id="10" creationId="{49DE1D87-A41A-1DD3-9DAE-F227CF937EFD}"/>
          </ac:grpSpMkLst>
        </pc:grpChg>
        <pc:picChg chg="mod">
          <ac:chgData name="Nguyen Thi Thanh Tam" userId="80c56b30-ba68-4497-bef1-31f606dd66ee" providerId="ADAL" clId="{5AFBD79A-6A9A-4D26-ACEA-7386AA65B2D7}" dt="2024-07-09T07:47:09.388" v="1892" actId="1076"/>
          <ac:picMkLst>
            <pc:docMk/>
            <pc:sldMk cId="351648543" sldId="8682"/>
            <ac:picMk id="3" creationId="{05EB18CB-04D8-21C3-6ADE-45DA43E909EA}"/>
          </ac:picMkLst>
        </pc:picChg>
      </pc:sldChg>
      <pc:sldChg chg="modSp mod modAnim">
        <pc:chgData name="Nguyen Thi Thanh Tam" userId="80c56b30-ba68-4497-bef1-31f606dd66ee" providerId="ADAL" clId="{5AFBD79A-6A9A-4D26-ACEA-7386AA65B2D7}" dt="2024-07-09T07:50:30.271" v="2197" actId="20577"/>
        <pc:sldMkLst>
          <pc:docMk/>
          <pc:sldMk cId="834031866" sldId="8683"/>
        </pc:sldMkLst>
        <pc:spChg chg="mod">
          <ac:chgData name="Nguyen Thi Thanh Tam" userId="80c56b30-ba68-4497-bef1-31f606dd66ee" providerId="ADAL" clId="{5AFBD79A-6A9A-4D26-ACEA-7386AA65B2D7}" dt="2024-07-09T07:50:30.271" v="2197" actId="20577"/>
          <ac:spMkLst>
            <pc:docMk/>
            <pc:sldMk cId="834031866" sldId="8683"/>
            <ac:spMk id="5" creationId="{6C66AFC8-71E3-1BB0-DA3A-EED9E72001AC}"/>
          </ac:spMkLst>
        </pc:spChg>
      </pc:sldChg>
      <pc:sldChg chg="addSp delSp modSp mod delAnim">
        <pc:chgData name="Nguyen Thi Thanh Tam" userId="80c56b30-ba68-4497-bef1-31f606dd66ee" providerId="ADAL" clId="{5AFBD79A-6A9A-4D26-ACEA-7386AA65B2D7}" dt="2024-07-09T07:54:44.552" v="2421" actId="1076"/>
        <pc:sldMkLst>
          <pc:docMk/>
          <pc:sldMk cId="2500796436" sldId="8684"/>
        </pc:sldMkLst>
        <pc:spChg chg="mod">
          <ac:chgData name="Nguyen Thi Thanh Tam" userId="80c56b30-ba68-4497-bef1-31f606dd66ee" providerId="ADAL" clId="{5AFBD79A-6A9A-4D26-ACEA-7386AA65B2D7}" dt="2024-07-09T07:54:44.552" v="2421" actId="1076"/>
          <ac:spMkLst>
            <pc:docMk/>
            <pc:sldMk cId="2500796436" sldId="8684"/>
            <ac:spMk id="10" creationId="{2FD84DCC-0F9B-ACFE-0FA5-A50FBCFBE839}"/>
          </ac:spMkLst>
        </pc:spChg>
        <pc:spChg chg="del">
          <ac:chgData name="Nguyen Thi Thanh Tam" userId="80c56b30-ba68-4497-bef1-31f606dd66ee" providerId="ADAL" clId="{5AFBD79A-6A9A-4D26-ACEA-7386AA65B2D7}" dt="2024-07-09T07:51:26.279" v="2204" actId="478"/>
          <ac:spMkLst>
            <pc:docMk/>
            <pc:sldMk cId="2500796436" sldId="8684"/>
            <ac:spMk id="31" creationId="{C35FFC0E-5196-6490-4A68-D2287D3CDC25}"/>
          </ac:spMkLst>
        </pc:spChg>
        <pc:picChg chg="add mod">
          <ac:chgData name="Nguyen Thi Thanh Tam" userId="80c56b30-ba68-4497-bef1-31f606dd66ee" providerId="ADAL" clId="{5AFBD79A-6A9A-4D26-ACEA-7386AA65B2D7}" dt="2024-07-09T07:53:40.762" v="2382" actId="1076"/>
          <ac:picMkLst>
            <pc:docMk/>
            <pc:sldMk cId="2500796436" sldId="8684"/>
            <ac:picMk id="3" creationId="{54B055C0-A9FC-A122-FE04-AD4B2EBB7EBF}"/>
          </ac:picMkLst>
        </pc:picChg>
        <pc:picChg chg="del">
          <ac:chgData name="Nguyen Thi Thanh Tam" userId="80c56b30-ba68-4497-bef1-31f606dd66ee" providerId="ADAL" clId="{5AFBD79A-6A9A-4D26-ACEA-7386AA65B2D7}" dt="2024-07-09T07:50:53.532" v="2200" actId="478"/>
          <ac:picMkLst>
            <pc:docMk/>
            <pc:sldMk cId="2500796436" sldId="8684"/>
            <ac:picMk id="14" creationId="{ABC6DE39-B03B-9ADE-C7DD-3B7D826C005F}"/>
          </ac:picMkLst>
        </pc:picChg>
      </pc:sldChg>
      <pc:sldChg chg="modSp del">
        <pc:chgData name="Nguyen Thi Thanh Tam" userId="80c56b30-ba68-4497-bef1-31f606dd66ee" providerId="ADAL" clId="{5AFBD79A-6A9A-4D26-ACEA-7386AA65B2D7}" dt="2024-07-09T07:54:34.827" v="2418" actId="47"/>
        <pc:sldMkLst>
          <pc:docMk/>
          <pc:sldMk cId="2950156083" sldId="8685"/>
        </pc:sldMkLst>
        <pc:spChg chg="mod">
          <ac:chgData name="Nguyen Thi Thanh Tam" userId="80c56b30-ba68-4497-bef1-31f606dd66ee" providerId="ADAL" clId="{5AFBD79A-6A9A-4D26-ACEA-7386AA65B2D7}" dt="2024-07-09T07:52:10.152" v="2224" actId="20577"/>
          <ac:spMkLst>
            <pc:docMk/>
            <pc:sldMk cId="2950156083" sldId="8685"/>
            <ac:spMk id="10" creationId="{2FD84DCC-0F9B-ACFE-0FA5-A50FBCFBE839}"/>
          </ac:spMkLst>
        </pc:spChg>
      </pc:sldChg>
      <pc:sldChg chg="delSp modSp mod delAnim">
        <pc:chgData name="Nguyen Thi Thanh Tam" userId="80c56b30-ba68-4497-bef1-31f606dd66ee" providerId="ADAL" clId="{5AFBD79A-6A9A-4D26-ACEA-7386AA65B2D7}" dt="2024-07-09T07:54:57.543" v="2423" actId="1076"/>
        <pc:sldMkLst>
          <pc:docMk/>
          <pc:sldMk cId="3869412294" sldId="8686"/>
        </pc:sldMkLst>
        <pc:spChg chg="del">
          <ac:chgData name="Nguyen Thi Thanh Tam" userId="80c56b30-ba68-4497-bef1-31f606dd66ee" providerId="ADAL" clId="{5AFBD79A-6A9A-4D26-ACEA-7386AA65B2D7}" dt="2024-07-09T07:54:54.093" v="2422" actId="478"/>
          <ac:spMkLst>
            <pc:docMk/>
            <pc:sldMk cId="3869412294" sldId="8686"/>
            <ac:spMk id="3" creationId="{BAAA646C-C275-6302-ADE8-C004D6CAEE63}"/>
          </ac:spMkLst>
        </pc:spChg>
        <pc:picChg chg="mod">
          <ac:chgData name="Nguyen Thi Thanh Tam" userId="80c56b30-ba68-4497-bef1-31f606dd66ee" providerId="ADAL" clId="{5AFBD79A-6A9A-4D26-ACEA-7386AA65B2D7}" dt="2024-07-09T07:54:57.543" v="2423" actId="1076"/>
          <ac:picMkLst>
            <pc:docMk/>
            <pc:sldMk cId="3869412294" sldId="8686"/>
            <ac:picMk id="2" creationId="{6738111F-A663-7F4A-7908-C8E9BA2212D3}"/>
          </ac:picMkLst>
        </pc:picChg>
      </pc:sldChg>
      <pc:sldChg chg="modSp mod">
        <pc:chgData name="Nguyen Thi Thanh Tam" userId="80c56b30-ba68-4497-bef1-31f606dd66ee" providerId="ADAL" clId="{5AFBD79A-6A9A-4D26-ACEA-7386AA65B2D7}" dt="2024-07-09T07:55:55.403" v="2500" actId="1076"/>
        <pc:sldMkLst>
          <pc:docMk/>
          <pc:sldMk cId="2199571858" sldId="8687"/>
        </pc:sldMkLst>
        <pc:spChg chg="mod">
          <ac:chgData name="Nguyen Thi Thanh Tam" userId="80c56b30-ba68-4497-bef1-31f606dd66ee" providerId="ADAL" clId="{5AFBD79A-6A9A-4D26-ACEA-7386AA65B2D7}" dt="2024-07-09T07:55:55.403" v="2500" actId="1076"/>
          <ac:spMkLst>
            <pc:docMk/>
            <pc:sldMk cId="2199571858" sldId="8687"/>
            <ac:spMk id="31" creationId="{2CFE1CDD-693F-5110-FAF6-555980E48C19}"/>
          </ac:spMkLst>
        </pc:spChg>
      </pc:sldChg>
      <pc:sldChg chg="modSp">
        <pc:chgData name="Nguyen Thi Thanh Tam" userId="80c56b30-ba68-4497-bef1-31f606dd66ee" providerId="ADAL" clId="{5AFBD79A-6A9A-4D26-ACEA-7386AA65B2D7}" dt="2024-07-09T07:56:44.613" v="2644" actId="20577"/>
        <pc:sldMkLst>
          <pc:docMk/>
          <pc:sldMk cId="2963770396" sldId="8688"/>
        </pc:sldMkLst>
        <pc:spChg chg="mod">
          <ac:chgData name="Nguyen Thi Thanh Tam" userId="80c56b30-ba68-4497-bef1-31f606dd66ee" providerId="ADAL" clId="{5AFBD79A-6A9A-4D26-ACEA-7386AA65B2D7}" dt="2024-07-09T07:56:44.613" v="2644" actId="20577"/>
          <ac:spMkLst>
            <pc:docMk/>
            <pc:sldMk cId="2963770396" sldId="8688"/>
            <ac:spMk id="35" creationId="{7D8B69CE-E21E-FE44-A50D-36A0C19BF9A0}"/>
          </ac:spMkLst>
        </pc:spChg>
      </pc:sldChg>
      <pc:sldChg chg="addSp delSp modSp mod">
        <pc:chgData name="Nguyen Thi Thanh Tam" userId="80c56b30-ba68-4497-bef1-31f606dd66ee" providerId="ADAL" clId="{5AFBD79A-6A9A-4D26-ACEA-7386AA65B2D7}" dt="2024-07-09T07:03:09.519" v="14" actId="1076"/>
        <pc:sldMkLst>
          <pc:docMk/>
          <pc:sldMk cId="4025537154" sldId="8689"/>
        </pc:sldMkLst>
        <pc:picChg chg="del mod">
          <ac:chgData name="Nguyen Thi Thanh Tam" userId="80c56b30-ba68-4497-bef1-31f606dd66ee" providerId="ADAL" clId="{5AFBD79A-6A9A-4D26-ACEA-7386AA65B2D7}" dt="2024-07-09T07:02:01.873" v="2" actId="478"/>
          <ac:picMkLst>
            <pc:docMk/>
            <pc:sldMk cId="4025537154" sldId="8689"/>
            <ac:picMk id="34" creationId="{34D511C4-3776-5DDD-BC36-14C6560EF749}"/>
          </ac:picMkLst>
        </pc:picChg>
        <pc:picChg chg="add mod">
          <ac:chgData name="Nguyen Thi Thanh Tam" userId="80c56b30-ba68-4497-bef1-31f606dd66ee" providerId="ADAL" clId="{5AFBD79A-6A9A-4D26-ACEA-7386AA65B2D7}" dt="2024-07-09T07:03:09.519" v="14" actId="1076"/>
          <ac:picMkLst>
            <pc:docMk/>
            <pc:sldMk cId="4025537154" sldId="8689"/>
            <ac:picMk id="36" creationId="{5BD2E36C-CA68-8891-A7F5-4D4924649228}"/>
          </ac:picMkLst>
        </pc:picChg>
      </pc:sldChg>
      <pc:sldChg chg="addSp delSp modSp add mod">
        <pc:chgData name="Nguyen Thi Thanh Tam" userId="80c56b30-ba68-4497-bef1-31f606dd66ee" providerId="ADAL" clId="{5AFBD79A-6A9A-4D26-ACEA-7386AA65B2D7}" dt="2024-07-09T07:22:20.013" v="614" actId="20577"/>
        <pc:sldMkLst>
          <pc:docMk/>
          <pc:sldMk cId="352384993" sldId="8715"/>
        </pc:sldMkLst>
        <pc:spChg chg="mod">
          <ac:chgData name="Nguyen Thi Thanh Tam" userId="80c56b30-ba68-4497-bef1-31f606dd66ee" providerId="ADAL" clId="{5AFBD79A-6A9A-4D26-ACEA-7386AA65B2D7}" dt="2024-07-09T07:22:20.013" v="614" actId="20577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AFBD79A-6A9A-4D26-ACEA-7386AA65B2D7}" dt="2024-07-09T07:22:03.360" v="607" actId="1076"/>
          <ac:spMkLst>
            <pc:docMk/>
            <pc:sldMk cId="352384993" sldId="8715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5AFBD79A-6A9A-4D26-ACEA-7386AA65B2D7}" dt="2024-07-09T07:19:59.051" v="592" actId="1076"/>
          <ac:spMkLst>
            <pc:docMk/>
            <pc:sldMk cId="352384993" sldId="8715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5AFBD79A-6A9A-4D26-ACEA-7386AA65B2D7}" dt="2024-07-09T07:12:59.852" v="304" actId="20577"/>
          <ac:spMkLst>
            <pc:docMk/>
            <pc:sldMk cId="352384993" sldId="8715"/>
            <ac:spMk id="15" creationId="{2744BD54-CD0C-F2AA-F786-E1AC828AF9D1}"/>
          </ac:spMkLst>
        </pc:spChg>
        <pc:picChg chg="add mod">
          <ac:chgData name="Nguyen Thi Thanh Tam" userId="80c56b30-ba68-4497-bef1-31f606dd66ee" providerId="ADAL" clId="{5AFBD79A-6A9A-4D26-ACEA-7386AA65B2D7}" dt="2024-07-09T07:20:06.141" v="595" actId="1076"/>
          <ac:picMkLst>
            <pc:docMk/>
            <pc:sldMk cId="352384993" sldId="8715"/>
            <ac:picMk id="4" creationId="{2E9F9D98-B5AA-2506-5039-B2B5F90FF024}"/>
          </ac:picMkLst>
        </pc:picChg>
        <pc:picChg chg="del">
          <ac:chgData name="Nguyen Thi Thanh Tam" userId="80c56b30-ba68-4497-bef1-31f606dd66ee" providerId="ADAL" clId="{5AFBD79A-6A9A-4D26-ACEA-7386AA65B2D7}" dt="2024-07-09T07:19:20.475" v="584" actId="478"/>
          <ac:picMkLst>
            <pc:docMk/>
            <pc:sldMk cId="352384993" sldId="8715"/>
            <ac:picMk id="6" creationId="{2E9E0D88-4CDB-48CE-A95A-BC62CCB6309B}"/>
          </ac:picMkLst>
        </pc:picChg>
      </pc:sldChg>
      <pc:sldChg chg="new del">
        <pc:chgData name="Nguyen Thi Thanh Tam" userId="80c56b30-ba68-4497-bef1-31f606dd66ee" providerId="ADAL" clId="{5AFBD79A-6A9A-4D26-ACEA-7386AA65B2D7}" dt="2024-07-09T07:20:34.468" v="597" actId="680"/>
        <pc:sldMkLst>
          <pc:docMk/>
          <pc:sldMk cId="1054104265" sldId="8716"/>
        </pc:sldMkLst>
      </pc:sldChg>
      <pc:sldChg chg="addSp delSp modSp add mod delAnim modAnim">
        <pc:chgData name="Nguyen Thi Thanh Tam" userId="80c56b30-ba68-4497-bef1-31f606dd66ee" providerId="ADAL" clId="{5AFBD79A-6A9A-4D26-ACEA-7386AA65B2D7}" dt="2024-07-09T07:31:20.996" v="1304" actId="14100"/>
        <pc:sldMkLst>
          <pc:docMk/>
          <pc:sldMk cId="3195033548" sldId="8720"/>
        </pc:sldMkLst>
        <pc:spChg chg="del">
          <ac:chgData name="Nguyen Thi Thanh Tam" userId="80c56b30-ba68-4497-bef1-31f606dd66ee" providerId="ADAL" clId="{5AFBD79A-6A9A-4D26-ACEA-7386AA65B2D7}" dt="2024-07-09T07:27:50.226" v="1056" actId="478"/>
          <ac:spMkLst>
            <pc:docMk/>
            <pc:sldMk cId="3195033548" sldId="8720"/>
            <ac:spMk id="2" creationId="{9AA4271F-6361-E789-9B68-F82D5510A85C}"/>
          </ac:spMkLst>
        </pc:spChg>
        <pc:spChg chg="add mod">
          <ac:chgData name="Nguyen Thi Thanh Tam" userId="80c56b30-ba68-4497-bef1-31f606dd66ee" providerId="ADAL" clId="{5AFBD79A-6A9A-4D26-ACEA-7386AA65B2D7}" dt="2024-07-09T07:30:45.912" v="1244" actId="20577"/>
          <ac:spMkLst>
            <pc:docMk/>
            <pc:sldMk cId="3195033548" sldId="8720"/>
            <ac:spMk id="3" creationId="{E05590E8-BBE4-B254-480A-32C1DD4B7F8A}"/>
          </ac:spMkLst>
        </pc:spChg>
        <pc:spChg chg="add mod">
          <ac:chgData name="Nguyen Thi Thanh Tam" userId="80c56b30-ba68-4497-bef1-31f606dd66ee" providerId="ADAL" clId="{5AFBD79A-6A9A-4D26-ACEA-7386AA65B2D7}" dt="2024-07-09T07:27:57.726" v="1057" actId="1076"/>
          <ac:spMkLst>
            <pc:docMk/>
            <pc:sldMk cId="3195033548" sldId="8720"/>
            <ac:spMk id="5" creationId="{2838A150-5212-FD05-64F0-19F07279FDC3}"/>
          </ac:spMkLst>
        </pc:spChg>
        <pc:spChg chg="add mod">
          <ac:chgData name="Nguyen Thi Thanh Tam" userId="80c56b30-ba68-4497-bef1-31f606dd66ee" providerId="ADAL" clId="{5AFBD79A-6A9A-4D26-ACEA-7386AA65B2D7}" dt="2024-07-09T07:31:20.996" v="1304" actId="14100"/>
          <ac:spMkLst>
            <pc:docMk/>
            <pc:sldMk cId="3195033548" sldId="8720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5AFBD79A-6A9A-4D26-ACEA-7386AA65B2D7}" dt="2024-07-09T07:27:06.683" v="1050" actId="14100"/>
          <ac:spMkLst>
            <pc:docMk/>
            <pc:sldMk cId="3195033548" sldId="8720"/>
            <ac:spMk id="12" creationId="{9D570C5E-2279-8A9E-4735-FBED7BAB2C49}"/>
          </ac:spMkLst>
        </pc:spChg>
        <pc:spChg chg="mod">
          <ac:chgData name="Nguyen Thi Thanh Tam" userId="80c56b30-ba68-4497-bef1-31f606dd66ee" providerId="ADAL" clId="{5AFBD79A-6A9A-4D26-ACEA-7386AA65B2D7}" dt="2024-07-09T07:27:12.426" v="1052" actId="1076"/>
          <ac:spMkLst>
            <pc:docMk/>
            <pc:sldMk cId="3195033548" sldId="8720"/>
            <ac:spMk id="15" creationId="{2744BD54-CD0C-F2AA-F786-E1AC828AF9D1}"/>
          </ac:spMkLst>
        </pc:spChg>
        <pc:spChg chg="mod">
          <ac:chgData name="Nguyen Thi Thanh Tam" userId="80c56b30-ba68-4497-bef1-31f606dd66ee" providerId="ADAL" clId="{5AFBD79A-6A9A-4D26-ACEA-7386AA65B2D7}" dt="2024-07-09T07:28:16.376" v="1066" actId="14100"/>
          <ac:spMkLst>
            <pc:docMk/>
            <pc:sldMk cId="3195033548" sldId="8720"/>
            <ac:spMk id="98" creationId="{72E2E90C-3D00-27BA-E737-096277BBE06A}"/>
          </ac:spMkLst>
        </pc:spChg>
        <pc:picChg chg="del">
          <ac:chgData name="Nguyen Thi Thanh Tam" userId="80c56b30-ba68-4497-bef1-31f606dd66ee" providerId="ADAL" clId="{5AFBD79A-6A9A-4D26-ACEA-7386AA65B2D7}" dt="2024-07-09T07:27:59.506" v="1058" actId="478"/>
          <ac:picMkLst>
            <pc:docMk/>
            <pc:sldMk cId="3195033548" sldId="8720"/>
            <ac:picMk id="4" creationId="{71E4C80F-DEA3-41D1-704A-9D8F17A1D35C}"/>
          </ac:picMkLst>
        </pc:picChg>
        <pc:picChg chg="add mod">
          <ac:chgData name="Nguyen Thi Thanh Tam" userId="80c56b30-ba68-4497-bef1-31f606dd66ee" providerId="ADAL" clId="{5AFBD79A-6A9A-4D26-ACEA-7386AA65B2D7}" dt="2024-07-09T07:30:13.148" v="1191" actId="1076"/>
          <ac:picMkLst>
            <pc:docMk/>
            <pc:sldMk cId="3195033548" sldId="8720"/>
            <ac:picMk id="8" creationId="{96480528-8A3E-41A0-0928-31959643D2CC}"/>
          </ac:picMkLst>
        </pc:picChg>
        <pc:picChg chg="mod">
          <ac:chgData name="Nguyen Thi Thanh Tam" userId="80c56b30-ba68-4497-bef1-31f606dd66ee" providerId="ADAL" clId="{5AFBD79A-6A9A-4D26-ACEA-7386AA65B2D7}" dt="2024-07-09T07:28:19.676" v="1067" actId="1076"/>
          <ac:picMkLst>
            <pc:docMk/>
            <pc:sldMk cId="3195033548" sldId="8720"/>
            <ac:picMk id="60" creationId="{EA47DC2D-87A2-4826-B0A0-D31BB17D9C17}"/>
          </ac:picMkLst>
        </pc:picChg>
        <pc:picChg chg="mod">
          <ac:chgData name="Nguyen Thi Thanh Tam" userId="80c56b30-ba68-4497-bef1-31f606dd66ee" providerId="ADAL" clId="{5AFBD79A-6A9A-4D26-ACEA-7386AA65B2D7}" dt="2024-07-09T07:27:14.165" v="1053" actId="1076"/>
          <ac:picMkLst>
            <pc:docMk/>
            <pc:sldMk cId="3195033548" sldId="8720"/>
            <ac:picMk id="75" creationId="{03155EF6-D89E-0F37-E50A-F17F09E718B6}"/>
          </ac:picMkLst>
        </pc:picChg>
      </pc:sldChg>
      <pc:sldChg chg="add del">
        <pc:chgData name="Nguyen Thi Thanh Tam" userId="80c56b30-ba68-4497-bef1-31f606dd66ee" providerId="ADAL" clId="{5AFBD79A-6A9A-4D26-ACEA-7386AA65B2D7}" dt="2024-07-09T07:21:21.730" v="602"/>
        <pc:sldMkLst>
          <pc:docMk/>
          <pc:sldMk cId="81692855" sldId="8721"/>
        </pc:sldMkLst>
      </pc:sldChg>
      <pc:sldChg chg="new del">
        <pc:chgData name="Nguyen Thi Thanh Tam" userId="80c56b30-ba68-4497-bef1-31f606dd66ee" providerId="ADAL" clId="{5AFBD79A-6A9A-4D26-ACEA-7386AA65B2D7}" dt="2024-07-09T07:21:18.066" v="600" actId="2696"/>
        <pc:sldMkLst>
          <pc:docMk/>
          <pc:sldMk cId="283580871" sldId="8721"/>
        </pc:sldMkLst>
      </pc:sldChg>
      <pc:sldChg chg="add del">
        <pc:chgData name="Nguyen Thi Thanh Tam" userId="80c56b30-ba68-4497-bef1-31f606dd66ee" providerId="ADAL" clId="{5AFBD79A-6A9A-4D26-ACEA-7386AA65B2D7}" dt="2024-07-09T07:21:26.765" v="604" actId="2890"/>
        <pc:sldMkLst>
          <pc:docMk/>
          <pc:sldMk cId="338223304" sldId="8721"/>
        </pc:sldMkLst>
      </pc:sldChg>
      <pc:sldChg chg="delSp modSp add mod delAnim">
        <pc:chgData name="Nguyen Thi Thanh Tam" userId="80c56b30-ba68-4497-bef1-31f606dd66ee" providerId="ADAL" clId="{5AFBD79A-6A9A-4D26-ACEA-7386AA65B2D7}" dt="2024-07-09T07:29:32.100" v="1187" actId="1076"/>
        <pc:sldMkLst>
          <pc:docMk/>
          <pc:sldMk cId="2367670029" sldId="8721"/>
        </pc:sldMkLst>
        <pc:spChg chg="del">
          <ac:chgData name="Nguyen Thi Thanh Tam" userId="80c56b30-ba68-4497-bef1-31f606dd66ee" providerId="ADAL" clId="{5AFBD79A-6A9A-4D26-ACEA-7386AA65B2D7}" dt="2024-07-09T07:22:40.013" v="615" actId="478"/>
          <ac:spMkLst>
            <pc:docMk/>
            <pc:sldMk cId="2367670029" sldId="8721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AFBD79A-6A9A-4D26-ACEA-7386AA65B2D7}" dt="2024-07-09T07:29:32.100" v="1187" actId="1076"/>
          <ac:spMkLst>
            <pc:docMk/>
            <pc:sldMk cId="2367670029" sldId="8721"/>
            <ac:spMk id="7" creationId="{E9008575-9D23-9CFD-DFD0-17090ECFAF8D}"/>
          </ac:spMkLst>
        </pc:spChg>
        <pc:spChg chg="del mod">
          <ac:chgData name="Nguyen Thi Thanh Tam" userId="80c56b30-ba68-4497-bef1-31f606dd66ee" providerId="ADAL" clId="{5AFBD79A-6A9A-4D26-ACEA-7386AA65B2D7}" dt="2024-07-09T07:29:04.866" v="1176" actId="478"/>
          <ac:spMkLst>
            <pc:docMk/>
            <pc:sldMk cId="2367670029" sldId="8721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5AFBD79A-6A9A-4D26-ACEA-7386AA65B2D7}" dt="2024-07-09T07:29:14.806" v="1181" actId="1076"/>
          <ac:spMkLst>
            <pc:docMk/>
            <pc:sldMk cId="2367670029" sldId="8721"/>
            <ac:spMk id="98" creationId="{72E2E90C-3D00-27BA-E737-096277BBE06A}"/>
          </ac:spMkLst>
        </pc:spChg>
        <pc:picChg chg="del">
          <ac:chgData name="Nguyen Thi Thanh Tam" userId="80c56b30-ba68-4497-bef1-31f606dd66ee" providerId="ADAL" clId="{5AFBD79A-6A9A-4D26-ACEA-7386AA65B2D7}" dt="2024-07-09T07:25:52.591" v="878" actId="478"/>
          <ac:picMkLst>
            <pc:docMk/>
            <pc:sldMk cId="2367670029" sldId="8721"/>
            <ac:picMk id="4" creationId="{2E9F9D98-B5AA-2506-5039-B2B5F90FF024}"/>
          </ac:picMkLst>
        </pc:picChg>
        <pc:picChg chg="mod">
          <ac:chgData name="Nguyen Thi Thanh Tam" userId="80c56b30-ba68-4497-bef1-31f606dd66ee" providerId="ADAL" clId="{5AFBD79A-6A9A-4D26-ACEA-7386AA65B2D7}" dt="2024-07-09T07:29:09.826" v="1178" actId="1076"/>
          <ac:picMkLst>
            <pc:docMk/>
            <pc:sldMk cId="2367670029" sldId="8721"/>
            <ac:picMk id="60" creationId="{EA47DC2D-87A2-4826-B0A0-D31BB17D9C17}"/>
          </ac:picMkLst>
        </pc:picChg>
      </pc:sldChg>
      <pc:sldChg chg="modSp add mod ord">
        <pc:chgData name="Nguyen Thi Thanh Tam" userId="80c56b30-ba68-4497-bef1-31f606dd66ee" providerId="ADAL" clId="{5AFBD79A-6A9A-4D26-ACEA-7386AA65B2D7}" dt="2024-07-09T07:41:57.149" v="1771"/>
        <pc:sldMkLst>
          <pc:docMk/>
          <pc:sldMk cId="784031314" sldId="8722"/>
        </pc:sldMkLst>
        <pc:spChg chg="mod">
          <ac:chgData name="Nguyen Thi Thanh Tam" userId="80c56b30-ba68-4497-bef1-31f606dd66ee" providerId="ADAL" clId="{5AFBD79A-6A9A-4D26-ACEA-7386AA65B2D7}" dt="2024-07-09T07:32:31.112" v="1362" actId="20577"/>
          <ac:spMkLst>
            <pc:docMk/>
            <pc:sldMk cId="784031314" sldId="8722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5AFBD79A-6A9A-4D26-ACEA-7386AA65B2D7}" dt="2024-07-09T07:32:15.822" v="1358" actId="14100"/>
          <ac:spMkLst>
            <pc:docMk/>
            <pc:sldMk cId="784031314" sldId="8722"/>
            <ac:spMk id="12" creationId="{9D570C5E-2279-8A9E-4735-FBED7BAB2C49}"/>
          </ac:spMkLst>
        </pc:spChg>
        <pc:spChg chg="mod">
          <ac:chgData name="Nguyen Thi Thanh Tam" userId="80c56b30-ba68-4497-bef1-31f606dd66ee" providerId="ADAL" clId="{5AFBD79A-6A9A-4D26-ACEA-7386AA65B2D7}" dt="2024-07-09T07:32:13.647" v="1357" actId="1076"/>
          <ac:spMkLst>
            <pc:docMk/>
            <pc:sldMk cId="784031314" sldId="8722"/>
            <ac:spMk id="15" creationId="{2744BD54-CD0C-F2AA-F786-E1AC828AF9D1}"/>
          </ac:spMkLst>
        </pc:spChg>
      </pc:sldChg>
      <pc:sldChg chg="addSp delSp modSp add del mod ord delAnim">
        <pc:chgData name="Nguyen Thi Thanh Tam" userId="80c56b30-ba68-4497-bef1-31f606dd66ee" providerId="ADAL" clId="{5AFBD79A-6A9A-4D26-ACEA-7386AA65B2D7}" dt="2024-07-09T07:43:51.008" v="1856" actId="47"/>
        <pc:sldMkLst>
          <pc:docMk/>
          <pc:sldMk cId="1072041040" sldId="8723"/>
        </pc:sldMkLst>
        <pc:spChg chg="del">
          <ac:chgData name="Nguyen Thi Thanh Tam" userId="80c56b30-ba68-4497-bef1-31f606dd66ee" providerId="ADAL" clId="{5AFBD79A-6A9A-4D26-ACEA-7386AA65B2D7}" dt="2024-07-09T07:35:12.259" v="1572" actId="478"/>
          <ac:spMkLst>
            <pc:docMk/>
            <pc:sldMk cId="1072041040" sldId="8723"/>
            <ac:spMk id="3" creationId="{E05590E8-BBE4-B254-480A-32C1DD4B7F8A}"/>
          </ac:spMkLst>
        </pc:spChg>
        <pc:spChg chg="mod">
          <ac:chgData name="Nguyen Thi Thanh Tam" userId="80c56b30-ba68-4497-bef1-31f606dd66ee" providerId="ADAL" clId="{5AFBD79A-6A9A-4D26-ACEA-7386AA65B2D7}" dt="2024-07-09T07:36:30.538" v="1691" actId="14100"/>
          <ac:spMkLst>
            <pc:docMk/>
            <pc:sldMk cId="1072041040" sldId="8723"/>
            <ac:spMk id="5" creationId="{2838A150-5212-FD05-64F0-19F07279FDC3}"/>
          </ac:spMkLst>
        </pc:spChg>
        <pc:spChg chg="mod">
          <ac:chgData name="Nguyen Thi Thanh Tam" userId="80c56b30-ba68-4497-bef1-31f606dd66ee" providerId="ADAL" clId="{5AFBD79A-6A9A-4D26-ACEA-7386AA65B2D7}" dt="2024-07-09T07:36:35.199" v="1693" actId="14100"/>
          <ac:spMkLst>
            <pc:docMk/>
            <pc:sldMk cId="1072041040" sldId="8723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5AFBD79A-6A9A-4D26-ACEA-7386AA65B2D7}" dt="2024-07-09T07:33:41.907" v="1374" actId="14100"/>
          <ac:spMkLst>
            <pc:docMk/>
            <pc:sldMk cId="1072041040" sldId="8723"/>
            <ac:spMk id="12" creationId="{9D570C5E-2279-8A9E-4735-FBED7BAB2C49}"/>
          </ac:spMkLst>
        </pc:spChg>
        <pc:spChg chg="mod">
          <ac:chgData name="Nguyen Thi Thanh Tam" userId="80c56b30-ba68-4497-bef1-31f606dd66ee" providerId="ADAL" clId="{5AFBD79A-6A9A-4D26-ACEA-7386AA65B2D7}" dt="2024-07-09T07:34:57.457" v="1571" actId="207"/>
          <ac:spMkLst>
            <pc:docMk/>
            <pc:sldMk cId="1072041040" sldId="8723"/>
            <ac:spMk id="15" creationId="{2744BD54-CD0C-F2AA-F786-E1AC828AF9D1}"/>
          </ac:spMkLst>
        </pc:spChg>
        <pc:spChg chg="mod">
          <ac:chgData name="Nguyen Thi Thanh Tam" userId="80c56b30-ba68-4497-bef1-31f606dd66ee" providerId="ADAL" clId="{5AFBD79A-6A9A-4D26-ACEA-7386AA65B2D7}" dt="2024-07-09T07:39:18.749" v="1747" actId="1076"/>
          <ac:spMkLst>
            <pc:docMk/>
            <pc:sldMk cId="1072041040" sldId="8723"/>
            <ac:spMk id="98" creationId="{72E2E90C-3D00-27BA-E737-096277BBE06A}"/>
          </ac:spMkLst>
        </pc:spChg>
        <pc:picChg chg="add del mod modCrop">
          <ac:chgData name="Nguyen Thi Thanh Tam" userId="80c56b30-ba68-4497-bef1-31f606dd66ee" providerId="ADAL" clId="{5AFBD79A-6A9A-4D26-ACEA-7386AA65B2D7}" dt="2024-07-09T07:43:37.580" v="1852" actId="478"/>
          <ac:picMkLst>
            <pc:docMk/>
            <pc:sldMk cId="1072041040" sldId="8723"/>
            <ac:picMk id="4" creationId="{86D85F7D-51A0-04E0-CD62-0DE5879C6C40}"/>
          </ac:picMkLst>
        </pc:picChg>
        <pc:picChg chg="del">
          <ac:chgData name="Nguyen Thi Thanh Tam" userId="80c56b30-ba68-4497-bef1-31f606dd66ee" providerId="ADAL" clId="{5AFBD79A-6A9A-4D26-ACEA-7386AA65B2D7}" dt="2024-07-09T07:35:47.480" v="1688" actId="478"/>
          <ac:picMkLst>
            <pc:docMk/>
            <pc:sldMk cId="1072041040" sldId="8723"/>
            <ac:picMk id="8" creationId="{96480528-8A3E-41A0-0928-31959643D2CC}"/>
          </ac:picMkLst>
        </pc:picChg>
        <pc:picChg chg="add del mod modCrop">
          <ac:chgData name="Nguyen Thi Thanh Tam" userId="80c56b30-ba68-4497-bef1-31f606dd66ee" providerId="ADAL" clId="{5AFBD79A-6A9A-4D26-ACEA-7386AA65B2D7}" dt="2024-07-09T07:43:39.050" v="1853" actId="478"/>
          <ac:picMkLst>
            <pc:docMk/>
            <pc:sldMk cId="1072041040" sldId="8723"/>
            <ac:picMk id="9" creationId="{BC399E5F-AF9C-60F6-0410-FF565027F534}"/>
          </ac:picMkLst>
        </pc:picChg>
        <pc:picChg chg="add del mod modCrop">
          <ac:chgData name="Nguyen Thi Thanh Tam" userId="80c56b30-ba68-4497-bef1-31f606dd66ee" providerId="ADAL" clId="{5AFBD79A-6A9A-4D26-ACEA-7386AA65B2D7}" dt="2024-07-09T07:43:40.221" v="1854" actId="478"/>
          <ac:picMkLst>
            <pc:docMk/>
            <pc:sldMk cId="1072041040" sldId="8723"/>
            <ac:picMk id="11" creationId="{80CDAE5D-2618-32BA-BB54-30472CD35533}"/>
          </ac:picMkLst>
        </pc:picChg>
        <pc:picChg chg="add del mod">
          <ac:chgData name="Nguyen Thi Thanh Tam" userId="80c56b30-ba68-4497-bef1-31f606dd66ee" providerId="ADAL" clId="{5AFBD79A-6A9A-4D26-ACEA-7386AA65B2D7}" dt="2024-07-09T07:43:40.852" v="1855" actId="478"/>
          <ac:picMkLst>
            <pc:docMk/>
            <pc:sldMk cId="1072041040" sldId="8723"/>
            <ac:picMk id="14" creationId="{7A5984A5-754B-0E7E-E850-CB0174E8717C}"/>
          </ac:picMkLst>
        </pc:picChg>
        <pc:picChg chg="mod">
          <ac:chgData name="Nguyen Thi Thanh Tam" userId="80c56b30-ba68-4497-bef1-31f606dd66ee" providerId="ADAL" clId="{5AFBD79A-6A9A-4D26-ACEA-7386AA65B2D7}" dt="2024-07-09T07:39:14.568" v="1744" actId="14100"/>
          <ac:picMkLst>
            <pc:docMk/>
            <pc:sldMk cId="1072041040" sldId="8723"/>
            <ac:picMk id="60" creationId="{EA47DC2D-87A2-4826-B0A0-D31BB17D9C17}"/>
          </ac:picMkLst>
        </pc:picChg>
        <pc:picChg chg="mod">
          <ac:chgData name="Nguyen Thi Thanh Tam" userId="80c56b30-ba68-4497-bef1-31f606dd66ee" providerId="ADAL" clId="{5AFBD79A-6A9A-4D26-ACEA-7386AA65B2D7}" dt="2024-07-09T07:33:43.271" v="1375" actId="1076"/>
          <ac:picMkLst>
            <pc:docMk/>
            <pc:sldMk cId="1072041040" sldId="8723"/>
            <ac:picMk id="75" creationId="{03155EF6-D89E-0F37-E50A-F17F09E718B6}"/>
          </ac:picMkLst>
        </pc:picChg>
      </pc:sldChg>
    </pc:docChg>
  </pc:docChgLst>
  <pc:docChgLst>
    <pc:chgData name="Nguyen Thi Thanh Tam" userId="80c56b30-ba68-4497-bef1-31f606dd66ee" providerId="ADAL" clId="{19C5A5C2-B05A-49AA-AAA5-7B7ABB41DCC7}"/>
    <pc:docChg chg="undo redo custSel addSld delSld modSld">
      <pc:chgData name="Nguyen Thi Thanh Tam" userId="80c56b30-ba68-4497-bef1-31f606dd66ee" providerId="ADAL" clId="{19C5A5C2-B05A-49AA-AAA5-7B7ABB41DCC7}" dt="2024-07-10T05:53:32.861" v="998" actId="20577"/>
      <pc:docMkLst>
        <pc:docMk/>
      </pc:docMkLst>
      <pc:sldChg chg="del">
        <pc:chgData name="Nguyen Thi Thanh Tam" userId="80c56b30-ba68-4497-bef1-31f606dd66ee" providerId="ADAL" clId="{19C5A5C2-B05A-49AA-AAA5-7B7ABB41DCC7}" dt="2024-07-10T05:20:40.814" v="87" actId="47"/>
        <pc:sldMkLst>
          <pc:docMk/>
          <pc:sldMk cId="482841555" sldId="277"/>
        </pc:sldMkLst>
      </pc:sldChg>
      <pc:sldChg chg="modSp">
        <pc:chgData name="Nguyen Thi Thanh Tam" userId="80c56b30-ba68-4497-bef1-31f606dd66ee" providerId="ADAL" clId="{19C5A5C2-B05A-49AA-AAA5-7B7ABB41DCC7}" dt="2024-07-10T05:19:15.126" v="86" actId="20577"/>
        <pc:sldMkLst>
          <pc:docMk/>
          <pc:sldMk cId="4165979156" sldId="279"/>
        </pc:sldMkLst>
        <pc:spChg chg="mod">
          <ac:chgData name="Nguyen Thi Thanh Tam" userId="80c56b30-ba68-4497-bef1-31f606dd66ee" providerId="ADAL" clId="{19C5A5C2-B05A-49AA-AAA5-7B7ABB41DCC7}" dt="2024-07-10T05:19:15.126" v="86" actId="20577"/>
          <ac:spMkLst>
            <pc:docMk/>
            <pc:sldMk cId="4165979156" sldId="279"/>
            <ac:spMk id="3" creationId="{4A630240-0078-2929-E6AA-6E092058CB07}"/>
          </ac:spMkLst>
        </pc:spChg>
      </pc:sldChg>
      <pc:sldChg chg="modSp mod modAnim">
        <pc:chgData name="Nguyen Thi Thanh Tam" userId="80c56b30-ba68-4497-bef1-31f606dd66ee" providerId="ADAL" clId="{19C5A5C2-B05A-49AA-AAA5-7B7ABB41DCC7}" dt="2024-07-10T05:18:33.396" v="11" actId="14100"/>
        <pc:sldMkLst>
          <pc:docMk/>
          <pc:sldMk cId="3761949252" sldId="280"/>
        </pc:sldMkLst>
        <pc:spChg chg="mod">
          <ac:chgData name="Nguyen Thi Thanh Tam" userId="80c56b30-ba68-4497-bef1-31f606dd66ee" providerId="ADAL" clId="{19C5A5C2-B05A-49AA-AAA5-7B7ABB41DCC7}" dt="2024-07-10T05:18:33.396" v="11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19C5A5C2-B05A-49AA-AAA5-7B7ABB41DCC7}" dt="2024-07-10T05:18:22.883" v="10" actId="20577"/>
          <ac:spMkLst>
            <pc:docMk/>
            <pc:sldMk cId="3761949252" sldId="280"/>
            <ac:spMk id="6" creationId="{26DEE015-3A5B-712C-78A7-652B4DD19ADA}"/>
          </ac:spMkLst>
        </pc:spChg>
      </pc:sldChg>
      <pc:sldChg chg="modAnim">
        <pc:chgData name="Nguyen Thi Thanh Tam" userId="80c56b30-ba68-4497-bef1-31f606dd66ee" providerId="ADAL" clId="{19C5A5C2-B05A-49AA-AAA5-7B7ABB41DCC7}" dt="2024-07-10T05:40:58.144" v="547"/>
        <pc:sldMkLst>
          <pc:docMk/>
          <pc:sldMk cId="2745241661" sldId="281"/>
        </pc:sldMkLst>
      </pc:sldChg>
      <pc:sldChg chg="modSp mod modAnim">
        <pc:chgData name="Nguyen Thi Thanh Tam" userId="80c56b30-ba68-4497-bef1-31f606dd66ee" providerId="ADAL" clId="{19C5A5C2-B05A-49AA-AAA5-7B7ABB41DCC7}" dt="2024-07-10T05:53:32.861" v="998" actId="20577"/>
        <pc:sldMkLst>
          <pc:docMk/>
          <pc:sldMk cId="2121613340" sldId="282"/>
        </pc:sldMkLst>
        <pc:spChg chg="mod">
          <ac:chgData name="Nguyen Thi Thanh Tam" userId="80c56b30-ba68-4497-bef1-31f606dd66ee" providerId="ADAL" clId="{19C5A5C2-B05A-49AA-AAA5-7B7ABB41DCC7}" dt="2024-07-10T05:53:32.861" v="998" actId="20577"/>
          <ac:spMkLst>
            <pc:docMk/>
            <pc:sldMk cId="2121613340" sldId="282"/>
            <ac:spMk id="3" creationId="{A5840B72-A517-7E7A-A9A8-71EE23CF0165}"/>
          </ac:spMkLst>
        </pc:spChg>
        <pc:picChg chg="mod">
          <ac:chgData name="Nguyen Thi Thanh Tam" userId="80c56b30-ba68-4497-bef1-31f606dd66ee" providerId="ADAL" clId="{19C5A5C2-B05A-49AA-AAA5-7B7ABB41DCC7}" dt="2024-07-10T05:51:20.747" v="738" actId="1076"/>
          <ac:picMkLst>
            <pc:docMk/>
            <pc:sldMk cId="2121613340" sldId="282"/>
            <ac:picMk id="20" creationId="{D5254C0B-D4A8-B460-FC2C-AEF00FB64658}"/>
          </ac:picMkLst>
        </pc:picChg>
      </pc:sldChg>
      <pc:sldChg chg="modSp mod">
        <pc:chgData name="Nguyen Thi Thanh Tam" userId="80c56b30-ba68-4497-bef1-31f606dd66ee" providerId="ADAL" clId="{19C5A5C2-B05A-49AA-AAA5-7B7ABB41DCC7}" dt="2024-07-10T05:16:22.645" v="5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19C5A5C2-B05A-49AA-AAA5-7B7ABB41DCC7}" dt="2024-07-10T05:16:22.645" v="5" actId="1076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19C5A5C2-B05A-49AA-AAA5-7B7ABB41DCC7}" dt="2024-07-10T05:16:21.713" v="3" actId="1076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19C5A5C2-B05A-49AA-AAA5-7B7ABB41DCC7}" dt="2024-07-10T05:16:22.050" v="4" actId="1076"/>
          <ac:spMkLst>
            <pc:docMk/>
            <pc:sldMk cId="2477408857" sldId="293"/>
            <ac:spMk id="21" creationId="{BD87FB13-BBCE-E816-0F14-0B449EDD7EA6}"/>
          </ac:spMkLst>
        </pc:spChg>
      </pc:sldChg>
      <pc:sldChg chg="modSp mod modAnim">
        <pc:chgData name="Nguyen Thi Thanh Tam" userId="80c56b30-ba68-4497-bef1-31f606dd66ee" providerId="ADAL" clId="{19C5A5C2-B05A-49AA-AAA5-7B7ABB41DCC7}" dt="2024-07-10T05:38:04.609" v="540"/>
        <pc:sldMkLst>
          <pc:docMk/>
          <pc:sldMk cId="351648543" sldId="8682"/>
        </pc:sldMkLst>
        <pc:spChg chg="mod">
          <ac:chgData name="Nguyen Thi Thanh Tam" userId="80c56b30-ba68-4497-bef1-31f606dd66ee" providerId="ADAL" clId="{19C5A5C2-B05A-49AA-AAA5-7B7ABB41DCC7}" dt="2024-07-10T05:29:32.090" v="458" actId="1076"/>
          <ac:spMkLst>
            <pc:docMk/>
            <pc:sldMk cId="351648543" sldId="8682"/>
            <ac:spMk id="4" creationId="{140443BE-CBF9-FB3E-4690-560BF32C56F8}"/>
          </ac:spMkLst>
        </pc:spChg>
        <pc:spChg chg="mod">
          <ac:chgData name="Nguyen Thi Thanh Tam" userId="80c56b30-ba68-4497-bef1-31f606dd66ee" providerId="ADAL" clId="{19C5A5C2-B05A-49AA-AAA5-7B7ABB41DCC7}" dt="2024-07-10T05:26:58.831" v="446" actId="1076"/>
          <ac:spMkLst>
            <pc:docMk/>
            <pc:sldMk cId="351648543" sldId="8682"/>
            <ac:spMk id="5" creationId="{E7324235-ACF9-57E3-037D-D5F71E76A6F0}"/>
          </ac:spMkLst>
        </pc:spChg>
        <pc:spChg chg="mod">
          <ac:chgData name="Nguyen Thi Thanh Tam" userId="80c56b30-ba68-4497-bef1-31f606dd66ee" providerId="ADAL" clId="{19C5A5C2-B05A-49AA-AAA5-7B7ABB41DCC7}" dt="2024-07-10T05:27:25.454" v="450" actId="1076"/>
          <ac:spMkLst>
            <pc:docMk/>
            <pc:sldMk cId="351648543" sldId="8682"/>
            <ac:spMk id="11" creationId="{D861F40F-0734-1285-70F5-7A1135B867ED}"/>
          </ac:spMkLst>
        </pc:spChg>
        <pc:spChg chg="mod">
          <ac:chgData name="Nguyen Thi Thanh Tam" userId="80c56b30-ba68-4497-bef1-31f606dd66ee" providerId="ADAL" clId="{19C5A5C2-B05A-49AA-AAA5-7B7ABB41DCC7}" dt="2024-07-10T05:29:06.964" v="451" actId="1076"/>
          <ac:spMkLst>
            <pc:docMk/>
            <pc:sldMk cId="351648543" sldId="8682"/>
            <ac:spMk id="12" creationId="{7D8109B5-61FB-D782-10F0-CD899D8212C1}"/>
          </ac:spMkLst>
        </pc:spChg>
        <pc:grpChg chg="mod">
          <ac:chgData name="Nguyen Thi Thanh Tam" userId="80c56b30-ba68-4497-bef1-31f606dd66ee" providerId="ADAL" clId="{19C5A5C2-B05A-49AA-AAA5-7B7ABB41DCC7}" dt="2024-07-10T05:26:58.831" v="446" actId="1076"/>
          <ac:grpSpMkLst>
            <pc:docMk/>
            <pc:sldMk cId="351648543" sldId="8682"/>
            <ac:grpSpMk id="10" creationId="{49DE1D87-A41A-1DD3-9DAE-F227CF937EFD}"/>
          </ac:grpSpMkLst>
        </pc:grpChg>
        <pc:picChg chg="mod">
          <ac:chgData name="Nguyen Thi Thanh Tam" userId="80c56b30-ba68-4497-bef1-31f606dd66ee" providerId="ADAL" clId="{19C5A5C2-B05A-49AA-AAA5-7B7ABB41DCC7}" dt="2024-07-10T05:29:27.509" v="457" actId="14100"/>
          <ac:picMkLst>
            <pc:docMk/>
            <pc:sldMk cId="351648543" sldId="8682"/>
            <ac:picMk id="3" creationId="{05EB18CB-04D8-21C3-6ADE-45DA43E909EA}"/>
          </ac:picMkLst>
        </pc:picChg>
      </pc:sldChg>
      <pc:sldChg chg="modSp modAnim">
        <pc:chgData name="Nguyen Thi Thanh Tam" userId="80c56b30-ba68-4497-bef1-31f606dd66ee" providerId="ADAL" clId="{19C5A5C2-B05A-49AA-AAA5-7B7ABB41DCC7}" dt="2024-07-10T05:48:09.862" v="597"/>
        <pc:sldMkLst>
          <pc:docMk/>
          <pc:sldMk cId="2500796436" sldId="8684"/>
        </pc:sldMkLst>
        <pc:spChg chg="mod">
          <ac:chgData name="Nguyen Thi Thanh Tam" userId="80c56b30-ba68-4497-bef1-31f606dd66ee" providerId="ADAL" clId="{19C5A5C2-B05A-49AA-AAA5-7B7ABB41DCC7}" dt="2024-07-10T05:48:09.862" v="597"/>
          <ac:spMkLst>
            <pc:docMk/>
            <pc:sldMk cId="2500796436" sldId="8684"/>
            <ac:spMk id="10" creationId="{2FD84DCC-0F9B-ACFE-0FA5-A50FBCFBE839}"/>
          </ac:spMkLst>
        </pc:spChg>
      </pc:sldChg>
      <pc:sldChg chg="modSp mod">
        <pc:chgData name="Nguyen Thi Thanh Tam" userId="80c56b30-ba68-4497-bef1-31f606dd66ee" providerId="ADAL" clId="{19C5A5C2-B05A-49AA-AAA5-7B7ABB41DCC7}" dt="2024-07-10T05:48:21.242" v="598" actId="1076"/>
        <pc:sldMkLst>
          <pc:docMk/>
          <pc:sldMk cId="3869412294" sldId="8686"/>
        </pc:sldMkLst>
        <pc:spChg chg="mod">
          <ac:chgData name="Nguyen Thi Thanh Tam" userId="80c56b30-ba68-4497-bef1-31f606dd66ee" providerId="ADAL" clId="{19C5A5C2-B05A-49AA-AAA5-7B7ABB41DCC7}" dt="2024-07-10T05:48:21.242" v="598" actId="1076"/>
          <ac:spMkLst>
            <pc:docMk/>
            <pc:sldMk cId="3869412294" sldId="8686"/>
            <ac:spMk id="10" creationId="{2FD84DCC-0F9B-ACFE-0FA5-A50FBCFBE839}"/>
          </ac:spMkLst>
        </pc:spChg>
      </pc:sldChg>
      <pc:sldChg chg="modSp modAnim">
        <pc:chgData name="Nguyen Thi Thanh Tam" userId="80c56b30-ba68-4497-bef1-31f606dd66ee" providerId="ADAL" clId="{19C5A5C2-B05A-49AA-AAA5-7B7ABB41DCC7}" dt="2024-07-10T05:49:01.946" v="600" actId="2711"/>
        <pc:sldMkLst>
          <pc:docMk/>
          <pc:sldMk cId="2199571858" sldId="8687"/>
        </pc:sldMkLst>
        <pc:spChg chg="mod">
          <ac:chgData name="Nguyen Thi Thanh Tam" userId="80c56b30-ba68-4497-bef1-31f606dd66ee" providerId="ADAL" clId="{19C5A5C2-B05A-49AA-AAA5-7B7ABB41DCC7}" dt="2024-07-10T05:49:01.946" v="600" actId="2711"/>
          <ac:spMkLst>
            <pc:docMk/>
            <pc:sldMk cId="2199571858" sldId="8687"/>
            <ac:spMk id="31" creationId="{2CFE1CDD-693F-5110-FAF6-555980E48C19}"/>
          </ac:spMkLst>
        </pc:spChg>
      </pc:sldChg>
      <pc:sldChg chg="addSp delSp modSp mod modAnim">
        <pc:chgData name="Nguyen Thi Thanh Tam" userId="80c56b30-ba68-4497-bef1-31f606dd66ee" providerId="ADAL" clId="{19C5A5C2-B05A-49AA-AAA5-7B7ABB41DCC7}" dt="2024-07-10T05:32:51.624" v="496"/>
        <pc:sldMkLst>
          <pc:docMk/>
          <pc:sldMk cId="352384993" sldId="8715"/>
        </pc:sldMkLst>
        <pc:spChg chg="mod">
          <ac:chgData name="Nguyen Thi Thanh Tam" userId="80c56b30-ba68-4497-bef1-31f606dd66ee" providerId="ADAL" clId="{19C5A5C2-B05A-49AA-AAA5-7B7ABB41DCC7}" dt="2024-07-10T05:30:33.057" v="459" actId="2711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19C5A5C2-B05A-49AA-AAA5-7B7ABB41DCC7}" dt="2024-07-10T05:21:21.682" v="91"/>
          <ac:spMkLst>
            <pc:docMk/>
            <pc:sldMk cId="352384993" sldId="8715"/>
            <ac:spMk id="5" creationId="{56A65DEF-936E-CE98-A9E2-D5ED074DAE5D}"/>
          </ac:spMkLst>
        </pc:spChg>
        <pc:spChg chg="mod">
          <ac:chgData name="Nguyen Thi Thanh Tam" userId="80c56b30-ba68-4497-bef1-31f606dd66ee" providerId="ADAL" clId="{19C5A5C2-B05A-49AA-AAA5-7B7ABB41DCC7}" dt="2024-07-10T05:21:21.682" v="91"/>
          <ac:spMkLst>
            <pc:docMk/>
            <pc:sldMk cId="352384993" sldId="8715"/>
            <ac:spMk id="6" creationId="{D9E3FAA5-4E5D-C7D5-4FC2-03D25ADF17DE}"/>
          </ac:spMkLst>
        </pc:spChg>
        <pc:spChg chg="mod">
          <ac:chgData name="Nguyen Thi Thanh Tam" userId="80c56b30-ba68-4497-bef1-31f606dd66ee" providerId="ADAL" clId="{19C5A5C2-B05A-49AA-AAA5-7B7ABB41DCC7}" dt="2024-07-10T05:30:40.125" v="460" actId="2711"/>
          <ac:spMkLst>
            <pc:docMk/>
            <pc:sldMk cId="352384993" sldId="8715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19C5A5C2-B05A-49AA-AAA5-7B7ABB41DCC7}" dt="2024-07-10T05:30:50.599" v="461" actId="2711"/>
          <ac:spMkLst>
            <pc:docMk/>
            <pc:sldMk cId="352384993" sldId="8715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19C5A5C2-B05A-49AA-AAA5-7B7ABB41DCC7}" dt="2024-07-10T05:22:15.250" v="111" actId="1076"/>
          <ac:spMkLst>
            <pc:docMk/>
            <pc:sldMk cId="352384993" sldId="8715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19C5A5C2-B05A-49AA-AAA5-7B7ABB41DCC7}" dt="2024-07-10T05:21:47.578" v="107" actId="1076"/>
          <ac:spMkLst>
            <pc:docMk/>
            <pc:sldMk cId="352384993" sldId="8715"/>
            <ac:spMk id="11" creationId="{1DFF71E7-BF3B-E692-1B72-AB98F451EF5C}"/>
          </ac:spMkLst>
        </pc:spChg>
        <pc:spChg chg="mod">
          <ac:chgData name="Nguyen Thi Thanh Tam" userId="80c56b30-ba68-4497-bef1-31f606dd66ee" providerId="ADAL" clId="{19C5A5C2-B05A-49AA-AAA5-7B7ABB41DCC7}" dt="2024-07-10T05:21:27.099" v="97" actId="1038"/>
          <ac:spMkLst>
            <pc:docMk/>
            <pc:sldMk cId="352384993" sldId="8715"/>
            <ac:spMk id="12" creationId="{9D570C5E-2279-8A9E-4735-FBED7BAB2C49}"/>
          </ac:spMkLst>
        </pc:spChg>
        <pc:spChg chg="del mod">
          <ac:chgData name="Nguyen Thi Thanh Tam" userId="80c56b30-ba68-4497-bef1-31f606dd66ee" providerId="ADAL" clId="{19C5A5C2-B05A-49AA-AAA5-7B7ABB41DCC7}" dt="2024-07-10T05:21:40.010" v="103" actId="478"/>
          <ac:spMkLst>
            <pc:docMk/>
            <pc:sldMk cId="352384993" sldId="8715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1:21.682" v="91"/>
          <ac:grpSpMkLst>
            <pc:docMk/>
            <pc:sldMk cId="352384993" sldId="8715"/>
            <ac:grpSpMk id="3" creationId="{5DC667A7-B693-C6C7-15EA-B4043E08421F}"/>
          </ac:grpSpMkLst>
        </pc:grpChg>
        <pc:grpChg chg="add mod">
          <ac:chgData name="Nguyen Thi Thanh Tam" userId="80c56b30-ba68-4497-bef1-31f606dd66ee" providerId="ADAL" clId="{19C5A5C2-B05A-49AA-AAA5-7B7ABB41DCC7}" dt="2024-07-10T05:22:22.697" v="112" actId="1076"/>
          <ac:grpSpMkLst>
            <pc:docMk/>
            <pc:sldMk cId="352384993" sldId="8715"/>
            <ac:grpSpMk id="9" creationId="{DB62B40D-95A5-9B1A-DDC9-390DEB1FE5C2}"/>
          </ac:grpSpMkLst>
        </pc:grpChg>
        <pc:picChg chg="add del">
          <ac:chgData name="Nguyen Thi Thanh Tam" userId="80c56b30-ba68-4497-bef1-31f606dd66ee" providerId="ADAL" clId="{19C5A5C2-B05A-49AA-AAA5-7B7ABB41DCC7}" dt="2024-07-10T05:31:34.223" v="466" actId="478"/>
          <ac:picMkLst>
            <pc:docMk/>
            <pc:sldMk cId="352384993" sldId="8715"/>
            <ac:picMk id="4" creationId="{2E9F9D98-B5AA-2506-5039-B2B5F90FF024}"/>
          </ac:picMkLst>
        </pc:picChg>
        <pc:picChg chg="add del">
          <ac:chgData name="Nguyen Thi Thanh Tam" userId="80c56b30-ba68-4497-bef1-31f606dd66ee" providerId="ADAL" clId="{19C5A5C2-B05A-49AA-AAA5-7B7ABB41DCC7}" dt="2024-07-10T05:31:26.153" v="464" actId="22"/>
          <ac:picMkLst>
            <pc:docMk/>
            <pc:sldMk cId="352384993" sldId="8715"/>
            <ac:picMk id="14" creationId="{769D8313-BCCA-2154-7B19-40B10CD408AD}"/>
          </ac:picMkLst>
        </pc:picChg>
        <pc:picChg chg="add mod">
          <ac:chgData name="Nguyen Thi Thanh Tam" userId="80c56b30-ba68-4497-bef1-31f606dd66ee" providerId="ADAL" clId="{19C5A5C2-B05A-49AA-AAA5-7B7ABB41DCC7}" dt="2024-07-10T05:31:48.411" v="492" actId="1036"/>
          <ac:picMkLst>
            <pc:docMk/>
            <pc:sldMk cId="352384993" sldId="8715"/>
            <ac:picMk id="17" creationId="{C8A46E2B-7EF7-C698-32B6-1942B3403C99}"/>
          </ac:picMkLst>
        </pc:picChg>
      </pc:sldChg>
      <pc:sldChg chg="addSp delSp modSp mod modAnim">
        <pc:chgData name="Nguyen Thi Thanh Tam" userId="80c56b30-ba68-4497-bef1-31f606dd66ee" providerId="ADAL" clId="{19C5A5C2-B05A-49AA-AAA5-7B7ABB41DCC7}" dt="2024-07-10T05:43:23.750" v="554" actId="2711"/>
        <pc:sldMkLst>
          <pc:docMk/>
          <pc:sldMk cId="3195033548" sldId="8720"/>
        </pc:sldMkLst>
        <pc:spChg chg="add mod">
          <ac:chgData name="Nguyen Thi Thanh Tam" userId="80c56b30-ba68-4497-bef1-31f606dd66ee" providerId="ADAL" clId="{19C5A5C2-B05A-49AA-AAA5-7B7ABB41DCC7}" dt="2024-07-10T05:20:58.781" v="88"/>
          <ac:spMkLst>
            <pc:docMk/>
            <pc:sldMk cId="3195033548" sldId="8720"/>
            <ac:spMk id="2" creationId="{CC5DBBE7-E7C3-ABC8-3436-27076C362C37}"/>
          </ac:spMkLst>
        </pc:spChg>
        <pc:spChg chg="mod">
          <ac:chgData name="Nguyen Thi Thanh Tam" userId="80c56b30-ba68-4497-bef1-31f606dd66ee" providerId="ADAL" clId="{19C5A5C2-B05A-49AA-AAA5-7B7ABB41DCC7}" dt="2024-07-10T05:43:14.118" v="552" actId="2711"/>
          <ac:spMkLst>
            <pc:docMk/>
            <pc:sldMk cId="3195033548" sldId="8720"/>
            <ac:spMk id="3" creationId="{E05590E8-BBE4-B254-480A-32C1DD4B7F8A}"/>
          </ac:spMkLst>
        </pc:spChg>
        <pc:spChg chg="mod">
          <ac:chgData name="Nguyen Thi Thanh Tam" userId="80c56b30-ba68-4497-bef1-31f606dd66ee" providerId="ADAL" clId="{19C5A5C2-B05A-49AA-AAA5-7B7ABB41DCC7}" dt="2024-07-10T05:43:23.750" v="554" actId="2711"/>
          <ac:spMkLst>
            <pc:docMk/>
            <pc:sldMk cId="3195033548" sldId="8720"/>
            <ac:spMk id="5" creationId="{2838A150-5212-FD05-64F0-19F07279FDC3}"/>
          </ac:spMkLst>
        </pc:spChg>
        <pc:spChg chg="mod">
          <ac:chgData name="Nguyen Thi Thanh Tam" userId="80c56b30-ba68-4497-bef1-31f606dd66ee" providerId="ADAL" clId="{19C5A5C2-B05A-49AA-AAA5-7B7ABB41DCC7}" dt="2024-07-10T05:43:18.743" v="553" actId="2711"/>
          <ac:spMkLst>
            <pc:docMk/>
            <pc:sldMk cId="3195033548" sldId="8720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19C5A5C2-B05A-49AA-AAA5-7B7ABB41DCC7}" dt="2024-07-10T05:24:48.265" v="411" actId="20577"/>
          <ac:spMkLst>
            <pc:docMk/>
            <pc:sldMk cId="3195033548" sldId="8720"/>
            <ac:spMk id="7" creationId="{EE0523C0-9469-B60D-5943-35DD4859727C}"/>
          </ac:spMkLst>
        </pc:spChg>
        <pc:spChg chg="mod">
          <ac:chgData name="Nguyen Thi Thanh Tam" userId="80c56b30-ba68-4497-bef1-31f606dd66ee" providerId="ADAL" clId="{19C5A5C2-B05A-49AA-AAA5-7B7ABB41DCC7}" dt="2024-07-10T05:25:02.840" v="414" actId="20577"/>
          <ac:spMkLst>
            <pc:docMk/>
            <pc:sldMk cId="3195033548" sldId="8720"/>
            <ac:spMk id="9" creationId="{EE63E632-FD70-B583-47A2-B01BCE235D79}"/>
          </ac:spMkLst>
        </pc:spChg>
        <pc:spChg chg="del">
          <ac:chgData name="Nguyen Thi Thanh Tam" userId="80c56b30-ba68-4497-bef1-31f606dd66ee" providerId="ADAL" clId="{19C5A5C2-B05A-49AA-AAA5-7B7ABB41DCC7}" dt="2024-07-10T05:24:08.445" v="326" actId="478"/>
          <ac:spMkLst>
            <pc:docMk/>
            <pc:sldMk cId="3195033548" sldId="8720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4:36.824" v="402" actId="1035"/>
          <ac:grpSpMkLst>
            <pc:docMk/>
            <pc:sldMk cId="3195033548" sldId="8720"/>
            <ac:grpSpMk id="4" creationId="{BFA8894D-CC4C-B7C7-AEAD-2A1564E353BE}"/>
          </ac:grpSpMkLst>
        </pc:grpChg>
        <pc:picChg chg="del">
          <ac:chgData name="Nguyen Thi Thanh Tam" userId="80c56b30-ba68-4497-bef1-31f606dd66ee" providerId="ADAL" clId="{19C5A5C2-B05A-49AA-AAA5-7B7ABB41DCC7}" dt="2024-07-10T05:34:14.815" v="505" actId="478"/>
          <ac:picMkLst>
            <pc:docMk/>
            <pc:sldMk cId="3195033548" sldId="8720"/>
            <ac:picMk id="8" creationId="{96480528-8A3E-41A0-0928-31959643D2CC}"/>
          </ac:picMkLst>
        </pc:picChg>
        <pc:picChg chg="add mod">
          <ac:chgData name="Nguyen Thi Thanh Tam" userId="80c56b30-ba68-4497-bef1-31f606dd66ee" providerId="ADAL" clId="{19C5A5C2-B05A-49AA-AAA5-7B7ABB41DCC7}" dt="2024-07-10T05:34:37.558" v="510" actId="14100"/>
          <ac:picMkLst>
            <pc:docMk/>
            <pc:sldMk cId="3195033548" sldId="8720"/>
            <ac:picMk id="11" creationId="{A00B0B06-FB1F-00ED-01A1-C895FCEA0729}"/>
          </ac:picMkLst>
        </pc:picChg>
      </pc:sldChg>
      <pc:sldChg chg="addSp delSp modSp mod modAnim">
        <pc:chgData name="Nguyen Thi Thanh Tam" userId="80c56b30-ba68-4497-bef1-31f606dd66ee" providerId="ADAL" clId="{19C5A5C2-B05A-49AA-AAA5-7B7ABB41DCC7}" dt="2024-07-10T05:33:49.592" v="503" actId="20577"/>
        <pc:sldMkLst>
          <pc:docMk/>
          <pc:sldMk cId="2367670029" sldId="8721"/>
        </pc:sldMkLst>
        <pc:spChg chg="mod">
          <ac:chgData name="Nguyen Thi Thanh Tam" userId="80c56b30-ba68-4497-bef1-31f606dd66ee" providerId="ADAL" clId="{19C5A5C2-B05A-49AA-AAA5-7B7ABB41DCC7}" dt="2024-07-10T05:25:23.094" v="416"/>
          <ac:spMkLst>
            <pc:docMk/>
            <pc:sldMk cId="2367670029" sldId="8721"/>
            <ac:spMk id="3" creationId="{50771BD1-FE49-EC6D-2A8B-094E6DBF9852}"/>
          </ac:spMkLst>
        </pc:spChg>
        <pc:spChg chg="mod">
          <ac:chgData name="Nguyen Thi Thanh Tam" userId="80c56b30-ba68-4497-bef1-31f606dd66ee" providerId="ADAL" clId="{19C5A5C2-B05A-49AA-AAA5-7B7ABB41DCC7}" dt="2024-07-10T05:25:23.094" v="416"/>
          <ac:spMkLst>
            <pc:docMk/>
            <pc:sldMk cId="2367670029" sldId="8721"/>
            <ac:spMk id="4" creationId="{541CD5BC-98B8-8A89-940C-0880A7BF71B0}"/>
          </ac:spMkLst>
        </pc:spChg>
        <pc:spChg chg="mod">
          <ac:chgData name="Nguyen Thi Thanh Tam" userId="80c56b30-ba68-4497-bef1-31f606dd66ee" providerId="ADAL" clId="{19C5A5C2-B05A-49AA-AAA5-7B7ABB41DCC7}" dt="2024-07-10T05:33:49.592" v="503" actId="20577"/>
          <ac:spMkLst>
            <pc:docMk/>
            <pc:sldMk cId="2367670029" sldId="8721"/>
            <ac:spMk id="7" creationId="{E9008575-9D23-9CFD-DFD0-17090ECFAF8D}"/>
          </ac:spMkLst>
        </pc:spChg>
        <pc:spChg chg="del">
          <ac:chgData name="Nguyen Thi Thanh Tam" userId="80c56b30-ba68-4497-bef1-31f606dd66ee" providerId="ADAL" clId="{19C5A5C2-B05A-49AA-AAA5-7B7ABB41DCC7}" dt="2024-07-10T05:25:13.205" v="415" actId="478"/>
          <ac:spMkLst>
            <pc:docMk/>
            <pc:sldMk cId="2367670029" sldId="8721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5:23.094" v="416"/>
          <ac:grpSpMkLst>
            <pc:docMk/>
            <pc:sldMk cId="2367670029" sldId="8721"/>
            <ac:grpSpMk id="2" creationId="{A84C6E40-BFB4-9D4A-E3DA-4A506586DF85}"/>
          </ac:grpSpMkLst>
        </pc:grpChg>
      </pc:sldChg>
      <pc:sldChg chg="addSp delSp modSp mod modAnim">
        <pc:chgData name="Nguyen Thi Thanh Tam" userId="80c56b30-ba68-4497-bef1-31f606dd66ee" providerId="ADAL" clId="{19C5A5C2-B05A-49AA-AAA5-7B7ABB41DCC7}" dt="2024-07-10T05:43:48.159" v="555" actId="2711"/>
        <pc:sldMkLst>
          <pc:docMk/>
          <pc:sldMk cId="784031314" sldId="8722"/>
        </pc:sldMkLst>
        <pc:spChg chg="mod">
          <ac:chgData name="Nguyen Thi Thanh Tam" userId="80c56b30-ba68-4497-bef1-31f606dd66ee" providerId="ADAL" clId="{19C5A5C2-B05A-49AA-AAA5-7B7ABB41DCC7}" dt="2024-07-10T05:25:35.922" v="418"/>
          <ac:spMkLst>
            <pc:docMk/>
            <pc:sldMk cId="784031314" sldId="8722"/>
            <ac:spMk id="3" creationId="{C309E4E6-643F-38F0-281E-CC7974A48346}"/>
          </ac:spMkLst>
        </pc:spChg>
        <pc:spChg chg="mod">
          <ac:chgData name="Nguyen Thi Thanh Tam" userId="80c56b30-ba68-4497-bef1-31f606dd66ee" providerId="ADAL" clId="{19C5A5C2-B05A-49AA-AAA5-7B7ABB41DCC7}" dt="2024-07-10T05:25:35.922" v="418"/>
          <ac:spMkLst>
            <pc:docMk/>
            <pc:sldMk cId="784031314" sldId="8722"/>
            <ac:spMk id="4" creationId="{5C076137-0D7C-9FF2-2A3C-53AFD3DDDE6B}"/>
          </ac:spMkLst>
        </pc:spChg>
        <pc:spChg chg="mod">
          <ac:chgData name="Nguyen Thi Thanh Tam" userId="80c56b30-ba68-4497-bef1-31f606dd66ee" providerId="ADAL" clId="{19C5A5C2-B05A-49AA-AAA5-7B7ABB41DCC7}" dt="2024-07-10T05:43:48.159" v="555" actId="2711"/>
          <ac:spMkLst>
            <pc:docMk/>
            <pc:sldMk cId="784031314" sldId="8722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19C5A5C2-B05A-49AA-AAA5-7B7ABB41DCC7}" dt="2024-07-10T05:25:43.183" v="419" actId="14100"/>
          <ac:spMkLst>
            <pc:docMk/>
            <pc:sldMk cId="784031314" sldId="8722"/>
            <ac:spMk id="12" creationId="{9D570C5E-2279-8A9E-4735-FBED7BAB2C49}"/>
          </ac:spMkLst>
        </pc:spChg>
        <pc:spChg chg="del">
          <ac:chgData name="Nguyen Thi Thanh Tam" userId="80c56b30-ba68-4497-bef1-31f606dd66ee" providerId="ADAL" clId="{19C5A5C2-B05A-49AA-AAA5-7B7ABB41DCC7}" dt="2024-07-10T05:25:35.421" v="417" actId="478"/>
          <ac:spMkLst>
            <pc:docMk/>
            <pc:sldMk cId="784031314" sldId="8722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5:35.922" v="418"/>
          <ac:grpSpMkLst>
            <pc:docMk/>
            <pc:sldMk cId="784031314" sldId="8722"/>
            <ac:grpSpMk id="2" creationId="{A0D4C89B-C2C7-2DE9-0CB8-EBA225C32243}"/>
          </ac:grpSpMkLst>
        </pc:grpChg>
      </pc:sldChg>
      <pc:sldChg chg="addSp delSp modSp add mod addAnim delAnim modAnim">
        <pc:chgData name="Nguyen Thi Thanh Tam" userId="80c56b30-ba68-4497-bef1-31f606dd66ee" providerId="ADAL" clId="{19C5A5C2-B05A-49AA-AAA5-7B7ABB41DCC7}" dt="2024-07-10T05:46:36.866" v="589"/>
        <pc:sldMkLst>
          <pc:docMk/>
          <pc:sldMk cId="1414598975" sldId="8723"/>
        </pc:sldMkLst>
        <pc:spChg chg="add del">
          <ac:chgData name="Nguyen Thi Thanh Tam" userId="80c56b30-ba68-4497-bef1-31f606dd66ee" providerId="ADAL" clId="{19C5A5C2-B05A-49AA-AAA5-7B7ABB41DCC7}" dt="2024-07-10T05:45:06.390" v="561" actId="478"/>
          <ac:spMkLst>
            <pc:docMk/>
            <pc:sldMk cId="1414598975" sldId="8723"/>
            <ac:spMk id="4" creationId="{140443BE-CBF9-FB3E-4690-560BF32C56F8}"/>
          </ac:spMkLst>
        </pc:spChg>
        <pc:spChg chg="add del mod">
          <ac:chgData name="Nguyen Thi Thanh Tam" userId="80c56b30-ba68-4497-bef1-31f606dd66ee" providerId="ADAL" clId="{19C5A5C2-B05A-49AA-AAA5-7B7ABB41DCC7}" dt="2024-07-10T05:46:01.348" v="570" actId="1076"/>
          <ac:spMkLst>
            <pc:docMk/>
            <pc:sldMk cId="1414598975" sldId="8723"/>
            <ac:spMk id="13" creationId="{EDED6E6C-D065-93E0-FBFA-6BD56E0CA7B1}"/>
          </ac:spMkLst>
        </pc:spChg>
        <pc:picChg chg="add del mod">
          <ac:chgData name="Nguyen Thi Thanh Tam" userId="80c56b30-ba68-4497-bef1-31f606dd66ee" providerId="ADAL" clId="{19C5A5C2-B05A-49AA-AAA5-7B7ABB41DCC7}" dt="2024-07-10T05:46:01.348" v="570" actId="1076"/>
          <ac:picMkLst>
            <pc:docMk/>
            <pc:sldMk cId="1414598975" sldId="8723"/>
            <ac:picMk id="3" creationId="{05EB18CB-04D8-21C3-6ADE-45DA43E909EA}"/>
          </ac:picMkLst>
        </pc:picChg>
        <pc:picChg chg="add mod">
          <ac:chgData name="Nguyen Thi Thanh Tam" userId="80c56b30-ba68-4497-bef1-31f606dd66ee" providerId="ADAL" clId="{19C5A5C2-B05A-49AA-AAA5-7B7ABB41DCC7}" dt="2024-07-10T05:46:06.753" v="584" actId="1035"/>
          <ac:picMkLst>
            <pc:docMk/>
            <pc:sldMk cId="1414598975" sldId="8723"/>
            <ac:picMk id="7" creationId="{3F381A9E-95CE-F5E7-4D8E-8DF9D94AA771}"/>
          </ac:picMkLst>
        </pc:picChg>
        <pc:picChg chg="add mod">
          <ac:chgData name="Nguyen Thi Thanh Tam" userId="80c56b30-ba68-4497-bef1-31f606dd66ee" providerId="ADAL" clId="{19C5A5C2-B05A-49AA-AAA5-7B7ABB41DCC7}" dt="2024-07-10T05:46:06.753" v="584" actId="1035"/>
          <ac:picMkLst>
            <pc:docMk/>
            <pc:sldMk cId="1414598975" sldId="8723"/>
            <ac:picMk id="14" creationId="{32F3DF3B-3345-182F-6A40-C1BC89C4BA27}"/>
          </ac:picMkLst>
        </pc:picChg>
      </pc:sldChg>
    </pc:docChg>
  </pc:docChgLst>
  <pc:docChgLst>
    <pc:chgData name="Nguyen Thi Thanh Tam" userId="80c56b30-ba68-4497-bef1-31f606dd66ee" providerId="ADAL" clId="{51C31778-ACC5-4BAB-8AF1-D26BFF84DB39}"/>
    <pc:docChg chg="undo custSel addSld delSld modSld sldOrd">
      <pc:chgData name="Nguyen Thi Thanh Tam" userId="80c56b30-ba68-4497-bef1-31f606dd66ee" providerId="ADAL" clId="{51C31778-ACC5-4BAB-8AF1-D26BFF84DB39}" dt="2024-07-10T10:44:29.823" v="4280" actId="20577"/>
      <pc:docMkLst>
        <pc:docMk/>
      </pc:docMkLst>
      <pc:sldChg chg="addSp delSp modSp mod modAnim">
        <pc:chgData name="Nguyen Thi Thanh Tam" userId="80c56b30-ba68-4497-bef1-31f606dd66ee" providerId="ADAL" clId="{51C31778-ACC5-4BAB-8AF1-D26BFF84DB39}" dt="2024-07-10T08:52:56.249" v="925" actId="1076"/>
        <pc:sldMkLst>
          <pc:docMk/>
          <pc:sldMk cId="2780247940" sldId="263"/>
        </pc:sldMkLst>
        <pc:spChg chg="mod">
          <ac:chgData name="Nguyen Thi Thanh Tam" userId="80c56b30-ba68-4497-bef1-31f606dd66ee" providerId="ADAL" clId="{51C31778-ACC5-4BAB-8AF1-D26BFF84DB39}" dt="2024-07-10T08:48:36.646" v="869" actId="20577"/>
          <ac:spMkLst>
            <pc:docMk/>
            <pc:sldMk cId="2780247940" sldId="263"/>
            <ac:spMk id="3" creationId="{CAF72618-DD40-C4F4-4B96-C5110DC19679}"/>
          </ac:spMkLst>
        </pc:spChg>
        <pc:spChg chg="add mod ord">
          <ac:chgData name="Nguyen Thi Thanh Tam" userId="80c56b30-ba68-4497-bef1-31f606dd66ee" providerId="ADAL" clId="{51C31778-ACC5-4BAB-8AF1-D26BFF84DB39}" dt="2024-07-10T08:52:49.035" v="923" actId="14100"/>
          <ac:spMkLst>
            <pc:docMk/>
            <pc:sldMk cId="2780247940" sldId="263"/>
            <ac:spMk id="14" creationId="{7BEE38D0-D243-4DB2-028D-CB96B89BA051}"/>
          </ac:spMkLst>
        </pc:spChg>
        <pc:spChg chg="add mod ord">
          <ac:chgData name="Nguyen Thi Thanh Tam" userId="80c56b30-ba68-4497-bef1-31f606dd66ee" providerId="ADAL" clId="{51C31778-ACC5-4BAB-8AF1-D26BFF84DB39}" dt="2024-07-10T08:52:56.249" v="925" actId="1076"/>
          <ac:spMkLst>
            <pc:docMk/>
            <pc:sldMk cId="2780247940" sldId="263"/>
            <ac:spMk id="18" creationId="{E5C38EC1-E830-ABAE-BEED-2833041E0208}"/>
          </ac:spMkLst>
        </pc:spChg>
        <pc:picChg chg="mod">
          <ac:chgData name="Nguyen Thi Thanh Tam" userId="80c56b30-ba68-4497-bef1-31f606dd66ee" providerId="ADAL" clId="{51C31778-ACC5-4BAB-8AF1-D26BFF84DB39}" dt="2024-07-10T08:52:46.144" v="922" actId="1076"/>
          <ac:picMkLst>
            <pc:docMk/>
            <pc:sldMk cId="2780247940" sldId="263"/>
            <ac:picMk id="2" creationId="{290460FA-01D9-DE62-B972-B3B9334AA37A}"/>
          </ac:picMkLst>
        </pc:picChg>
        <pc:picChg chg="del">
          <ac:chgData name="Nguyen Thi Thanh Tam" userId="80c56b30-ba68-4497-bef1-31f606dd66ee" providerId="ADAL" clId="{51C31778-ACC5-4BAB-8AF1-D26BFF84DB39}" dt="2024-07-10T08:50:51.401" v="870" actId="478"/>
          <ac:picMkLst>
            <pc:docMk/>
            <pc:sldMk cId="2780247940" sldId="263"/>
            <ac:picMk id="10" creationId="{ED130D76-D830-0138-14DB-EDC48D9CFD06}"/>
          </ac:picMkLst>
        </pc:picChg>
        <pc:picChg chg="add mod">
          <ac:chgData name="Nguyen Thi Thanh Tam" userId="80c56b30-ba68-4497-bef1-31f606dd66ee" providerId="ADAL" clId="{51C31778-ACC5-4BAB-8AF1-D26BFF84DB39}" dt="2024-07-10T08:51:50.814" v="907" actId="1076"/>
          <ac:picMkLst>
            <pc:docMk/>
            <pc:sldMk cId="2780247940" sldId="263"/>
            <ac:picMk id="1026" creationId="{3F72C32D-E253-83B9-5FE9-ECD8885A7D5F}"/>
          </ac:picMkLst>
        </pc:picChg>
      </pc:sldChg>
      <pc:sldChg chg="modSp">
        <pc:chgData name="Nguyen Thi Thanh Tam" userId="80c56b30-ba68-4497-bef1-31f606dd66ee" providerId="ADAL" clId="{51C31778-ACC5-4BAB-8AF1-D26BFF84DB39}" dt="2024-07-10T08:48:16.728" v="865" actId="20577"/>
        <pc:sldMkLst>
          <pc:docMk/>
          <pc:sldMk cId="4165979156" sldId="279"/>
        </pc:sldMkLst>
        <pc:spChg chg="mod">
          <ac:chgData name="Nguyen Thi Thanh Tam" userId="80c56b30-ba68-4497-bef1-31f606dd66ee" providerId="ADAL" clId="{51C31778-ACC5-4BAB-8AF1-D26BFF84DB39}" dt="2024-07-10T08:48:16.728" v="865" actId="20577"/>
          <ac:spMkLst>
            <pc:docMk/>
            <pc:sldMk cId="4165979156" sldId="279"/>
            <ac:spMk id="3" creationId="{4A630240-0078-2929-E6AA-6E092058CB07}"/>
          </ac:spMkLst>
        </pc:spChg>
      </pc:sldChg>
      <pc:sldChg chg="modSp mod modAnim">
        <pc:chgData name="Nguyen Thi Thanh Tam" userId="80c56b30-ba68-4497-bef1-31f606dd66ee" providerId="ADAL" clId="{51C31778-ACC5-4BAB-8AF1-D26BFF84DB39}" dt="2024-07-10T10:44:29.823" v="4280" actId="20577"/>
        <pc:sldMkLst>
          <pc:docMk/>
          <pc:sldMk cId="3761949252" sldId="280"/>
        </pc:sldMkLst>
        <pc:spChg chg="mod">
          <ac:chgData name="Nguyen Thi Thanh Tam" userId="80c56b30-ba68-4497-bef1-31f606dd66ee" providerId="ADAL" clId="{51C31778-ACC5-4BAB-8AF1-D26BFF84DB39}" dt="2024-07-10T10:43:46.019" v="4273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51C31778-ACC5-4BAB-8AF1-D26BFF84DB39}" dt="2024-07-10T10:44:29.823" v="4280" actId="20577"/>
          <ac:spMkLst>
            <pc:docMk/>
            <pc:sldMk cId="3761949252" sldId="280"/>
            <ac:spMk id="6" creationId="{26DEE015-3A5B-712C-78A7-652B4DD19ADA}"/>
          </ac:spMkLst>
        </pc:spChg>
      </pc:sldChg>
      <pc:sldChg chg="addSp delSp modSp mod delAnim">
        <pc:chgData name="Nguyen Thi Thanh Tam" userId="80c56b30-ba68-4497-bef1-31f606dd66ee" providerId="ADAL" clId="{51C31778-ACC5-4BAB-8AF1-D26BFF84DB39}" dt="2024-07-10T09:34:41.662" v="2701" actId="170"/>
        <pc:sldMkLst>
          <pc:docMk/>
          <pc:sldMk cId="2745241661" sldId="281"/>
        </pc:sldMkLst>
        <pc:picChg chg="add mod">
          <ac:chgData name="Nguyen Thi Thanh Tam" userId="80c56b30-ba68-4497-bef1-31f606dd66ee" providerId="ADAL" clId="{51C31778-ACC5-4BAB-8AF1-D26BFF84DB39}" dt="2024-07-10T09:34:39.067" v="2700" actId="1076"/>
          <ac:picMkLst>
            <pc:docMk/>
            <pc:sldMk cId="2745241661" sldId="281"/>
            <ac:picMk id="5" creationId="{EAF4731E-65D9-309B-CF10-57FAC7F9FA16}"/>
          </ac:picMkLst>
        </pc:picChg>
        <pc:picChg chg="del">
          <ac:chgData name="Nguyen Thi Thanh Tam" userId="80c56b30-ba68-4497-bef1-31f606dd66ee" providerId="ADAL" clId="{51C31778-ACC5-4BAB-8AF1-D26BFF84DB39}" dt="2024-07-10T09:34:02.293" v="2695" actId="478"/>
          <ac:picMkLst>
            <pc:docMk/>
            <pc:sldMk cId="2745241661" sldId="281"/>
            <ac:picMk id="6" creationId="{3DDC98F5-E28E-F7CB-D3E8-8D4C714B0337}"/>
          </ac:picMkLst>
        </pc:picChg>
        <pc:picChg chg="ord">
          <ac:chgData name="Nguyen Thi Thanh Tam" userId="80c56b30-ba68-4497-bef1-31f606dd66ee" providerId="ADAL" clId="{51C31778-ACC5-4BAB-8AF1-D26BFF84DB39}" dt="2024-07-10T09:34:41.662" v="2701" actId="170"/>
          <ac:picMkLst>
            <pc:docMk/>
            <pc:sldMk cId="2745241661" sldId="281"/>
            <ac:picMk id="10" creationId="{355AFFE9-E022-309B-B254-376A67B491BF}"/>
          </ac:picMkLst>
        </pc:picChg>
      </pc:sldChg>
      <pc:sldChg chg="addSp delSp modSp mod">
        <pc:chgData name="Nguyen Thi Thanh Tam" userId="80c56b30-ba68-4497-bef1-31f606dd66ee" providerId="ADAL" clId="{51C31778-ACC5-4BAB-8AF1-D26BFF84DB39}" dt="2024-07-10T09:48:33.416" v="3510" actId="20577"/>
        <pc:sldMkLst>
          <pc:docMk/>
          <pc:sldMk cId="2121613340" sldId="282"/>
        </pc:sldMkLst>
        <pc:spChg chg="mod">
          <ac:chgData name="Nguyen Thi Thanh Tam" userId="80c56b30-ba68-4497-bef1-31f606dd66ee" providerId="ADAL" clId="{51C31778-ACC5-4BAB-8AF1-D26BFF84DB39}" dt="2024-07-10T09:48:33.416" v="3510" actId="20577"/>
          <ac:spMkLst>
            <pc:docMk/>
            <pc:sldMk cId="2121613340" sldId="282"/>
            <ac:spMk id="3" creationId="{A5840B72-A517-7E7A-A9A8-71EE23CF0165}"/>
          </ac:spMkLst>
        </pc:spChg>
        <pc:picChg chg="del">
          <ac:chgData name="Nguyen Thi Thanh Tam" userId="80c56b30-ba68-4497-bef1-31f606dd66ee" providerId="ADAL" clId="{51C31778-ACC5-4BAB-8AF1-D26BFF84DB39}" dt="2024-07-10T09:47:21.706" v="3435" actId="478"/>
          <ac:picMkLst>
            <pc:docMk/>
            <pc:sldMk cId="2121613340" sldId="282"/>
            <ac:picMk id="20" creationId="{D5254C0B-D4A8-B460-FC2C-AEF00FB64658}"/>
          </ac:picMkLst>
        </pc:picChg>
        <pc:picChg chg="add mod">
          <ac:chgData name="Nguyen Thi Thanh Tam" userId="80c56b30-ba68-4497-bef1-31f606dd66ee" providerId="ADAL" clId="{51C31778-ACC5-4BAB-8AF1-D26BFF84DB39}" dt="2024-07-10T09:47:51.842" v="3441" actId="1076"/>
          <ac:picMkLst>
            <pc:docMk/>
            <pc:sldMk cId="2121613340" sldId="282"/>
            <ac:picMk id="21" creationId="{576D3E35-B190-DDF4-A582-2CD8D6044BAC}"/>
          </ac:picMkLst>
        </pc:picChg>
      </pc:sldChg>
      <pc:sldChg chg="modSp mod">
        <pc:chgData name="Nguyen Thi Thanh Tam" userId="80c56b30-ba68-4497-bef1-31f606dd66ee" providerId="ADAL" clId="{51C31778-ACC5-4BAB-8AF1-D26BFF84DB39}" dt="2024-07-10T10:40:12.769" v="3543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51C31778-ACC5-4BAB-8AF1-D26BFF84DB39}" dt="2024-07-10T10:40:12.769" v="3543" actId="1076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51C31778-ACC5-4BAB-8AF1-D26BFF84DB39}" dt="2024-07-10T10:36:16.598" v="3513" actId="20577"/>
          <ac:spMkLst>
            <pc:docMk/>
            <pc:sldMk cId="2477408857" sldId="293"/>
            <ac:spMk id="10" creationId="{B350C81B-4050-32CB-9207-C731D200C2B8}"/>
          </ac:spMkLst>
        </pc:spChg>
        <pc:spChg chg="mod">
          <ac:chgData name="Nguyen Thi Thanh Tam" userId="80c56b30-ba68-4497-bef1-31f606dd66ee" providerId="ADAL" clId="{51C31778-ACC5-4BAB-8AF1-D26BFF84DB39}" dt="2024-07-10T10:36:28.430" v="3519" actId="1038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51C31778-ACC5-4BAB-8AF1-D26BFF84DB39}" dt="2024-07-10T10:40:01.180" v="3531" actId="20577"/>
          <ac:spMkLst>
            <pc:docMk/>
            <pc:sldMk cId="2477408857" sldId="293"/>
            <ac:spMk id="21" creationId="{BD87FB13-BBCE-E816-0F14-0B449EDD7EA6}"/>
          </ac:spMkLst>
        </pc:spChg>
        <pc:spChg chg="mod">
          <ac:chgData name="Nguyen Thi Thanh Tam" userId="80c56b30-ba68-4497-bef1-31f606dd66ee" providerId="ADAL" clId="{51C31778-ACC5-4BAB-8AF1-D26BFF84DB39}" dt="2024-07-10T08:45:24.560" v="156" actId="1076"/>
          <ac:spMkLst>
            <pc:docMk/>
            <pc:sldMk cId="2477408857" sldId="293"/>
            <ac:spMk id="24" creationId="{A1383AA4-0B82-6B89-EEAF-3269A7D6D92B}"/>
          </ac:spMkLst>
        </pc:spChg>
      </pc:sldChg>
      <pc:sldChg chg="del">
        <pc:chgData name="Nguyen Thi Thanh Tam" userId="80c56b30-ba68-4497-bef1-31f606dd66ee" providerId="ADAL" clId="{51C31778-ACC5-4BAB-8AF1-D26BFF84DB39}" dt="2024-07-10T09:33:50.795" v="2693" actId="47"/>
        <pc:sldMkLst>
          <pc:docMk/>
          <pc:sldMk cId="351648543" sldId="8682"/>
        </pc:sldMkLst>
      </pc:sldChg>
      <pc:sldChg chg="modSp mod">
        <pc:chgData name="Nguyen Thi Thanh Tam" userId="80c56b30-ba68-4497-bef1-31f606dd66ee" providerId="ADAL" clId="{51C31778-ACC5-4BAB-8AF1-D26BFF84DB39}" dt="2024-07-10T09:37:11.162" v="2999" actId="20577"/>
        <pc:sldMkLst>
          <pc:docMk/>
          <pc:sldMk cId="834031866" sldId="8683"/>
        </pc:sldMkLst>
        <pc:spChg chg="mod">
          <ac:chgData name="Nguyen Thi Thanh Tam" userId="80c56b30-ba68-4497-bef1-31f606dd66ee" providerId="ADAL" clId="{51C31778-ACC5-4BAB-8AF1-D26BFF84DB39}" dt="2024-07-10T09:37:11.162" v="2999" actId="20577"/>
          <ac:spMkLst>
            <pc:docMk/>
            <pc:sldMk cId="834031866" sldId="8683"/>
            <ac:spMk id="5" creationId="{6C66AFC8-71E3-1BB0-DA3A-EED9E72001AC}"/>
          </ac:spMkLst>
        </pc:spChg>
      </pc:sldChg>
      <pc:sldChg chg="addSp delSp modSp mod delAnim">
        <pc:chgData name="Nguyen Thi Thanh Tam" userId="80c56b30-ba68-4497-bef1-31f606dd66ee" providerId="ADAL" clId="{51C31778-ACC5-4BAB-8AF1-D26BFF84DB39}" dt="2024-07-10T09:39:22.236" v="3243" actId="20577"/>
        <pc:sldMkLst>
          <pc:docMk/>
          <pc:sldMk cId="2500796436" sldId="8684"/>
        </pc:sldMkLst>
        <pc:spChg chg="mod">
          <ac:chgData name="Nguyen Thi Thanh Tam" userId="80c56b30-ba68-4497-bef1-31f606dd66ee" providerId="ADAL" clId="{51C31778-ACC5-4BAB-8AF1-D26BFF84DB39}" dt="2024-07-10T09:39:22.236" v="3243" actId="20577"/>
          <ac:spMkLst>
            <pc:docMk/>
            <pc:sldMk cId="2500796436" sldId="8684"/>
            <ac:spMk id="10" creationId="{2FD84DCC-0F9B-ACFE-0FA5-A50FBCFBE839}"/>
          </ac:spMkLst>
        </pc:spChg>
        <pc:picChg chg="del">
          <ac:chgData name="Nguyen Thi Thanh Tam" userId="80c56b30-ba68-4497-bef1-31f606dd66ee" providerId="ADAL" clId="{51C31778-ACC5-4BAB-8AF1-D26BFF84DB39}" dt="2024-07-10T09:37:42.495" v="3060" actId="478"/>
          <ac:picMkLst>
            <pc:docMk/>
            <pc:sldMk cId="2500796436" sldId="8684"/>
            <ac:picMk id="3" creationId="{54B055C0-A9FC-A122-FE04-AD4B2EBB7EBF}"/>
          </ac:picMkLst>
        </pc:picChg>
        <pc:picChg chg="add mod">
          <ac:chgData name="Nguyen Thi Thanh Tam" userId="80c56b30-ba68-4497-bef1-31f606dd66ee" providerId="ADAL" clId="{51C31778-ACC5-4BAB-8AF1-D26BFF84DB39}" dt="2024-07-10T09:39:19.844" v="3242" actId="1076"/>
          <ac:picMkLst>
            <pc:docMk/>
            <pc:sldMk cId="2500796436" sldId="8684"/>
            <ac:picMk id="5" creationId="{B1819878-1281-F90F-D2EE-A83ECFE760D7}"/>
          </ac:picMkLst>
        </pc:picChg>
      </pc:sldChg>
      <pc:sldChg chg="modSp mod modAnim">
        <pc:chgData name="Nguyen Thi Thanh Tam" userId="80c56b30-ba68-4497-bef1-31f606dd66ee" providerId="ADAL" clId="{51C31778-ACC5-4BAB-8AF1-D26BFF84DB39}" dt="2024-07-10T09:39:06.135" v="3239" actId="6549"/>
        <pc:sldMkLst>
          <pc:docMk/>
          <pc:sldMk cId="3869412294" sldId="8686"/>
        </pc:sldMkLst>
        <pc:spChg chg="mod">
          <ac:chgData name="Nguyen Thi Thanh Tam" userId="80c56b30-ba68-4497-bef1-31f606dd66ee" providerId="ADAL" clId="{51C31778-ACC5-4BAB-8AF1-D26BFF84DB39}" dt="2024-07-10T09:39:06.135" v="3239" actId="6549"/>
          <ac:spMkLst>
            <pc:docMk/>
            <pc:sldMk cId="3869412294" sldId="8686"/>
            <ac:spMk id="10" creationId="{2FD84DCC-0F9B-ACFE-0FA5-A50FBCFBE839}"/>
          </ac:spMkLst>
        </pc:spChg>
      </pc:sldChg>
      <pc:sldChg chg="modSp mod modAnim">
        <pc:chgData name="Nguyen Thi Thanh Tam" userId="80c56b30-ba68-4497-bef1-31f606dd66ee" providerId="ADAL" clId="{51C31778-ACC5-4BAB-8AF1-D26BFF84DB39}" dt="2024-07-10T09:46:41.538" v="3364" actId="1076"/>
        <pc:sldMkLst>
          <pc:docMk/>
          <pc:sldMk cId="2199571858" sldId="8687"/>
        </pc:sldMkLst>
        <pc:spChg chg="mod">
          <ac:chgData name="Nguyen Thi Thanh Tam" userId="80c56b30-ba68-4497-bef1-31f606dd66ee" providerId="ADAL" clId="{51C31778-ACC5-4BAB-8AF1-D26BFF84DB39}" dt="2024-07-10T09:46:41.538" v="3364" actId="1076"/>
          <ac:spMkLst>
            <pc:docMk/>
            <pc:sldMk cId="2199571858" sldId="8687"/>
            <ac:spMk id="31" creationId="{2CFE1CDD-693F-5110-FAF6-555980E48C19}"/>
          </ac:spMkLst>
        </pc:spChg>
      </pc:sldChg>
      <pc:sldChg chg="modSp">
        <pc:chgData name="Nguyen Thi Thanh Tam" userId="80c56b30-ba68-4497-bef1-31f606dd66ee" providerId="ADAL" clId="{51C31778-ACC5-4BAB-8AF1-D26BFF84DB39}" dt="2024-07-10T09:47:09.636" v="3434" actId="20577"/>
        <pc:sldMkLst>
          <pc:docMk/>
          <pc:sldMk cId="2963770396" sldId="8688"/>
        </pc:sldMkLst>
        <pc:spChg chg="mod">
          <ac:chgData name="Nguyen Thi Thanh Tam" userId="80c56b30-ba68-4497-bef1-31f606dd66ee" providerId="ADAL" clId="{51C31778-ACC5-4BAB-8AF1-D26BFF84DB39}" dt="2024-07-10T09:47:09.636" v="3434" actId="20577"/>
          <ac:spMkLst>
            <pc:docMk/>
            <pc:sldMk cId="2963770396" sldId="8688"/>
            <ac:spMk id="35" creationId="{7D8B69CE-E21E-FE44-A50D-36A0C19BF9A0}"/>
          </ac:spMkLst>
        </pc:spChg>
      </pc:sldChg>
      <pc:sldChg chg="addSp delSp modSp mod modAnim">
        <pc:chgData name="Nguyen Thi Thanh Tam" userId="80c56b30-ba68-4497-bef1-31f606dd66ee" providerId="ADAL" clId="{51C31778-ACC5-4BAB-8AF1-D26BFF84DB39}" dt="2024-07-10T08:56:54.002" v="968" actId="1076"/>
        <pc:sldMkLst>
          <pc:docMk/>
          <pc:sldMk cId="4025537154" sldId="8689"/>
        </pc:sldMkLst>
        <pc:spChg chg="add mod ord">
          <ac:chgData name="Nguyen Thi Thanh Tam" userId="80c56b30-ba68-4497-bef1-31f606dd66ee" providerId="ADAL" clId="{51C31778-ACC5-4BAB-8AF1-D26BFF84DB39}" dt="2024-07-10T08:55:54.055" v="934" actId="1076"/>
          <ac:spMkLst>
            <pc:docMk/>
            <pc:sldMk cId="4025537154" sldId="8689"/>
            <ac:spMk id="34" creationId="{A96A6212-877D-2B8E-EE1B-E80E2C19FA2C}"/>
          </ac:spMkLst>
        </pc:spChg>
        <pc:picChg chg="del">
          <ac:chgData name="Nguyen Thi Thanh Tam" userId="80c56b30-ba68-4497-bef1-31f606dd66ee" providerId="ADAL" clId="{51C31778-ACC5-4BAB-8AF1-D26BFF84DB39}" dt="2024-07-10T08:53:07.824" v="926" actId="478"/>
          <ac:picMkLst>
            <pc:docMk/>
            <pc:sldMk cId="4025537154" sldId="8689"/>
            <ac:picMk id="36" creationId="{5BD2E36C-CA68-8891-A7F5-4D4924649228}"/>
          </ac:picMkLst>
        </pc:picChg>
        <pc:picChg chg="add mod">
          <ac:chgData name="Nguyen Thi Thanh Tam" userId="80c56b30-ba68-4497-bef1-31f606dd66ee" providerId="ADAL" clId="{51C31778-ACC5-4BAB-8AF1-D26BFF84DB39}" dt="2024-07-10T08:56:54.002" v="968" actId="1076"/>
          <ac:picMkLst>
            <pc:docMk/>
            <pc:sldMk cId="4025537154" sldId="8689"/>
            <ac:picMk id="2050" creationId="{509D7B95-304B-2720-E948-50F5779BDCB1}"/>
          </ac:picMkLst>
        </pc:picChg>
      </pc:sldChg>
      <pc:sldChg chg="addSp delSp modSp mod delAnim modAnim">
        <pc:chgData name="Nguyen Thi Thanh Tam" userId="80c56b30-ba68-4497-bef1-31f606dd66ee" providerId="ADAL" clId="{51C31778-ACC5-4BAB-8AF1-D26BFF84DB39}" dt="2024-07-10T09:23:15.690" v="2071" actId="18131"/>
        <pc:sldMkLst>
          <pc:docMk/>
          <pc:sldMk cId="352384993" sldId="8715"/>
        </pc:sldMkLst>
        <pc:spChg chg="mod">
          <ac:chgData name="Nguyen Thi Thanh Tam" userId="80c56b30-ba68-4497-bef1-31f606dd66ee" providerId="ADAL" clId="{51C31778-ACC5-4BAB-8AF1-D26BFF84DB39}" dt="2024-07-10T09:22:01.868" v="1897" actId="1036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1C31778-ACC5-4BAB-8AF1-D26BFF84DB39}" dt="2024-07-10T09:22:57.499" v="2070" actId="20577"/>
          <ac:spMkLst>
            <pc:docMk/>
            <pc:sldMk cId="352384993" sldId="8715"/>
            <ac:spMk id="7" creationId="{E9008575-9D23-9CFD-DFD0-17090ECFAF8D}"/>
          </ac:spMkLst>
        </pc:spChg>
        <pc:spChg chg="del">
          <ac:chgData name="Nguyen Thi Thanh Tam" userId="80c56b30-ba68-4497-bef1-31f606dd66ee" providerId="ADAL" clId="{51C31778-ACC5-4BAB-8AF1-D26BFF84DB39}" dt="2024-07-10T09:17:27.103" v="1472" actId="478"/>
          <ac:spMkLst>
            <pc:docMk/>
            <pc:sldMk cId="352384993" sldId="8715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51C31778-ACC5-4BAB-8AF1-D26BFF84DB39}" dt="2024-07-10T09:06:20.614" v="1046" actId="20577"/>
          <ac:spMkLst>
            <pc:docMk/>
            <pc:sldMk cId="352384993" sldId="8715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51C31778-ACC5-4BAB-8AF1-D26BFF84DB39}" dt="2024-07-10T09:06:49.576" v="1098" actId="1076"/>
          <ac:spMkLst>
            <pc:docMk/>
            <pc:sldMk cId="352384993" sldId="8715"/>
            <ac:spMk id="11" creationId="{1DFF71E7-BF3B-E692-1B72-AB98F451EF5C}"/>
          </ac:spMkLst>
        </pc:spChg>
        <pc:spChg chg="mod">
          <ac:chgData name="Nguyen Thi Thanh Tam" userId="80c56b30-ba68-4497-bef1-31f606dd66ee" providerId="ADAL" clId="{51C31778-ACC5-4BAB-8AF1-D26BFF84DB39}" dt="2024-07-10T09:20:38.638" v="1859" actId="1076"/>
          <ac:spMkLst>
            <pc:docMk/>
            <pc:sldMk cId="352384993" sldId="8715"/>
            <ac:spMk id="98" creationId="{72E2E90C-3D00-27BA-E737-096277BBE06A}"/>
          </ac:spMkLst>
        </pc:spChg>
        <pc:picChg chg="add mod modCrop">
          <ac:chgData name="Nguyen Thi Thanh Tam" userId="80c56b30-ba68-4497-bef1-31f606dd66ee" providerId="ADAL" clId="{51C31778-ACC5-4BAB-8AF1-D26BFF84DB39}" dt="2024-07-10T09:23:15.690" v="2071" actId="18131"/>
          <ac:picMkLst>
            <pc:docMk/>
            <pc:sldMk cId="352384993" sldId="8715"/>
            <ac:picMk id="4" creationId="{2C80FEFF-C25A-9CDA-5481-5B6B645139F1}"/>
          </ac:picMkLst>
        </pc:picChg>
        <pc:picChg chg="del">
          <ac:chgData name="Nguyen Thi Thanh Tam" userId="80c56b30-ba68-4497-bef1-31f606dd66ee" providerId="ADAL" clId="{51C31778-ACC5-4BAB-8AF1-D26BFF84DB39}" dt="2024-07-10T09:12:16.134" v="1099" actId="478"/>
          <ac:picMkLst>
            <pc:docMk/>
            <pc:sldMk cId="352384993" sldId="8715"/>
            <ac:picMk id="17" creationId="{C8A46E2B-7EF7-C698-32B6-1942B3403C99}"/>
          </ac:picMkLst>
        </pc:picChg>
        <pc:picChg chg="mod">
          <ac:chgData name="Nguyen Thi Thanh Tam" userId="80c56b30-ba68-4497-bef1-31f606dd66ee" providerId="ADAL" clId="{51C31778-ACC5-4BAB-8AF1-D26BFF84DB39}" dt="2024-07-10T09:20:32.960" v="1857" actId="1076"/>
          <ac:picMkLst>
            <pc:docMk/>
            <pc:sldMk cId="352384993" sldId="8715"/>
            <ac:picMk id="60" creationId="{EA47DC2D-87A2-4826-B0A0-D31BB17D9C17}"/>
          </ac:picMkLst>
        </pc:picChg>
      </pc:sldChg>
      <pc:sldChg chg="addSp delSp modSp mod delAnim modAnim">
        <pc:chgData name="Nguyen Thi Thanh Tam" userId="80c56b30-ba68-4497-bef1-31f606dd66ee" providerId="ADAL" clId="{51C31778-ACC5-4BAB-8AF1-D26BFF84DB39}" dt="2024-07-10T09:33:30.762" v="2691" actId="20577"/>
        <pc:sldMkLst>
          <pc:docMk/>
          <pc:sldMk cId="3195033548" sldId="8720"/>
        </pc:sldMkLst>
        <pc:spChg chg="add mod">
          <ac:chgData name="Nguyen Thi Thanh Tam" userId="80c56b30-ba68-4497-bef1-31f606dd66ee" providerId="ADAL" clId="{51C31778-ACC5-4BAB-8AF1-D26BFF84DB39}" dt="2024-07-10T09:33:11.875" v="2689" actId="1076"/>
          <ac:spMkLst>
            <pc:docMk/>
            <pc:sldMk cId="3195033548" sldId="8720"/>
            <ac:spMk id="2" creationId="{7CDF4B20-BAA5-E5DA-1ED4-25E4DA8E6BB5}"/>
          </ac:spMkLst>
        </pc:spChg>
        <pc:spChg chg="del">
          <ac:chgData name="Nguyen Thi Thanh Tam" userId="80c56b30-ba68-4497-bef1-31f606dd66ee" providerId="ADAL" clId="{51C31778-ACC5-4BAB-8AF1-D26BFF84DB39}" dt="2024-07-10T09:32:40.752" v="2681" actId="478"/>
          <ac:spMkLst>
            <pc:docMk/>
            <pc:sldMk cId="3195033548" sldId="8720"/>
            <ac:spMk id="3" creationId="{E05590E8-BBE4-B254-480A-32C1DD4B7F8A}"/>
          </ac:spMkLst>
        </pc:spChg>
        <pc:spChg chg="del">
          <ac:chgData name="Nguyen Thi Thanh Tam" userId="80c56b30-ba68-4497-bef1-31f606dd66ee" providerId="ADAL" clId="{51C31778-ACC5-4BAB-8AF1-D26BFF84DB39}" dt="2024-07-10T09:32:42.921" v="2682" actId="478"/>
          <ac:spMkLst>
            <pc:docMk/>
            <pc:sldMk cId="3195033548" sldId="8720"/>
            <ac:spMk id="5" creationId="{2838A150-5212-FD05-64F0-19F07279FDC3}"/>
          </ac:spMkLst>
        </pc:spChg>
        <pc:spChg chg="del">
          <ac:chgData name="Nguyen Thi Thanh Tam" userId="80c56b30-ba68-4497-bef1-31f606dd66ee" providerId="ADAL" clId="{51C31778-ACC5-4BAB-8AF1-D26BFF84DB39}" dt="2024-07-10T09:32:45.213" v="2683" actId="478"/>
          <ac:spMkLst>
            <pc:docMk/>
            <pc:sldMk cId="3195033548" sldId="8720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51C31778-ACC5-4BAB-8AF1-D26BFF84DB39}" dt="2024-07-10T09:31:06.629" v="2561" actId="20577"/>
          <ac:spMkLst>
            <pc:docMk/>
            <pc:sldMk cId="3195033548" sldId="8720"/>
            <ac:spMk id="7" creationId="{EE0523C0-9469-B60D-5943-35DD4859727C}"/>
          </ac:spMkLst>
        </pc:spChg>
        <pc:spChg chg="mod">
          <ac:chgData name="Nguyen Thi Thanh Tam" userId="80c56b30-ba68-4497-bef1-31f606dd66ee" providerId="ADAL" clId="{51C31778-ACC5-4BAB-8AF1-D26BFF84DB39}" dt="2024-07-10T09:32:01.764" v="2676" actId="1076"/>
          <ac:spMkLst>
            <pc:docMk/>
            <pc:sldMk cId="3195033548" sldId="8720"/>
            <ac:spMk id="9" creationId="{EE63E632-FD70-B583-47A2-B01BCE235D79}"/>
          </ac:spMkLst>
        </pc:spChg>
        <pc:spChg chg="add mod">
          <ac:chgData name="Nguyen Thi Thanh Tam" userId="80c56b30-ba68-4497-bef1-31f606dd66ee" providerId="ADAL" clId="{51C31778-ACC5-4BAB-8AF1-D26BFF84DB39}" dt="2024-07-10T09:33:30.762" v="2691" actId="20577"/>
          <ac:spMkLst>
            <pc:docMk/>
            <pc:sldMk cId="3195033548" sldId="8720"/>
            <ac:spMk id="10" creationId="{D9DAB758-314F-5F92-073D-B5249E14E758}"/>
          </ac:spMkLst>
        </pc:spChg>
        <pc:spChg chg="mod">
          <ac:chgData name="Nguyen Thi Thanh Tam" userId="80c56b30-ba68-4497-bef1-31f606dd66ee" providerId="ADAL" clId="{51C31778-ACC5-4BAB-8AF1-D26BFF84DB39}" dt="2024-07-10T09:32:13.715" v="2678" actId="14100"/>
          <ac:spMkLst>
            <pc:docMk/>
            <pc:sldMk cId="3195033548" sldId="8720"/>
            <ac:spMk id="12" creationId="{9D570C5E-2279-8A9E-4735-FBED7BAB2C49}"/>
          </ac:spMkLst>
        </pc:spChg>
        <pc:spChg chg="del">
          <ac:chgData name="Nguyen Thi Thanh Tam" userId="80c56b30-ba68-4497-bef1-31f606dd66ee" providerId="ADAL" clId="{51C31778-ACC5-4BAB-8AF1-D26BFF84DB39}" dt="2024-07-10T09:32:49.773" v="2685" actId="478"/>
          <ac:spMkLst>
            <pc:docMk/>
            <pc:sldMk cId="3195033548" sldId="8720"/>
            <ac:spMk id="98" creationId="{72E2E90C-3D00-27BA-E737-096277BBE06A}"/>
          </ac:spMkLst>
        </pc:spChg>
        <pc:grpChg chg="mod">
          <ac:chgData name="Nguyen Thi Thanh Tam" userId="80c56b30-ba68-4497-bef1-31f606dd66ee" providerId="ADAL" clId="{51C31778-ACC5-4BAB-8AF1-D26BFF84DB39}" dt="2024-07-10T09:32:18.627" v="2679" actId="1076"/>
          <ac:grpSpMkLst>
            <pc:docMk/>
            <pc:sldMk cId="3195033548" sldId="8720"/>
            <ac:grpSpMk id="4" creationId="{BFA8894D-CC4C-B7C7-AEAD-2A1564E353BE}"/>
          </ac:grpSpMkLst>
        </pc:grpChg>
        <pc:picChg chg="add mod">
          <ac:chgData name="Nguyen Thi Thanh Tam" userId="80c56b30-ba68-4497-bef1-31f606dd66ee" providerId="ADAL" clId="{51C31778-ACC5-4BAB-8AF1-D26BFF84DB39}" dt="2024-07-10T09:33:08.957" v="2688" actId="1076"/>
          <ac:picMkLst>
            <pc:docMk/>
            <pc:sldMk cId="3195033548" sldId="8720"/>
            <ac:picMk id="8" creationId="{C732E239-DAFE-A93C-645D-F6C7C97A4BF3}"/>
          </ac:picMkLst>
        </pc:picChg>
        <pc:picChg chg="del">
          <ac:chgData name="Nguyen Thi Thanh Tam" userId="80c56b30-ba68-4497-bef1-31f606dd66ee" providerId="ADAL" clId="{51C31778-ACC5-4BAB-8AF1-D26BFF84DB39}" dt="2024-07-10T09:32:37.536" v="2680" actId="478"/>
          <ac:picMkLst>
            <pc:docMk/>
            <pc:sldMk cId="3195033548" sldId="8720"/>
            <ac:picMk id="11" creationId="{A00B0B06-FB1F-00ED-01A1-C895FCEA0729}"/>
          </ac:picMkLst>
        </pc:picChg>
        <pc:picChg chg="del">
          <ac:chgData name="Nguyen Thi Thanh Tam" userId="80c56b30-ba68-4497-bef1-31f606dd66ee" providerId="ADAL" clId="{51C31778-ACC5-4BAB-8AF1-D26BFF84DB39}" dt="2024-07-10T09:32:47.542" v="2684" actId="478"/>
          <ac:picMkLst>
            <pc:docMk/>
            <pc:sldMk cId="3195033548" sldId="8720"/>
            <ac:picMk id="60" creationId="{EA47DC2D-87A2-4826-B0A0-D31BB17D9C17}"/>
          </ac:picMkLst>
        </pc:picChg>
      </pc:sldChg>
      <pc:sldChg chg="addSp delSp modSp mod delAnim">
        <pc:chgData name="Nguyen Thi Thanh Tam" userId="80c56b30-ba68-4497-bef1-31f606dd66ee" providerId="ADAL" clId="{51C31778-ACC5-4BAB-8AF1-D26BFF84DB39}" dt="2024-07-10T09:29:55.160" v="2465" actId="122"/>
        <pc:sldMkLst>
          <pc:docMk/>
          <pc:sldMk cId="2367670029" sldId="8721"/>
        </pc:sldMkLst>
        <pc:spChg chg="mod topLvl">
          <ac:chgData name="Nguyen Thi Thanh Tam" userId="80c56b30-ba68-4497-bef1-31f606dd66ee" providerId="ADAL" clId="{51C31778-ACC5-4BAB-8AF1-D26BFF84DB39}" dt="2024-07-10T09:27:08.240" v="2236" actId="1076"/>
          <ac:spMkLst>
            <pc:docMk/>
            <pc:sldMk cId="2367670029" sldId="8721"/>
            <ac:spMk id="3" creationId="{50771BD1-FE49-EC6D-2A8B-094E6DBF9852}"/>
          </ac:spMkLst>
        </pc:spChg>
        <pc:spChg chg="del topLvl">
          <ac:chgData name="Nguyen Thi Thanh Tam" userId="80c56b30-ba68-4497-bef1-31f606dd66ee" providerId="ADAL" clId="{51C31778-ACC5-4BAB-8AF1-D26BFF84DB39}" dt="2024-07-10T09:26:18.411" v="2182" actId="478"/>
          <ac:spMkLst>
            <pc:docMk/>
            <pc:sldMk cId="2367670029" sldId="8721"/>
            <ac:spMk id="4" creationId="{541CD5BC-98B8-8A89-940C-0880A7BF71B0}"/>
          </ac:spMkLst>
        </pc:spChg>
        <pc:spChg chg="add mod">
          <ac:chgData name="Nguyen Thi Thanh Tam" userId="80c56b30-ba68-4497-bef1-31f606dd66ee" providerId="ADAL" clId="{51C31778-ACC5-4BAB-8AF1-D26BFF84DB39}" dt="2024-07-10T09:27:13.403" v="2238" actId="1035"/>
          <ac:spMkLst>
            <pc:docMk/>
            <pc:sldMk cId="2367670029" sldId="8721"/>
            <ac:spMk id="5" creationId="{B1CFDAC2-D976-C8B2-4794-E7D5A644AD38}"/>
          </ac:spMkLst>
        </pc:spChg>
        <pc:spChg chg="add mod">
          <ac:chgData name="Nguyen Thi Thanh Tam" userId="80c56b30-ba68-4497-bef1-31f606dd66ee" providerId="ADAL" clId="{51C31778-ACC5-4BAB-8AF1-D26BFF84DB39}" dt="2024-07-10T09:26:28.301" v="2185"/>
          <ac:spMkLst>
            <pc:docMk/>
            <pc:sldMk cId="2367670029" sldId="8721"/>
            <ac:spMk id="6" creationId="{5FCA7662-810C-D31C-725C-561FF027DA7E}"/>
          </ac:spMkLst>
        </pc:spChg>
        <pc:spChg chg="mod">
          <ac:chgData name="Nguyen Thi Thanh Tam" userId="80c56b30-ba68-4497-bef1-31f606dd66ee" providerId="ADAL" clId="{51C31778-ACC5-4BAB-8AF1-D26BFF84DB39}" dt="2024-07-10T09:29:55.160" v="2465" actId="122"/>
          <ac:spMkLst>
            <pc:docMk/>
            <pc:sldMk cId="2367670029" sldId="8721"/>
            <ac:spMk id="7" creationId="{E9008575-9D23-9CFD-DFD0-17090ECFAF8D}"/>
          </ac:spMkLst>
        </pc:spChg>
        <pc:spChg chg="add mod">
          <ac:chgData name="Nguyen Thi Thanh Tam" userId="80c56b30-ba68-4497-bef1-31f606dd66ee" providerId="ADAL" clId="{51C31778-ACC5-4BAB-8AF1-D26BFF84DB39}" dt="2024-07-10T09:26:36.699" v="2187"/>
          <ac:spMkLst>
            <pc:docMk/>
            <pc:sldMk cId="2367670029" sldId="8721"/>
            <ac:spMk id="8" creationId="{DAA499E3-ABD7-5908-1152-7CAFCFFE9D4A}"/>
          </ac:spMkLst>
        </pc:spChg>
        <pc:grpChg chg="del">
          <ac:chgData name="Nguyen Thi Thanh Tam" userId="80c56b30-ba68-4497-bef1-31f606dd66ee" providerId="ADAL" clId="{51C31778-ACC5-4BAB-8AF1-D26BFF84DB39}" dt="2024-07-10T09:26:18.411" v="2182" actId="478"/>
          <ac:grpSpMkLst>
            <pc:docMk/>
            <pc:sldMk cId="2367670029" sldId="8721"/>
            <ac:grpSpMk id="2" creationId="{A84C6E40-BFB4-9D4A-E3DA-4A506586DF85}"/>
          </ac:grpSpMkLst>
        </pc:grpChg>
      </pc:sldChg>
      <pc:sldChg chg="del">
        <pc:chgData name="Nguyen Thi Thanh Tam" userId="80c56b30-ba68-4497-bef1-31f606dd66ee" providerId="ADAL" clId="{51C31778-ACC5-4BAB-8AF1-D26BFF84DB39}" dt="2024-07-10T09:33:48.932" v="2692" actId="47"/>
        <pc:sldMkLst>
          <pc:docMk/>
          <pc:sldMk cId="784031314" sldId="8722"/>
        </pc:sldMkLst>
      </pc:sldChg>
      <pc:sldChg chg="del">
        <pc:chgData name="Nguyen Thi Thanh Tam" userId="80c56b30-ba68-4497-bef1-31f606dd66ee" providerId="ADAL" clId="{51C31778-ACC5-4BAB-8AF1-D26BFF84DB39}" dt="2024-07-10T09:33:52.532" v="2694" actId="47"/>
        <pc:sldMkLst>
          <pc:docMk/>
          <pc:sldMk cId="1414598975" sldId="8723"/>
        </pc:sldMkLst>
      </pc:sldChg>
      <pc:sldChg chg="modSp add mod ord">
        <pc:chgData name="Nguyen Thi Thanh Tam" userId="80c56b30-ba68-4497-bef1-31f606dd66ee" providerId="ADAL" clId="{51C31778-ACC5-4BAB-8AF1-D26BFF84DB39}" dt="2024-07-10T09:24:36.536" v="2133"/>
        <pc:sldMkLst>
          <pc:docMk/>
          <pc:sldMk cId="1027101965" sldId="8724"/>
        </pc:sldMkLst>
        <pc:spChg chg="mod">
          <ac:chgData name="Nguyen Thi Thanh Tam" userId="80c56b30-ba68-4497-bef1-31f606dd66ee" providerId="ADAL" clId="{51C31778-ACC5-4BAB-8AF1-D26BFF84DB39}" dt="2024-07-10T09:21:55.196" v="1883" actId="1076"/>
          <ac:spMkLst>
            <pc:docMk/>
            <pc:sldMk cId="1027101965" sldId="8724"/>
            <ac:spMk id="2" creationId="{9AA4271F-6361-E789-9B68-F82D5510A85C}"/>
          </ac:spMkLst>
        </pc:spChg>
      </pc:sldChg>
      <pc:sldChg chg="modSp add mod">
        <pc:chgData name="Nguyen Thi Thanh Tam" userId="80c56b30-ba68-4497-bef1-31f606dd66ee" providerId="ADAL" clId="{51C31778-ACC5-4BAB-8AF1-D26BFF84DB39}" dt="2024-07-10T09:25:41.369" v="2181" actId="20577"/>
        <pc:sldMkLst>
          <pc:docMk/>
          <pc:sldMk cId="371644797" sldId="8725"/>
        </pc:sldMkLst>
        <pc:spChg chg="mod">
          <ac:chgData name="Nguyen Thi Thanh Tam" userId="80c56b30-ba68-4497-bef1-31f606dd66ee" providerId="ADAL" clId="{51C31778-ACC5-4BAB-8AF1-D26BFF84DB39}" dt="2024-07-10T09:25:41.369" v="2181" actId="20577"/>
          <ac:spMkLst>
            <pc:docMk/>
            <pc:sldMk cId="371644797" sldId="8725"/>
            <ac:spMk id="7" creationId="{E9008575-9D23-9CFD-DFD0-17090ECFAF8D}"/>
          </ac:spMkLst>
        </pc:spChg>
        <pc:picChg chg="mod modCrop">
          <ac:chgData name="Nguyen Thi Thanh Tam" userId="80c56b30-ba68-4497-bef1-31f606dd66ee" providerId="ADAL" clId="{51C31778-ACC5-4BAB-8AF1-D26BFF84DB39}" dt="2024-07-10T09:25:23.479" v="2180" actId="1076"/>
          <ac:picMkLst>
            <pc:docMk/>
            <pc:sldMk cId="371644797" sldId="8725"/>
            <ac:picMk id="4" creationId="{2C80FEFF-C25A-9CDA-5481-5B6B645139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BAD70-EF23-4C11-876C-93CF57CA6EE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E7C49-F168-4BE1-A207-474BE56E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7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1DAE56-38EB-02A1-E77F-9110E9AFA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0C7098-34C1-A384-7E5A-2D24FA1B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5959AF-21A9-AEDF-FE2E-EA84AF88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4B85-85CE-7DB3-71CC-DDBA59B9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22BF8A-742D-2858-D0FC-8E8F8C3E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6DF5E7-CE5D-914A-E17B-CF889C5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5D6C95-B985-0E56-FAC9-6F317CE3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36F44E-41F0-15ED-0B5A-7A005BA2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DD3D03-7711-82AD-1808-5485C3E6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DEA0FD-DA4F-E2CB-2B85-782B0DA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7C16FCC-8909-7CE8-C6AB-DBEA838BC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FA217C-85FE-44AE-8853-4601ED201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333F22-611D-E1BF-CDD7-E6C283BA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588AD-E575-28B7-ECA2-1FF12DF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C71948-B4D0-5EE8-AE16-3C80DC3E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C9564-FB66-32CB-612A-2B7087D8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A3F784-BB7D-562C-EE9C-9130CED3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A6D470-0CA4-406B-5F98-417A4D19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9F8275-A233-787A-9EA9-1F530F4B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BDB46-D7E3-6E5D-DF10-0FD1172F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2C1F9-3275-6533-8D38-D7FD404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AE3D0F-13A0-F7C1-C669-8A632475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917937-19FF-8CCC-0397-71FA88C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511A4-CBDF-2B19-334A-68367F0B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6A6489-EFFE-4825-31A8-26B7258B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F6418C-6F66-5D27-8640-26B9B0D5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43784-9A04-3E7B-22D9-4417974BC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637D80-EF84-3A2B-80FF-4774B78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DBC7B4-109E-B4D7-B595-4EB3279E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33FFD-C794-52CD-C2D8-C99352B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1849C2-57F0-159C-ABCA-532B864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B143C3-E520-7444-6388-B14C06BE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761279-0DB4-B77B-14E3-AA1880FA3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F58C76-9FEC-FB32-791D-D4AE0195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18D476-25E7-1F3C-74AE-EA13CBB6C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2CBE9D7-79CD-63F9-E42E-CC09C88B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3349E4-1466-0C7A-B1E9-2CEB12DF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052963-0F20-7371-E1B5-00D49503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774312-8E99-E7D7-0036-1124E8E7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467FE1-5243-D0EB-3F6F-95DDBD79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34BC24B-21D6-B398-DB23-06BDE2BC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09A67A-00C1-FCB2-C464-0F5CC02F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FE7C14-A6BF-C5A2-EE85-2B4952E2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02F7445-834D-603A-84D3-80718A1A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96D019-90BF-E5C4-3EF9-A15B5C19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808835-D0EB-39C0-BEDC-F1E40B9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50D892-DE61-B5FD-636B-79D58552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D85ACC-7841-C95C-3C12-CEA69B7B6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3967BA-0D44-31A6-056F-020860C9D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D1C94A-7B2E-A525-DC8A-ECDE1F74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230214-E23F-327D-179F-49BF9817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727420-6160-6273-A75D-329A74E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874F3F-78B3-1441-C83D-222187C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2E1F7A-628F-90DF-57B5-9F7F63E77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60FFB7-7715-E47E-533D-18528680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AFBEA7-E125-01FA-CA4E-1B07875D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8A3D5E-05F1-4497-BCD1-CAD97493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18811-FD8C-89C6-9006-2039668D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B677FE9-40E7-09F7-C965-965A301B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43EA85-CA1E-E9AD-65BD-21EB3872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F24F89-2C8F-13BB-01CD-33181EF08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5BE1-471F-4B7F-B4D5-903C9C24531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A0A9B5-BBFB-08CC-EFD1-F7B2C7D6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547EB7-03B7-8F01-E02C-37FA6330E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white clouds in space&#10;&#10;Description automatically generated">
            <a:extLst>
              <a:ext uri="{FF2B5EF4-FFF2-40B4-BE49-F238E27FC236}">
                <a16:creationId xmlns="" xmlns:a16="http://schemas.microsoft.com/office/drawing/2014/main" id="{EBB4C1B6-7E78-CA8E-3E27-6F9F1138A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1227" cy="7313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D940C01-2A27-B41C-C903-EDE1BE2195D8}"/>
              </a:ext>
            </a:extLst>
          </p:cNvPr>
          <p:cNvSpPr txBox="1"/>
          <p:nvPr/>
        </p:nvSpPr>
        <p:spPr>
          <a:xfrm>
            <a:off x="-138538" y="602911"/>
            <a:ext cx="9456057" cy="646331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Chào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mừng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các</a:t>
            </a:r>
            <a:r>
              <a:rPr kumimoji="0" lang="en-US" sz="3600" b="1" u="none" strike="noStrike" kern="1200" cap="none" spc="0" normalizeH="0" baseline="0" noProof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em đến với </a:t>
            </a:r>
            <a:endParaRPr kumimoji="0" lang="en-US" sz="3600" b="0" u="none" strike="noStrike" kern="1200" cap="none" spc="0" normalizeH="0" baseline="0" noProof="0" dirty="0">
              <a:ln w="22225">
                <a:solidFill>
                  <a:srgbClr val="DA761B"/>
                </a:solidFill>
                <a:prstDash val="solid"/>
              </a:ln>
              <a:solidFill>
                <a:srgbClr val="FFD38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SAF" panose="02040603050506020204" pitchFamily="18" charset="0"/>
              <a:ea typeface="字魂59号-创粗黑"/>
              <a:cs typeface="#9Slide03 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0474C0A-76F8-F5C2-E4C9-818A5ABF0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6" y="910678"/>
            <a:ext cx="7343144" cy="5172975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8399601" y="1870803"/>
            <a:ext cx="3322608" cy="3700593"/>
            <a:chOff x="8399601" y="1870803"/>
            <a:chExt cx="3322608" cy="3700593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0A45676F-702A-5889-1F39-3A58B97A08CD}"/>
                </a:ext>
              </a:extLst>
            </p:cNvPr>
            <p:cNvGrpSpPr/>
            <p:nvPr/>
          </p:nvGrpSpPr>
          <p:grpSpPr>
            <a:xfrm>
              <a:off x="8399601" y="1870803"/>
              <a:ext cx="3322608" cy="3700593"/>
              <a:chOff x="8399601" y="1870803"/>
              <a:chExt cx="3322608" cy="3700593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71DB0EBB-DD73-AC59-50F3-923BD2210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99601" y="1870803"/>
                <a:ext cx="3322608" cy="3700593"/>
              </a:xfrm>
              <a:prstGeom prst="rect">
                <a:avLst/>
              </a:prstGeom>
              <a:effectLst>
                <a:outerShdw blurRad="50800" dist="3302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Oval 6">
                <a:extLst>
                  <a:ext uri="{FF2B5EF4-FFF2-40B4-BE49-F238E27FC236}">
                    <a16:creationId xmlns="" xmlns:a16="http://schemas.microsoft.com/office/drawing/2014/main" id="{AE0B3AF8-1203-AEAA-7AA7-297B50ECE896}"/>
                  </a:ext>
                </a:extLst>
              </p:cNvPr>
              <p:cNvSpPr/>
              <p:nvPr/>
            </p:nvSpPr>
            <p:spPr>
              <a:xfrm>
                <a:off x="9216217" y="2656291"/>
                <a:ext cx="1619250" cy="161925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5BB4F5C2-D472-444C-3CB0-D9895C958E9C}"/>
                </a:ext>
              </a:extLst>
            </p:cNvPr>
            <p:cNvSpPr/>
            <p:nvPr/>
          </p:nvSpPr>
          <p:spPr>
            <a:xfrm>
              <a:off x="9510871" y="2251073"/>
              <a:ext cx="1159293" cy="24006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50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461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9D570C5E-2279-8A9E-4735-FBED7BAB2C49}"/>
              </a:ext>
            </a:extLst>
          </p:cNvPr>
          <p:cNvSpPr/>
          <p:nvPr/>
        </p:nvSpPr>
        <p:spPr>
          <a:xfrm>
            <a:off x="1473325" y="274824"/>
            <a:ext cx="8591459" cy="971149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A4271F-6361-E789-9B68-F82D5510A85C}"/>
              </a:ext>
            </a:extLst>
          </p:cNvPr>
          <p:cNvSpPr txBox="1"/>
          <p:nvPr/>
        </p:nvSpPr>
        <p:spPr>
          <a:xfrm>
            <a:off x="504470" y="2531938"/>
            <a:ext cx="37741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2800"/>
            </a:lvl1pPr>
          </a:lstStyle>
          <a:p>
            <a:pPr algn="just"/>
            <a:r>
              <a:rPr lang="en-US" sz="3200" spc="-14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Quan </a:t>
            </a:r>
            <a:r>
              <a:rPr lang="en-US" sz="3200" spc="-14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sát </a:t>
            </a:r>
            <a:r>
              <a:rPr lang="en-US" sz="3200" spc="-14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 ảnh và cho biết con người sử dụng năng lượng gió vào những việc gì trong cuộc sống.</a:t>
            </a:r>
            <a:endParaRPr lang="vi-VN" sz="3200" spc="-14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xmlns="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B62B40D-95A5-9B1A-DDC9-390DEB1FE5C2}"/>
              </a:ext>
            </a:extLst>
          </p:cNvPr>
          <p:cNvGrpSpPr/>
          <p:nvPr/>
        </p:nvGrpSpPr>
        <p:grpSpPr>
          <a:xfrm>
            <a:off x="1706411" y="430389"/>
            <a:ext cx="7984282" cy="652044"/>
            <a:chOff x="2190343" y="-477150"/>
            <a:chExt cx="6333027" cy="6520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78ABD18-5CF6-3DDC-214C-28A8B2693061}"/>
                </a:ext>
              </a:extLst>
            </p:cNvPr>
            <p:cNvSpPr txBox="1"/>
            <p:nvPr/>
          </p:nvSpPr>
          <p:spPr>
            <a:xfrm>
              <a:off x="2190343" y="-471437"/>
              <a:ext cx="6226785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6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1. Tìm hiểu VỀ năng lượng gió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DFF71E7-BF3B-E692-1B72-AB98F451EF5C}"/>
                </a:ext>
              </a:extLst>
            </p:cNvPr>
            <p:cNvSpPr txBox="1"/>
            <p:nvPr/>
          </p:nvSpPr>
          <p:spPr>
            <a:xfrm>
              <a:off x="2190343" y="-477150"/>
              <a:ext cx="6333027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6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1. Tìm hiểu VỀ năng lượng gió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40" y="1732180"/>
            <a:ext cx="7476266" cy="445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0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9D570C5E-2279-8A9E-4735-FBED7BAB2C49}"/>
              </a:ext>
            </a:extLst>
          </p:cNvPr>
          <p:cNvSpPr/>
          <p:nvPr/>
        </p:nvSpPr>
        <p:spPr>
          <a:xfrm>
            <a:off x="1327810" y="163731"/>
            <a:ext cx="9270875" cy="136347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743" y="14311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xmlns="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DF4B20-BAA5-E5DA-1ED4-25E4DA8E6BB5}"/>
              </a:ext>
            </a:extLst>
          </p:cNvPr>
          <p:cNvSpPr txBox="1"/>
          <p:nvPr/>
        </p:nvSpPr>
        <p:spPr>
          <a:xfrm>
            <a:off x="1588580" y="1605476"/>
            <a:ext cx="9811439" cy="1089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 Tìm hiểu về tác động của gió lên cánh buồm làm từ </a:t>
            </a:r>
            <a:r>
              <a:rPr lang="en-US" sz="2800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2800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 </a:t>
            </a: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vật liệu khác nhau</a:t>
            </a:r>
            <a:endParaRPr lang="vi-VN" sz="2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32E239-DAFE-A93C-645D-F6C7C97A4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8" b="97487" l="9231" r="97231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  <a14:foregroundMark x1="25846" y1="3518" x2="77231" y2="3518"/>
                        <a14:foregroundMark x1="10769" y1="81407" x2="18462" y2="94724"/>
                        <a14:foregroundMark x1="18462" y1="94724" x2="27692" y2="97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0393" y="3584505"/>
            <a:ext cx="2480310" cy="3037427"/>
          </a:xfrm>
          <a:prstGeom prst="rect">
            <a:avLst/>
          </a:prstGeom>
        </p:spPr>
      </p:pic>
      <p:sp>
        <p:nvSpPr>
          <p:cNvPr id="10" name="Speech Bubble: Oval 2">
            <a:extLst>
              <a:ext uri="{FF2B5EF4-FFF2-40B4-BE49-F238E27FC236}">
                <a16:creationId xmlns:a16="http://schemas.microsoft.com/office/drawing/2014/main" xmlns="" id="{D9DAB758-314F-5F92-073D-B5249E14E758}"/>
              </a:ext>
            </a:extLst>
          </p:cNvPr>
          <p:cNvSpPr/>
          <p:nvPr/>
        </p:nvSpPr>
        <p:spPr>
          <a:xfrm>
            <a:off x="4683947" y="2450789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 em hãy đọc và làm theo hướng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dẫn </a:t>
            </a:r>
            <a:r>
              <a:rPr lang="vi-VN" sz="3600" b="1" smtClean="0">
                <a:solidFill>
                  <a:srgbClr val="00B05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ở </a:t>
            </a:r>
            <a:r>
              <a:rPr lang="vi-VN" sz="3600" b="1">
                <a:solidFill>
                  <a:srgbClr val="00B05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trang </a:t>
            </a: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33, 34</a:t>
            </a:r>
            <a:r>
              <a:rPr lang="vi-VN" sz="3600" b="1">
                <a:solidFill>
                  <a:srgbClr val="00B05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3600" b="1">
              <a:solidFill>
                <a:srgbClr val="00B05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ECF130-B426-8270-2009-DA581F964703}"/>
              </a:ext>
            </a:extLst>
          </p:cNvPr>
          <p:cNvGrpSpPr/>
          <p:nvPr/>
        </p:nvGrpSpPr>
        <p:grpSpPr>
          <a:xfrm>
            <a:off x="1594810" y="227415"/>
            <a:ext cx="8804886" cy="1213030"/>
            <a:chOff x="2190343" y="-484138"/>
            <a:chExt cx="6334089" cy="12130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C53AD4A-5F0C-981D-D1FE-26DA76527F62}"/>
                </a:ext>
              </a:extLst>
            </p:cNvPr>
            <p:cNvSpPr txBox="1"/>
            <p:nvPr/>
          </p:nvSpPr>
          <p:spPr>
            <a:xfrm>
              <a:off x="2190343" y="-471437"/>
              <a:ext cx="6226785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6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2. Khai thác năng lượng gió trong chế tạo cánh buồm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F0BCD6C-6BFC-F5FC-EEEF-74575B124411}"/>
                </a:ext>
              </a:extLst>
            </p:cNvPr>
            <p:cNvSpPr txBox="1"/>
            <p:nvPr/>
          </p:nvSpPr>
          <p:spPr>
            <a:xfrm>
              <a:off x="2191405" y="-484138"/>
              <a:ext cx="6333027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6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2. Khai thác năng lượng gió trong chế tạo cánh buồm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503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2" grpId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9D570C5E-2279-8A9E-4735-FBED7BAB2C49}"/>
              </a:ext>
            </a:extLst>
          </p:cNvPr>
          <p:cNvSpPr/>
          <p:nvPr/>
        </p:nvSpPr>
        <p:spPr>
          <a:xfrm>
            <a:off x="1327810" y="163731"/>
            <a:ext cx="9270875" cy="1363476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743" y="14311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xmlns="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DF4B20-BAA5-E5DA-1ED4-25E4DA8E6BB5}"/>
              </a:ext>
            </a:extLst>
          </p:cNvPr>
          <p:cNvSpPr txBox="1"/>
          <p:nvPr/>
        </p:nvSpPr>
        <p:spPr>
          <a:xfrm>
            <a:off x="1588580" y="1605476"/>
            <a:ext cx="981143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hiểu về tác động của gió lên cánh buồm </a:t>
            </a:r>
            <a:r>
              <a:rPr lang="en-US" sz="2800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 các </a:t>
            </a:r>
            <a:br>
              <a:rPr lang="en-US" sz="2800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 dạng khác nhau</a:t>
            </a:r>
            <a:endParaRPr lang="vi-VN" sz="2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32E239-DAFE-A93C-645D-F6C7C97A4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8" b="97487" l="9231" r="97231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  <a14:foregroundMark x1="25846" y1="3518" x2="77231" y2="3518"/>
                        <a14:foregroundMark x1="10769" y1="81407" x2="18462" y2="94724"/>
                        <a14:foregroundMark x1="18462" y1="94724" x2="27692" y2="97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0393" y="3584505"/>
            <a:ext cx="2480310" cy="3037427"/>
          </a:xfrm>
          <a:prstGeom prst="rect">
            <a:avLst/>
          </a:prstGeom>
        </p:spPr>
      </p:pic>
      <p:sp>
        <p:nvSpPr>
          <p:cNvPr id="10" name="Speech Bubble: Oval 2">
            <a:extLst>
              <a:ext uri="{FF2B5EF4-FFF2-40B4-BE49-F238E27FC236}">
                <a16:creationId xmlns:a16="http://schemas.microsoft.com/office/drawing/2014/main" xmlns="" id="{D9DAB758-314F-5F92-073D-B5249E14E758}"/>
              </a:ext>
            </a:extLst>
          </p:cNvPr>
          <p:cNvSpPr/>
          <p:nvPr/>
        </p:nvSpPr>
        <p:spPr>
          <a:xfrm>
            <a:off x="4683947" y="2450789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 em hãy đọc và làm theo hướng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dẫn </a:t>
            </a:r>
            <a:r>
              <a:rPr lang="vi-VN" sz="3600" b="1" smtClean="0">
                <a:solidFill>
                  <a:srgbClr val="00B05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ở </a:t>
            </a:r>
            <a:r>
              <a:rPr lang="vi-VN" sz="3600" b="1">
                <a:solidFill>
                  <a:srgbClr val="00B05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trang </a:t>
            </a: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35, 36</a:t>
            </a:r>
            <a:r>
              <a:rPr lang="vi-VN" sz="3600" b="1" smtClean="0">
                <a:solidFill>
                  <a:srgbClr val="00B05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3600" b="1">
              <a:solidFill>
                <a:srgbClr val="00B05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ECF130-B426-8270-2009-DA581F964703}"/>
              </a:ext>
            </a:extLst>
          </p:cNvPr>
          <p:cNvGrpSpPr/>
          <p:nvPr/>
        </p:nvGrpSpPr>
        <p:grpSpPr>
          <a:xfrm>
            <a:off x="1594810" y="236712"/>
            <a:ext cx="8809587" cy="1203733"/>
            <a:chOff x="2190343" y="-474841"/>
            <a:chExt cx="6337471" cy="120373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C53AD4A-5F0C-981D-D1FE-26DA76527F62}"/>
                </a:ext>
              </a:extLst>
            </p:cNvPr>
            <p:cNvSpPr txBox="1"/>
            <p:nvPr/>
          </p:nvSpPr>
          <p:spPr>
            <a:xfrm>
              <a:off x="2190343" y="-471437"/>
              <a:ext cx="6226785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6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2. Khai thác năng lượng gió trong chế tạo cánh buồm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F0BCD6C-6BFC-F5FC-EEEF-74575B124411}"/>
                </a:ext>
              </a:extLst>
            </p:cNvPr>
            <p:cNvSpPr txBox="1"/>
            <p:nvPr/>
          </p:nvSpPr>
          <p:spPr>
            <a:xfrm>
              <a:off x="2194787" y="-474841"/>
              <a:ext cx="6333027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6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2. Khai thác năng lượng gió trong chế tạo cánh buồm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68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6589C21-26AB-16B7-29DB-832140F23BE7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5EE9628-0B27-B7D0-47FC-0292CEB43DF4}"/>
              </a:ext>
            </a:extLst>
          </p:cNvPr>
          <p:cNvGrpSpPr/>
          <p:nvPr/>
        </p:nvGrpSpPr>
        <p:grpSpPr>
          <a:xfrm>
            <a:off x="9067237" y="-68116"/>
            <a:ext cx="3586196" cy="7449566"/>
            <a:chOff x="9067237" y="-68116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11007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43641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60524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43543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53830F-4028-F99C-AAE7-6145F2BC1E23}"/>
                </a:ext>
              </a:extLst>
            </p:cNvPr>
            <p:cNvGrpSpPr/>
            <p:nvPr/>
          </p:nvGrpSpPr>
          <p:grpSpPr>
            <a:xfrm>
              <a:off x="9303872" y="-68116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xmlns="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xmlns="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D141FA-4DF6-A09D-7235-BAB89D53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2142632"/>
            <a:ext cx="10181202" cy="2572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C827BA-F36A-1AE4-D8DA-7D4263DCC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743461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860E275-CD66-53E9-6530-AA7CE0183841}"/>
              </a:ext>
            </a:extLst>
          </p:cNvPr>
          <p:cNvGrpSpPr/>
          <p:nvPr/>
        </p:nvGrpSpPr>
        <p:grpSpPr>
          <a:xfrm>
            <a:off x="1526565" y="425242"/>
            <a:ext cx="6616793" cy="585136"/>
            <a:chOff x="3433069" y="1210320"/>
            <a:chExt cx="7289164" cy="58513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3944EE2-B7A5-3219-A35C-2105B9F3B274}"/>
                </a:ext>
              </a:extLst>
            </p:cNvPr>
            <p:cNvSpPr txBox="1"/>
            <p:nvPr/>
          </p:nvSpPr>
          <p:spPr>
            <a:xfrm>
              <a:off x="3435743" y="1210320"/>
              <a:ext cx="728632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VẬT </a:t>
              </a:r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LIỆU VÀ DỤNG CỤ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4586958-03C3-38A1-6783-98CEF3FA1B77}"/>
                </a:ext>
              </a:extLst>
            </p:cNvPr>
            <p:cNvSpPr txBox="1"/>
            <p:nvPr/>
          </p:nvSpPr>
          <p:spPr>
            <a:xfrm>
              <a:off x="3433069" y="1210681"/>
              <a:ext cx="72891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VẬT </a:t>
              </a:r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LIỆU VÀ DỤNG CỤ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4E9019-EF86-E5B9-8CB4-487F6A450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171" y="1461140"/>
            <a:ext cx="9883659" cy="479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0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8A3BFD-908A-1BDD-685F-0B9403F0F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621" y="1361473"/>
            <a:ext cx="6390607" cy="499891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3708537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860E275-CD66-53E9-6530-AA7CE0183841}"/>
              </a:ext>
            </a:extLst>
          </p:cNvPr>
          <p:cNvGrpSpPr/>
          <p:nvPr/>
        </p:nvGrpSpPr>
        <p:grpSpPr>
          <a:xfrm>
            <a:off x="1578324" y="397189"/>
            <a:ext cx="3107148" cy="588444"/>
            <a:chOff x="3484814" y="1182267"/>
            <a:chExt cx="3107148" cy="58844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6"/>
              <a:ext cx="304334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4586958-03C3-38A1-6783-98CEF3FA1B77}"/>
                </a:ext>
              </a:extLst>
            </p:cNvPr>
            <p:cNvSpPr txBox="1"/>
            <p:nvPr/>
          </p:nvSpPr>
          <p:spPr>
            <a:xfrm>
              <a:off x="3484814" y="1182267"/>
              <a:ext cx="310714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66AFC8-71E3-1BB0-DA3A-EED9E72001AC}"/>
              </a:ext>
            </a:extLst>
          </p:cNvPr>
          <p:cNvSpPr txBox="1"/>
          <p:nvPr/>
        </p:nvSpPr>
        <p:spPr>
          <a:xfrm>
            <a:off x="461057" y="2485699"/>
            <a:ext cx="4947104" cy="210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F5811E"/>
              </a:buClr>
              <a:buFont typeface="Arial" panose="020B0604020202020204" pitchFamily="34" charset="0"/>
              <a:buChar char="•"/>
            </a:pPr>
            <a:r>
              <a:rPr lang="vi-VN" sz="3200"/>
              <a:t>Phác thảo</a:t>
            </a:r>
            <a:r>
              <a:rPr lang="en-US" sz="3200"/>
              <a:t>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xe buồm.</a:t>
            </a:r>
          </a:p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F5811E"/>
              </a:buClr>
              <a:buFont typeface="Arial" panose="020B0604020202020204" pitchFamily="34" charset="0"/>
              <a:buChar char="•"/>
            </a:pP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Cần có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các bộ phận của xe và chú thích phù hợp.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ACEE8D-9A7B-A69A-100F-13971FF0E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5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10349867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860E275-CD66-53E9-6530-AA7CE0183841}"/>
              </a:ext>
            </a:extLst>
          </p:cNvPr>
          <p:cNvGrpSpPr/>
          <p:nvPr/>
        </p:nvGrpSpPr>
        <p:grpSpPr>
          <a:xfrm>
            <a:off x="1429430" y="399644"/>
            <a:ext cx="9969286" cy="612051"/>
            <a:chOff x="3495548" y="1185285"/>
            <a:chExt cx="2241627" cy="255454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2240471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LỰA CHỌN VẬT LIỆU, DỤNG CỤ, THIẾT KẾ CHI TIẾT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4586958-03C3-38A1-6783-98CEF3FA1B77}"/>
                </a:ext>
              </a:extLst>
            </p:cNvPr>
            <p:cNvSpPr txBox="1"/>
            <p:nvPr/>
          </p:nvSpPr>
          <p:spPr>
            <a:xfrm>
              <a:off x="3495548" y="1185285"/>
              <a:ext cx="2229505" cy="25545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LỰA CHỌN VẬT LIỆU, DỤNG CỤ, THIẾT KẾ CHI TIẾT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FD84DCC-0F9B-ACFE-0FA5-A50FBCFBE839}"/>
              </a:ext>
            </a:extLst>
          </p:cNvPr>
          <p:cNvSpPr txBox="1"/>
          <p:nvPr/>
        </p:nvSpPr>
        <p:spPr>
          <a:xfrm>
            <a:off x="648335" y="1478751"/>
            <a:ext cx="10895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Dựa trên ý tưởng thiết kế, lựa chọn các vật liệu, dụng cụ phù hợp để làm </a:t>
            </a:r>
            <a: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xe buồm và </a:t>
            </a:r>
            <a: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hoàn thành bảng.</a:t>
            </a:r>
            <a:endParaRPr lang="vi-VN" sz="2800">
              <a:solidFill>
                <a:srgbClr val="00A47C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82830"/>
              </p:ext>
            </p:extLst>
          </p:nvPr>
        </p:nvGraphicFramePr>
        <p:xfrm>
          <a:off x="718695" y="2794080"/>
          <a:ext cx="10754610" cy="266263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22336"/>
                <a:gridCol w="2804160"/>
                <a:gridCol w="1524000"/>
                <a:gridCol w="2734492"/>
                <a:gridCol w="2969622"/>
              </a:tblGrid>
              <a:tr h="526675"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5B6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bộ phận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5B6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b="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lượng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5B6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liệu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5B6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cụ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5B68B"/>
                    </a:solidFill>
                  </a:tcPr>
                </a:tc>
              </a:tr>
              <a:tr h="533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33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33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33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79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4" grpId="0"/>
      <p:bldP spid="3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3;p2">
            <a:extLst>
              <a:ext uri="{FF2B5EF4-FFF2-40B4-BE49-F238E27FC236}">
                <a16:creationId xmlns="" xmlns:a16="http://schemas.microsoft.com/office/drawing/2014/main" id="{FBF54461-D01A-7773-CD55-B115C546BB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208597">
            <a:off x="9140924" y="4628590"/>
            <a:ext cx="2098706" cy="24390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6;p2">
            <a:extLst>
              <a:ext uri="{FF2B5EF4-FFF2-40B4-BE49-F238E27FC236}">
                <a16:creationId xmlns="" xmlns:a16="http://schemas.microsoft.com/office/drawing/2014/main" id="{31EDFCF4-54FA-D2ED-4A84-75559F0DE5E9}"/>
              </a:ext>
            </a:extLst>
          </p:cNvPr>
          <p:cNvSpPr txBox="1"/>
          <p:nvPr/>
        </p:nvSpPr>
        <p:spPr>
          <a:xfrm>
            <a:off x="1757523" y="2165011"/>
            <a:ext cx="6192649" cy="22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10"/>
              </a:lnSpc>
            </a:pPr>
            <a:endParaRPr sz="1100">
              <a:latin typeface="Broadway" pitchFamily="82" charset="0"/>
            </a:endParaRPr>
          </a:p>
        </p:txBody>
      </p:sp>
      <p:sp>
        <p:nvSpPr>
          <p:cNvPr id="6" name="Google Shape;108;p2">
            <a:extLst>
              <a:ext uri="{FF2B5EF4-FFF2-40B4-BE49-F238E27FC236}">
                <a16:creationId xmlns="" xmlns:a16="http://schemas.microsoft.com/office/drawing/2014/main" id="{9367F1C4-B89B-11D1-19A8-7C7D0C99E7CB}"/>
              </a:ext>
            </a:extLst>
          </p:cNvPr>
          <p:cNvSpPr/>
          <p:nvPr/>
        </p:nvSpPr>
        <p:spPr>
          <a:xfrm rot="-1250312">
            <a:off x="11204605" y="6092718"/>
            <a:ext cx="684614" cy="290359"/>
          </a:xfrm>
          <a:custGeom>
            <a:avLst/>
            <a:gdLst/>
            <a:ahLst/>
            <a:cxnLst/>
            <a:rect l="l" t="t" r="r" b="b"/>
            <a:pathLst>
              <a:path w="2527300" h="1071880" extrusionOk="0">
                <a:moveTo>
                  <a:pt x="260350" y="1071880"/>
                </a:moveTo>
                <a:lnTo>
                  <a:pt x="0" y="914400"/>
                </a:lnTo>
                <a:lnTo>
                  <a:pt x="524510" y="48260"/>
                </a:lnTo>
                <a:lnTo>
                  <a:pt x="941070" y="516890"/>
                </a:lnTo>
                <a:lnTo>
                  <a:pt x="1245870" y="0"/>
                </a:lnTo>
                <a:lnTo>
                  <a:pt x="1604010" y="500380"/>
                </a:lnTo>
                <a:lnTo>
                  <a:pt x="1941830" y="15240"/>
                </a:lnTo>
                <a:lnTo>
                  <a:pt x="2527300" y="787400"/>
                </a:lnTo>
                <a:lnTo>
                  <a:pt x="2284730" y="971550"/>
                </a:lnTo>
                <a:lnTo>
                  <a:pt x="1951990" y="533400"/>
                </a:lnTo>
                <a:lnTo>
                  <a:pt x="1607820" y="1028700"/>
                </a:lnTo>
                <a:lnTo>
                  <a:pt x="1271270" y="557530"/>
                </a:lnTo>
                <a:lnTo>
                  <a:pt x="990600" y="1031240"/>
                </a:lnTo>
                <a:lnTo>
                  <a:pt x="571500" y="56007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Google Shape;109;p2">
            <a:extLst>
              <a:ext uri="{FF2B5EF4-FFF2-40B4-BE49-F238E27FC236}">
                <a16:creationId xmlns="" xmlns:a16="http://schemas.microsoft.com/office/drawing/2014/main" id="{7AD1CA0A-533E-C75E-1ED7-134EA03032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7254" y="-305283"/>
            <a:ext cx="3176192" cy="2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0;p2">
            <a:extLst>
              <a:ext uri="{FF2B5EF4-FFF2-40B4-BE49-F238E27FC236}">
                <a16:creationId xmlns="" xmlns:a16="http://schemas.microsoft.com/office/drawing/2014/main" id="{7414C206-FA76-66FB-E018-27FAF01609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39509">
            <a:off x="-134575" y="-142376"/>
            <a:ext cx="2710913" cy="243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2">
            <a:extLst>
              <a:ext uri="{FF2B5EF4-FFF2-40B4-BE49-F238E27FC236}">
                <a16:creationId xmlns="" xmlns:a16="http://schemas.microsoft.com/office/drawing/2014/main" id="{50D92DFB-6F83-361C-169E-05EE965390E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3695" y="188922"/>
            <a:ext cx="661697" cy="618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2;p2">
            <a:extLst>
              <a:ext uri="{FF2B5EF4-FFF2-40B4-BE49-F238E27FC236}">
                <a16:creationId xmlns="" xmlns:a16="http://schemas.microsoft.com/office/drawing/2014/main" id="{3D7AF2B3-BF18-4B70-AE52-C827B6E689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6661" y="6327433"/>
            <a:ext cx="373704" cy="34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3;p2">
            <a:extLst>
              <a:ext uri="{FF2B5EF4-FFF2-40B4-BE49-F238E27FC236}">
                <a16:creationId xmlns="" xmlns:a16="http://schemas.microsoft.com/office/drawing/2014/main" id="{C03D3C28-26CD-5646-64A9-A832FBB3C61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0202" y="6495352"/>
            <a:ext cx="388048" cy="36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4;p2">
            <a:extLst>
              <a:ext uri="{FF2B5EF4-FFF2-40B4-BE49-F238E27FC236}">
                <a16:creationId xmlns="" xmlns:a16="http://schemas.microsoft.com/office/drawing/2014/main" id="{63FD3DAC-F3C5-4AB7-4E45-864DAB5D46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800" y="4307828"/>
            <a:ext cx="585877" cy="54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5;p2">
            <a:extLst>
              <a:ext uri="{FF2B5EF4-FFF2-40B4-BE49-F238E27FC236}">
                <a16:creationId xmlns="" xmlns:a16="http://schemas.microsoft.com/office/drawing/2014/main" id="{D9CA55D1-A964-F39A-6F82-EE3C86CFBA1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9151" y="2713313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6;p2">
            <a:extLst>
              <a:ext uri="{FF2B5EF4-FFF2-40B4-BE49-F238E27FC236}">
                <a16:creationId xmlns="" xmlns:a16="http://schemas.microsoft.com/office/drawing/2014/main" id="{F5197D3B-5831-5A94-673A-828C8CC0A0C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642782" y="23014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7;p2">
            <a:extLst>
              <a:ext uri="{FF2B5EF4-FFF2-40B4-BE49-F238E27FC236}">
                <a16:creationId xmlns="" xmlns:a16="http://schemas.microsoft.com/office/drawing/2014/main" id="{CFF257EF-E43F-0846-E257-B043FB737FA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83768" y="6385847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18;p2">
            <a:extLst>
              <a:ext uri="{FF2B5EF4-FFF2-40B4-BE49-F238E27FC236}">
                <a16:creationId xmlns="" xmlns:a16="http://schemas.microsoft.com/office/drawing/2014/main" id="{1B2E2E7B-B08E-9ACC-AF8E-A5A52271CB7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74180" y="670125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9;p2">
            <a:extLst>
              <a:ext uri="{FF2B5EF4-FFF2-40B4-BE49-F238E27FC236}">
                <a16:creationId xmlns="" xmlns:a16="http://schemas.microsoft.com/office/drawing/2014/main" id="{E0F4DF7C-0776-6BA0-6B99-0C1C2940D2F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8365" y="4540478"/>
            <a:ext cx="3513565" cy="231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2D7DB4-C5D8-7FB5-020E-0BC51641AD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367375" y="2822486"/>
            <a:ext cx="9457250" cy="1213029"/>
            <a:chOff x="3561078" y="2899885"/>
            <a:chExt cx="4679269" cy="1213029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561078" y="2899885"/>
              <a:ext cx="4679269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72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TRÌNH BÀY Ý TƯỞNG</a:t>
              </a:r>
              <a:endParaRPr lang="en-US" sz="7200" b="1" spc="5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563377" y="2912585"/>
              <a:ext cx="4649534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7200" b="1" spc="50" smtClean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TRÌNH BÀY Ý TƯỞNG</a:t>
              </a:r>
              <a:endParaRPr lang="en-US" sz="7200" b="1" spc="50">
                <a:ln w="9525" cmpd="sng">
                  <a:noFill/>
                  <a:prstDash val="solid"/>
                </a:ln>
                <a:solidFill>
                  <a:srgbClr val="F5811E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480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497759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860E275-CD66-53E9-6530-AA7CE0183841}"/>
              </a:ext>
            </a:extLst>
          </p:cNvPr>
          <p:cNvGrpSpPr/>
          <p:nvPr/>
        </p:nvGrpSpPr>
        <p:grpSpPr>
          <a:xfrm>
            <a:off x="1429001" y="399799"/>
            <a:ext cx="4297260" cy="593387"/>
            <a:chOff x="3495451" y="1185932"/>
            <a:chExt cx="966253" cy="247664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4586958-03C3-38A1-6783-98CEF3FA1B77}"/>
                </a:ext>
              </a:extLst>
            </p:cNvPr>
            <p:cNvSpPr txBox="1"/>
            <p:nvPr/>
          </p:nvSpPr>
          <p:spPr>
            <a:xfrm>
              <a:off x="3495451" y="1221876"/>
              <a:ext cx="951262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FD84DCC-0F9B-ACFE-0FA5-A50FBCFBE839}"/>
              </a:ext>
            </a:extLst>
          </p:cNvPr>
          <p:cNvSpPr txBox="1"/>
          <p:nvPr/>
        </p:nvSpPr>
        <p:spPr>
          <a:xfrm>
            <a:off x="1053563" y="1551200"/>
            <a:ext cx="9331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>
                <a:ea typeface="Open Sans" panose="020B0606030504020204" pitchFamily="34" charset="0"/>
                <a:cs typeface="Open Sans" panose="020B0606030504020204" pitchFamily="34" charset="0"/>
              </a:rPr>
              <a:t>Phân công nhiệm vụ trong nhóm theo bảng gợi ý.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738111F-A663-7F4A-7908-C8E9BA221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839" y="2483002"/>
            <a:ext cx="10514150" cy="310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917920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860E275-CD66-53E9-6530-AA7CE0183841}"/>
              </a:ext>
            </a:extLst>
          </p:cNvPr>
          <p:cNvGrpSpPr/>
          <p:nvPr/>
        </p:nvGrpSpPr>
        <p:grpSpPr>
          <a:xfrm>
            <a:off x="1434570" y="399799"/>
            <a:ext cx="8612851" cy="585568"/>
            <a:chOff x="3496704" y="1185932"/>
            <a:chExt cx="1936628" cy="244401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1923481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nghiệm, điều chỉnh và hoàn thiện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4586958-03C3-38A1-6783-98CEF3FA1B77}"/>
                </a:ext>
              </a:extLst>
            </p:cNvPr>
            <p:cNvSpPr txBox="1"/>
            <p:nvPr/>
          </p:nvSpPr>
          <p:spPr>
            <a:xfrm>
              <a:off x="3497537" y="1189242"/>
              <a:ext cx="1935795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 nghiệm, điều chỉnh và hoàn thiện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CFE1CDD-693F-5110-FAF6-555980E48C19}"/>
              </a:ext>
            </a:extLst>
          </p:cNvPr>
          <p:cNvSpPr txBox="1"/>
          <p:nvPr/>
        </p:nvSpPr>
        <p:spPr>
          <a:xfrm>
            <a:off x="1363235" y="1775948"/>
            <a:ext cx="9199659" cy="2858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F5811E"/>
              </a:buClr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Thử nghiệm hoạt động </a:t>
            </a:r>
            <a:r>
              <a:rPr lang="en-US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 xe buồm theo hướng dẫn ở hình 8 </a:t>
            </a:r>
            <a:r>
              <a:rPr lang="en-US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trang 37.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F5811E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Đánh giá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 phẩm theo yêu cầu</a:t>
            </a:r>
            <a:r>
              <a:rPr lang="en-US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theo gợi ý bảng 4 </a:t>
            </a:r>
            <a:r>
              <a:rPr lang="en-US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ở trang 38.</a:t>
            </a:r>
            <a:endParaRPr lang="vi-VN" sz="36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7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1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03"/>
            <a:ext cx="12192000" cy="50425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1383AA4-0B82-6B89-EEAF-3269A7D6D92B}"/>
              </a:ext>
            </a:extLst>
          </p:cNvPr>
          <p:cNvSpPr txBox="1"/>
          <p:nvPr/>
        </p:nvSpPr>
        <p:spPr>
          <a:xfrm>
            <a:off x="3036145" y="3650442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957F619-B736-1F97-B2D5-201DF9935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B2FA3CE-DD09-A99B-B130-B1226C63DBE2}"/>
              </a:ext>
            </a:extLst>
          </p:cNvPr>
          <p:cNvSpPr txBox="1"/>
          <p:nvPr/>
        </p:nvSpPr>
        <p:spPr>
          <a:xfrm>
            <a:off x="3325855" y="3626905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393011" y="1652760"/>
            <a:ext cx="1335314" cy="1323440"/>
            <a:chOff x="1429223" y="1652760"/>
            <a:chExt cx="1335314" cy="1323440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832E2A35-B8E0-C72A-3E05-197591FFBD4B}"/>
                </a:ext>
              </a:extLst>
            </p:cNvPr>
            <p:cNvSpPr txBox="1"/>
            <p:nvPr/>
          </p:nvSpPr>
          <p:spPr>
            <a:xfrm>
              <a:off x="1429223" y="1652761"/>
              <a:ext cx="13353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0" b="1">
                  <a:ln w="1428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1143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  <a:endParaRPr lang="en-US" sz="8000" b="1">
                <a:ln w="1428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1143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775D8572-DF73-03A9-2CE8-91BA2F34C872}"/>
                </a:ext>
              </a:extLst>
            </p:cNvPr>
            <p:cNvSpPr txBox="1"/>
            <p:nvPr/>
          </p:nvSpPr>
          <p:spPr>
            <a:xfrm>
              <a:off x="1429223" y="1652760"/>
              <a:ext cx="13353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0" b="1" smtClean="0">
                  <a:solidFill>
                    <a:srgbClr val="9D070D"/>
                  </a:solidFill>
                </a:rPr>
                <a:t>5</a:t>
              </a:r>
              <a:endParaRPr lang="en-US" sz="8000" b="1" dirty="0">
                <a:solidFill>
                  <a:srgbClr val="9D070D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C87E125-A047-06CB-997F-9F4635065F2D}"/>
              </a:ext>
            </a:extLst>
          </p:cNvPr>
          <p:cNvSpPr txBox="1"/>
          <p:nvPr/>
        </p:nvSpPr>
        <p:spPr>
          <a:xfrm>
            <a:off x="2483883" y="1218555"/>
            <a:ext cx="93787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spc="50" smtClean="0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Xe buồm</a:t>
            </a:r>
            <a:endParaRPr lang="en-US" sz="7200" b="1" spc="50" dirty="0">
              <a:ln w="76200" cmpd="sng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rgbClr val="9D070D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SAF" panose="02040603050506020204" pitchFamily="18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51" y="3799249"/>
            <a:ext cx="4357498" cy="297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A95D67F-D123-23A9-520D-0A2269E7598B}"/>
              </a:ext>
            </a:extLst>
          </p:cNvPr>
          <p:cNvGrpSpPr/>
          <p:nvPr/>
        </p:nvGrpSpPr>
        <p:grpSpPr>
          <a:xfrm>
            <a:off x="-461734" y="-555058"/>
            <a:ext cx="3593475" cy="7475319"/>
            <a:chOff x="-461734" y="-555058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317139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426418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55058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3245A7E-BB3F-B11A-2C20-78B2E2B9F6FD}"/>
              </a:ext>
            </a:extLst>
          </p:cNvPr>
          <p:cNvGrpSpPr/>
          <p:nvPr/>
        </p:nvGrpSpPr>
        <p:grpSpPr>
          <a:xfrm>
            <a:off x="9067237" y="-82630"/>
            <a:ext cx="3586196" cy="7449566"/>
            <a:chOff x="9067237" y="-82630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96493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58155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46010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58057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53830F-4028-F99C-AAE7-6145F2BC1E23}"/>
                </a:ext>
              </a:extLst>
            </p:cNvPr>
            <p:cNvGrpSpPr/>
            <p:nvPr/>
          </p:nvGrpSpPr>
          <p:grpSpPr>
            <a:xfrm>
              <a:off x="9303872" y="-82630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xmlns="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xmlns="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548688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860E275-CD66-53E9-6530-AA7CE0183841}"/>
              </a:ext>
            </a:extLst>
          </p:cNvPr>
          <p:cNvGrpSpPr/>
          <p:nvPr/>
        </p:nvGrpSpPr>
        <p:grpSpPr>
          <a:xfrm>
            <a:off x="1429425" y="399799"/>
            <a:ext cx="5642708" cy="584775"/>
            <a:chOff x="3495547" y="1185932"/>
            <a:chExt cx="966157" cy="507924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507924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4586958-03C3-38A1-6783-98CEF3FA1B77}"/>
                </a:ext>
              </a:extLst>
            </p:cNvPr>
            <p:cNvSpPr txBox="1"/>
            <p:nvPr/>
          </p:nvSpPr>
          <p:spPr>
            <a:xfrm>
              <a:off x="3495547" y="1271991"/>
              <a:ext cx="836748" cy="449603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D8B69CE-E21E-FE44-A50D-36A0C19BF9A0}"/>
              </a:ext>
            </a:extLst>
          </p:cNvPr>
          <p:cNvSpPr txBox="1"/>
          <p:nvPr/>
        </p:nvSpPr>
        <p:spPr>
          <a:xfrm>
            <a:off x="1308288" y="1578014"/>
            <a:ext cx="9081466" cy="145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F5811E"/>
              </a:buClr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Đại diện nhóm </a:t>
            </a:r>
            <a:r>
              <a:rPr lang="en-US" sz="3600" b="1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chia sẻ ý tưởng thiết kế </a:t>
            </a:r>
            <a:r>
              <a:rPr lang="en-US" sz="3600" b="1" smtClean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en-US" sz="3600" b="1" smtClean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600" b="1" smtClean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 chế </a:t>
            </a:r>
            <a:r>
              <a:rPr lang="en-US" sz="3600" b="1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tạo</a:t>
            </a:r>
            <a:r>
              <a:rPr lang="en-US" sz="36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sản phẩm của nhóm</a:t>
            </a:r>
            <a:r>
              <a:rPr lang="en-US" sz="36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36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7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5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A95D67F-D123-23A9-520D-0A2269E7598B}"/>
              </a:ext>
            </a:extLst>
          </p:cNvPr>
          <p:cNvGrpSpPr/>
          <p:nvPr/>
        </p:nvGrpSpPr>
        <p:grpSpPr>
          <a:xfrm>
            <a:off x="-461734" y="-555058"/>
            <a:ext cx="3593475" cy="7475319"/>
            <a:chOff x="-461734" y="-555058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317139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426418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55058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3245A7E-BB3F-B11A-2C20-78B2E2B9F6FD}"/>
              </a:ext>
            </a:extLst>
          </p:cNvPr>
          <p:cNvGrpSpPr/>
          <p:nvPr/>
        </p:nvGrpSpPr>
        <p:grpSpPr>
          <a:xfrm>
            <a:off x="9067237" y="-82630"/>
            <a:ext cx="3586196" cy="7449566"/>
            <a:chOff x="9067237" y="-82630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96493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58155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46010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58057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53830F-4028-F99C-AAE7-6145F2BC1E23}"/>
                </a:ext>
              </a:extLst>
            </p:cNvPr>
            <p:cNvGrpSpPr/>
            <p:nvPr/>
          </p:nvGrpSpPr>
          <p:grpSpPr>
            <a:xfrm>
              <a:off x="9303872" y="-82630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xmlns="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xmlns="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548688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860E275-CD66-53E9-6530-AA7CE0183841}"/>
              </a:ext>
            </a:extLst>
          </p:cNvPr>
          <p:cNvGrpSpPr/>
          <p:nvPr/>
        </p:nvGrpSpPr>
        <p:grpSpPr>
          <a:xfrm>
            <a:off x="1429425" y="399799"/>
            <a:ext cx="5642708" cy="584775"/>
            <a:chOff x="3495547" y="1185932"/>
            <a:chExt cx="966157" cy="507924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507924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4586958-03C3-38A1-6783-98CEF3FA1B77}"/>
                </a:ext>
              </a:extLst>
            </p:cNvPr>
            <p:cNvSpPr txBox="1"/>
            <p:nvPr/>
          </p:nvSpPr>
          <p:spPr>
            <a:xfrm>
              <a:off x="3495547" y="1271991"/>
              <a:ext cx="836748" cy="449603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2" y="2495549"/>
            <a:ext cx="5811837" cy="3969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3358" y="1682787"/>
            <a:ext cx="4785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latin typeface="SVN-SAF" panose="02040603050506020204" pitchFamily="18" charset="0"/>
              </a:rPr>
              <a:t>Đua xe buồm</a:t>
            </a:r>
            <a:endParaRPr lang="en-US" sz="5400">
              <a:latin typeface="SVN-SAF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1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38A0526-B801-7193-8C79-4C956475ED3F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EDE9F3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DED6EA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D5CAE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C7F03E1-39D6-4166-11CE-1D39358A0602}"/>
              </a:ext>
            </a:extLst>
          </p:cNvPr>
          <p:cNvGrpSpPr/>
          <p:nvPr/>
        </p:nvGrpSpPr>
        <p:grpSpPr>
          <a:xfrm>
            <a:off x="9067237" y="-24574"/>
            <a:ext cx="3586196" cy="7449566"/>
            <a:chOff x="9067237" y="-24574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DED6EA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DED6EA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53830F-4028-F99C-AAE7-6145F2BC1E23}"/>
                </a:ext>
              </a:extLst>
            </p:cNvPr>
            <p:cNvGrpSpPr/>
            <p:nvPr/>
          </p:nvGrpSpPr>
          <p:grpSpPr>
            <a:xfrm>
              <a:off x="9303872" y="-24574"/>
              <a:ext cx="3349561" cy="7449566"/>
              <a:chOff x="9303872" y="-24574"/>
              <a:chExt cx="3349561" cy="7449566"/>
            </a:xfrm>
            <a:solidFill>
              <a:srgbClr val="D5CAE4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xmlns="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xmlns="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E6990B-530E-A984-6A23-484915BD8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5" y="2040379"/>
            <a:ext cx="2557038" cy="2590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A68CBB-7BAB-4596-A5DE-E666A67D4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722"/>
          <a:stretch/>
        </p:blipFill>
        <p:spPr>
          <a:xfrm>
            <a:off x="2540000" y="2552705"/>
            <a:ext cx="10658099" cy="17525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8B1601D-B0CC-003F-D794-5BA006EE3845}"/>
              </a:ext>
            </a:extLst>
          </p:cNvPr>
          <p:cNvSpPr/>
          <p:nvPr/>
        </p:nvSpPr>
        <p:spPr>
          <a:xfrm>
            <a:off x="1301910" y="3138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6456C68-85C8-CC78-914A-1E55749D83AD}"/>
              </a:ext>
            </a:extLst>
          </p:cNvPr>
          <p:cNvGrpSpPr/>
          <p:nvPr/>
        </p:nvGrpSpPr>
        <p:grpSpPr>
          <a:xfrm>
            <a:off x="1469421" y="447795"/>
            <a:ext cx="5009628" cy="557769"/>
            <a:chOff x="3442453" y="958549"/>
            <a:chExt cx="5009628" cy="5577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D06D1EE-B7CC-0B9A-909B-DC5293BE82C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A028F8A-2D41-D62B-2EB1-DF03B8DE2171}"/>
                </a:ext>
              </a:extLst>
            </p:cNvPr>
            <p:cNvSpPr txBox="1"/>
            <p:nvPr/>
          </p:nvSpPr>
          <p:spPr>
            <a:xfrm>
              <a:off x="3442453" y="958549"/>
              <a:ext cx="4565619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</p:grpSp>
      <p:pic>
        <p:nvPicPr>
          <p:cNvPr id="18" name="Picture 17" descr="A cartoon of a purple gear&#10;&#10;Description automatically generated">
            <a:extLst>
              <a:ext uri="{FF2B5EF4-FFF2-40B4-BE49-F238E27FC236}">
                <a16:creationId xmlns:a16="http://schemas.microsoft.com/office/drawing/2014/main" xmlns="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3" y="97336"/>
            <a:ext cx="1261872" cy="12618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/>
          <p:cNvSpPr txBox="1"/>
          <p:nvPr/>
        </p:nvSpPr>
        <p:spPr>
          <a:xfrm>
            <a:off x="1398157" y="1333234"/>
            <a:ext cx="1009686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em hãy đọc STEM và cuộc sống ở </a:t>
            </a:r>
            <a:r>
              <a:rPr lang="en-US" sz="3600" smtClean="0">
                <a:solidFill>
                  <a:srgbClr val="7E3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3600" smtClean="0">
                <a:solidFill>
                  <a:srgbClr val="7E3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925" y="2332484"/>
            <a:ext cx="7444151" cy="35292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86100" y="6096300"/>
            <a:ext cx="441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SVN-SAF" panose="02040603050506020204" pitchFamily="18" charset="0"/>
              </a:rPr>
              <a:t>Hệ thống buồm EnergySail</a:t>
            </a:r>
            <a:endParaRPr lang="en-US" sz="2400">
              <a:latin typeface="SVN-SAF" panose="020406030505060202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4;p5">
            <a:extLst>
              <a:ext uri="{FF2B5EF4-FFF2-40B4-BE49-F238E27FC236}">
                <a16:creationId xmlns:a16="http://schemas.microsoft.com/office/drawing/2014/main" xmlns="" id="{67C2CF5B-B29A-68AD-342B-26C063837B1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66" y="3741514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5;p5">
            <a:extLst>
              <a:ext uri="{FF2B5EF4-FFF2-40B4-BE49-F238E27FC236}">
                <a16:creationId xmlns:a16="http://schemas.microsoft.com/office/drawing/2014/main" xmlns="" id="{6A83B1A0-5EB3-BC23-2B1D-FCB2AD1E8F5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91" y="50377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6;p5">
            <a:extLst>
              <a:ext uri="{FF2B5EF4-FFF2-40B4-BE49-F238E27FC236}">
                <a16:creationId xmlns:a16="http://schemas.microsoft.com/office/drawing/2014/main" xmlns="" id="{936B9550-3403-404F-E218-C3CBF315A6E2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28" y="1122778"/>
            <a:ext cx="5779054" cy="46124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1;p5">
            <a:extLst>
              <a:ext uri="{FF2B5EF4-FFF2-40B4-BE49-F238E27FC236}">
                <a16:creationId xmlns="" xmlns:a16="http://schemas.microsoft.com/office/drawing/2014/main" id="{1C604D10-016F-4A9D-DF28-2B5E449FB88E}"/>
              </a:ext>
            </a:extLst>
          </p:cNvPr>
          <p:cNvSpPr txBox="1"/>
          <p:nvPr/>
        </p:nvSpPr>
        <p:spPr>
          <a:xfrm>
            <a:off x="6040450" y="1351508"/>
            <a:ext cx="5940513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Cảm ơn các em đã tham gia học tích cực!</a:t>
            </a:r>
            <a:endParaRPr sz="6000" b="1">
              <a:solidFill>
                <a:srgbClr val="C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22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F5B241D-76D6-E735-2B75-CDB49C3504D4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9" name="Freeform 5579">
              <a:extLst>
                <a:ext uri="{FF2B5EF4-FFF2-40B4-BE49-F238E27FC236}">
                  <a16:creationId xmlns:a16="http://schemas.microsoft.com/office/drawing/2014/main" xmlns="" id="{889F6ED8-5B7D-AB0A-EC03-8AF5B89EB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40" name="Freeform 5577">
              <a:extLst>
                <a:ext uri="{FF2B5EF4-FFF2-40B4-BE49-F238E27FC236}">
                  <a16:creationId xmlns:a16="http://schemas.microsoft.com/office/drawing/2014/main" xmlns="" id="{E02A37EF-1E11-DECD-72CE-36F91AB4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D7824D2B-34A6-3B06-B669-32722AA399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49" name="Freeform 5579">
                <a:extLst>
                  <a:ext uri="{FF2B5EF4-FFF2-40B4-BE49-F238E27FC236}">
                    <a16:creationId xmlns:a16="http://schemas.microsoft.com/office/drawing/2014/main" xmlns="" id="{36863B13-6A27-F993-19F0-59B5F5FD1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27A266E0-5B33-A4B3-509E-68F5390FB9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48" name="Freeform 5577">
                <a:extLst>
                  <a:ext uri="{FF2B5EF4-FFF2-40B4-BE49-F238E27FC236}">
                    <a16:creationId xmlns:a16="http://schemas.microsoft.com/office/drawing/2014/main" xmlns="" id="{50E3AF22-4183-3705-8910-8F4C83B08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4A06CA17-B2A5-627D-55E6-14653E512E00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6D3B026E-1619-5382-82DA-E2303AD33A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47" name="Freeform 5579">
                  <a:extLst>
                    <a:ext uri="{FF2B5EF4-FFF2-40B4-BE49-F238E27FC236}">
                      <a16:creationId xmlns:a16="http://schemas.microsoft.com/office/drawing/2014/main" xmlns="" id="{7F061127-E655-EEBF-13C3-10F45CF29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xmlns="" id="{9F3D4EC6-B5EC-93B5-E629-2B4FC3B40F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46" name="Freeform 5577">
                  <a:extLst>
                    <a:ext uri="{FF2B5EF4-FFF2-40B4-BE49-F238E27FC236}">
                      <a16:creationId xmlns:a16="http://schemas.microsoft.com/office/drawing/2014/main" xmlns="" id="{F955193D-C332-D312-9C61-A2CDE85ED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C0D008-6B6C-F4A1-73D2-D70C70AA2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877" y="1805650"/>
            <a:ext cx="9522530" cy="2837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1CD635-E59C-D6A5-334F-F16C74956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B89B587-A26B-4989-718C-BE3B17C5E503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5" name="Freeform 5579">
              <a:extLst>
                <a:ext uri="{FF2B5EF4-FFF2-40B4-BE49-F238E27FC236}">
                  <a16:creationId xmlns:a16="http://schemas.microsoft.com/office/drawing/2014/main" xmlns="" id="{7940D985-A5A0-3A68-1B9B-37AF8B3575D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6AAA00C-5BA3-C957-5901-CFCE16232B1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7" name="Freeform 5577">
                <a:extLst>
                  <a:ext uri="{FF2B5EF4-FFF2-40B4-BE49-F238E27FC236}">
                    <a16:creationId xmlns:a16="http://schemas.microsoft.com/office/drawing/2014/main" xmlns="" id="{A87D50CA-743B-634B-DCE8-B417ACEB9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8CD6F63-D420-5298-8A34-2D7DCB81BB3B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91AF6203-39D3-C552-A642-4020E05E410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93518AA-8F84-D04F-B9B8-1BAF430E6FF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1" name="Freeform 5577">
                <a:extLst>
                  <a:ext uri="{FF2B5EF4-FFF2-40B4-BE49-F238E27FC236}">
                    <a16:creationId xmlns:a16="http://schemas.microsoft.com/office/drawing/2014/main" xmlns="" id="{BB62CCF4-394F-51CB-3A65-58FD667D4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8FD444F-D261-CCBB-E5C4-51F6B28330D7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18" name="Freeform 5579">
              <a:extLst>
                <a:ext uri="{FF2B5EF4-FFF2-40B4-BE49-F238E27FC236}">
                  <a16:creationId xmlns:a16="http://schemas.microsoft.com/office/drawing/2014/main" xmlns="" id="{372178AD-E280-608D-AFA5-AD0519385A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54D89ECA-1709-2D99-B53E-1DE63D7052D5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20" name="Freeform 5577">
                <a:extLst>
                  <a:ext uri="{FF2B5EF4-FFF2-40B4-BE49-F238E27FC236}">
                    <a16:creationId xmlns:a16="http://schemas.microsoft.com/office/drawing/2014/main" xmlns="" id="{0D67E52C-291D-AE57-5162-B5A6F6C16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974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086E8FEF-FD75-F5EE-CDDF-FBA73F720CA4}"/>
              </a:ext>
            </a:extLst>
          </p:cNvPr>
          <p:cNvSpPr/>
          <p:nvPr/>
        </p:nvSpPr>
        <p:spPr>
          <a:xfrm>
            <a:off x="1202383" y="263077"/>
            <a:ext cx="283821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92C1F24-9C07-228A-70F0-45414C8378E0}"/>
              </a:ext>
            </a:extLst>
          </p:cNvPr>
          <p:cNvGrpSpPr/>
          <p:nvPr/>
        </p:nvGrpSpPr>
        <p:grpSpPr>
          <a:xfrm>
            <a:off x="1665153" y="393608"/>
            <a:ext cx="2413845" cy="553998"/>
            <a:chOff x="3452414" y="809920"/>
            <a:chExt cx="4999667" cy="5539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612D1DF-5108-43A3-0C49-F41CE4F06A61}"/>
                </a:ext>
              </a:extLst>
            </p:cNvPr>
            <p:cNvSpPr txBox="1"/>
            <p:nvPr/>
          </p:nvSpPr>
          <p:spPr>
            <a:xfrm>
              <a:off x="3455153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E48F2DB-227D-8FC7-315B-047F97F4B6A4}"/>
                </a:ext>
              </a:extLst>
            </p:cNvPr>
            <p:cNvSpPr txBox="1"/>
            <p:nvPr/>
          </p:nvSpPr>
          <p:spPr>
            <a:xfrm>
              <a:off x="3452414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B0401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4596F33B-253E-BF90-BF0B-E1C815B4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5" b="93220" l="6780" r="93785">
                        <a14:foregroundMark x1="24294" y1="8475" x2="24294" y2="8475"/>
                        <a14:foregroundMark x1="7910" y1="22599" x2="7910" y2="22599"/>
                        <a14:foregroundMark x1="42373" y1="11299" x2="42373" y2="11299"/>
                        <a14:foregroundMark x1="45198" y1="5085" x2="45198" y2="5085"/>
                        <a14:foregroundMark x1="46328" y1="3955" x2="46328" y2="3955"/>
                        <a14:foregroundMark x1="36723" y1="5650" x2="36723" y2="5650"/>
                        <a14:foregroundMark x1="40678" y1="9605" x2="40678" y2="9605"/>
                        <a14:foregroundMark x1="77401" y1="9040" x2="77401" y2="9040"/>
                        <a14:foregroundMark x1="87571" y1="9605" x2="87571" y2="9605"/>
                        <a14:foregroundMark x1="88701" y1="18079" x2="88701" y2="18079"/>
                        <a14:foregroundMark x1="91525" y1="49153" x2="91525" y2="49153"/>
                        <a14:foregroundMark x1="85311" y1="42938" x2="85311" y2="42938"/>
                        <a14:foregroundMark x1="85311" y1="42938" x2="85311" y2="42938"/>
                        <a14:foregroundMark x1="81356" y1="21469" x2="68927" y2="66667"/>
                        <a14:foregroundMark x1="48588" y1="7345" x2="78531" y2="16384"/>
                        <a14:foregroundMark x1="78531" y1="16384" x2="90960" y2="42373"/>
                        <a14:foregroundMark x1="90960" y1="42373" x2="89831" y2="65537"/>
                        <a14:foregroundMark x1="67232" y1="33898" x2="67232" y2="33898"/>
                        <a14:foregroundMark x1="67232" y1="33898" x2="67232" y2="33898"/>
                        <a14:foregroundMark x1="64972" y1="31638" x2="64972" y2="31638"/>
                        <a14:foregroundMark x1="64972" y1="31638" x2="64972" y2="31638"/>
                        <a14:foregroundMark x1="59322" y1="25424" x2="59322" y2="25424"/>
                        <a14:foregroundMark x1="59322" y1="25424" x2="59322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8757" y1="24294" x2="58757" y2="24294"/>
                        <a14:foregroundMark x1="58757" y1="24294" x2="58757" y2="24294"/>
                        <a14:foregroundMark x1="58757" y1="24294" x2="58757" y2="24294"/>
                        <a14:foregroundMark x1="53107" y1="26554" x2="53107" y2="26554"/>
                        <a14:foregroundMark x1="53107" y1="27119" x2="53107" y2="27119"/>
                        <a14:foregroundMark x1="53107" y1="27119" x2="53107" y2="27119"/>
                        <a14:foregroundMark x1="52542" y1="27119" x2="52542" y2="27119"/>
                        <a14:foregroundMark x1="49718" y1="27119" x2="49718" y2="27119"/>
                        <a14:foregroundMark x1="48023" y1="27119" x2="48023" y2="27119"/>
                        <a14:foregroundMark x1="47458" y1="27119" x2="47458" y2="27119"/>
                        <a14:foregroundMark x1="46893" y1="27119" x2="46893" y2="27119"/>
                        <a14:foregroundMark x1="42373" y1="28249" x2="42373" y2="28249"/>
                        <a14:foregroundMark x1="41808" y1="23164" x2="41808" y2="23164"/>
                        <a14:foregroundMark x1="41243" y1="21469" x2="41243" y2="21469"/>
                        <a14:foregroundMark x1="32768" y1="33333" x2="32203" y2="36723"/>
                        <a14:foregroundMark x1="20904" y1="47458" x2="20904" y2="47458"/>
                        <a14:foregroundMark x1="20904" y1="47458" x2="20904" y2="47458"/>
                        <a14:foregroundMark x1="23164" y1="53107" x2="25424" y2="56497"/>
                        <a14:foregroundMark x1="25424" y1="59322" x2="26554" y2="61582"/>
                        <a14:foregroundMark x1="26554" y1="61582" x2="26554" y2="57062"/>
                        <a14:foregroundMark x1="26554" y1="42938" x2="26554" y2="42938"/>
                        <a14:foregroundMark x1="27119" y1="40113" x2="27119" y2="40113"/>
                        <a14:foregroundMark x1="28249" y1="38983" x2="28249" y2="39548"/>
                        <a14:foregroundMark x1="26554" y1="63842" x2="28814" y2="67797"/>
                        <a14:foregroundMark x1="28814" y1="67797" x2="29944" y2="68362"/>
                        <a14:foregroundMark x1="34463" y1="71751" x2="36723" y2="73446"/>
                        <a14:foregroundMark x1="41808" y1="77966" x2="48023" y2="80226"/>
                        <a14:foregroundMark x1="49153" y1="80791" x2="49153" y2="80791"/>
                        <a14:foregroundMark x1="50282" y1="80791" x2="50282" y2="80791"/>
                        <a14:foregroundMark x1="59887" y1="78531" x2="59887" y2="78531"/>
                        <a14:foregroundMark x1="63277" y1="74011" x2="63277" y2="74011"/>
                        <a14:foregroundMark x1="66102" y1="65537" x2="60452" y2="68927"/>
                        <a14:foregroundMark x1="45198" y1="74576" x2="45198" y2="74576"/>
                        <a14:foregroundMark x1="48588" y1="59322" x2="51977" y2="55367"/>
                        <a14:foregroundMark x1="55932" y1="49153" x2="55932" y2="49153"/>
                        <a14:foregroundMark x1="58192" y1="46893" x2="58192" y2="46893"/>
                        <a14:foregroundMark x1="58192" y1="46893" x2="58192" y2="46893"/>
                        <a14:foregroundMark x1="60452" y1="56497" x2="61017" y2="57627"/>
                        <a14:foregroundMark x1="61582" y1="57627" x2="61582" y2="57627"/>
                        <a14:foregroundMark x1="61582" y1="57627" x2="61582" y2="57627"/>
                        <a14:foregroundMark x1="61582" y1="57627" x2="61582" y2="57627"/>
                        <a14:foregroundMark x1="61582" y1="57627" x2="61582" y2="55932"/>
                        <a14:foregroundMark x1="61582" y1="48588" x2="61582" y2="48588"/>
                        <a14:foregroundMark x1="61017" y1="46893" x2="61017" y2="46893"/>
                        <a14:foregroundMark x1="65537" y1="38983" x2="66102" y2="37853"/>
                        <a14:foregroundMark x1="70056" y1="28814" x2="70056" y2="28814"/>
                        <a14:foregroundMark x1="75141" y1="20904" x2="75141" y2="20904"/>
                        <a14:foregroundMark x1="78531" y1="16384" x2="78531" y2="16384"/>
                        <a14:foregroundMark x1="70056" y1="49153" x2="70056" y2="53107"/>
                        <a14:foregroundMark x1="64972" y1="64407" x2="63842" y2="66667"/>
                        <a14:foregroundMark x1="61582" y1="73446" x2="62147" y2="78531"/>
                        <a14:foregroundMark x1="61017" y1="82486" x2="61017" y2="84181"/>
                        <a14:foregroundMark x1="60452" y1="85876" x2="59887" y2="87006"/>
                        <a14:foregroundMark x1="59887" y1="87571" x2="59887" y2="88701"/>
                        <a14:foregroundMark x1="58192" y1="89266" x2="58192" y2="89266"/>
                        <a14:foregroundMark x1="56497" y1="90395" x2="56497" y2="90395"/>
                        <a14:foregroundMark x1="54802" y1="90960" x2="54802" y2="90960"/>
                        <a14:foregroundMark x1="50847" y1="93220" x2="50847" y2="93220"/>
                        <a14:foregroundMark x1="50282" y1="93785" x2="50282" y2="93785"/>
                        <a14:foregroundMark x1="49153" y1="94350" x2="49153" y2="94350"/>
                        <a14:foregroundMark x1="49153" y1="94350" x2="49153" y2="94350"/>
                        <a14:foregroundMark x1="47458" y1="94350" x2="47458" y2="94350"/>
                        <a14:foregroundMark x1="44068" y1="93785" x2="44068" y2="93785"/>
                        <a14:foregroundMark x1="43503" y1="93785" x2="43503" y2="93785"/>
                        <a14:foregroundMark x1="38983" y1="93785" x2="38983" y2="93785"/>
                        <a14:foregroundMark x1="38983" y1="93220" x2="37853" y2="93220"/>
                        <a14:foregroundMark x1="18644" y1="16384" x2="18644" y2="16384"/>
                        <a14:foregroundMark x1="21469" y1="9605" x2="21469" y2="9605"/>
                        <a14:foregroundMark x1="27684" y1="10734" x2="27684" y2="10734"/>
                        <a14:foregroundMark x1="32203" y1="12994" x2="32768" y2="14124"/>
                        <a14:foregroundMark x1="31638" y1="19774" x2="31638" y2="19774"/>
                        <a14:foregroundMark x1="51412" y1="9040" x2="51412" y2="9040"/>
                        <a14:foregroundMark x1="20904" y1="27119" x2="20904" y2="27119"/>
                        <a14:foregroundMark x1="14689" y1="33333" x2="14689" y2="33333"/>
                        <a14:foregroundMark x1="10734" y1="27119" x2="10734" y2="27119"/>
                        <a14:foregroundMark x1="6780" y1="24294" x2="6780" y2="24294"/>
                        <a14:foregroundMark x1="10734" y1="33898" x2="7345" y2="53672"/>
                        <a14:foregroundMark x1="7910" y1="52542" x2="12429" y2="59322"/>
                        <a14:foregroundMark x1="9605" y1="54802" x2="20339" y2="81921"/>
                        <a14:foregroundMark x1="20339" y1="81921" x2="48023" y2="93220"/>
                        <a14:foregroundMark x1="48023" y1="93220" x2="51412" y2="93220"/>
                        <a14:foregroundMark x1="42938" y1="92655" x2="57627" y2="94350"/>
                        <a14:foregroundMark x1="42938" y1="9605" x2="50282" y2="17514"/>
                        <a14:foregroundMark x1="42938" y1="2825" x2="53672" y2="15254"/>
                        <a14:foregroundMark x1="80226" y1="10169" x2="87571" y2="24859"/>
                        <a14:foregroundMark x1="91525" y1="39548" x2="93785" y2="4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" y="77230"/>
            <a:ext cx="1262953" cy="1262953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A90ED5-BB53-C513-E7B5-7F472938ED26}"/>
              </a:ext>
            </a:extLst>
          </p:cNvPr>
          <p:cNvSpPr txBox="1"/>
          <p:nvPr/>
        </p:nvSpPr>
        <p:spPr>
          <a:xfrm>
            <a:off x="2486636" y="1228845"/>
            <a:ext cx="721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Sau </a:t>
            </a:r>
            <a:r>
              <a:rPr lang="en-US" sz="28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bài học này</a:t>
            </a:r>
            <a:r>
              <a:rPr lang="en-US" sz="2800" b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em sẽ:</a:t>
            </a:r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xmlns="" id="{ADAB989A-95A5-BFAA-56BF-BF6E6F925976}"/>
              </a:ext>
            </a:extLst>
          </p:cNvPr>
          <p:cNvSpPr/>
          <p:nvPr/>
        </p:nvSpPr>
        <p:spPr>
          <a:xfrm rot="10800000">
            <a:off x="566502" y="1963938"/>
            <a:ext cx="11036215" cy="4020402"/>
          </a:xfrm>
          <a:prstGeom prst="round1Rect">
            <a:avLst>
              <a:gd name="adj" fmla="val 15472"/>
            </a:avLst>
          </a:prstGeom>
          <a:solidFill>
            <a:srgbClr val="FDE2D1"/>
          </a:solidFill>
          <a:ln w="47625">
            <a:solidFill>
              <a:srgbClr val="F2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#9Slide03 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DEE015-3A5B-712C-78A7-652B4DD19ADA}"/>
              </a:ext>
            </a:extLst>
          </p:cNvPr>
          <p:cNvSpPr txBox="1"/>
          <p:nvPr/>
        </p:nvSpPr>
        <p:spPr>
          <a:xfrm>
            <a:off x="804588" y="2102647"/>
            <a:ext cx="1061533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Kể được tên các phương tiện, máy móc và </a:t>
            </a: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hoạt </a:t>
            </a:r>
            <a: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động của </a:t>
            </a:r>
            <a:b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 </a:t>
            </a: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người sử dụng năng lượng gió.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Trình bày được cách thức con người khai thác, sử </a:t>
            </a: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dụng </a:t>
            </a:r>
            <a: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năng </a:t>
            </a: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lượng gió.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Thực hiện được thí nghiệm về tác động của gió </a:t>
            </a: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lên </a:t>
            </a:r>
            <a: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cánh </a:t>
            </a:r>
            <a:r>
              <a:rPr lang="en-US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buồm làm từ các vật liệu khác nhau và có hình dạng khác nhau.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spc="-5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Thiết kế và làm được xe buồm đồ chơi từ các vật liệu cho trước.</a:t>
            </a:r>
            <a:endParaRPr lang="vi-VN" sz="2800" spc="-5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E1BCCD6-1C4D-D0E6-58C3-FD05617C8065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53830F-4028-F99C-AAE7-6145F2BC1E23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xmlns="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xmlns="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3EDDFC-8AA7-4EA2-4ED6-3BF138BEF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" grpId="0"/>
      <p:bldP spid="3" grpId="1"/>
      <p:bldP spid="5" grpId="0" animBg="1"/>
      <p:bldP spid="5" grpId="1" animBg="1"/>
      <p:bldP spid="6" grpId="0" uiExpand="1" build="p"/>
      <p:bldP spid="6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675E8E-4A80-7B34-A941-7924B4CB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935268"/>
            <a:ext cx="2496238" cy="2655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0A14DF-1277-7827-7E16-D0323EEC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602" y="2304180"/>
            <a:ext cx="9157378" cy="1998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0C240B-A7DA-8EBF-EA4F-846C53943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FC5481C-1005-427C-B1AC-F5FECEE92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89" b="95556" l="4000" r="94000">
                        <a14:foregroundMark x1="51333" y1="11556" x2="51333" y2="11556"/>
                        <a14:foregroundMark x1="51333" y1="11556" x2="51333" y2="11556"/>
                        <a14:foregroundMark x1="50222" y1="6889" x2="50222" y2="6889"/>
                        <a14:foregroundMark x1="50222" y1="6889" x2="50222" y2="6889"/>
                        <a14:foregroundMark x1="42444" y1="85778" x2="42444" y2="85778"/>
                        <a14:foregroundMark x1="42444" y1="85778" x2="42444" y2="85778"/>
                        <a14:foregroundMark x1="42222" y1="90889" x2="42222" y2="90889"/>
                        <a14:foregroundMark x1="42222" y1="90889" x2="42222" y2="90889"/>
                        <a14:foregroundMark x1="7556" y1="66000" x2="7556" y2="66000"/>
                        <a14:foregroundMark x1="7556" y1="66000" x2="7556" y2="66000"/>
                        <a14:foregroundMark x1="92000" y1="55778" x2="92000" y2="55778"/>
                        <a14:foregroundMark x1="92000" y1="55778" x2="92000" y2="55778"/>
                        <a14:foregroundMark x1="94000" y1="52889" x2="94000" y2="52889"/>
                        <a14:foregroundMark x1="94000" y1="52889" x2="94000" y2="52889"/>
                        <a14:foregroundMark x1="55333" y1="95556" x2="55333" y2="95556"/>
                        <a14:foregroundMark x1="55333" y1="95556" x2="55333" y2="95556"/>
                        <a14:foregroundMark x1="4000" y1="66222" x2="4000" y2="66222"/>
                        <a14:foregroundMark x1="4000" y1="66222" x2="4000" y2="6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381" y="3746524"/>
            <a:ext cx="2893695" cy="28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7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D18471E7-F2AD-C25A-AC5B-05C6EEE4BD3F}"/>
              </a:ext>
            </a:extLst>
          </p:cNvPr>
          <p:cNvSpPr/>
          <p:nvPr/>
        </p:nvSpPr>
        <p:spPr>
          <a:xfrm>
            <a:off x="1202383" y="275777"/>
            <a:ext cx="417153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2FDC2E-668B-7578-7BFD-454E77A33BF7}"/>
              </a:ext>
            </a:extLst>
          </p:cNvPr>
          <p:cNvGrpSpPr/>
          <p:nvPr/>
        </p:nvGrpSpPr>
        <p:grpSpPr>
          <a:xfrm>
            <a:off x="1532921" y="413466"/>
            <a:ext cx="4996928" cy="561750"/>
            <a:chOff x="3455153" y="962320"/>
            <a:chExt cx="4996928" cy="5617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EC86646-E98D-1906-34EE-6A8982E087F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2B31130-E3E3-292A-47A4-8B852EC70798}"/>
                </a:ext>
              </a:extLst>
            </p:cNvPr>
            <p:cNvSpPr txBox="1"/>
            <p:nvPr/>
          </p:nvSpPr>
          <p:spPr>
            <a:xfrm>
              <a:off x="3455153" y="970072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E10D2BB-3A01-3975-F9E7-DA5EAEAE1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" y="46990"/>
            <a:ext cx="1261872" cy="1342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4C2E5A-C309-C947-7852-62F865FA2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4" b="96734" l="9231" r="97231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  <a14:foregroundMark x1="40923" y1="6281" x2="40923" y2="6281"/>
                        <a14:foregroundMark x1="30154" y1="3266" x2="46462" y2="3769"/>
                        <a14:foregroundMark x1="46462" y1="3769" x2="62769" y2="3518"/>
                        <a14:foregroundMark x1="62769" y1="3518" x2="76615" y2="9296"/>
                        <a14:foregroundMark x1="76615" y1="9296" x2="77231" y2="11558"/>
                        <a14:foregroundMark x1="62769" y1="3015" x2="77538" y2="4020"/>
                        <a14:foregroundMark x1="77538" y1="4020" x2="69846" y2="4271"/>
                        <a14:foregroundMark x1="77538" y1="4523" x2="77846" y2="7035"/>
                        <a14:foregroundMark x1="18154" y1="96734" x2="27692" y2="96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9719" y="3111881"/>
            <a:ext cx="2362735" cy="2893443"/>
          </a:xfrm>
          <a:prstGeom prst="rect">
            <a:avLst/>
          </a:prstGeom>
        </p:spPr>
      </p:pic>
      <p:sp>
        <p:nvSpPr>
          <p:cNvPr id="3" name="Speech Bubble: Oval 3">
            <a:extLst>
              <a:ext uri="{FF2B5EF4-FFF2-40B4-BE49-F238E27FC236}">
                <a16:creationId xmlns:a16="http://schemas.microsoft.com/office/drawing/2014/main" xmlns="" id="{4A630240-0078-2929-E6AA-6E092058CB07}"/>
              </a:ext>
            </a:extLst>
          </p:cNvPr>
          <p:cNvSpPr/>
          <p:nvPr/>
        </p:nvSpPr>
        <p:spPr>
          <a:xfrm>
            <a:off x="4859622" y="1470728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 em hãy đọc</a:t>
            </a:r>
          </a:p>
          <a:p>
            <a:pPr algn="ctr">
              <a:lnSpc>
                <a:spcPct val="120000"/>
              </a:lnSpc>
            </a:pPr>
            <a:r>
              <a:rPr lang="en-US" sz="3600" b="1">
                <a:solidFill>
                  <a:srgbClr val="00A47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CÂU CHUYỆN </a:t>
            </a:r>
            <a:r>
              <a:rPr lang="en-US" sz="3600" b="1" smtClean="0">
                <a:solidFill>
                  <a:srgbClr val="00A47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STEM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ở trang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31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91C3AD6-0E76-40C7-C398-CF0DD3B7ED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7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5" grpId="0" animBg="1"/>
      <p:bldP spid="5" grpId="1" animBg="1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5E4171D-61CC-4831-554B-327B1CE53225}"/>
              </a:ext>
            </a:extLst>
          </p:cNvPr>
          <p:cNvGrpSpPr/>
          <p:nvPr/>
        </p:nvGrpSpPr>
        <p:grpSpPr>
          <a:xfrm>
            <a:off x="-461734" y="-569572"/>
            <a:ext cx="3593475" cy="7475319"/>
            <a:chOff x="-461734" y="-569572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331653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440932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69572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3FE42C5-1CAE-D1E5-90B4-07D81B03ACFF}"/>
              </a:ext>
            </a:extLst>
          </p:cNvPr>
          <p:cNvGrpSpPr/>
          <p:nvPr/>
        </p:nvGrpSpPr>
        <p:grpSpPr>
          <a:xfrm>
            <a:off x="9067237" y="-18877"/>
            <a:ext cx="3593475" cy="7414841"/>
            <a:chOff x="9067237" y="-18877"/>
            <a:chExt cx="3593475" cy="7414841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5598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5696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18877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E6CB30-0BEC-FD35-1EAE-ED8FBEF3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66" y="2028921"/>
            <a:ext cx="10705504" cy="235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FB14C8-6135-B3C5-7A39-304751C0D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BEE38D0-D243-4DB2-028D-CB96B89BA051}"/>
              </a:ext>
            </a:extLst>
          </p:cNvPr>
          <p:cNvSpPr/>
          <p:nvPr/>
        </p:nvSpPr>
        <p:spPr>
          <a:xfrm>
            <a:off x="803853" y="5842535"/>
            <a:ext cx="3392762" cy="78686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BC1353-1566-07C3-48C8-BE67AF0B2D0B}"/>
              </a:ext>
            </a:extLst>
          </p:cNvPr>
          <p:cNvGrpSpPr/>
          <p:nvPr/>
        </p:nvGrpSpPr>
        <p:grpSpPr>
          <a:xfrm>
            <a:off x="9067237" y="-53602"/>
            <a:ext cx="3593475" cy="7449566"/>
            <a:chOff x="9067237" y="-53602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29127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29029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53602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B5BB6953-ED24-E3D8-BE63-056B64E9AA5C}"/>
              </a:ext>
            </a:extLst>
          </p:cNvPr>
          <p:cNvSpPr/>
          <p:nvPr/>
        </p:nvSpPr>
        <p:spPr>
          <a:xfrm>
            <a:off x="800101" y="3011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15B13214-D2D7-F031-0F54-9B5F442B1193}"/>
              </a:ext>
            </a:extLst>
          </p:cNvPr>
          <p:cNvGrpSpPr/>
          <p:nvPr/>
        </p:nvGrpSpPr>
        <p:grpSpPr>
          <a:xfrm>
            <a:off x="1481401" y="438866"/>
            <a:ext cx="3497776" cy="554054"/>
            <a:chOff x="3454709" y="962320"/>
            <a:chExt cx="4997372" cy="554054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F30BCD7B-FB71-DC1C-5F80-A8A7559BC5D1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22727C4B-83B0-A0F1-021D-02B06134FD3D}"/>
                </a:ext>
              </a:extLst>
            </p:cNvPr>
            <p:cNvSpPr txBox="1"/>
            <p:nvPr/>
          </p:nvSpPr>
          <p:spPr>
            <a:xfrm>
              <a:off x="3454709" y="962376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C0940D8-4973-338C-BB35-F2951971219F}"/>
              </a:ext>
            </a:extLst>
          </p:cNvPr>
          <p:cNvGrpSpPr/>
          <p:nvPr/>
        </p:nvGrpSpPr>
        <p:grpSpPr>
          <a:xfrm>
            <a:off x="-461734" y="-555058"/>
            <a:ext cx="3593475" cy="7475319"/>
            <a:chOff x="-461734" y="-555058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317139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426418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55058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36FC9935-CDEF-90C0-FF20-4F2B7B92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92" y="113665"/>
              <a:ext cx="1261872" cy="12859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0460FA-01D9-DE62-B972-B3B9334A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9531" y="3435696"/>
            <a:ext cx="2366299" cy="2897807"/>
          </a:xfrm>
          <a:prstGeom prst="rect">
            <a:avLst/>
          </a:prstGeom>
        </p:spPr>
      </p:pic>
      <p:sp>
        <p:nvSpPr>
          <p:cNvPr id="3" name="Speech Bubble: Oval 9">
            <a:extLst>
              <a:ext uri="{FF2B5EF4-FFF2-40B4-BE49-F238E27FC236}">
                <a16:creationId xmlns:a16="http://schemas.microsoft.com/office/drawing/2014/main" xmlns="" id="{CAF72618-DD40-C4F4-4B96-C5110DC19679}"/>
              </a:ext>
            </a:extLst>
          </p:cNvPr>
          <p:cNvSpPr/>
          <p:nvPr/>
        </p:nvSpPr>
        <p:spPr>
          <a:xfrm>
            <a:off x="4670542" y="1706038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 em hãy đọc</a:t>
            </a:r>
          </a:p>
          <a:p>
            <a:pPr algn="ctr">
              <a:lnSpc>
                <a:spcPct val="120000"/>
              </a:lnSpc>
            </a:pPr>
            <a:r>
              <a:rPr lang="en-US" sz="3600" b="1">
                <a:solidFill>
                  <a:srgbClr val="EF5263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THỬ THÁCH STEM</a:t>
            </a:r>
          </a:p>
          <a:p>
            <a:pPr algn="ctr">
              <a:lnSpc>
                <a:spcPct val="12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ở trang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32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A81FB5-38A3-AFD1-5DEC-CDBC2CCACB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71" grpId="0" animBg="1"/>
      <p:bldP spid="71" grpId="1" animBg="1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0F1DE6-9717-228A-729C-F678ECDB2B12}"/>
              </a:ext>
            </a:extLst>
          </p:cNvPr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125CF90-F59A-8F1A-B2DA-AFFD1EB04AD5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F754EC7E-0C43-A1EB-7A9D-CE30C5C13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17" name="Freeform 5579">
                  <a:extLst>
                    <a:ext uri="{FF2B5EF4-FFF2-40B4-BE49-F238E27FC236}">
                      <a16:creationId xmlns:a16="http://schemas.microsoft.com/office/drawing/2014/main" xmlns="" id="{3EDC3AA4-85BF-01D6-794B-B2EDE744F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3ABA125-A778-84EB-95AF-9617E77F5C23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D1400914-E4F4-C9FA-14AC-B25B0737D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13" name="Freeform 5579">
                  <a:extLst>
                    <a:ext uri="{FF2B5EF4-FFF2-40B4-BE49-F238E27FC236}">
                      <a16:creationId xmlns:a16="http://schemas.microsoft.com/office/drawing/2014/main" xmlns="" id="{E13AAD8D-E04F-0645-F81B-75C566CFD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CC1F0BE4-2844-6AAC-3DA9-5C46BEFAD8EA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6B9658B4-BD6C-0CE7-0E88-3527D0BC2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9" name="Freeform 5579">
                  <a:extLst>
                    <a:ext uri="{FF2B5EF4-FFF2-40B4-BE49-F238E27FC236}">
                      <a16:creationId xmlns:a16="http://schemas.microsoft.com/office/drawing/2014/main" xmlns="" id="{6A787B58-D0A9-0B13-BD21-C229C16A1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35A2DB4-FA0B-29AC-63BB-DBE65EA0B11C}"/>
              </a:ext>
            </a:extLst>
          </p:cNvPr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7ECCDAF3-98A2-FC8D-D084-B96E127CC36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9CE02F40-74E1-FCBE-FDF3-4926E8528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33" name="Freeform 5579">
                  <a:extLst>
                    <a:ext uri="{FF2B5EF4-FFF2-40B4-BE49-F238E27FC236}">
                      <a16:creationId xmlns:a16="http://schemas.microsoft.com/office/drawing/2014/main" xmlns="" id="{929B5448-0187-AE44-0213-8234860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953E50EE-F5F6-4551-83CE-6D73DC92E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32" name="Freeform 5577">
                  <a:extLst>
                    <a:ext uri="{FF2B5EF4-FFF2-40B4-BE49-F238E27FC236}">
                      <a16:creationId xmlns:a16="http://schemas.microsoft.com/office/drawing/2014/main" xmlns="" id="{BF37EB04-2267-1505-ACFB-DF820563C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768F37A-715D-3045-B772-46EEF87971B7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49D2FA75-47D9-F196-30A5-E5954F00C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9" name="Freeform 5579">
                  <a:extLst>
                    <a:ext uri="{FF2B5EF4-FFF2-40B4-BE49-F238E27FC236}">
                      <a16:creationId xmlns:a16="http://schemas.microsoft.com/office/drawing/2014/main" xmlns="" id="{1CCB5EFB-E1AE-5CE0-CBD2-144E6511E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0A7F53A3-7DB8-8109-4A9A-FA9DCB739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8" name="Freeform 5577">
                  <a:extLst>
                    <a:ext uri="{FF2B5EF4-FFF2-40B4-BE49-F238E27FC236}">
                      <a16:creationId xmlns:a16="http://schemas.microsoft.com/office/drawing/2014/main" xmlns="" id="{0E7ABCB8-D9CD-EA76-E094-AE383CFE4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DAF7747-1187-EAD3-C18C-19BBDE9414B7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xmlns="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xmlns="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57FF8E7-63AC-C698-C868-66766C1B4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F50C654-9698-6D4C-5EDF-B51A590A4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842"/>
          <a:stretch/>
        </p:blipFill>
        <p:spPr>
          <a:xfrm>
            <a:off x="399383" y="1652448"/>
            <a:ext cx="10765268" cy="31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3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4370</TotalTime>
  <Words>447</Words>
  <Application>Microsoft Office PowerPoint</Application>
  <PresentationFormat>Widescreen</PresentationFormat>
  <Paragraphs>67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#9Slide03 Open Sans</vt:lpstr>
      <vt:lpstr>Roboto</vt:lpstr>
      <vt:lpstr>Calibri</vt:lpstr>
      <vt:lpstr>Broadway</vt:lpstr>
      <vt:lpstr>字魂59号-创粗黑</vt:lpstr>
      <vt:lpstr>Open Sans</vt:lpstr>
      <vt:lpstr>Arial</vt:lpstr>
      <vt:lpstr>SVN-SAF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Trịnh Văn Xuân</dc:creator>
  <cp:lastModifiedBy>Microsoft account</cp:lastModifiedBy>
  <cp:revision>25</cp:revision>
  <dcterms:created xsi:type="dcterms:W3CDTF">2023-08-24T03:36:01Z</dcterms:created>
  <dcterms:modified xsi:type="dcterms:W3CDTF">2024-08-13T08:08:47Z</dcterms:modified>
</cp:coreProperties>
</file>