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9"/>
  </p:notesMasterIdLst>
  <p:sldIdLst>
    <p:sldId id="280" r:id="rId5"/>
    <p:sldId id="282" r:id="rId6"/>
    <p:sldId id="380" r:id="rId7"/>
    <p:sldId id="281" r:id="rId8"/>
    <p:sldId id="356" r:id="rId9"/>
    <p:sldId id="357" r:id="rId10"/>
    <p:sldId id="369" r:id="rId11"/>
    <p:sldId id="295" r:id="rId12"/>
    <p:sldId id="358" r:id="rId13"/>
    <p:sldId id="318" r:id="rId14"/>
    <p:sldId id="359" r:id="rId15"/>
    <p:sldId id="370" r:id="rId16"/>
    <p:sldId id="360" r:id="rId17"/>
    <p:sldId id="362" r:id="rId18"/>
    <p:sldId id="371" r:id="rId19"/>
    <p:sldId id="339" r:id="rId20"/>
    <p:sldId id="372" r:id="rId21"/>
    <p:sldId id="292" r:id="rId22"/>
    <p:sldId id="375" r:id="rId23"/>
    <p:sldId id="373" r:id="rId24"/>
    <p:sldId id="376" r:id="rId25"/>
    <p:sldId id="377" r:id="rId26"/>
    <p:sldId id="378" r:id="rId27"/>
    <p:sldId id="3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1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1622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11/17/2024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emf"/><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 Id="rId1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jp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sp>
        <p:nvSpPr>
          <p:cNvPr id="12" name="文本框 18">
            <a:extLst>
              <a:ext uri="{FF2B5EF4-FFF2-40B4-BE49-F238E27FC236}">
                <a16:creationId xmlns:a16="http://schemas.microsoft.com/office/drawing/2014/main" id="{7C97CEA5-623D-4D35-ADF3-D062A4B760DF}"/>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lang="zh-CN" altLang="en-US" sz="3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3000" dirty="0" err="1">
                <a:solidFill>
                  <a:prstClr val="black"/>
                </a:solidFill>
                <a:latin typeface="Arial" panose="020B0604020202020204" pitchFamily="34" charset="0"/>
                <a:ea typeface="微软雅黑" panose="020B0503020204020204" pitchFamily="34" charset="-122"/>
                <a:cs typeface="Arial" panose="020B0604020202020204" pitchFamily="34" charset="0"/>
              </a:rPr>
              <a:t>hai</a:t>
            </a:r>
            <a:r>
              <a:rPr lang="zh-CN" altLang="en-US" sz="3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3000" dirty="0" err="1">
                <a:solidFill>
                  <a:prstClr val="black"/>
                </a:solidFill>
                <a:latin typeface="Arial" panose="020B0604020202020204" pitchFamily="34" charset="0"/>
                <a:ea typeface="微软雅黑" panose="020B0503020204020204" pitchFamily="34" charset="-122"/>
                <a:cs typeface="Arial" panose="020B0604020202020204" pitchFamily="34" charset="0"/>
              </a:rPr>
              <a:t>ngày</a:t>
            </a:r>
            <a:r>
              <a:rPr lang="en-US" altLang="zh-CN" sz="3000" dirty="0">
                <a:solidFill>
                  <a:prstClr val="black"/>
                </a:solidFill>
                <a:latin typeface="Arial" panose="020B0604020202020204" pitchFamily="34" charset="0"/>
                <a:ea typeface="微软雅黑" panose="020B0503020204020204" pitchFamily="34" charset="-122"/>
                <a:cs typeface="Arial" panose="020B0604020202020204" pitchFamily="34" charset="0"/>
              </a:rPr>
              <a:t> 11 </a:t>
            </a:r>
            <a:r>
              <a:rPr lang="en-US" altLang="zh-CN" sz="3000" dirty="0" err="1">
                <a:solidFill>
                  <a:prstClr val="black"/>
                </a:solidFill>
                <a:latin typeface="Arial" panose="020B0604020202020204" pitchFamily="34" charset="0"/>
                <a:ea typeface="微软雅黑" panose="020B0503020204020204" pitchFamily="34" charset="-122"/>
                <a:cs typeface="Arial" panose="020B0604020202020204" pitchFamily="34" charset="0"/>
              </a:rPr>
              <a:t>tháng</a:t>
            </a:r>
            <a:r>
              <a:rPr lang="en-US" altLang="zh-CN" sz="3000" dirty="0">
                <a:solidFill>
                  <a:prstClr val="black"/>
                </a:solidFill>
                <a:latin typeface="Arial" panose="020B0604020202020204" pitchFamily="34" charset="0"/>
                <a:ea typeface="微软雅黑" panose="020B0503020204020204" pitchFamily="34" charset="-122"/>
                <a:cs typeface="Arial" panose="020B0604020202020204" pitchFamily="34" charset="0"/>
              </a:rPr>
              <a:t> 11 </a:t>
            </a:r>
            <a:r>
              <a:rPr lang="en-US" altLang="zh-CN" sz="3000" dirty="0" err="1">
                <a:solidFill>
                  <a:prstClr val="black"/>
                </a:solidFill>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2024</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1407560" y="1487474"/>
            <a:ext cx="756828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đã là 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2" name="[KARAOKE] VUI ĐẾN TRƯỜNG - LỚP 3    KẾT NỐI TRI THỨC">
            <a:hlinkClick r:id="" action="ppaction://media"/>
            <a:extLst>
              <a:ext uri="{FF2B5EF4-FFF2-40B4-BE49-F238E27FC236}">
                <a16:creationId xmlns:a16="http://schemas.microsoft.com/office/drawing/2014/main" id="{F43CCC37-4281-49D3-9E60-0FC3A1C48DF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37529"/>
            <a:ext cx="12192000" cy="6858000"/>
          </a:xfrm>
          <a:prstGeom prst="rect">
            <a:avLst/>
          </a:prstGeom>
        </p:spPr>
      </p:pic>
    </p:spTree>
    <p:extLst>
      <p:ext uri="{BB962C8B-B14F-4D97-AF65-F5344CB8AC3E}">
        <p14:creationId xmlns:p14="http://schemas.microsoft.com/office/powerpoint/2010/main" val="242889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1" presetClass="mediacall" presetSubtype="0" fill="hold" nodeType="afterEffect">
                                  <p:stCondLst>
                                    <p:cond delay="0"/>
                                  </p:stCondLst>
                                  <p:childTnLst>
                                    <p:cmd type="call" cmd="playFrom(0.0)">
                                      <p:cBhvr>
                                        <p:cTn id="17" dur="243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364224" y="4535213"/>
            <a:ext cx="4408119"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Công</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trường</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1026" name="Picture 2">
            <a:extLst>
              <a:ext uri="{FF2B5EF4-FFF2-40B4-BE49-F238E27FC236}">
                <a16:creationId xmlns:a16="http://schemas.microsoft.com/office/drawing/2014/main" id="{EBAFEBAF-9C51-4E98-963A-78E20CB51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040" y="264919"/>
            <a:ext cx="5920550"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Báo</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thức</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3074" name="Picture 2">
            <a:extLst>
              <a:ext uri="{FF2B5EF4-FFF2-40B4-BE49-F238E27FC236}">
                <a16:creationId xmlns:a16="http://schemas.microsoft.com/office/drawing/2014/main" id="{3AC2456A-5333-422A-B36C-BCE4161C4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216" y="591821"/>
            <a:ext cx="5384483"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Hành</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lý</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2050" name="Picture 2">
            <a:extLst>
              <a:ext uri="{FF2B5EF4-FFF2-40B4-BE49-F238E27FC236}">
                <a16:creationId xmlns:a16="http://schemas.microsoft.com/office/drawing/2014/main" id="{BEDAB571-DBBA-4C41-96AD-1EC55E938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663" y="660453"/>
            <a:ext cx="5450890"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324</Words>
  <Application>Microsoft Office PowerPoint</Application>
  <PresentationFormat>Widescreen</PresentationFormat>
  <Paragraphs>58</Paragraphs>
  <Slides>24</Slides>
  <Notes>24</Notes>
  <HiddenSlides>0</HiddenSlides>
  <MMClips>2</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24</vt:i4>
      </vt:variant>
    </vt:vector>
  </HeadingPairs>
  <TitlesOfParts>
    <vt:vector size="31" baseType="lpstr">
      <vt:lpstr>Arial</vt:lpstr>
      <vt:lpstr>Calibri</vt:lpstr>
      <vt:lpstr>Georgia</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Xuan</cp:lastModifiedBy>
  <cp:revision>31</cp:revision>
  <dcterms:created xsi:type="dcterms:W3CDTF">2022-08-04T03:07:46Z</dcterms:created>
  <dcterms:modified xsi:type="dcterms:W3CDTF">2024-11-17T14:47:01Z</dcterms:modified>
</cp:coreProperties>
</file>