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99" r:id="rId2"/>
  </p:sldMasterIdLst>
  <p:notesMasterIdLst>
    <p:notesMasterId r:id="rId33"/>
  </p:notesMasterIdLst>
  <p:sldIdLst>
    <p:sldId id="260" r:id="rId3"/>
    <p:sldId id="273" r:id="rId4"/>
    <p:sldId id="311" r:id="rId5"/>
    <p:sldId id="312" r:id="rId6"/>
    <p:sldId id="275" r:id="rId7"/>
    <p:sldId id="266" r:id="rId8"/>
    <p:sldId id="276" r:id="rId9"/>
    <p:sldId id="278" r:id="rId10"/>
    <p:sldId id="299" r:id="rId11"/>
    <p:sldId id="300" r:id="rId12"/>
    <p:sldId id="283" r:id="rId13"/>
    <p:sldId id="284" r:id="rId14"/>
    <p:sldId id="282" r:id="rId15"/>
    <p:sldId id="262" r:id="rId16"/>
    <p:sldId id="288" r:id="rId17"/>
    <p:sldId id="301" r:id="rId18"/>
    <p:sldId id="303" r:id="rId19"/>
    <p:sldId id="302" r:id="rId20"/>
    <p:sldId id="290" r:id="rId21"/>
    <p:sldId id="291" r:id="rId22"/>
    <p:sldId id="305" r:id="rId23"/>
    <p:sldId id="306" r:id="rId24"/>
    <p:sldId id="308" r:id="rId25"/>
    <p:sldId id="265" r:id="rId26"/>
    <p:sldId id="294" r:id="rId27"/>
    <p:sldId id="264" r:id="rId28"/>
    <p:sldId id="309" r:id="rId29"/>
    <p:sldId id="310" r:id="rId30"/>
    <p:sldId id="285" r:id="rId31"/>
    <p:sldId id="27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3C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0BF66-A63F-40D2-B433-977E0D9223A2}"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9CEDF-8780-426C-AABB-9187F3BE669B}" type="slidenum">
              <a:rPr lang="en-US" smtClean="0"/>
              <a:t>‹#›</a:t>
            </a:fld>
            <a:endParaRPr lang="en-US"/>
          </a:p>
        </p:txBody>
      </p:sp>
    </p:spTree>
    <p:extLst>
      <p:ext uri="{BB962C8B-B14F-4D97-AF65-F5344CB8AC3E}">
        <p14:creationId xmlns:p14="http://schemas.microsoft.com/office/powerpoint/2010/main" val="308708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A9CEDF-8780-426C-AABB-9187F3BE669B}" type="slidenum">
              <a:rPr lang="en-US" smtClean="0"/>
              <a:t>7</a:t>
            </a:fld>
            <a:endParaRPr lang="en-US"/>
          </a:p>
        </p:txBody>
      </p:sp>
    </p:spTree>
    <p:extLst>
      <p:ext uri="{BB962C8B-B14F-4D97-AF65-F5344CB8AC3E}">
        <p14:creationId xmlns:p14="http://schemas.microsoft.com/office/powerpoint/2010/main" val="3661509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A9CEDF-8780-426C-AABB-9187F3BE669B}" type="slidenum">
              <a:rPr lang="en-US" smtClean="0"/>
              <a:t>8</a:t>
            </a:fld>
            <a:endParaRPr lang="en-US"/>
          </a:p>
        </p:txBody>
      </p:sp>
    </p:spTree>
    <p:extLst>
      <p:ext uri="{BB962C8B-B14F-4D97-AF65-F5344CB8AC3E}">
        <p14:creationId xmlns:p14="http://schemas.microsoft.com/office/powerpoint/2010/main" val="3660975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3698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528055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66408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402996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F18CB-4600-48B3-9038-0BEF1E3E87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66C41F-9517-48BC-BC04-6D56AE0C86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39A6D4-23EC-405F-989F-4A1DD6C52479}"/>
              </a:ext>
            </a:extLst>
          </p:cNvPr>
          <p:cNvSpPr>
            <a:spLocks noGrp="1"/>
          </p:cNvSpPr>
          <p:nvPr>
            <p:ph type="dt" sz="half" idx="10"/>
          </p:nvPr>
        </p:nvSpPr>
        <p:spPr/>
        <p:txBody>
          <a:bodyPr/>
          <a:lstStyle/>
          <a:p>
            <a:fld id="{B1D5164A-FBD9-4FA0-B36D-54C0A07D7DED}" type="datetimeFigureOut">
              <a:rPr lang="en-US" smtClean="0"/>
              <a:t>11/3/2024</a:t>
            </a:fld>
            <a:endParaRPr lang="en-US"/>
          </a:p>
        </p:txBody>
      </p:sp>
      <p:sp>
        <p:nvSpPr>
          <p:cNvPr id="5" name="Footer Placeholder 4">
            <a:extLst>
              <a:ext uri="{FF2B5EF4-FFF2-40B4-BE49-F238E27FC236}">
                <a16:creationId xmlns:a16="http://schemas.microsoft.com/office/drawing/2014/main" id="{3CEF6C39-12E8-44B2-AEB1-AEFFA9B567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B8ACB9-C6F3-4BB3-AC73-16356B684A3E}"/>
              </a:ext>
            </a:extLst>
          </p:cNvPr>
          <p:cNvSpPr>
            <a:spLocks noGrp="1"/>
          </p:cNvSpPr>
          <p:nvPr>
            <p:ph type="sldNum" sz="quarter" idx="12"/>
          </p:nvPr>
        </p:nvSpPr>
        <p:spPr/>
        <p:txBody>
          <a:bodyPr/>
          <a:lstStyle/>
          <a:p>
            <a:fld id="{AC2E50FA-45DB-40EC-8B33-DA1B28A53328}" type="slidenum">
              <a:rPr lang="en-US" smtClean="0"/>
              <a:t>‹#›</a:t>
            </a:fld>
            <a:endParaRPr lang="en-US"/>
          </a:p>
        </p:txBody>
      </p:sp>
    </p:spTree>
    <p:extLst>
      <p:ext uri="{BB962C8B-B14F-4D97-AF65-F5344CB8AC3E}">
        <p14:creationId xmlns:p14="http://schemas.microsoft.com/office/powerpoint/2010/main" val="692891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A1238-0E31-4353-9BDC-4CBA327549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8E87E7-89FB-4219-8530-27E7ED300B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597DD-AE0B-4283-8883-DB4BA8C81114}"/>
              </a:ext>
            </a:extLst>
          </p:cNvPr>
          <p:cNvSpPr>
            <a:spLocks noGrp="1"/>
          </p:cNvSpPr>
          <p:nvPr>
            <p:ph type="dt" sz="half" idx="10"/>
          </p:nvPr>
        </p:nvSpPr>
        <p:spPr/>
        <p:txBody>
          <a:bodyPr/>
          <a:lstStyle/>
          <a:p>
            <a:fld id="{B1D5164A-FBD9-4FA0-B36D-54C0A07D7DED}" type="datetimeFigureOut">
              <a:rPr lang="en-US" smtClean="0"/>
              <a:t>11/3/2024</a:t>
            </a:fld>
            <a:endParaRPr lang="en-US"/>
          </a:p>
        </p:txBody>
      </p:sp>
      <p:sp>
        <p:nvSpPr>
          <p:cNvPr id="5" name="Footer Placeholder 4">
            <a:extLst>
              <a:ext uri="{FF2B5EF4-FFF2-40B4-BE49-F238E27FC236}">
                <a16:creationId xmlns:a16="http://schemas.microsoft.com/office/drawing/2014/main" id="{1C60122C-FB2D-448D-A461-B3F8F814A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752E3A-1594-4398-A983-001A1AA37937}"/>
              </a:ext>
            </a:extLst>
          </p:cNvPr>
          <p:cNvSpPr>
            <a:spLocks noGrp="1"/>
          </p:cNvSpPr>
          <p:nvPr>
            <p:ph type="sldNum" sz="quarter" idx="12"/>
          </p:nvPr>
        </p:nvSpPr>
        <p:spPr/>
        <p:txBody>
          <a:bodyPr/>
          <a:lstStyle/>
          <a:p>
            <a:fld id="{AC2E50FA-45DB-40EC-8B33-DA1B28A53328}" type="slidenum">
              <a:rPr lang="en-US" smtClean="0"/>
              <a:t>‹#›</a:t>
            </a:fld>
            <a:endParaRPr lang="en-US"/>
          </a:p>
        </p:txBody>
      </p:sp>
    </p:spTree>
    <p:extLst>
      <p:ext uri="{BB962C8B-B14F-4D97-AF65-F5344CB8AC3E}">
        <p14:creationId xmlns:p14="http://schemas.microsoft.com/office/powerpoint/2010/main" val="1636520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EA65E-5A84-4561-825E-1B692B4BDF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C16E8B-8191-4AF0-B437-1FAC463829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4ECE3CC-58FA-4A21-B415-3F2314597C17}"/>
              </a:ext>
            </a:extLst>
          </p:cNvPr>
          <p:cNvSpPr>
            <a:spLocks noGrp="1"/>
          </p:cNvSpPr>
          <p:nvPr>
            <p:ph type="dt" sz="half" idx="10"/>
          </p:nvPr>
        </p:nvSpPr>
        <p:spPr/>
        <p:txBody>
          <a:bodyPr/>
          <a:lstStyle/>
          <a:p>
            <a:fld id="{B1D5164A-FBD9-4FA0-B36D-54C0A07D7DED}" type="datetimeFigureOut">
              <a:rPr lang="en-US" smtClean="0"/>
              <a:t>11/3/2024</a:t>
            </a:fld>
            <a:endParaRPr lang="en-US"/>
          </a:p>
        </p:txBody>
      </p:sp>
      <p:sp>
        <p:nvSpPr>
          <p:cNvPr id="5" name="Footer Placeholder 4">
            <a:extLst>
              <a:ext uri="{FF2B5EF4-FFF2-40B4-BE49-F238E27FC236}">
                <a16:creationId xmlns:a16="http://schemas.microsoft.com/office/drawing/2014/main" id="{C43ACAFB-A964-4045-8AEC-BBD40989C4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6612D-7D3A-482D-BD8A-307ADE4EF002}"/>
              </a:ext>
            </a:extLst>
          </p:cNvPr>
          <p:cNvSpPr>
            <a:spLocks noGrp="1"/>
          </p:cNvSpPr>
          <p:nvPr>
            <p:ph type="sldNum" sz="quarter" idx="12"/>
          </p:nvPr>
        </p:nvSpPr>
        <p:spPr/>
        <p:txBody>
          <a:bodyPr/>
          <a:lstStyle/>
          <a:p>
            <a:fld id="{AC2E50FA-45DB-40EC-8B33-DA1B28A53328}" type="slidenum">
              <a:rPr lang="en-US" smtClean="0"/>
              <a:t>‹#›</a:t>
            </a:fld>
            <a:endParaRPr lang="en-US"/>
          </a:p>
        </p:txBody>
      </p:sp>
    </p:spTree>
    <p:extLst>
      <p:ext uri="{BB962C8B-B14F-4D97-AF65-F5344CB8AC3E}">
        <p14:creationId xmlns:p14="http://schemas.microsoft.com/office/powerpoint/2010/main" val="3436579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47324-6834-4699-9B83-F341CDCB9F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2B079E-9969-4567-AEE9-D6E4125F42A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F6778B-4ED2-4B30-9A5B-76D5F9EBFD8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AC1CBE-0E56-4172-ACD7-4E4F41913742}"/>
              </a:ext>
            </a:extLst>
          </p:cNvPr>
          <p:cNvSpPr>
            <a:spLocks noGrp="1"/>
          </p:cNvSpPr>
          <p:nvPr>
            <p:ph type="dt" sz="half" idx="10"/>
          </p:nvPr>
        </p:nvSpPr>
        <p:spPr/>
        <p:txBody>
          <a:bodyPr/>
          <a:lstStyle/>
          <a:p>
            <a:fld id="{B1D5164A-FBD9-4FA0-B36D-54C0A07D7DED}" type="datetimeFigureOut">
              <a:rPr lang="en-US" smtClean="0"/>
              <a:t>11/3/2024</a:t>
            </a:fld>
            <a:endParaRPr lang="en-US"/>
          </a:p>
        </p:txBody>
      </p:sp>
      <p:sp>
        <p:nvSpPr>
          <p:cNvPr id="6" name="Footer Placeholder 5">
            <a:extLst>
              <a:ext uri="{FF2B5EF4-FFF2-40B4-BE49-F238E27FC236}">
                <a16:creationId xmlns:a16="http://schemas.microsoft.com/office/drawing/2014/main" id="{C01F4178-9CAB-4748-B77A-19054B7F9D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EBF8A5-4E7F-4249-AB3C-E86A4851C584}"/>
              </a:ext>
            </a:extLst>
          </p:cNvPr>
          <p:cNvSpPr>
            <a:spLocks noGrp="1"/>
          </p:cNvSpPr>
          <p:nvPr>
            <p:ph type="sldNum" sz="quarter" idx="12"/>
          </p:nvPr>
        </p:nvSpPr>
        <p:spPr/>
        <p:txBody>
          <a:bodyPr/>
          <a:lstStyle/>
          <a:p>
            <a:fld id="{AC2E50FA-45DB-40EC-8B33-DA1B28A53328}" type="slidenum">
              <a:rPr lang="en-US" smtClean="0"/>
              <a:t>‹#›</a:t>
            </a:fld>
            <a:endParaRPr lang="en-US"/>
          </a:p>
        </p:txBody>
      </p:sp>
    </p:spTree>
    <p:extLst>
      <p:ext uri="{BB962C8B-B14F-4D97-AF65-F5344CB8AC3E}">
        <p14:creationId xmlns:p14="http://schemas.microsoft.com/office/powerpoint/2010/main" val="1665074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9C14-3D83-42E6-A9F9-B1CDAEDADB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CCEA54-417E-4476-B8D6-EE40F3DCDE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2088C84-B790-4843-90A7-0C20F5482DB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03C25F-FAB1-4732-8A7F-D024809C00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422DA56-C4D7-4AD2-A7F7-B4CBA15475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DFBCF1-11EC-4A28-BA19-3CAE0110C695}"/>
              </a:ext>
            </a:extLst>
          </p:cNvPr>
          <p:cNvSpPr>
            <a:spLocks noGrp="1"/>
          </p:cNvSpPr>
          <p:nvPr>
            <p:ph type="dt" sz="half" idx="10"/>
          </p:nvPr>
        </p:nvSpPr>
        <p:spPr/>
        <p:txBody>
          <a:bodyPr/>
          <a:lstStyle/>
          <a:p>
            <a:fld id="{B1D5164A-FBD9-4FA0-B36D-54C0A07D7DED}" type="datetimeFigureOut">
              <a:rPr lang="en-US" smtClean="0"/>
              <a:t>11/3/2024</a:t>
            </a:fld>
            <a:endParaRPr lang="en-US"/>
          </a:p>
        </p:txBody>
      </p:sp>
      <p:sp>
        <p:nvSpPr>
          <p:cNvPr id="8" name="Footer Placeholder 7">
            <a:extLst>
              <a:ext uri="{FF2B5EF4-FFF2-40B4-BE49-F238E27FC236}">
                <a16:creationId xmlns:a16="http://schemas.microsoft.com/office/drawing/2014/main" id="{7DCC49D8-B02B-4478-A194-784653A249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42FDA3-24C9-4B2A-A7A6-8B0BFFE82720}"/>
              </a:ext>
            </a:extLst>
          </p:cNvPr>
          <p:cNvSpPr>
            <a:spLocks noGrp="1"/>
          </p:cNvSpPr>
          <p:nvPr>
            <p:ph type="sldNum" sz="quarter" idx="12"/>
          </p:nvPr>
        </p:nvSpPr>
        <p:spPr/>
        <p:txBody>
          <a:bodyPr/>
          <a:lstStyle/>
          <a:p>
            <a:fld id="{AC2E50FA-45DB-40EC-8B33-DA1B28A53328}" type="slidenum">
              <a:rPr lang="en-US" smtClean="0"/>
              <a:t>‹#›</a:t>
            </a:fld>
            <a:endParaRPr lang="en-US"/>
          </a:p>
        </p:txBody>
      </p:sp>
    </p:spTree>
    <p:extLst>
      <p:ext uri="{BB962C8B-B14F-4D97-AF65-F5344CB8AC3E}">
        <p14:creationId xmlns:p14="http://schemas.microsoft.com/office/powerpoint/2010/main" val="2450952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F8C2E-2293-4FEA-81DB-F4A59C964D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C87998-BAA9-45FA-AA68-CF0FA996E761}"/>
              </a:ext>
            </a:extLst>
          </p:cNvPr>
          <p:cNvSpPr>
            <a:spLocks noGrp="1"/>
          </p:cNvSpPr>
          <p:nvPr>
            <p:ph type="dt" sz="half" idx="10"/>
          </p:nvPr>
        </p:nvSpPr>
        <p:spPr/>
        <p:txBody>
          <a:bodyPr/>
          <a:lstStyle/>
          <a:p>
            <a:fld id="{B1D5164A-FBD9-4FA0-B36D-54C0A07D7DED}" type="datetimeFigureOut">
              <a:rPr lang="en-US" smtClean="0"/>
              <a:t>11/3/2024</a:t>
            </a:fld>
            <a:endParaRPr lang="en-US"/>
          </a:p>
        </p:txBody>
      </p:sp>
      <p:sp>
        <p:nvSpPr>
          <p:cNvPr id="4" name="Footer Placeholder 3">
            <a:extLst>
              <a:ext uri="{FF2B5EF4-FFF2-40B4-BE49-F238E27FC236}">
                <a16:creationId xmlns:a16="http://schemas.microsoft.com/office/drawing/2014/main" id="{DA775037-BF7D-4398-88DF-AC0139FD2F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E397BB-9014-4FFA-ADDC-E6B495A08AB9}"/>
              </a:ext>
            </a:extLst>
          </p:cNvPr>
          <p:cNvSpPr>
            <a:spLocks noGrp="1"/>
          </p:cNvSpPr>
          <p:nvPr>
            <p:ph type="sldNum" sz="quarter" idx="12"/>
          </p:nvPr>
        </p:nvSpPr>
        <p:spPr/>
        <p:txBody>
          <a:bodyPr/>
          <a:lstStyle/>
          <a:p>
            <a:fld id="{AC2E50FA-45DB-40EC-8B33-DA1B28A53328}" type="slidenum">
              <a:rPr lang="en-US" smtClean="0"/>
              <a:t>‹#›</a:t>
            </a:fld>
            <a:endParaRPr lang="en-US"/>
          </a:p>
        </p:txBody>
      </p:sp>
    </p:spTree>
    <p:extLst>
      <p:ext uri="{BB962C8B-B14F-4D97-AF65-F5344CB8AC3E}">
        <p14:creationId xmlns:p14="http://schemas.microsoft.com/office/powerpoint/2010/main" val="181763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D88B93-5649-402F-BC07-2B35C073AE61}"/>
              </a:ext>
            </a:extLst>
          </p:cNvPr>
          <p:cNvSpPr>
            <a:spLocks noGrp="1"/>
          </p:cNvSpPr>
          <p:nvPr>
            <p:ph type="dt" sz="half" idx="10"/>
          </p:nvPr>
        </p:nvSpPr>
        <p:spPr/>
        <p:txBody>
          <a:bodyPr/>
          <a:lstStyle/>
          <a:p>
            <a:fld id="{B1D5164A-FBD9-4FA0-B36D-54C0A07D7DED}" type="datetimeFigureOut">
              <a:rPr lang="en-US" smtClean="0"/>
              <a:t>11/3/2024</a:t>
            </a:fld>
            <a:endParaRPr lang="en-US"/>
          </a:p>
        </p:txBody>
      </p:sp>
      <p:sp>
        <p:nvSpPr>
          <p:cNvPr id="3" name="Footer Placeholder 2">
            <a:extLst>
              <a:ext uri="{FF2B5EF4-FFF2-40B4-BE49-F238E27FC236}">
                <a16:creationId xmlns:a16="http://schemas.microsoft.com/office/drawing/2014/main" id="{E7570BF4-7BFC-440B-82B0-70A315A4C1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8F0460-A841-4C06-9DFF-48F5C51F5194}"/>
              </a:ext>
            </a:extLst>
          </p:cNvPr>
          <p:cNvSpPr>
            <a:spLocks noGrp="1"/>
          </p:cNvSpPr>
          <p:nvPr>
            <p:ph type="sldNum" sz="quarter" idx="12"/>
          </p:nvPr>
        </p:nvSpPr>
        <p:spPr/>
        <p:txBody>
          <a:bodyPr/>
          <a:lstStyle/>
          <a:p>
            <a:fld id="{AC2E50FA-45DB-40EC-8B33-DA1B28A53328}" type="slidenum">
              <a:rPr lang="en-US" smtClean="0"/>
              <a:t>‹#›</a:t>
            </a:fld>
            <a:endParaRPr lang="en-US"/>
          </a:p>
        </p:txBody>
      </p:sp>
    </p:spTree>
    <p:extLst>
      <p:ext uri="{BB962C8B-B14F-4D97-AF65-F5344CB8AC3E}">
        <p14:creationId xmlns:p14="http://schemas.microsoft.com/office/powerpoint/2010/main" val="196230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93ABC-F0A3-4CEF-8B1D-0985C4050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6DDA89-5244-44E4-9CFE-398C8E9914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627532-6541-4949-9170-AD721877F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7032DB-91E7-4F8A-B307-ADE4C223FDDD}"/>
              </a:ext>
            </a:extLst>
          </p:cNvPr>
          <p:cNvSpPr>
            <a:spLocks noGrp="1"/>
          </p:cNvSpPr>
          <p:nvPr>
            <p:ph type="dt" sz="half" idx="10"/>
          </p:nvPr>
        </p:nvSpPr>
        <p:spPr/>
        <p:txBody>
          <a:bodyPr/>
          <a:lstStyle/>
          <a:p>
            <a:fld id="{B1D5164A-FBD9-4FA0-B36D-54C0A07D7DED}" type="datetimeFigureOut">
              <a:rPr lang="en-US" smtClean="0"/>
              <a:t>11/3/2024</a:t>
            </a:fld>
            <a:endParaRPr lang="en-US"/>
          </a:p>
        </p:txBody>
      </p:sp>
      <p:sp>
        <p:nvSpPr>
          <p:cNvPr id="6" name="Footer Placeholder 5">
            <a:extLst>
              <a:ext uri="{FF2B5EF4-FFF2-40B4-BE49-F238E27FC236}">
                <a16:creationId xmlns:a16="http://schemas.microsoft.com/office/drawing/2014/main" id="{7287ADC5-8B1B-4B23-A85F-7561BC3B88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C782D-3E32-47D2-B2A0-0F455185532F}"/>
              </a:ext>
            </a:extLst>
          </p:cNvPr>
          <p:cNvSpPr>
            <a:spLocks noGrp="1"/>
          </p:cNvSpPr>
          <p:nvPr>
            <p:ph type="sldNum" sz="quarter" idx="12"/>
          </p:nvPr>
        </p:nvSpPr>
        <p:spPr/>
        <p:txBody>
          <a:bodyPr/>
          <a:lstStyle/>
          <a:p>
            <a:fld id="{AC2E50FA-45DB-40EC-8B33-DA1B28A53328}" type="slidenum">
              <a:rPr lang="en-US" smtClean="0"/>
              <a:t>‹#›</a:t>
            </a:fld>
            <a:endParaRPr lang="en-US"/>
          </a:p>
        </p:txBody>
      </p:sp>
    </p:spTree>
    <p:extLst>
      <p:ext uri="{BB962C8B-B14F-4D97-AF65-F5344CB8AC3E}">
        <p14:creationId xmlns:p14="http://schemas.microsoft.com/office/powerpoint/2010/main" val="1975921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253022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CCD99-45A7-4995-83CA-B65A0083A7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18664C-7A0D-4D6E-8080-D3F0F8A3FD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AF0F7A-6E9A-49C4-A3A5-883EA64FD9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8D951A-D7C1-44B0-A83D-51F325898338}"/>
              </a:ext>
            </a:extLst>
          </p:cNvPr>
          <p:cNvSpPr>
            <a:spLocks noGrp="1"/>
          </p:cNvSpPr>
          <p:nvPr>
            <p:ph type="dt" sz="half" idx="10"/>
          </p:nvPr>
        </p:nvSpPr>
        <p:spPr/>
        <p:txBody>
          <a:bodyPr/>
          <a:lstStyle/>
          <a:p>
            <a:fld id="{B1D5164A-FBD9-4FA0-B36D-54C0A07D7DED}" type="datetimeFigureOut">
              <a:rPr lang="en-US" smtClean="0"/>
              <a:t>11/3/2024</a:t>
            </a:fld>
            <a:endParaRPr lang="en-US"/>
          </a:p>
        </p:txBody>
      </p:sp>
      <p:sp>
        <p:nvSpPr>
          <p:cNvPr id="6" name="Footer Placeholder 5">
            <a:extLst>
              <a:ext uri="{FF2B5EF4-FFF2-40B4-BE49-F238E27FC236}">
                <a16:creationId xmlns:a16="http://schemas.microsoft.com/office/drawing/2014/main" id="{B600ED10-B57D-45FB-960B-DA81B3DA37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29DB09-E366-4B00-A251-C8E2A6EE66F2}"/>
              </a:ext>
            </a:extLst>
          </p:cNvPr>
          <p:cNvSpPr>
            <a:spLocks noGrp="1"/>
          </p:cNvSpPr>
          <p:nvPr>
            <p:ph type="sldNum" sz="quarter" idx="12"/>
          </p:nvPr>
        </p:nvSpPr>
        <p:spPr/>
        <p:txBody>
          <a:bodyPr/>
          <a:lstStyle/>
          <a:p>
            <a:fld id="{AC2E50FA-45DB-40EC-8B33-DA1B28A53328}" type="slidenum">
              <a:rPr lang="en-US" smtClean="0"/>
              <a:t>‹#›</a:t>
            </a:fld>
            <a:endParaRPr lang="en-US"/>
          </a:p>
        </p:txBody>
      </p:sp>
    </p:spTree>
    <p:extLst>
      <p:ext uri="{BB962C8B-B14F-4D97-AF65-F5344CB8AC3E}">
        <p14:creationId xmlns:p14="http://schemas.microsoft.com/office/powerpoint/2010/main" val="4169264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5A4FC-38AD-4663-A915-FA6821DD4D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8A777A-C940-479D-9DED-BCB7D4DEFD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F2FB9E-1251-4CC9-B4E7-67C3316A85E7}"/>
              </a:ext>
            </a:extLst>
          </p:cNvPr>
          <p:cNvSpPr>
            <a:spLocks noGrp="1"/>
          </p:cNvSpPr>
          <p:nvPr>
            <p:ph type="dt" sz="half" idx="10"/>
          </p:nvPr>
        </p:nvSpPr>
        <p:spPr/>
        <p:txBody>
          <a:bodyPr/>
          <a:lstStyle/>
          <a:p>
            <a:fld id="{B1D5164A-FBD9-4FA0-B36D-54C0A07D7DED}" type="datetimeFigureOut">
              <a:rPr lang="en-US" smtClean="0"/>
              <a:t>11/3/2024</a:t>
            </a:fld>
            <a:endParaRPr lang="en-US"/>
          </a:p>
        </p:txBody>
      </p:sp>
      <p:sp>
        <p:nvSpPr>
          <p:cNvPr id="5" name="Footer Placeholder 4">
            <a:extLst>
              <a:ext uri="{FF2B5EF4-FFF2-40B4-BE49-F238E27FC236}">
                <a16:creationId xmlns:a16="http://schemas.microsoft.com/office/drawing/2014/main" id="{B82B2969-9E46-417C-BBCD-9BB5E7E7B4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CF5918-06BC-40FD-9136-671EDD9D9E89}"/>
              </a:ext>
            </a:extLst>
          </p:cNvPr>
          <p:cNvSpPr>
            <a:spLocks noGrp="1"/>
          </p:cNvSpPr>
          <p:nvPr>
            <p:ph type="sldNum" sz="quarter" idx="12"/>
          </p:nvPr>
        </p:nvSpPr>
        <p:spPr/>
        <p:txBody>
          <a:bodyPr/>
          <a:lstStyle/>
          <a:p>
            <a:fld id="{AC2E50FA-45DB-40EC-8B33-DA1B28A53328}" type="slidenum">
              <a:rPr lang="en-US" smtClean="0"/>
              <a:t>‹#›</a:t>
            </a:fld>
            <a:endParaRPr lang="en-US"/>
          </a:p>
        </p:txBody>
      </p:sp>
    </p:spTree>
    <p:extLst>
      <p:ext uri="{BB962C8B-B14F-4D97-AF65-F5344CB8AC3E}">
        <p14:creationId xmlns:p14="http://schemas.microsoft.com/office/powerpoint/2010/main" val="738966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936826-D42C-469E-AA6A-3FF4439286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5ED44C-E6D6-4AC7-86F7-2AD7C6F410E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34BDD9-29F0-4238-AA80-3F56C6E5E950}"/>
              </a:ext>
            </a:extLst>
          </p:cNvPr>
          <p:cNvSpPr>
            <a:spLocks noGrp="1"/>
          </p:cNvSpPr>
          <p:nvPr>
            <p:ph type="dt" sz="half" idx="10"/>
          </p:nvPr>
        </p:nvSpPr>
        <p:spPr/>
        <p:txBody>
          <a:bodyPr/>
          <a:lstStyle/>
          <a:p>
            <a:fld id="{B1D5164A-FBD9-4FA0-B36D-54C0A07D7DED}" type="datetimeFigureOut">
              <a:rPr lang="en-US" smtClean="0"/>
              <a:t>11/3/2024</a:t>
            </a:fld>
            <a:endParaRPr lang="en-US"/>
          </a:p>
        </p:txBody>
      </p:sp>
      <p:sp>
        <p:nvSpPr>
          <p:cNvPr id="5" name="Footer Placeholder 4">
            <a:extLst>
              <a:ext uri="{FF2B5EF4-FFF2-40B4-BE49-F238E27FC236}">
                <a16:creationId xmlns:a16="http://schemas.microsoft.com/office/drawing/2014/main" id="{0D34CE00-2D68-41CE-AAD4-1223D41FBD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AA8CC-CB31-4D1E-8217-2BA8E0217BB6}"/>
              </a:ext>
            </a:extLst>
          </p:cNvPr>
          <p:cNvSpPr>
            <a:spLocks noGrp="1"/>
          </p:cNvSpPr>
          <p:nvPr>
            <p:ph type="sldNum" sz="quarter" idx="12"/>
          </p:nvPr>
        </p:nvSpPr>
        <p:spPr/>
        <p:txBody>
          <a:bodyPr/>
          <a:lstStyle/>
          <a:p>
            <a:fld id="{AC2E50FA-45DB-40EC-8B33-DA1B28A53328}" type="slidenum">
              <a:rPr lang="en-US" smtClean="0"/>
              <a:t>‹#›</a:t>
            </a:fld>
            <a:endParaRPr lang="en-US"/>
          </a:p>
        </p:txBody>
      </p:sp>
    </p:spTree>
    <p:extLst>
      <p:ext uri="{BB962C8B-B14F-4D97-AF65-F5344CB8AC3E}">
        <p14:creationId xmlns:p14="http://schemas.microsoft.com/office/powerpoint/2010/main" val="1288842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322249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929238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13788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437229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262073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9020862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82635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2" name="Picture 1" descr="A round pink label with white text and a black background&#10;&#10;Description automatically generated">
            <a:extLst>
              <a:ext uri="{FF2B5EF4-FFF2-40B4-BE49-F238E27FC236}">
                <a16:creationId xmlns:a16="http://schemas.microsoft.com/office/drawing/2014/main" id="{9B85433B-D06B-DF25-1C46-A7C7B8812CC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09440" y="1"/>
            <a:ext cx="1739348" cy="1739348"/>
          </a:xfrm>
          <a:prstGeom prst="rect">
            <a:avLst/>
          </a:prstGeom>
        </p:spPr>
      </p:pic>
    </p:spTree>
    <p:extLst>
      <p:ext uri="{BB962C8B-B14F-4D97-AF65-F5344CB8AC3E}">
        <p14:creationId xmlns:p14="http://schemas.microsoft.com/office/powerpoint/2010/main" val="160122493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52DE37-DE7F-495B-8DBD-664FE695CA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2001D0-6A0B-44F6-8AFD-1EB30AB9BF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9805C-9181-4FD4-A88C-942A29A10C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D5164A-FBD9-4FA0-B36D-54C0A07D7DED}" type="datetimeFigureOut">
              <a:rPr lang="en-US" smtClean="0"/>
              <a:t>11/3/2024</a:t>
            </a:fld>
            <a:endParaRPr lang="en-US"/>
          </a:p>
        </p:txBody>
      </p:sp>
      <p:sp>
        <p:nvSpPr>
          <p:cNvPr id="5" name="Footer Placeholder 4">
            <a:extLst>
              <a:ext uri="{FF2B5EF4-FFF2-40B4-BE49-F238E27FC236}">
                <a16:creationId xmlns:a16="http://schemas.microsoft.com/office/drawing/2014/main" id="{730A1498-CF94-4AF0-8E79-FB1B0E450A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513826-7EF7-4A0B-9894-62DD336911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50FA-45DB-40EC-8B33-DA1B28A53328}" type="slidenum">
              <a:rPr lang="en-US" smtClean="0"/>
              <a:t>‹#›</a:t>
            </a:fld>
            <a:endParaRPr lang="en-US"/>
          </a:p>
        </p:txBody>
      </p:sp>
    </p:spTree>
    <p:extLst>
      <p:ext uri="{BB962C8B-B14F-4D97-AF65-F5344CB8AC3E}">
        <p14:creationId xmlns:p14="http://schemas.microsoft.com/office/powerpoint/2010/main" val="308085174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28.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11.png"/><Relationship Id="rId4" Type="http://schemas.openxmlformats.org/officeDocument/2006/relationships/image" Target="../media/image37.emf"/></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13.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4"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6"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pic>
        <p:nvPicPr>
          <p:cNvPr id="13" name="图片 12" descr="2e2443d50be4edde0f92218bf07fa4eb"/>
          <p:cNvPicPr>
            <a:picLocks noChangeAspect="1"/>
          </p:cNvPicPr>
          <p:nvPr/>
        </p:nvPicPr>
        <p:blipFill>
          <a:blip r:embed="rId7"/>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4" name="流行童趣游戏活动欢快背景音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10661" y="-1528135"/>
            <a:ext cx="812800" cy="812800"/>
          </a:xfrm>
          <a:prstGeom prst="rect">
            <a:avLst/>
          </a:prstGeom>
        </p:spPr>
      </p:pic>
      <p:pic>
        <p:nvPicPr>
          <p:cNvPr id="5" name="Picture 4"/>
          <p:cNvPicPr>
            <a:picLocks noChangeAspect="1"/>
          </p:cNvPicPr>
          <p:nvPr/>
        </p:nvPicPr>
        <p:blipFill>
          <a:blip r:embed="rId10"/>
          <a:stretch>
            <a:fillRect/>
          </a:stretch>
        </p:blipFill>
        <p:spPr>
          <a:xfrm>
            <a:off x="2597782" y="2164080"/>
            <a:ext cx="7303656" cy="2363809"/>
          </a:xfrm>
          <a:prstGeom prst="rect">
            <a:avLst/>
          </a:prstGeom>
        </p:spPr>
      </p:pic>
      <p:pic>
        <p:nvPicPr>
          <p:cNvPr id="3" name="Picture 4" descr="Chủ đề: Bác Hồ với các cháu thiếu niên nhi đồng khối Mầm (NH: 2019 - 2020)">
            <a:extLst>
              <a:ext uri="{FF2B5EF4-FFF2-40B4-BE49-F238E27FC236}">
                <a16:creationId xmlns:a16="http://schemas.microsoft.com/office/drawing/2014/main" id="{08529F3F-1500-8AC9-9CD9-C2E688DCFD2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3667" b="99667" l="277" r="93906">
                        <a14:foregroundMark x1="32687" y1="3667" x2="62050" y2="94333"/>
                        <a14:foregroundMark x1="5540" y1="53333" x2="17729" y2="96000"/>
                        <a14:foregroundMark x1="17729" y1="96000" x2="17729" y2="96000"/>
                        <a14:foregroundMark x1="14404" y1="37333" x2="4432" y2="59000"/>
                        <a14:foregroundMark x1="4432" y1="59000" x2="7202" y2="97000"/>
                        <a14:foregroundMark x1="7202" y1="97000" x2="44321" y2="90000"/>
                        <a14:foregroundMark x1="83657" y1="92667" x2="24654" y2="99667"/>
                        <a14:foregroundMark x1="66482" y1="99667" x2="66482" y2="99667"/>
                        <a14:foregroundMark x1="83102" y1="93333" x2="83102" y2="93333"/>
                        <a14:foregroundMark x1="86427" y1="89000" x2="86427" y2="89000"/>
                        <a14:foregroundMark x1="85873" y1="92000" x2="65374" y2="89667"/>
                        <a14:foregroundMark x1="65374" y1="89667" x2="69529" y2="84667"/>
                        <a14:foregroundMark x1="77839" y1="45667" x2="77839" y2="45667"/>
                        <a14:foregroundMark x1="74792" y1="53333" x2="74792" y2="53333"/>
                        <a14:foregroundMark x1="42382" y1="33333" x2="50970" y2="47333"/>
                        <a14:foregroundMark x1="92521" y1="62667" x2="92521" y2="62667"/>
                        <a14:foregroundMark x1="93075" y1="67000" x2="93075" y2="67000"/>
                        <a14:foregroundMark x1="93906" y1="70667" x2="89751" y2="60000"/>
                        <a14:foregroundMark x1="82825" y1="77333" x2="83102" y2="95667"/>
                        <a14:foregroundMark x1="83102" y1="95667" x2="68975" y2="96000"/>
                        <a14:foregroundMark x1="277" y1="58000" x2="277" y2="58000"/>
                        <a14:foregroundMark x1="44598" y1="10000" x2="44598" y2="10000"/>
                      </a14:backgroundRemoval>
                    </a14:imgEffect>
                  </a14:imgLayer>
                </a14:imgProps>
              </a:ext>
              <a:ext uri="{28A0092B-C50C-407E-A947-70E740481C1C}">
                <a14:useLocalDpi xmlns:a14="http://schemas.microsoft.com/office/drawing/2010/main" val="0"/>
              </a:ext>
            </a:extLst>
          </a:blip>
          <a:srcRect/>
          <a:stretch>
            <a:fillRect/>
          </a:stretch>
        </p:blipFill>
        <p:spPr bwMode="auto">
          <a:xfrm>
            <a:off x="8409031" y="3714258"/>
            <a:ext cx="3782969" cy="3143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ADF7BE-6919-AB69-99ED-7D5F8F3196B2}"/>
              </a:ext>
            </a:extLst>
          </p:cNvPr>
          <p:cNvPicPr>
            <a:picLocks noChangeAspect="1"/>
          </p:cNvPicPr>
          <p:nvPr/>
        </p:nvPicPr>
        <p:blipFill>
          <a:blip r:embed="rId2"/>
          <a:stretch>
            <a:fillRect/>
          </a:stretch>
        </p:blipFill>
        <p:spPr>
          <a:xfrm>
            <a:off x="-772282" y="-204320"/>
            <a:ext cx="6181880" cy="2389839"/>
          </a:xfrm>
          <a:prstGeom prst="rect">
            <a:avLst/>
          </a:prstGeom>
        </p:spPr>
      </p:pic>
      <p:sp>
        <p:nvSpPr>
          <p:cNvPr id="10" name="Rectangle: Rounded Corners 9">
            <a:extLst>
              <a:ext uri="{FF2B5EF4-FFF2-40B4-BE49-F238E27FC236}">
                <a16:creationId xmlns:a16="http://schemas.microsoft.com/office/drawing/2014/main" id="{A95ECEDB-1677-697D-5892-CC0A16BF3A29}"/>
              </a:ext>
            </a:extLst>
          </p:cNvPr>
          <p:cNvSpPr/>
          <p:nvPr/>
        </p:nvSpPr>
        <p:spPr>
          <a:xfrm>
            <a:off x="990599" y="2111829"/>
            <a:ext cx="10319657" cy="38317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0ED40729-9A36-206C-32FF-B5AAFCA00881}"/>
              </a:ext>
            </a:extLst>
          </p:cNvPr>
          <p:cNvSpPr txBox="1"/>
          <p:nvPr/>
        </p:nvSpPr>
        <p:spPr>
          <a:xfrm>
            <a:off x="1393371" y="2525486"/>
            <a:ext cx="9655629" cy="1077218"/>
          </a:xfrm>
          <a:prstGeom prst="rect">
            <a:avLst/>
          </a:prstGeom>
          <a:noFill/>
        </p:spPr>
        <p:txBody>
          <a:bodyPr wrap="square" rtlCol="0">
            <a:spAutoFit/>
          </a:bodyPr>
          <a:lstStyle/>
          <a:p>
            <a:pPr algn="just"/>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Tôi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tưởng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tượng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thấy</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trước</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mắt</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cảnh</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nhộn</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nhịp</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bừng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tựu</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trường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khắp</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nơi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105B55A-A492-3A3C-E2E8-DC1FF5DBA066}"/>
              </a:ext>
            </a:extLst>
          </p:cNvPr>
          <p:cNvSpPr txBox="1"/>
          <p:nvPr/>
        </p:nvSpPr>
        <p:spPr>
          <a:xfrm>
            <a:off x="1371599" y="3897086"/>
            <a:ext cx="9655629" cy="1569660"/>
          </a:xfrm>
          <a:prstGeom prst="rect">
            <a:avLst/>
          </a:prstGeom>
          <a:noFill/>
        </p:spPr>
        <p:txBody>
          <a:bodyPr wrap="square" rtlCol="0">
            <a:spAutoFit/>
          </a:bodyPr>
          <a:lstStyle/>
          <a:p>
            <a:pPr algn="just"/>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Các em hết thảy đều vui vẻ</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vì sau mấy tháng giời nghỉ học,</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sau bao nhiêu cuộc chuyển biến khác thường</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các em</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lại được gặp thầy</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gặp bạn.</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600741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34684" y="257035"/>
            <a:ext cx="5404973" cy="668878"/>
            <a:chOff x="434684" y="257035"/>
            <a:chExt cx="5404973" cy="668878"/>
          </a:xfrm>
        </p:grpSpPr>
        <p:sp>
          <p:nvSpPr>
            <p:cNvPr id="4" name="Google Shape;1244;p45"/>
            <p:cNvSpPr/>
            <p:nvPr/>
          </p:nvSpPr>
          <p:spPr>
            <a:xfrm>
              <a:off x="893635" y="257035"/>
              <a:ext cx="44647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C25133DE-CDA0-45CC-8B57-DA29957F6AEF}"/>
                </a:ext>
              </a:extLst>
            </p:cNvPr>
            <p:cNvSpPr txBox="1"/>
            <p:nvPr/>
          </p:nvSpPr>
          <p:spPr>
            <a:xfrm>
              <a:off x="434684" y="374257"/>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NHÓM</a:t>
              </a:r>
            </a:p>
          </p:txBody>
        </p:sp>
      </p:grpSp>
      <p:pic>
        <p:nvPicPr>
          <p:cNvPr id="7" name="Picture 6"/>
          <p:cNvPicPr>
            <a:picLocks noChangeAspect="1"/>
          </p:cNvPicPr>
          <p:nvPr/>
        </p:nvPicPr>
        <p:blipFill>
          <a:blip r:embed="rId2"/>
          <a:stretch>
            <a:fillRect/>
          </a:stretch>
        </p:blipFill>
        <p:spPr>
          <a:xfrm>
            <a:off x="6760842" y="1488135"/>
            <a:ext cx="5065398" cy="2548381"/>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3" name="Picture 2"/>
          <p:cNvPicPr>
            <a:picLocks noChangeAspect="1"/>
          </p:cNvPicPr>
          <p:nvPr/>
        </p:nvPicPr>
        <p:blipFill>
          <a:blip r:embed="rId5"/>
          <a:stretch>
            <a:fillRect/>
          </a:stretch>
        </p:blipFill>
        <p:spPr>
          <a:xfrm>
            <a:off x="580177" y="1296110"/>
            <a:ext cx="5785605" cy="2932430"/>
          </a:xfrm>
          <a:prstGeom prst="rect">
            <a:avLst/>
          </a:prstGeom>
        </p:spPr>
      </p:pic>
    </p:spTree>
    <p:extLst>
      <p:ext uri="{BB962C8B-B14F-4D97-AF65-F5344CB8AC3E}">
        <p14:creationId xmlns:p14="http://schemas.microsoft.com/office/powerpoint/2010/main" val="181177403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86723" y="89773"/>
            <a:ext cx="5404973" cy="668878"/>
            <a:chOff x="-186723" y="89773"/>
            <a:chExt cx="5404973" cy="668878"/>
          </a:xfrm>
        </p:grpSpPr>
        <p:sp>
          <p:nvSpPr>
            <p:cNvPr id="2" name="Google Shape;1244;p45"/>
            <p:cNvSpPr/>
            <p:nvPr/>
          </p:nvSpPr>
          <p:spPr>
            <a:xfrm>
              <a:off x="81324" y="89773"/>
              <a:ext cx="4802431"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TRƯỚC LỚP</a:t>
              </a:r>
            </a:p>
          </p:txBody>
        </p:sp>
      </p:grpSp>
      <p:pic>
        <p:nvPicPr>
          <p:cNvPr id="19"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23467" y="4049558"/>
            <a:ext cx="3974407" cy="2913808"/>
          </a:xfrm>
          <a:prstGeom prst="rect">
            <a:avLst/>
          </a:prstGeom>
        </p:spPr>
      </p:pic>
      <p:pic>
        <p:nvPicPr>
          <p:cNvPr id="4" name="Picture 3"/>
          <p:cNvPicPr>
            <a:picLocks noChangeAspect="1"/>
          </p:cNvPicPr>
          <p:nvPr/>
        </p:nvPicPr>
        <p:blipFill>
          <a:blip r:embed="rId3"/>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201359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12" name="Picture 11">
            <a:extLst>
              <a:ext uri="{FF2B5EF4-FFF2-40B4-BE49-F238E27FC236}">
                <a16:creationId xmlns:a16="http://schemas.microsoft.com/office/drawing/2014/main" id="{4904DE10-9C29-430E-8F0A-10C9C4E5DC06}"/>
              </a:ext>
            </a:extLst>
          </p:cNvPr>
          <p:cNvPicPr>
            <a:picLocks noChangeAspect="1"/>
          </p:cNvPicPr>
          <p:nvPr/>
        </p:nvPicPr>
        <p:blipFill>
          <a:blip r:embed="rId7"/>
          <a:stretch>
            <a:fillRect/>
          </a:stretch>
        </p:blipFill>
        <p:spPr>
          <a:xfrm>
            <a:off x="2850121" y="1751956"/>
            <a:ext cx="6151397" cy="3188484"/>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grpSp>
        <p:nvGrpSpPr>
          <p:cNvPr id="4" name="Group 3"/>
          <p:cNvGrpSpPr/>
          <p:nvPr/>
        </p:nvGrpSpPr>
        <p:grpSpPr>
          <a:xfrm>
            <a:off x="5263178" y="-623008"/>
            <a:ext cx="6558993" cy="6558993"/>
            <a:chOff x="4860842" y="-330398"/>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842" y="-330398"/>
              <a:ext cx="6558993" cy="6558993"/>
            </a:xfrm>
            <a:prstGeom prst="rect">
              <a:avLst/>
            </a:prstGeom>
          </p:spPr>
        </p:pic>
        <p:sp>
          <p:nvSpPr>
            <p:cNvPr id="10" name="TextBox 9"/>
            <p:cNvSpPr txBox="1"/>
            <p:nvPr/>
          </p:nvSpPr>
          <p:spPr>
            <a:xfrm>
              <a:off x="6178275" y="1577425"/>
              <a:ext cx="4730261" cy="1754326"/>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Trong </a:t>
              </a:r>
              <a:r>
                <a:rPr lang="en-US" sz="3600" b="1" dirty="0" err="1">
                  <a:solidFill>
                    <a:srgbClr val="FF0000"/>
                  </a:solidFill>
                  <a:latin typeface="Calibri" panose="020F0502020204030204" pitchFamily="34" charset="0"/>
                  <a:cs typeface="Calibri" panose="020F0502020204030204" pitchFamily="34" charset="0"/>
                </a:rPr>
                <a:t>bài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Thư</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gửi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học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sinh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có</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từ</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nào</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em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chưa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hiểu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nghĩa</a:t>
              </a:r>
              <a:r>
                <a:rPr lang="en-US" sz="3600" b="1" dirty="0">
                  <a:solidFill>
                    <a:srgbClr val="FF0000"/>
                  </a:solidFill>
                  <a:latin typeface="Calibri" panose="020F0502020204030204" pitchFamily="34" charset="0"/>
                  <a:cs typeface="Calibri" panose="020F0502020204030204" pitchFamily="34" charset="0"/>
                </a:rPr>
                <a:t>?</a:t>
              </a:r>
            </a:p>
          </p:txBody>
        </p:sp>
      </p:grpSp>
      <p:pic>
        <p:nvPicPr>
          <p:cNvPr id="11" name="图片 8" descr="1559c224c4d5100e6cd23e0b878086d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Picture 1">
            <a:extLst>
              <a:ext uri="{FF2B5EF4-FFF2-40B4-BE49-F238E27FC236}">
                <a16:creationId xmlns:a16="http://schemas.microsoft.com/office/drawing/2014/main" id="{26704CF9-A3F1-C47F-6DAA-3AC53F610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780" y="2971800"/>
            <a:ext cx="6438132" cy="4101419"/>
          </a:xfrm>
          <a:prstGeom prst="rect">
            <a:avLst/>
          </a:prstGeom>
        </p:spPr>
      </p:pic>
    </p:spTree>
    <p:extLst>
      <p:ext uri="{BB962C8B-B14F-4D97-AF65-F5344CB8AC3E}">
        <p14:creationId xmlns:p14="http://schemas.microsoft.com/office/powerpoint/2010/main" val="17714870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424543" y="1628023"/>
            <a:ext cx="3003959" cy="954107"/>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Việt</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Nam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Dân</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chủ</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Cộng</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hòa</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4101016" y="1445538"/>
            <a:ext cx="747049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Tên</a:t>
            </a:r>
            <a:r>
              <a:rPr lang="en-US" sz="400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nước ta từ 2/9/1945 đến 2/7/1976.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50" name="Picture 2" descr="Nước Việt Nam Dân chủ Cộng hòa ra đời (2/9/1945) - Biểu tượng của khát vọng  hòa bình, độc lập, tự do">
            <a:extLst>
              <a:ext uri="{FF2B5EF4-FFF2-40B4-BE49-F238E27FC236}">
                <a16:creationId xmlns:a16="http://schemas.microsoft.com/office/drawing/2014/main" id="{9DC6544A-68E2-50BB-E08C-E49370C40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745" y="3037114"/>
            <a:ext cx="5504769" cy="368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424544" y="1628023"/>
            <a:ext cx="2547256"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tựu trường: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3287486" y="1325795"/>
            <a:ext cx="828402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en-US" sz="4000">
                <a:solidFill>
                  <a:srgbClr val="202122"/>
                </a:solidFill>
                <a:latin typeface="Cambria" panose="02040503050406030204" pitchFamily="18" charset="0"/>
                <a:ea typeface="Cambria" panose="02040503050406030204" pitchFamily="18" charset="0"/>
                <a:cs typeface="Arial" panose="020B0604020202020204" pitchFamily="34" charset="0"/>
              </a:rPr>
              <a:t>(</a:t>
            </a:r>
            <a:r>
              <a:rPr lang="vi-VN" sz="4000">
                <a:solidFill>
                  <a:srgbClr val="202122"/>
                </a:solidFill>
                <a:latin typeface="Cambria" panose="02040503050406030204" pitchFamily="18" charset="0"/>
                <a:ea typeface="Cambria" panose="02040503050406030204" pitchFamily="18" charset="0"/>
                <a:cs typeface="Arial" panose="020B0604020202020204" pitchFamily="34" charset="0"/>
              </a:rPr>
              <a:t>học sinh) tập trung tại trường để chuẩn bị cho năm học mới.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122" name="Picture 2" descr="19 tỉnh, thành phố công bố lịch tựu trường và khai giảng">
            <a:extLst>
              <a:ext uri="{FF2B5EF4-FFF2-40B4-BE49-F238E27FC236}">
                <a16:creationId xmlns:a16="http://schemas.microsoft.com/office/drawing/2014/main" id="{DAF4F15A-3A10-4920-1AB6-9F2A7DBA8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969361"/>
            <a:ext cx="5162550" cy="343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9126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119743" y="1628023"/>
            <a:ext cx="3712029" cy="954107"/>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lgn="just">
              <a:defRPr/>
            </a:pPr>
            <a:r>
              <a:rPr lang="vi-VN" sz="2800">
                <a:solidFill>
                  <a:prstClr val="black"/>
                </a:solidFill>
                <a:latin typeface="Cambria" panose="02040503050406030204" pitchFamily="18" charset="0"/>
                <a:ea typeface="Cambria" panose="02040503050406030204" pitchFamily="18" charset="0"/>
                <a:cs typeface="Arial" panose="020B0604020202020204" pitchFamily="34" charset="0"/>
              </a:rPr>
              <a:t>bao nhiêu cuộc chuyển biến khác thường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4101015" y="1445538"/>
            <a:ext cx="7916813" cy="2308324"/>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ý nói những sự kiện lớn từ giữa năm 1945 đến ngày khai giảng, nổi bật là cuộc Cách mạng tháng Tám và sự ra đời của nước Việt Nam Dân chủ Cộng hòa.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6AAABBDE-2D19-2AF8-20CA-B7F217C53D5D}"/>
              </a:ext>
            </a:extLst>
          </p:cNvPr>
          <p:cNvSpPr txBox="1"/>
          <p:nvPr/>
        </p:nvSpPr>
        <p:spPr>
          <a:xfrm>
            <a:off x="511629" y="4904623"/>
            <a:ext cx="3080658" cy="523220"/>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lgn="just">
              <a:defRPr/>
            </a:pPr>
            <a:r>
              <a:rPr lang="vi-VN" sz="2800" dirty="0">
                <a:solidFill>
                  <a:prstClr val="black"/>
                </a:solidFill>
                <a:latin typeface="Cambria" panose="02040503050406030204" pitchFamily="18" charset="0"/>
                <a:ea typeface="Cambria" panose="02040503050406030204" pitchFamily="18" charset="0"/>
                <a:cs typeface="Arial" panose="020B0604020202020204" pitchFamily="34" charset="0"/>
              </a:rPr>
              <a:t>80 năm giời nô lệ</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AFBBC19F-FEA4-FAC8-D729-7DD2F8CCB55A}"/>
              </a:ext>
            </a:extLst>
          </p:cNvPr>
          <p:cNvSpPr/>
          <p:nvPr/>
        </p:nvSpPr>
        <p:spPr>
          <a:xfrm>
            <a:off x="4101014" y="4667709"/>
            <a:ext cx="7916813" cy="1200329"/>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80 năm nước ta  bị thực dân Pháp đô hộ.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96610676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1001486" y="1628023"/>
            <a:ext cx="1970314"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Cơ</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đồ</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3287486" y="1325795"/>
            <a:ext cx="828402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sự nghiệp lớn; ở đây có nghĩa là đất nước, giang sơn.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2A8846BA-D9A9-9859-00E0-811F853661E3}"/>
              </a:ext>
            </a:extLst>
          </p:cNvPr>
          <p:cNvSpPr txBox="1"/>
          <p:nvPr/>
        </p:nvSpPr>
        <p:spPr>
          <a:xfrm>
            <a:off x="838200" y="3380623"/>
            <a:ext cx="2133600"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cầu</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C4526F16-1707-FF75-E752-A6D95BBFBDDB}"/>
              </a:ext>
            </a:extLst>
          </p:cNvPr>
          <p:cNvSpPr/>
          <p:nvPr/>
        </p:nvSpPr>
        <p:spPr>
          <a:xfrm>
            <a:off x="3396343" y="3372309"/>
            <a:ext cx="2917371" cy="707886"/>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thế giới.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6077724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69291" y="1144088"/>
            <a:ext cx="11922709" cy="1219821"/>
            <a:chOff x="175307" y="1029672"/>
            <a:chExt cx="11886569" cy="809967"/>
          </a:xfrm>
        </p:grpSpPr>
        <p:sp>
          <p:nvSpPr>
            <p:cNvPr id="7" name="Rectangle 6"/>
            <p:cNvSpPr/>
            <p:nvPr/>
          </p:nvSpPr>
          <p:spPr>
            <a:xfrm>
              <a:off x="871604" y="1029672"/>
              <a:ext cx="11190272" cy="809967"/>
            </a:xfrm>
            <a:prstGeom prst="rect">
              <a:avLst/>
            </a:prstGeom>
          </p:spPr>
          <p:txBody>
            <a:bodyPr wrap="square">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Câu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tháng</a:t>
              </a:r>
              <a:r>
                <a:rPr lang="en-US" sz="3200" b="1" dirty="0">
                  <a:effectLst/>
                  <a:latin typeface="Cambria" panose="02040503050406030204" pitchFamily="18" charset="0"/>
                  <a:ea typeface="Cambria" panose="02040503050406030204" pitchFamily="18" charset="0"/>
                </a:rPr>
                <a:t> 9 </a:t>
              </a:r>
              <a:r>
                <a:rPr lang="en-US" sz="3200" b="1" dirty="0" err="1">
                  <a:effectLst/>
                  <a:latin typeface="Cambria" panose="02040503050406030204" pitchFamily="18" charset="0"/>
                  <a:ea typeface="Cambria" panose="02040503050406030204" pitchFamily="18" charset="0"/>
                </a:rPr>
                <a:t>năm</a:t>
              </a:r>
              <a:r>
                <a:rPr lang="en-US" sz="3200" b="1" dirty="0">
                  <a:effectLst/>
                  <a:latin typeface="Cambria" panose="02040503050406030204" pitchFamily="18" charset="0"/>
                  <a:ea typeface="Cambria" panose="02040503050406030204" pitchFamily="18" charset="0"/>
                </a:rPr>
                <a:t> 1945 </a:t>
              </a:r>
              <a:r>
                <a:rPr lang="en-US" sz="3200" b="1" dirty="0" err="1">
                  <a:effectLst/>
                  <a:latin typeface="Cambria" panose="02040503050406030204" pitchFamily="18" charset="0"/>
                  <a:ea typeface="Cambria" panose="02040503050406030204" pitchFamily="18" charset="0"/>
                </a:rPr>
                <a:t>rất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biệt</a:t>
              </a:r>
              <a:endParaRPr lang="en-US" sz="3200" b="1" dirty="0">
                <a:effectLst/>
                <a:latin typeface="Cambria" panose="02040503050406030204" pitchFamily="18" charset="0"/>
                <a:ea typeface="Cambria" panose="02040503050406030204" pitchFamily="18" charset="0"/>
              </a:endParaRPr>
            </a:p>
          </p:txBody>
        </p:sp>
        <p:sp>
          <p:nvSpPr>
            <p:cNvPr id="8" name="Oval 7"/>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1</a:t>
              </a:r>
            </a:p>
          </p:txBody>
        </p:sp>
      </p:grpSp>
      <p:sp>
        <p:nvSpPr>
          <p:cNvPr id="15" name="Text Box 3">
            <a:extLst>
              <a:ext uri="{FF2B5EF4-FFF2-40B4-BE49-F238E27FC236}">
                <a16:creationId xmlns:a16="http://schemas.microsoft.com/office/drawing/2014/main" id="{9F91CA37-73A1-4A19-B0E1-C7F38EF2BF05}"/>
              </a:ext>
            </a:extLst>
          </p:cNvPr>
          <p:cNvSpPr txBox="1">
            <a:spLocks noChangeArrowheads="1"/>
          </p:cNvSpPr>
          <p:nvPr/>
        </p:nvSpPr>
        <p:spPr bwMode="auto">
          <a:xfrm>
            <a:off x="548832" y="2896106"/>
            <a:ext cx="1118596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Bác Hồ đã viết trong thư “Ngày hôm nay là ngày khai trường đầu tiên ở nước Việt Nam Dân chủ Cộng hòa”. Bác muốn HS cả nước cảm nhận được ý nghĩa của ngày khai trường đầu tiên sau khi nước ta giành được độc lập sau 80 năm bị thực dân Pháp đô hộ. Từ ngày khai trường này, các em HS bắt đầu được hưởng một nền giáo dục hoàn toàn Việt Nam. </a:t>
            </a:r>
            <a:endParaRPr lang="en-US" alt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293013" y="2877214"/>
            <a:ext cx="11384635" cy="303372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pic>
        <p:nvPicPr>
          <p:cNvPr id="2" name="Picture 1">
            <a:extLst>
              <a:ext uri="{FF2B5EF4-FFF2-40B4-BE49-F238E27FC236}">
                <a16:creationId xmlns:a16="http://schemas.microsoft.com/office/drawing/2014/main" id="{62C03AA9-E702-39A5-BD82-FF586122C168}"/>
              </a:ext>
            </a:extLst>
          </p:cNvPr>
          <p:cNvPicPr>
            <a:picLocks noChangeAspect="1"/>
          </p:cNvPicPr>
          <p:nvPr/>
        </p:nvPicPr>
        <p:blipFill>
          <a:blip r:embed="rId2"/>
          <a:stretch>
            <a:fillRect/>
          </a:stretch>
        </p:blipFill>
        <p:spPr>
          <a:xfrm>
            <a:off x="3612953" y="133210"/>
            <a:ext cx="5401524" cy="713294"/>
          </a:xfrm>
          <a:prstGeom prst="rect">
            <a:avLst/>
          </a:prstGeom>
        </p:spPr>
      </p:pic>
      <p:sp>
        <p:nvSpPr>
          <p:cNvPr id="3" name="Rectangles 9"/>
          <p:cNvSpPr/>
          <p:nvPr/>
        </p:nvSpPr>
        <p:spPr>
          <a:xfrm>
            <a:off x="5522825" y="2945031"/>
            <a:ext cx="6070461"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s 9">
            <a:extLst>
              <a:ext uri="{FF2B5EF4-FFF2-40B4-BE49-F238E27FC236}">
                <a16:creationId xmlns:a16="http://schemas.microsoft.com/office/drawing/2014/main" id="{6E2CD3BA-9446-CD65-D3E9-F53D391D0061}"/>
              </a:ext>
            </a:extLst>
          </p:cNvPr>
          <p:cNvSpPr/>
          <p:nvPr/>
        </p:nvSpPr>
        <p:spPr>
          <a:xfrm>
            <a:off x="656911" y="3402231"/>
            <a:ext cx="8008118"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8283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3" grpId="0" bldLvl="0" animBg="1"/>
      <p:bldP spid="3" grpId="1" animBg="1"/>
      <p:bldP spid="9" grpId="0" bldLvl="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6417" y="3734478"/>
            <a:ext cx="3510467" cy="3002803"/>
            <a:chOff x="2442281" y="800017"/>
            <a:chExt cx="2943177" cy="2440364"/>
          </a:xfrm>
        </p:grpSpPr>
        <p:sp>
          <p:nvSpPr>
            <p:cNvPr id="5" name="Cloud 4">
              <a:extLst>
                <a:ext uri="{FF2B5EF4-FFF2-40B4-BE49-F238E27FC236}">
                  <a16:creationId xmlns:a16="http://schemas.microsoft.com/office/drawing/2014/main" id="{DB402F56-D1AA-4B4C-A9F3-5A1A473A263F}"/>
                </a:ext>
              </a:extLst>
            </p:cNvPr>
            <p:cNvSpPr/>
            <p:nvPr/>
          </p:nvSpPr>
          <p:spPr>
            <a:xfrm rot="554997">
              <a:off x="2442281" y="800017"/>
              <a:ext cx="2943177" cy="2440364"/>
            </a:xfrm>
            <a:prstGeom prst="cloud">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F2BA4D9-C279-446E-ABE4-F0153E208B8F}"/>
                </a:ext>
              </a:extLst>
            </p:cNvPr>
            <p:cNvSpPr txBox="1"/>
            <p:nvPr/>
          </p:nvSpPr>
          <p:spPr>
            <a:xfrm>
              <a:off x="3175525" y="2156390"/>
              <a:ext cx="1476687" cy="707886"/>
            </a:xfrm>
            <a:prstGeom prst="rect">
              <a:avLst/>
            </a:prstGeom>
            <a:noFill/>
          </p:spPr>
          <p:txBody>
            <a:bodyPr wrap="none" rtlCol="0">
              <a:spAutoFit/>
            </a:bodyPr>
            <a:lstStyle/>
            <a:p>
              <a:pPr algn="ctr"/>
              <a:r>
                <a:rPr lang="en-US" sz="2000" dirty="0">
                  <a:solidFill>
                    <a:schemeClr val="accent2"/>
                  </a:solidFill>
                  <a:latin typeface="iCiel Cadena" panose="02000503000000020004" pitchFamily="50" charset="0"/>
                </a:rPr>
                <a:t>THẢO LUẬN</a:t>
              </a:r>
              <a:br>
                <a:rPr lang="en-US" sz="2000" dirty="0">
                  <a:solidFill>
                    <a:schemeClr val="accent2"/>
                  </a:solidFill>
                  <a:latin typeface="iCiel Cadena" panose="02000503000000020004" pitchFamily="50" charset="0"/>
                </a:rPr>
              </a:br>
              <a:r>
                <a:rPr lang="en-US" sz="2000" dirty="0">
                  <a:solidFill>
                    <a:schemeClr val="accent2"/>
                  </a:solidFill>
                  <a:latin typeface="iCiel Cadena" panose="02000503000000020004" pitchFamily="50" charset="0"/>
                </a:rPr>
                <a:t>NHÓM ĐÔI</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pic>
        <p:nvPicPr>
          <p:cNvPr id="17" name="图片 8" descr="4ef6b7c9486052b6069210c143670dcb"/>
          <p:cNvPicPr>
            <a:picLocks noChangeAspect="1"/>
          </p:cNvPicPr>
          <p:nvPr/>
        </p:nvPicPr>
        <p:blipFill rotWithShape="1">
          <a:blip r:embed="rId5" cstate="screen">
            <a:extLst>
              <a:ext uri="{28A0092B-C50C-407E-A947-70E740481C1C}">
                <a14:useLocalDpi xmlns:a14="http://schemas.microsoft.com/office/drawing/2010/main"/>
              </a:ext>
            </a:extLst>
          </a:blip>
          <a:srcRect t="-4082"/>
          <a:stretch>
            <a:fillRect/>
          </a:stretch>
        </p:blipFill>
        <p:spPr>
          <a:xfrm>
            <a:off x="0" y="246185"/>
            <a:ext cx="4796016" cy="1878330"/>
          </a:xfrm>
          <a:prstGeom prst="rect">
            <a:avLst/>
          </a:prstGeom>
        </p:spPr>
      </p:pic>
      <p:pic>
        <p:nvPicPr>
          <p:cNvPr id="2" name="PA_图片 4">
            <a:extLst>
              <a:ext uri="{FF2B5EF4-FFF2-40B4-BE49-F238E27FC236}">
                <a16:creationId xmlns:a16="http://schemas.microsoft.com/office/drawing/2014/main" id="{B69F4D7D-C114-16E0-EC41-8CE81CDC86A3}"/>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022632" y="809625"/>
            <a:ext cx="7864567" cy="3923861"/>
          </a:xfrm>
          <a:prstGeom prst="rect">
            <a:avLst/>
          </a:prstGeom>
        </p:spPr>
      </p:pic>
      <p:sp>
        <p:nvSpPr>
          <p:cNvPr id="3" name="TextBox 2">
            <a:extLst>
              <a:ext uri="{FF2B5EF4-FFF2-40B4-BE49-F238E27FC236}">
                <a16:creationId xmlns:a16="http://schemas.microsoft.com/office/drawing/2014/main" id="{8E9F9D0A-2276-98F6-655C-F57441E65B4B}"/>
              </a:ext>
            </a:extLst>
          </p:cNvPr>
          <p:cNvSpPr txBox="1"/>
          <p:nvPr/>
        </p:nvSpPr>
        <p:spPr>
          <a:xfrm flipH="1">
            <a:off x="4533900" y="1933575"/>
            <a:ext cx="6096000" cy="1938992"/>
          </a:xfrm>
          <a:prstGeom prst="rect">
            <a:avLst/>
          </a:prstGeom>
          <a:noFill/>
        </p:spPr>
        <p:txBody>
          <a:bodyPr wrap="square" rtlCol="0">
            <a:spAutoFit/>
          </a:bodyPr>
          <a:lstStyle/>
          <a:p>
            <a:pPr lvl="0" algn="ctr">
              <a:defRPr/>
            </a:pPr>
            <a:r>
              <a:rPr lang="vi-VN" sz="4000" dirty="0">
                <a:solidFill>
                  <a:srgbClr val="FF0000"/>
                </a:solidFill>
                <a:latin typeface="Times New Roman" panose="02020603050405020304" pitchFamily="18" charset="0"/>
                <a:cs typeface="Times New Roman" panose="02020603050405020304" pitchFamily="18" charset="0"/>
              </a:rPr>
              <a:t>Em hãy kể một ngày lễ khai giảng đã để lại cho em nhiều ấn tượng và đáng nhớ nhất.</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algn="just">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Chi </a:t>
              </a:r>
              <a:r>
                <a:rPr lang="en-US" sz="3200" b="1" dirty="0" err="1">
                  <a:effectLst/>
                  <a:latin typeface="Cambria" panose="02040503050406030204" pitchFamily="18" charset="0"/>
                  <a:ea typeface="Cambria" panose="02040503050406030204" pitchFamily="18" charset="0"/>
                </a:rPr>
                <a:t>tiết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bức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vui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mừng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học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sinh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nhân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a:t>
              </a: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solidFill>
                    <a:srgbClr val="4CB9D0"/>
                  </a:solidFill>
                  <a:latin typeface="iCiel Pony" panose="02000000000000000000" pitchFamily="2" charset="0"/>
                </a:rPr>
                <a:t>2</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Bác viết thư gửi các HS nhân ngày khai trường. Bác tưởng tượng thấy cảnh nhộn nhịp tưng bừng của ngày tựu trường. Bác hình dung thấy các em hết thảy đều vui vẻ. Bác chúc các em có một năm học đầy vui vẻ, đầy kết quả tốt đẹp. </a:t>
            </a:r>
            <a:endParaRPr lang="en-US" alt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956378"/>
            <a:ext cx="11476265" cy="2328854"/>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74911" y="630128"/>
            <a:ext cx="10535409" cy="1219821"/>
            <a:chOff x="156606" y="958764"/>
            <a:chExt cx="10503474" cy="809968"/>
          </a:xfrm>
        </p:grpSpPr>
        <p:sp>
          <p:nvSpPr>
            <p:cNvPr id="10" name="Rectangle 9"/>
            <p:cNvSpPr/>
            <p:nvPr/>
          </p:nvSpPr>
          <p:spPr>
            <a:xfrm>
              <a:off x="793649" y="958764"/>
              <a:ext cx="9866431" cy="80996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Bác nhắc học sinh nhớ đến ai, nghĩ đến điều gì trong giờ phút hạnh phúc của ngày tựu trường?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3</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90370" y="2333658"/>
            <a:ext cx="11943470" cy="371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marL="342900" lvl="0" indent="-342900" algn="just" eaLnBrk="1" hangingPunct="1">
              <a:spcBef>
                <a:spcPct val="20000"/>
              </a:spcBef>
              <a:buFont typeface="Arial" panose="020B0604020202020204" pitchFamily="34" charset="0"/>
              <a:buChar char="•"/>
            </a:pPr>
            <a:r>
              <a:rPr lang="en-US" alt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alt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Bác nhắc HS nhớ đến công ơn biết bao đồng bào đã chiến đấu, hi sinh để giành lại độc lập, tự do cho dân tộc, đất nước: </a:t>
            </a:r>
            <a:r>
              <a:rPr lang="vi-VN" altLang="en-US"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 em được hưởng sự may mắn đó là nhờ sự hi sinh của biết bao nhiêu đồng bào các em. </a:t>
            </a:r>
          </a:p>
          <a:p>
            <a:pPr marL="342900" lvl="0" indent="-342900" algn="just" eaLnBrk="1" hangingPunct="1">
              <a:spcBef>
                <a:spcPct val="20000"/>
              </a:spcBef>
              <a:buFont typeface="Arial" panose="020B0604020202020204" pitchFamily="34" charset="0"/>
              <a:buChar char="•"/>
            </a:pPr>
            <a:r>
              <a:rPr lang="en-US" alt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alt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Bác nhắc HS nghĩ đến trách nhiệm của người HS: </a:t>
            </a:r>
            <a:r>
              <a:rPr lang="vi-VN" altLang="en-US"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Trong năm học tới đây, các em hãy cố gắng, siêng năng học tập, ngoan ngoãn, nghe thầy, yêu bạn. </a:t>
            </a:r>
          </a:p>
          <a:p>
            <a:pPr marL="342900" lvl="0" indent="-342900" algn="just" eaLnBrk="1" hangingPunct="1">
              <a:spcBef>
                <a:spcPct val="20000"/>
              </a:spcBef>
              <a:buFont typeface="Arial" panose="020B0604020202020204" pitchFamily="34" charset="0"/>
              <a:buChar char="•"/>
            </a:pPr>
            <a:r>
              <a:rPr lang="en-US" alt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alt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Bác nhắc HS nghĩ đến nhiệm vụ của toàn dân, đó là công cuộc xây dựng lại cơ đồ mà tổ tiên đã để lại: </a:t>
            </a:r>
            <a:r>
              <a:rPr lang="vi-VN" altLang="en-US"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Sau 80 năm giời nô lệ làm cho nước nhà bị yếu hèn … làm sao cho chúng ta theo kịp các nước khác trên hoàn cầu.</a:t>
            </a:r>
          </a:p>
        </p:txBody>
      </p:sp>
      <p:sp>
        <p:nvSpPr>
          <p:cNvPr id="16" name="Rounded Rectangle 15"/>
          <p:cNvSpPr/>
          <p:nvPr/>
        </p:nvSpPr>
        <p:spPr>
          <a:xfrm>
            <a:off x="98474" y="2151230"/>
            <a:ext cx="11943471" cy="4076642"/>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598886" y="0"/>
            <a:ext cx="5401524" cy="713294"/>
          </a:xfrm>
          <a:prstGeom prst="rect">
            <a:avLst/>
          </a:prstGeom>
        </p:spPr>
      </p:pic>
    </p:spTree>
    <p:extLst>
      <p:ext uri="{BB962C8B-B14F-4D97-AF65-F5344CB8AC3E}">
        <p14:creationId xmlns:p14="http://schemas.microsoft.com/office/powerpoint/2010/main" val="23614685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barn(inVertical)">
                                      <p:cBhvr>
                                        <p:cTn id="20" dur="500"/>
                                        <p:tgtEl>
                                          <p:spTgt spid="1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xEl>
                                              <p:pRg st="1" end="1"/>
                                            </p:txEl>
                                          </p:spTgt>
                                        </p:tgtEl>
                                        <p:attrNameLst>
                                          <p:attrName>style.visibility</p:attrName>
                                        </p:attrNameLst>
                                      </p:cBhvr>
                                      <p:to>
                                        <p:strVal val="visible"/>
                                      </p:to>
                                    </p:set>
                                    <p:animEffect transition="in" filter="barn(inVertical)">
                                      <p:cBhvr>
                                        <p:cTn id="25" dur="500"/>
                                        <p:tgtEl>
                                          <p:spTgt spid="1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
                                            <p:txEl>
                                              <p:pRg st="2" end="2"/>
                                            </p:txEl>
                                          </p:spTgt>
                                        </p:tgtEl>
                                        <p:attrNameLst>
                                          <p:attrName>style.visibility</p:attrName>
                                        </p:attrNameLst>
                                      </p:cBhvr>
                                      <p:to>
                                        <p:strVal val="visible"/>
                                      </p:to>
                                    </p:set>
                                    <p:animEffect transition="in" filter="barn(inVertical)">
                                      <p:cBhvr>
                                        <p:cTn id="30"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khuyên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4</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27564" y="3360119"/>
            <a:ext cx="1117758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spcBef>
                <a:spcPct val="20000"/>
              </a:spcBef>
            </a:pPr>
            <a:r>
              <a:rPr lang="en-US" alt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alt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Bác khuyên các em học sinh phải cố gắng, siêng năng học tập,… trong những năm học tới bởi vì chỉ bằng con đường học tập, chúng ta mới có thể thoát khỏi yếu hèn sau 80 năm trời bị áp bức, bóc lột, bằng con đường học tập mới có thể có kiến thức, có hiểu biết để đưa đất nước tiến lên, sánh vai các cường quốc năm châu,… </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Rounded Rectangle 15"/>
          <p:cNvSpPr/>
          <p:nvPr/>
        </p:nvSpPr>
        <p:spPr>
          <a:xfrm>
            <a:off x="367170" y="2956377"/>
            <a:ext cx="11476265" cy="331379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8032704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51363" y="1161799"/>
            <a:ext cx="12232523" cy="707222"/>
            <a:chOff x="-103860" y="1167493"/>
            <a:chExt cx="12195444" cy="469599"/>
          </a:xfrm>
        </p:grpSpPr>
        <p:sp>
          <p:nvSpPr>
            <p:cNvPr id="10" name="Rectangle 9"/>
            <p:cNvSpPr/>
            <p:nvPr/>
          </p:nvSpPr>
          <p:spPr>
            <a:xfrm>
              <a:off x="696230" y="1167493"/>
              <a:ext cx="11395354" cy="437384"/>
            </a:xfrm>
            <a:prstGeom prst="rect">
              <a:avLst/>
            </a:prstGeom>
          </p:spPr>
          <p:txBody>
            <a:bodyPr wrap="square">
              <a:spAutoFit/>
            </a:bodyPr>
            <a:lstStyle/>
            <a:p>
              <a:pPr marL="0" marR="0" algn="just">
                <a:lnSpc>
                  <a:spcPct val="150000"/>
                </a:lnSpc>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Nêu</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nghĩ</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sau</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thư</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Bác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Hồ</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gửi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học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sinh</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1" name="Oval 10"/>
            <p:cNvSpPr/>
            <p:nvPr/>
          </p:nvSpPr>
          <p:spPr>
            <a:xfrm>
              <a:off x="-103860" y="1227228"/>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5</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500701" y="2779394"/>
            <a:ext cx="1117758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spcBef>
                <a:spcPct val="20000"/>
              </a:spcBef>
            </a:pPr>
            <a:r>
              <a:rPr lang="en-US" alt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alt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Sau khi đọc thư Bác Hồ gửi các học sinh, em có cảm nghĩ Bác rất vui mừng vì Việt Nam có một nền giáo dục dân chủ, riêng Việt Nam. Bác rất thương yêu và lo lắng cho học sinh, sự nghiệp giáo dục nước nhà. Kì vọng của Bác với các em học sinh là rất lớn, phải học tập và giáo dục tốt, mới có thể đưa nước nhà tới con đường phát triển, sánh vai với các cường quốc thế giới.</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Rounded Rectangle 15"/>
          <p:cNvSpPr/>
          <p:nvPr/>
        </p:nvSpPr>
        <p:spPr>
          <a:xfrm>
            <a:off x="351363" y="2319954"/>
            <a:ext cx="11476265" cy="337624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201932933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332720" y="4836160"/>
            <a:ext cx="1684020" cy="1878330"/>
          </a:xfrm>
          <a:prstGeom prst="rect">
            <a:avLst/>
          </a:prstGeom>
        </p:spPr>
      </p:pic>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36" name="图片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6082" y="1935909"/>
            <a:ext cx="340398" cy="340398"/>
          </a:xfrm>
          <a:prstGeom prst="rect">
            <a:avLst/>
          </a:prstGeom>
        </p:spPr>
      </p:pic>
      <p:pic>
        <p:nvPicPr>
          <p:cNvPr id="37" name="图片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7362" y="3068266"/>
            <a:ext cx="294678" cy="294678"/>
          </a:xfrm>
          <a:prstGeom prst="rect">
            <a:avLst/>
          </a:prstGeom>
        </p:spPr>
      </p:pic>
      <p:pic>
        <p:nvPicPr>
          <p:cNvPr id="40" name="图片 8" descr="4ef6b7c9486052b6069210c143670dcb"/>
          <p:cNvPicPr>
            <a:picLocks noChangeAspect="1"/>
          </p:cNvPicPr>
          <p:nvPr/>
        </p:nvPicPr>
        <p:blipFill rotWithShape="1">
          <a:blip r:embed="rId5"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sp>
        <p:nvSpPr>
          <p:cNvPr id="42" name="Freeform 5"/>
          <p:cNvSpPr/>
          <p:nvPr/>
        </p:nvSpPr>
        <p:spPr bwMode="auto">
          <a:xfrm rot="5400000">
            <a:off x="2117649" y="-1514996"/>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5" name="Picture 4"/>
          <p:cNvPicPr>
            <a:picLocks noChangeAspect="1"/>
          </p:cNvPicPr>
          <p:nvPr/>
        </p:nvPicPr>
        <p:blipFill>
          <a:blip r:embed="rId6"/>
          <a:stretch>
            <a:fillRect/>
          </a:stretch>
        </p:blipFill>
        <p:spPr>
          <a:xfrm>
            <a:off x="3099542" y="308206"/>
            <a:ext cx="6322100" cy="944962"/>
          </a:xfrm>
          <a:prstGeom prst="rect">
            <a:avLst/>
          </a:prstGeom>
        </p:spPr>
      </p:pic>
      <p:pic>
        <p:nvPicPr>
          <p:cNvPr id="2" name="Picture 1">
            <a:extLst>
              <a:ext uri="{FF2B5EF4-FFF2-40B4-BE49-F238E27FC236}">
                <a16:creationId xmlns:a16="http://schemas.microsoft.com/office/drawing/2014/main" id="{F64AAF00-6F70-479E-3031-71C3A1B12C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088638" y="3745119"/>
            <a:ext cx="4593364" cy="3112881"/>
          </a:xfrm>
          <a:prstGeom prst="rect">
            <a:avLst/>
          </a:prstGeom>
        </p:spPr>
      </p:pic>
      <p:sp>
        <p:nvSpPr>
          <p:cNvPr id="3" name="TextBox 2">
            <a:extLst>
              <a:ext uri="{FF2B5EF4-FFF2-40B4-BE49-F238E27FC236}">
                <a16:creationId xmlns:a16="http://schemas.microsoft.com/office/drawing/2014/main" id="{4DF3310C-7662-947D-49B3-4E7F62FD6487}"/>
              </a:ext>
            </a:extLst>
          </p:cNvPr>
          <p:cNvSpPr txBox="1"/>
          <p:nvPr/>
        </p:nvSpPr>
        <p:spPr>
          <a:xfrm>
            <a:off x="509998" y="1450688"/>
            <a:ext cx="6749143" cy="3108543"/>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Bài đọc là bức thư Bác Hồ gửi học sinh</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nhân ngày khai giảng đầu tiên sau khi nước ta giành được độc lập. Bác Hồ khuyên học sinh cần cố gắng học tập, rèn luyện để kế tục sự nghiệp</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của cha ông, xây dựng nước Việt Nam</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văn minh, giàu đẹp.</a:t>
            </a:r>
          </a:p>
        </p:txBody>
      </p:sp>
    </p:spTree>
    <p:extLst>
      <p:ext uri="{BB962C8B-B14F-4D97-AF65-F5344CB8AC3E}">
        <p14:creationId xmlns:p14="http://schemas.microsoft.com/office/powerpoint/2010/main" val="235958790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14" name="Picture 13">
            <a:extLst>
              <a:ext uri="{FF2B5EF4-FFF2-40B4-BE49-F238E27FC236}">
                <a16:creationId xmlns:a16="http://schemas.microsoft.com/office/drawing/2014/main" id="{BC1064AA-2C7E-460A-9A28-13EFB7156E07}"/>
              </a:ext>
            </a:extLst>
          </p:cNvPr>
          <p:cNvPicPr>
            <a:picLocks noChangeAspect="1"/>
          </p:cNvPicPr>
          <p:nvPr/>
        </p:nvPicPr>
        <p:blipFill>
          <a:blip r:embed="rId6"/>
          <a:stretch>
            <a:fillRect/>
          </a:stretch>
        </p:blipFill>
        <p:spPr>
          <a:xfrm>
            <a:off x="1888777" y="963898"/>
            <a:ext cx="7857330" cy="3500327"/>
          </a:xfrm>
          <a:prstGeom prst="rect">
            <a:avLst/>
          </a:prstGeom>
        </p:spPr>
      </p:pic>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矩形: 圆角 7"/>
          <p:cNvSpPr/>
          <p:nvPr/>
        </p:nvSpPr>
        <p:spPr>
          <a:xfrm>
            <a:off x="392113" y="484188"/>
            <a:ext cx="11190288" cy="5957888"/>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420317" y="414782"/>
            <a:ext cx="4796016" cy="1878330"/>
          </a:xfrm>
          <a:prstGeom prst="rect">
            <a:avLst/>
          </a:prstGeom>
        </p:spPr>
      </p:pic>
      <p:grpSp>
        <p:nvGrpSpPr>
          <p:cNvPr id="26" name="Group 25"/>
          <p:cNvGrpSpPr/>
          <p:nvPr/>
        </p:nvGrpSpPr>
        <p:grpSpPr>
          <a:xfrm>
            <a:off x="611248" y="2014556"/>
            <a:ext cx="4709160" cy="4671786"/>
            <a:chOff x="0" y="2252543"/>
            <a:chExt cx="4800600" cy="4762500"/>
          </a:xfrm>
        </p:grpSpPr>
        <p:pic>
          <p:nvPicPr>
            <p:cNvPr id="27" name="Picture 26"/>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28" name="Rounded Rectangle 27"/>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dirty="0">
                <a:solidFill>
                  <a:srgbClr val="4CB9D0"/>
                </a:solidFill>
              </a:endParaRPr>
            </a:p>
          </p:txBody>
        </p:sp>
        <p:sp>
          <p:nvSpPr>
            <p:cNvPr id="29" name="TextBox 28">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800" dirty="0">
                  <a:solidFill>
                    <a:srgbClr val="FF0000"/>
                  </a:solidFill>
                  <a:effectLst>
                    <a:outerShdw dist="50800" dir="3600000" algn="t" rotWithShape="0">
                      <a:schemeClr val="bg1"/>
                    </a:outerShdw>
                  </a:effectLst>
                  <a:latin typeface="iCiel Cadena" panose="02000503000000020004" pitchFamily="50" charset="0"/>
                </a:rPr>
                <a:t>GIỌNG ĐỌC</a:t>
              </a:r>
            </a:p>
          </p:txBody>
        </p:sp>
      </p:grpSp>
      <p:sp>
        <p:nvSpPr>
          <p:cNvPr id="30" name="Rectangle 29"/>
          <p:cNvSpPr/>
          <p:nvPr/>
        </p:nvSpPr>
        <p:spPr>
          <a:xfrm>
            <a:off x="5077876" y="2116385"/>
            <a:ext cx="6201955" cy="2693494"/>
          </a:xfrm>
          <a:prstGeom prst="rect">
            <a:avLst/>
          </a:prstGeom>
        </p:spPr>
        <p:txBody>
          <a:bodyPr wrap="square">
            <a:spAutoFit/>
          </a:bodyPr>
          <a:lstStyle/>
          <a:p>
            <a:pPr marL="457200" indent="-457200" algn="just">
              <a:lnSpc>
                <a:spcPct val="120000"/>
              </a:lnSpc>
              <a:spcBef>
                <a:spcPts val="1200"/>
              </a:spcBef>
              <a:spcAft>
                <a:spcPts val="1200"/>
              </a:spcAft>
              <a:buFont typeface="Wingdings" panose="05000000000000000000" pitchFamily="2" charset="2"/>
              <a:buChar char="ü"/>
            </a:pPr>
            <a:r>
              <a:rPr lang="en-US" sz="36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Giọng</a:t>
            </a:r>
            <a:r>
              <a:rPr lang="en-US" sz="36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ôn</a:t>
            </a:r>
            <a:r>
              <a:rPr lang="en-US" sz="36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tồn</a:t>
            </a:r>
            <a:r>
              <a:rPr lang="en-US" sz="36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sâu</a:t>
            </a:r>
            <a:r>
              <a:rPr lang="en-US" sz="36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lắng</a:t>
            </a:r>
            <a:r>
              <a:rPr lang="en-US" sz="36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ngắt</a:t>
            </a:r>
            <a:r>
              <a:rPr lang="en-US" sz="36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nghỉ</a:t>
            </a:r>
            <a:r>
              <a:rPr lang="en-US" sz="36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đúng</a:t>
            </a:r>
            <a:r>
              <a:rPr lang="en-US" sz="36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chỗ</a:t>
            </a:r>
            <a:r>
              <a:rPr lang="en-US" sz="36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biết</a:t>
            </a:r>
            <a:r>
              <a:rPr lang="en-US" sz="36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nhấn</a:t>
            </a:r>
            <a:r>
              <a:rPr lang="en-US" sz="36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mạnh</a:t>
            </a:r>
            <a:r>
              <a:rPr lang="en-US" sz="36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vào</a:t>
            </a:r>
            <a:r>
              <a:rPr lang="en-US" sz="36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6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36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36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quan</a:t>
            </a:r>
            <a:r>
              <a:rPr lang="en-US" sz="36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36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4294550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Effect transition="in" filter="wipe(left)">
                                      <p:cBhvr>
                                        <p:cTn id="13"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7"/>
          <p:cNvSpPr/>
          <p:nvPr/>
        </p:nvSpPr>
        <p:spPr>
          <a:xfrm>
            <a:off x="180535" y="564466"/>
            <a:ext cx="11830929" cy="6110654"/>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5" name="Rectangle 4"/>
          <p:cNvSpPr/>
          <p:nvPr/>
        </p:nvSpPr>
        <p:spPr>
          <a:xfrm>
            <a:off x="180535" y="564466"/>
            <a:ext cx="11622259"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Các em học sinh,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Các em được hưởng sự may mắn đó là nhờ sự hi sinh của biết bao nhiêu đồng bào các em. Vậy các em nghĩ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Ngày hôm nay, nhân buổi tựu trường của các em, tôi chỉ biết chúc các em một năm đầy vui vẻ và đầy kết quả tốt đẹp.</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Chào các em thân yêu</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Hồ Chí Minh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(Theo Hồ Chí Minh toàn tập)</a:t>
            </a:r>
          </a:p>
        </p:txBody>
      </p:sp>
      <p:pic>
        <p:nvPicPr>
          <p:cNvPr id="2" name="Picture 1">
            <a:extLst>
              <a:ext uri="{FF2B5EF4-FFF2-40B4-BE49-F238E27FC236}">
                <a16:creationId xmlns:a16="http://schemas.microsoft.com/office/drawing/2014/main" id="{97DB7F11-4430-568F-E6C6-5E665D42C053}"/>
              </a:ext>
            </a:extLst>
          </p:cNvPr>
          <p:cNvPicPr>
            <a:picLocks noChangeAspect="1"/>
          </p:cNvPicPr>
          <p:nvPr/>
        </p:nvPicPr>
        <p:blipFill>
          <a:blip r:embed="rId2"/>
          <a:stretch>
            <a:fillRect/>
          </a:stretch>
        </p:blipFill>
        <p:spPr>
          <a:xfrm>
            <a:off x="2986765" y="-134165"/>
            <a:ext cx="6340390" cy="881511"/>
          </a:xfrm>
          <a:prstGeom prst="rect">
            <a:avLst/>
          </a:prstGeom>
        </p:spPr>
      </p:pic>
    </p:spTree>
    <p:extLst>
      <p:ext uri="{BB962C8B-B14F-4D97-AF65-F5344CB8AC3E}">
        <p14:creationId xmlns:p14="http://schemas.microsoft.com/office/powerpoint/2010/main" val="25758197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descr="A green and red text on a black background&#10;&#10;Description automatically generated">
            <a:extLst>
              <a:ext uri="{FF2B5EF4-FFF2-40B4-BE49-F238E27FC236}">
                <a16:creationId xmlns:a16="http://schemas.microsoft.com/office/drawing/2014/main" id="{AC125907-F927-4D1F-E842-B0546E03BF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5457" y="728052"/>
            <a:ext cx="5991809" cy="4823914"/>
          </a:xfrm>
          <a:prstGeom prst="rect">
            <a:avLst/>
          </a:prstGeom>
        </p:spPr>
      </p:pic>
    </p:spTree>
    <p:extLst>
      <p:ext uri="{BB962C8B-B14F-4D97-AF65-F5344CB8AC3E}">
        <p14:creationId xmlns:p14="http://schemas.microsoft.com/office/powerpoint/2010/main" val="73256615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449179" y="306449"/>
            <a:ext cx="11341768" cy="6064650"/>
          </a:xfrm>
          <a:prstGeom prst="roundRect">
            <a:avLst>
              <a:gd name="adj" fmla="val 16763"/>
            </a:avLst>
          </a:prstGeom>
          <a:solidFill>
            <a:schemeClr val="bg1"/>
          </a:solidFill>
          <a:ln w="38100">
            <a:solidFill>
              <a:srgbClr val="EC8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a:extLst>
              <a:ext uri="{FF2B5EF4-FFF2-40B4-BE49-F238E27FC236}">
                <a16:creationId xmlns:a16="http://schemas.microsoft.com/office/drawing/2014/main" id="{861E76E6-BF4A-478C-9A0F-1C22EAC9911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38"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946435">
            <a:off x="10096509" y="-219630"/>
            <a:ext cx="3580770" cy="1768111"/>
          </a:xfrm>
          <a:prstGeom prst="rect">
            <a:avLst/>
          </a:prstGeom>
        </p:spPr>
      </p:pic>
      <p:pic>
        <p:nvPicPr>
          <p:cNvPr id="40" name="图片 39">
            <a:extLst>
              <a:ext uri="{FF2B5EF4-FFF2-40B4-BE49-F238E27FC236}">
                <a16:creationId xmlns:a16="http://schemas.microsoft.com/office/drawing/2014/main" id="{E71F7531-AFB7-4F2E-8ED7-DBA6BA207F5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46105" y="1450510"/>
            <a:ext cx="3240789" cy="5113366"/>
          </a:xfrm>
          <a:prstGeom prst="rect">
            <a:avLst/>
          </a:prstGeom>
        </p:spPr>
      </p:pic>
      <p:sp>
        <p:nvSpPr>
          <p:cNvPr id="4" name="TextBox 3"/>
          <p:cNvSpPr txBox="1"/>
          <p:nvPr/>
        </p:nvSpPr>
        <p:spPr>
          <a:xfrm>
            <a:off x="545126" y="2247869"/>
            <a:ext cx="8950565" cy="1569660"/>
          </a:xfrm>
          <a:prstGeom prst="rect">
            <a:avLst/>
          </a:prstGeom>
          <a:noFill/>
        </p:spPr>
        <p:txBody>
          <a:bodyPr wrap="square" rtlCol="0">
            <a:spAutoFit/>
          </a:bodyPr>
          <a:lstStyle/>
          <a:p>
            <a:pPr lvl="0" algn="ctr">
              <a:defRPr/>
            </a:pPr>
            <a:r>
              <a:rPr lang="en-US" sz="4800" dirty="0">
                <a:solidFill>
                  <a:srgbClr val="E7E6E6">
                    <a:lumMod val="25000"/>
                  </a:srgbClr>
                </a:solidFill>
                <a:latin typeface="Times New Roman" panose="02020603050405020304" pitchFamily="18" charset="0"/>
                <a:ea typeface="Cambria" panose="02040503050406030204" pitchFamily="18" charset="0"/>
                <a:cs typeface="Times New Roman" panose="02020603050405020304" pitchFamily="18" charset="0"/>
              </a:rPr>
              <a:t>N</a:t>
            </a:r>
            <a:r>
              <a:rPr lang="vi-VN" sz="4800" dirty="0">
                <a:solidFill>
                  <a:srgbClr val="E7E6E6">
                    <a:lumMod val="25000"/>
                  </a:srgbClr>
                </a:solidFill>
                <a:latin typeface="Times New Roman" panose="02020603050405020304" pitchFamily="18" charset="0"/>
                <a:ea typeface="Cambria" panose="02040503050406030204" pitchFamily="18" charset="0"/>
                <a:cs typeface="Times New Roman" panose="02020603050405020304" pitchFamily="18" charset="0"/>
              </a:rPr>
              <a:t>êu cảm xúc của mình sau khi học xong bài “</a:t>
            </a:r>
            <a:r>
              <a:rPr lang="vi-VN" sz="4800" b="1" dirty="0">
                <a:solidFill>
                  <a:srgbClr val="E7E6E6">
                    <a:lumMod val="25000"/>
                  </a:srgbClr>
                </a:solidFill>
                <a:latin typeface="Times New Roman" panose="02020603050405020304" pitchFamily="18" charset="0"/>
                <a:ea typeface="Cambria" panose="02040503050406030204" pitchFamily="18" charset="0"/>
                <a:cs typeface="Times New Roman" panose="02020603050405020304" pitchFamily="18" charset="0"/>
              </a:rPr>
              <a:t>Thư gửi các Học sinh</a:t>
            </a:r>
            <a:r>
              <a:rPr lang="vi-VN" sz="4800" dirty="0">
                <a:solidFill>
                  <a:srgbClr val="E7E6E6">
                    <a:lumMod val="25000"/>
                  </a:srgbClr>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48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311874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6B4358-7876-494B-88F0-D351AD239987}"/>
              </a:ext>
            </a:extLst>
          </p:cNvPr>
          <p:cNvPicPr>
            <a:picLocks noChangeAspect="1"/>
          </p:cNvPicPr>
          <p:nvPr/>
        </p:nvPicPr>
        <p:blipFill>
          <a:blip r:embed="rId2"/>
          <a:stretch>
            <a:fillRect/>
          </a:stretch>
        </p:blipFill>
        <p:spPr>
          <a:xfrm>
            <a:off x="0" y="0"/>
            <a:ext cx="5781040" cy="6903648"/>
          </a:xfrm>
          <a:prstGeom prst="rect">
            <a:avLst/>
          </a:prstGeom>
        </p:spPr>
      </p:pic>
      <p:pic>
        <p:nvPicPr>
          <p:cNvPr id="5" name="Picture 4">
            <a:extLst>
              <a:ext uri="{FF2B5EF4-FFF2-40B4-BE49-F238E27FC236}">
                <a16:creationId xmlns:a16="http://schemas.microsoft.com/office/drawing/2014/main" id="{D03C7A56-DC6E-4412-8DCE-4288229E4D60}"/>
              </a:ext>
            </a:extLst>
          </p:cNvPr>
          <p:cNvPicPr>
            <a:picLocks noChangeAspect="1"/>
          </p:cNvPicPr>
          <p:nvPr/>
        </p:nvPicPr>
        <p:blipFill>
          <a:blip r:embed="rId3"/>
          <a:stretch>
            <a:fillRect/>
          </a:stretch>
        </p:blipFill>
        <p:spPr>
          <a:xfrm>
            <a:off x="6096000" y="2806115"/>
            <a:ext cx="6462320" cy="1774090"/>
          </a:xfrm>
          <a:prstGeom prst="rect">
            <a:avLst/>
          </a:prstGeom>
        </p:spPr>
      </p:pic>
    </p:spTree>
    <p:extLst>
      <p:ext uri="{BB962C8B-B14F-4D97-AF65-F5344CB8AC3E}">
        <p14:creationId xmlns:p14="http://schemas.microsoft.com/office/powerpoint/2010/main" val="201931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1328439" y="721125"/>
            <a:ext cx="8364617" cy="3045331"/>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BC2FB5-5BEC-4AE2-8A0D-DB9F31EE9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DA78177-31C3-4BF1-A7CD-3FCAC81FFDD9}"/>
              </a:ext>
            </a:extLst>
          </p:cNvPr>
          <p:cNvSpPr/>
          <p:nvPr/>
        </p:nvSpPr>
        <p:spPr>
          <a:xfrm>
            <a:off x="1763150" y="2430585"/>
            <a:ext cx="8665699" cy="1323439"/>
          </a:xfrm>
          <a:prstGeom prst="rect">
            <a:avLst/>
          </a:prstGeom>
        </p:spPr>
        <p:txBody>
          <a:bodyPr wrap="square">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8 </a:t>
            </a:r>
            <a:r>
              <a:rPr lang="en-US" sz="4000" dirty="0" err="1">
                <a:latin typeface="Times New Roman" panose="02020603050405020304" pitchFamily="18" charset="0"/>
                <a:cs typeface="Times New Roman" panose="02020603050405020304" pitchFamily="18" charset="0"/>
              </a:rPr>
              <a:t>tháng</a:t>
            </a:r>
            <a:r>
              <a:rPr lang="en-US" sz="4000" dirty="0">
                <a:latin typeface="Times New Roman" panose="02020603050405020304" pitchFamily="18" charset="0"/>
                <a:cs typeface="Times New Roman" panose="02020603050405020304" pitchFamily="18" charset="0"/>
              </a:rPr>
              <a:t> 9 </a:t>
            </a:r>
            <a:r>
              <a:rPr lang="en-US" sz="4000" dirty="0" err="1">
                <a:latin typeface="Times New Roman" panose="02020603050405020304" pitchFamily="18" charset="0"/>
                <a:cs typeface="Times New Roman" panose="02020603050405020304" pitchFamily="18" charset="0"/>
              </a:rPr>
              <a:t>năm</a:t>
            </a:r>
            <a:r>
              <a:rPr lang="en-US" sz="4000" dirty="0">
                <a:latin typeface="Times New Roman" panose="02020603050405020304" pitchFamily="18" charset="0"/>
                <a:cs typeface="Times New Roman" panose="02020603050405020304" pitchFamily="18" charset="0"/>
              </a:rPr>
              <a:t> 2024</a:t>
            </a:r>
          </a:p>
          <a:p>
            <a:r>
              <a:rPr lang="en-US" sz="4000" u="sng" dirty="0" err="1">
                <a:latin typeface="Times New Roman" panose="02020603050405020304" pitchFamily="18" charset="0"/>
                <a:cs typeface="Times New Roman" panose="02020603050405020304" pitchFamily="18" charset="0"/>
              </a:rPr>
              <a:t>Tiếng</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   Th</a:t>
            </a:r>
            <a:r>
              <a:rPr lang="vi-VN" sz="4000" dirty="0">
                <a:latin typeface="Times New Roman" panose="02020603050405020304" pitchFamily="18" charset="0"/>
                <a:cs typeface="Times New Roman" panose="02020603050405020304" pitchFamily="18" charset="0"/>
              </a:rPr>
              <a:t>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gửi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3398381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14" name="Picture 13">
            <a:extLst>
              <a:ext uri="{FF2B5EF4-FFF2-40B4-BE49-F238E27FC236}">
                <a16:creationId xmlns:a16="http://schemas.microsoft.com/office/drawing/2014/main" id="{C3ACC900-7594-45FD-8994-08AA10F0103C}"/>
              </a:ext>
            </a:extLst>
          </p:cNvPr>
          <p:cNvPicPr>
            <a:picLocks noChangeAspect="1"/>
          </p:cNvPicPr>
          <p:nvPr/>
        </p:nvPicPr>
        <p:blipFill>
          <a:blip r:embed="rId7"/>
          <a:stretch>
            <a:fillRect/>
          </a:stretch>
        </p:blipFill>
        <p:spPr>
          <a:xfrm>
            <a:off x="2326038" y="1287073"/>
            <a:ext cx="7415083" cy="3631749"/>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27" name="组合 26"/>
          <p:cNvGrpSpPr/>
          <p:nvPr/>
        </p:nvGrpSpPr>
        <p:grpSpPr>
          <a:xfrm>
            <a:off x="2983607" y="613318"/>
            <a:ext cx="5622279" cy="3882404"/>
            <a:chOff x="1652956" y="-308918"/>
            <a:chExt cx="5139669" cy="3632184"/>
          </a:xfrm>
        </p:grpSpPr>
        <p:pic>
          <p:nvPicPr>
            <p:cNvPr id="28" name="Picture 9" descr="C:\Users\Administrator\Desktop\新作卡通用图\113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我图PPT\00001PNG素材\儿童卡通\fty.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3130643" y="201459"/>
            <a:ext cx="5818792" cy="823718"/>
            <a:chOff x="3130643" y="201459"/>
            <a:chExt cx="5818792" cy="823718"/>
          </a:xfrm>
        </p:grpSpPr>
        <p:sp>
          <p:nvSpPr>
            <p:cNvPr id="16" name="Google Shape;1244;p45"/>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0000"/>
                  </a:solidFill>
                  <a:latin typeface="Coiny" panose="02000903060500060000" pitchFamily="2" charset="0"/>
                </a:rPr>
                <a:t>LẮNG NGHE ĐỌC MẪU</a:t>
              </a:r>
            </a:p>
          </p:txBody>
        </p:sp>
      </p:grpSp>
      <p:sp>
        <p:nvSpPr>
          <p:cNvPr id="45" name="TextBox 28"/>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6" name="TextBox 28"/>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47" name="TextBox 28"/>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48"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99840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250" fill="hold"/>
                                        <p:tgtEl>
                                          <p:spTgt spid="27"/>
                                        </p:tgtEl>
                                        <p:attrNameLst>
                                          <p:attrName>ppt_w</p:attrName>
                                        </p:attrNameLst>
                                      </p:cBhvr>
                                      <p:tavLst>
                                        <p:tav tm="0">
                                          <p:val>
                                            <p:strVal val="#ppt_w*0.70"/>
                                          </p:val>
                                        </p:tav>
                                        <p:tav tm="100000">
                                          <p:val>
                                            <p:strVal val="#ppt_w"/>
                                          </p:val>
                                        </p:tav>
                                      </p:tavLst>
                                    </p:anim>
                                    <p:anim calcmode="lin" valueType="num">
                                      <p:cBhvr>
                                        <p:cTn id="13" dur="250" fill="hold"/>
                                        <p:tgtEl>
                                          <p:spTgt spid="27"/>
                                        </p:tgtEl>
                                        <p:attrNameLst>
                                          <p:attrName>ppt_h</p:attrName>
                                        </p:attrNameLst>
                                      </p:cBhvr>
                                      <p:tavLst>
                                        <p:tav tm="0">
                                          <p:val>
                                            <p:strVal val="#ppt_h"/>
                                          </p:val>
                                        </p:tav>
                                        <p:tav tm="100000">
                                          <p:val>
                                            <p:strVal val="#ppt_h"/>
                                          </p:val>
                                        </p:tav>
                                      </p:tavLst>
                                    </p:anim>
                                    <p:animEffect transition="in" filter="fade">
                                      <p:cBhvr>
                                        <p:cTn id="14" dur="250"/>
                                        <p:tgtEl>
                                          <p:spTgt spid="27"/>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right)">
                                      <p:cBhvr>
                                        <p:cTn id="18" dur="500"/>
                                        <p:tgtEl>
                                          <p:spTgt spid="49"/>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anim calcmode="lin" valueType="num">
                                      <p:cBhvr>
                                        <p:cTn id="25" dur="500" fill="hold"/>
                                        <p:tgtEl>
                                          <p:spTgt spid="47"/>
                                        </p:tgtEl>
                                        <p:attrNameLst>
                                          <p:attrName>ppt_x</p:attrName>
                                        </p:attrNameLst>
                                      </p:cBhvr>
                                      <p:tavLst>
                                        <p:tav tm="0">
                                          <p:val>
                                            <p:fltVal val="0.5"/>
                                          </p:val>
                                        </p:tav>
                                        <p:tav tm="100000">
                                          <p:val>
                                            <p:strVal val="#ppt_x"/>
                                          </p:val>
                                        </p:tav>
                                      </p:tavLst>
                                    </p:anim>
                                    <p:anim calcmode="lin" valueType="num">
                                      <p:cBhvr>
                                        <p:cTn id="26" dur="500" fill="hold"/>
                                        <p:tgtEl>
                                          <p:spTgt spid="47"/>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up)">
                                      <p:cBhvr>
                                        <p:cTn id="30" dur="500"/>
                                        <p:tgtEl>
                                          <p:spTgt spid="50"/>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p:cTn id="34" dur="500" fill="hold"/>
                                        <p:tgtEl>
                                          <p:spTgt spid="45"/>
                                        </p:tgtEl>
                                        <p:attrNameLst>
                                          <p:attrName>ppt_w</p:attrName>
                                        </p:attrNameLst>
                                      </p:cBhvr>
                                      <p:tavLst>
                                        <p:tav tm="0">
                                          <p:val>
                                            <p:fltVal val="0"/>
                                          </p:val>
                                        </p:tav>
                                        <p:tav tm="100000">
                                          <p:val>
                                            <p:strVal val="#ppt_w"/>
                                          </p:val>
                                        </p:tav>
                                      </p:tavLst>
                                    </p:anim>
                                    <p:anim calcmode="lin" valueType="num">
                                      <p:cBhvr>
                                        <p:cTn id="35" dur="500" fill="hold"/>
                                        <p:tgtEl>
                                          <p:spTgt spid="45"/>
                                        </p:tgtEl>
                                        <p:attrNameLst>
                                          <p:attrName>ppt_h</p:attrName>
                                        </p:attrNameLst>
                                      </p:cBhvr>
                                      <p:tavLst>
                                        <p:tav tm="0">
                                          <p:val>
                                            <p:fltVal val="0"/>
                                          </p:val>
                                        </p:tav>
                                        <p:tav tm="100000">
                                          <p:val>
                                            <p:strVal val="#ppt_h"/>
                                          </p:val>
                                        </p:tav>
                                      </p:tavLst>
                                    </p:anim>
                                    <p:animEffect transition="in" filter="fade">
                                      <p:cBhvr>
                                        <p:cTn id="36" dur="500"/>
                                        <p:tgtEl>
                                          <p:spTgt spid="45"/>
                                        </p:tgtEl>
                                      </p:cBhvr>
                                    </p:animEffect>
                                    <p:anim calcmode="lin" valueType="num">
                                      <p:cBhvr>
                                        <p:cTn id="37" dur="500" fill="hold"/>
                                        <p:tgtEl>
                                          <p:spTgt spid="45"/>
                                        </p:tgtEl>
                                        <p:attrNameLst>
                                          <p:attrName>ppt_x</p:attrName>
                                        </p:attrNameLst>
                                      </p:cBhvr>
                                      <p:tavLst>
                                        <p:tav tm="0">
                                          <p:val>
                                            <p:fltVal val="0.5"/>
                                          </p:val>
                                        </p:tav>
                                        <p:tav tm="100000">
                                          <p:val>
                                            <p:strVal val="#ppt_x"/>
                                          </p:val>
                                        </p:tav>
                                      </p:tavLst>
                                    </p:anim>
                                    <p:anim calcmode="lin" valueType="num">
                                      <p:cBhvr>
                                        <p:cTn id="38" dur="500" fill="hold"/>
                                        <p:tgtEl>
                                          <p:spTgt spid="45"/>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500" fill="hold"/>
                                        <p:tgtEl>
                                          <p:spTgt spid="46"/>
                                        </p:tgtEl>
                                        <p:attrNameLst>
                                          <p:attrName>ppt_w</p:attrName>
                                        </p:attrNameLst>
                                      </p:cBhvr>
                                      <p:tavLst>
                                        <p:tav tm="0">
                                          <p:val>
                                            <p:fltVal val="0"/>
                                          </p:val>
                                        </p:tav>
                                        <p:tav tm="100000">
                                          <p:val>
                                            <p:strVal val="#ppt_w"/>
                                          </p:val>
                                        </p:tav>
                                      </p:tavLst>
                                    </p:anim>
                                    <p:anim calcmode="lin" valueType="num">
                                      <p:cBhvr>
                                        <p:cTn id="47" dur="500" fill="hold"/>
                                        <p:tgtEl>
                                          <p:spTgt spid="46"/>
                                        </p:tgtEl>
                                        <p:attrNameLst>
                                          <p:attrName>ppt_h</p:attrName>
                                        </p:attrNameLst>
                                      </p:cBhvr>
                                      <p:tavLst>
                                        <p:tav tm="0">
                                          <p:val>
                                            <p:fltVal val="0"/>
                                          </p:val>
                                        </p:tav>
                                        <p:tav tm="100000">
                                          <p:val>
                                            <p:strVal val="#ppt_h"/>
                                          </p:val>
                                        </p:tav>
                                      </p:tavLst>
                                    </p:anim>
                                    <p:animEffect transition="in" filter="fade">
                                      <p:cBhvr>
                                        <p:cTn id="48" dur="500"/>
                                        <p:tgtEl>
                                          <p:spTgt spid="46"/>
                                        </p:tgtEl>
                                      </p:cBhvr>
                                    </p:animEffect>
                                    <p:anim calcmode="lin" valueType="num">
                                      <p:cBhvr>
                                        <p:cTn id="49" dur="500" fill="hold"/>
                                        <p:tgtEl>
                                          <p:spTgt spid="46"/>
                                        </p:tgtEl>
                                        <p:attrNameLst>
                                          <p:attrName>ppt_x</p:attrName>
                                        </p:attrNameLst>
                                      </p:cBhvr>
                                      <p:tavLst>
                                        <p:tav tm="0">
                                          <p:val>
                                            <p:fltVal val="0.5"/>
                                          </p:val>
                                        </p:tav>
                                        <p:tav tm="100000">
                                          <p:val>
                                            <p:strVal val="#ppt_x"/>
                                          </p:val>
                                        </p:tav>
                                      </p:tavLst>
                                    </p:anim>
                                    <p:anim calcmode="lin" valueType="num">
                                      <p:cBhvr>
                                        <p:cTn id="50" dur="500" fill="hold"/>
                                        <p:tgtEl>
                                          <p:spTgt spid="4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7"/>
          <p:cNvSpPr/>
          <p:nvPr/>
        </p:nvSpPr>
        <p:spPr>
          <a:xfrm>
            <a:off x="712177" y="625080"/>
            <a:ext cx="11037277" cy="5940088"/>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5" name="Rectangle 4"/>
          <p:cNvSpPr/>
          <p:nvPr/>
        </p:nvSpPr>
        <p:spPr>
          <a:xfrm>
            <a:off x="903264" y="625080"/>
            <a:ext cx="10576559" cy="5940088"/>
          </a:xfrm>
          <a:prstGeom prst="rect">
            <a:avLst/>
          </a:prstGeom>
        </p:spPr>
        <p:txBody>
          <a:bodyPr wrap="square">
            <a:spAutoFit/>
          </a:bodyPr>
          <a:lstStyle/>
          <a:p>
            <a:pPr algn="just"/>
            <a:r>
              <a:rPr lang="en-US" sz="2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Các em học sinh,</a:t>
            </a:r>
          </a:p>
          <a:p>
            <a:pPr algn="just"/>
            <a:r>
              <a:rPr lang="en-US" sz="2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p>
          <a:p>
            <a:pPr algn="just"/>
            <a:r>
              <a:rPr lang="en-US" sz="2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Các em được hưởng sự may mắn đó là nhờ sự hi sinh của biết bao nhiêu đồng bào các em. Vậy các em nghĩ sao? [...]</a:t>
            </a:r>
          </a:p>
          <a:p>
            <a:pPr algn="just"/>
            <a:r>
              <a:rPr lang="en-US" sz="2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lang="en-US" sz="2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h</a:t>
            </a:r>
            <a:r>
              <a:rPr lang="vi-VN" sz="2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US" sz="2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Ngày hôm nay, nhân buổi tựu trường của các em, tôi chỉ biết chúc các em một năm đầy vui vẻ và đầy kết quả tốt đẹp.</a:t>
            </a:r>
          </a:p>
          <a:p>
            <a:pPr algn="r"/>
            <a:r>
              <a:rPr lang="vi-VN" sz="2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Chào các em thân yêu</a:t>
            </a:r>
          </a:p>
          <a:p>
            <a:pPr algn="r"/>
            <a:r>
              <a:rPr lang="vi-VN" sz="2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Hồ Chí Minh</a:t>
            </a:r>
          </a:p>
          <a:p>
            <a:pPr algn="r"/>
            <a:r>
              <a:rPr lang="vi-VN" sz="2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(Theo Hồ Chí Minh toàn tập)</a:t>
            </a:r>
          </a:p>
        </p:txBody>
      </p:sp>
      <p:pic>
        <p:nvPicPr>
          <p:cNvPr id="2" name="Picture 1">
            <a:extLst>
              <a:ext uri="{FF2B5EF4-FFF2-40B4-BE49-F238E27FC236}">
                <a16:creationId xmlns:a16="http://schemas.microsoft.com/office/drawing/2014/main" id="{97DB7F11-4430-568F-E6C6-5E665D42C053}"/>
              </a:ext>
            </a:extLst>
          </p:cNvPr>
          <p:cNvPicPr>
            <a:picLocks noChangeAspect="1"/>
          </p:cNvPicPr>
          <p:nvPr/>
        </p:nvPicPr>
        <p:blipFill>
          <a:blip r:embed="rId3"/>
          <a:stretch>
            <a:fillRect/>
          </a:stretch>
        </p:blipFill>
        <p:spPr>
          <a:xfrm>
            <a:off x="2986765" y="-134165"/>
            <a:ext cx="6340390" cy="1053659"/>
          </a:xfrm>
          <a:prstGeom prst="rect">
            <a:avLst/>
          </a:prstGeom>
        </p:spPr>
      </p:pic>
      <p:pic>
        <p:nvPicPr>
          <p:cNvPr id="8" name="Picture 7">
            <a:extLst>
              <a:ext uri="{FF2B5EF4-FFF2-40B4-BE49-F238E27FC236}">
                <a16:creationId xmlns:a16="http://schemas.microsoft.com/office/drawing/2014/main" id="{0B5C5874-529A-61E9-E9D4-0D4DB030EC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907" y="5168397"/>
            <a:ext cx="2966403" cy="1889750"/>
          </a:xfrm>
          <a:prstGeom prst="rect">
            <a:avLst/>
          </a:prstGeom>
        </p:spPr>
      </p:pic>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16011" y="33517"/>
            <a:ext cx="5404973" cy="550123"/>
            <a:chOff x="-1251180" y="118754"/>
            <a:chExt cx="5404973" cy="550123"/>
          </a:xfrm>
        </p:grpSpPr>
        <p:sp>
          <p:nvSpPr>
            <p:cNvPr id="14" name="Google Shape;1244;p45"/>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C25133DE-CDA0-45CC-8B57-DA29957F6AEF}"/>
                </a:ext>
              </a:extLst>
            </p:cNvPr>
            <p:cNvSpPr txBox="1"/>
            <p:nvPr/>
          </p:nvSpPr>
          <p:spPr>
            <a:xfrm>
              <a:off x="-1251180" y="209149"/>
              <a:ext cx="5404973" cy="369332"/>
            </a:xfrm>
            <a:prstGeom prst="rect">
              <a:avLst/>
            </a:prstGeom>
            <a:noFill/>
          </p:spPr>
          <p:txBody>
            <a:bodyPr wrap="square" rtlCol="0">
              <a:spAutoFit/>
            </a:bodyPr>
            <a:lstStyle/>
            <a:p>
              <a:pPr algn="ctr"/>
              <a:r>
                <a:rPr lang="en-US" b="1" dirty="0">
                  <a:solidFill>
                    <a:srgbClr val="FF0000"/>
                  </a:solidFill>
                  <a:latin typeface="Cambria" panose="02040503050406030204" pitchFamily="18" charset="0"/>
                  <a:ea typeface="Cambria" panose="02040503050406030204" pitchFamily="18" charset="0"/>
                </a:rPr>
                <a:t>CÙNG CHIA ĐOẠN</a:t>
              </a:r>
            </a:p>
          </p:txBody>
        </p:sp>
      </p:grpSp>
      <p:sp>
        <p:nvSpPr>
          <p:cNvPr id="16" name="Rounded Rectangle 15"/>
          <p:cNvSpPr/>
          <p:nvPr/>
        </p:nvSpPr>
        <p:spPr>
          <a:xfrm>
            <a:off x="127657" y="732205"/>
            <a:ext cx="11797585" cy="2230842"/>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7" name="Teardrop 16"/>
          <p:cNvSpPr/>
          <p:nvPr/>
        </p:nvSpPr>
        <p:spPr>
          <a:xfrm>
            <a:off x="-10034" y="1196854"/>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8" name="Text Box 2">
            <a:extLst>
              <a:ext uri="{FF2B5EF4-FFF2-40B4-BE49-F238E27FC236}">
                <a16:creationId xmlns:a16="http://schemas.microsoft.com/office/drawing/2014/main" id="{9E859132-19C3-47C5-81A2-B3637460978C}"/>
              </a:ext>
            </a:extLst>
          </p:cNvPr>
          <p:cNvSpPr txBox="1">
            <a:spLocks noChangeArrowheads="1"/>
          </p:cNvSpPr>
          <p:nvPr/>
        </p:nvSpPr>
        <p:spPr bwMode="auto">
          <a:xfrm>
            <a:off x="388949" y="677659"/>
            <a:ext cx="11277598" cy="219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2200" dirty="0">
                <a:latin typeface="Times New Roman" panose="02020603050405020304" pitchFamily="18" charset="0"/>
                <a:ea typeface="Cambria" panose="02040503050406030204" pitchFamily="18" charset="0"/>
                <a:cs typeface="Times New Roman" panose="02020603050405020304" pitchFamily="18" charset="0"/>
              </a:rPr>
              <a:t>    </a:t>
            </a:r>
            <a:r>
              <a:rPr lang="vi-VN" altLang="en-US" sz="2200" dirty="0">
                <a:latin typeface="Times New Roman" panose="02020603050405020304" pitchFamily="18" charset="0"/>
                <a:ea typeface="Cambria" panose="02040503050406030204" pitchFamily="18" charset="0"/>
                <a:cs typeface="Times New Roman" panose="02020603050405020304" pitchFamily="18" charset="0"/>
              </a:rPr>
              <a:t> Các em học sinh,</a:t>
            </a:r>
          </a:p>
          <a:p>
            <a:pPr algn="just" eaLnBrk="1" hangingPunct="1">
              <a:spcBef>
                <a:spcPct val="20000"/>
              </a:spcBef>
            </a:pPr>
            <a:r>
              <a:rPr lang="vi-VN" altLang="en-US" sz="2200"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2200" dirty="0">
                <a:latin typeface="Times New Roman" panose="02020603050405020304" pitchFamily="18" charset="0"/>
                <a:ea typeface="Cambria" panose="02040503050406030204" pitchFamily="18" charset="0"/>
                <a:cs typeface="Times New Roman" panose="02020603050405020304" pitchFamily="18" charset="0"/>
              </a:rPr>
              <a:t>  </a:t>
            </a:r>
            <a:r>
              <a:rPr lang="vi-VN" altLang="en-US" sz="2200" dirty="0">
                <a:latin typeface="Times New Roman" panose="02020603050405020304" pitchFamily="18" charset="0"/>
                <a:ea typeface="Cambria" panose="02040503050406030204" pitchFamily="18" charset="0"/>
                <a:cs typeface="Times New Roman" panose="02020603050405020304" pitchFamily="18" charset="0"/>
              </a:rPr>
              <a:t>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endParaRPr lang="en-US" altLang="en-US" sz="2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Text Box 3">
            <a:extLst>
              <a:ext uri="{FF2B5EF4-FFF2-40B4-BE49-F238E27FC236}">
                <a16:creationId xmlns:a16="http://schemas.microsoft.com/office/drawing/2014/main" id="{9F91CA37-73A1-4A19-B0E1-C7F38EF2BF05}"/>
              </a:ext>
            </a:extLst>
          </p:cNvPr>
          <p:cNvSpPr txBox="1">
            <a:spLocks noChangeArrowheads="1"/>
          </p:cNvSpPr>
          <p:nvPr/>
        </p:nvSpPr>
        <p:spPr bwMode="auto">
          <a:xfrm>
            <a:off x="239524" y="3162666"/>
            <a:ext cx="1152198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a:r>
              <a:rPr lang="en-US" sz="22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22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Các em được hưởng sự may mắn đó là nhờ sự hi sinh của biết bao nhiêu đồng bào các em. Vậy các em nghĩ sao? [...]</a:t>
            </a:r>
          </a:p>
          <a:p>
            <a:pPr algn="just"/>
            <a:r>
              <a:rPr lang="en-US" sz="22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22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lang="en-US" sz="22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h</a:t>
            </a:r>
            <a:r>
              <a:rPr lang="vi-VN" sz="22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US" sz="22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22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Ngày hôm nay, nhân buổi tựu trường của các em, tôi chỉ biết chúc các em một năm đầy vui vẻ và đầy kết quả tốt đẹp.</a:t>
            </a:r>
            <a:endParaRPr lang="en-US" altLang="en-US" sz="2200" b="1" dirty="0">
              <a:latin typeface="Times New Roman" panose="02020603050405020304" pitchFamily="18" charset="0"/>
              <a:cs typeface="Times New Roman" panose="02020603050405020304" pitchFamily="18" charset="0"/>
            </a:endParaRPr>
          </a:p>
        </p:txBody>
      </p:sp>
      <p:sp>
        <p:nvSpPr>
          <p:cNvPr id="22" name="Rounded Rectangle 21"/>
          <p:cNvSpPr/>
          <p:nvPr/>
        </p:nvSpPr>
        <p:spPr>
          <a:xfrm>
            <a:off x="125059" y="3111612"/>
            <a:ext cx="11800183" cy="3579984"/>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3" name="Teardrop 22"/>
          <p:cNvSpPr/>
          <p:nvPr/>
        </p:nvSpPr>
        <p:spPr>
          <a:xfrm>
            <a:off x="-154554" y="3407398"/>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pic>
        <p:nvPicPr>
          <p:cNvPr id="3" name="Picture 2">
            <a:extLst>
              <a:ext uri="{FF2B5EF4-FFF2-40B4-BE49-F238E27FC236}">
                <a16:creationId xmlns:a16="http://schemas.microsoft.com/office/drawing/2014/main" id="{53CFF049-F62B-A385-061A-B2FE0544DD58}"/>
              </a:ext>
            </a:extLst>
          </p:cNvPr>
          <p:cNvPicPr>
            <a:picLocks noChangeAspect="1"/>
          </p:cNvPicPr>
          <p:nvPr/>
        </p:nvPicPr>
        <p:blipFill>
          <a:blip r:embed="rId3"/>
          <a:stretch>
            <a:fillRect/>
          </a:stretch>
        </p:blipFill>
        <p:spPr>
          <a:xfrm>
            <a:off x="3271245" y="-124004"/>
            <a:ext cx="6340390" cy="971690"/>
          </a:xfrm>
          <a:prstGeom prst="rect">
            <a:avLst/>
          </a:prstGeom>
        </p:spPr>
      </p:pic>
    </p:spTree>
    <p:extLst>
      <p:ext uri="{BB962C8B-B14F-4D97-AF65-F5344CB8AC3E}">
        <p14:creationId xmlns:p14="http://schemas.microsoft.com/office/powerpoint/2010/main" val="35009345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53" presetClass="entr" presetSubtype="52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anim calcmode="lin" valueType="num">
                                      <p:cBhvr>
                                        <p:cTn id="19" dur="500" fill="hold"/>
                                        <p:tgtEl>
                                          <p:spTgt spid="17"/>
                                        </p:tgtEl>
                                        <p:attrNameLst>
                                          <p:attrName>ppt_x</p:attrName>
                                        </p:attrNameLst>
                                      </p:cBhvr>
                                      <p:tavLst>
                                        <p:tav tm="0">
                                          <p:val>
                                            <p:fltVal val="0.5"/>
                                          </p:val>
                                        </p:tav>
                                        <p:tav tm="100000">
                                          <p:val>
                                            <p:strVal val="#ppt_x"/>
                                          </p:val>
                                        </p:tav>
                                      </p:tavLst>
                                    </p:anim>
                                    <p:anim calcmode="lin" valueType="num">
                                      <p:cBhvr>
                                        <p:cTn id="20" dur="500" fill="hold"/>
                                        <p:tgtEl>
                                          <p:spTgt spid="17"/>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par>
                          <p:cTn id="26" fill="hold">
                            <p:stCondLst>
                              <p:cond delay="500"/>
                            </p:stCondLst>
                            <p:childTnLst>
                              <p:par>
                                <p:cTn id="27" presetID="53" presetClass="entr" presetSubtype="52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anim calcmode="lin" valueType="num">
                                      <p:cBhvr>
                                        <p:cTn id="32" dur="500" fill="hold"/>
                                        <p:tgtEl>
                                          <p:spTgt spid="23"/>
                                        </p:tgtEl>
                                        <p:attrNameLst>
                                          <p:attrName>ppt_x</p:attrName>
                                        </p:attrNameLst>
                                      </p:cBhvr>
                                      <p:tavLst>
                                        <p:tav tm="0">
                                          <p:val>
                                            <p:fltVal val="0.5"/>
                                          </p:val>
                                        </p:tav>
                                        <p:tav tm="100000">
                                          <p:val>
                                            <p:strVal val="#ppt_x"/>
                                          </p:val>
                                        </p:tav>
                                      </p:tavLst>
                                    </p:anim>
                                    <p:anim calcmode="lin" valueType="num">
                                      <p:cBhvr>
                                        <p:cTn id="33"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E57A65A8-3DAD-4687-5CC5-CB0FA25DBC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sp>
        <p:nvSpPr>
          <p:cNvPr id="10" name="Rectangle 9">
            <a:extLst>
              <a:ext uri="{FF2B5EF4-FFF2-40B4-BE49-F238E27FC236}">
                <a16:creationId xmlns:a16="http://schemas.microsoft.com/office/drawing/2014/main" id="{D0B1C5F0-FFB9-48A2-4585-4BB5784FD905}"/>
              </a:ext>
            </a:extLst>
          </p:cNvPr>
          <p:cNvSpPr/>
          <p:nvPr/>
        </p:nvSpPr>
        <p:spPr>
          <a:xfrm>
            <a:off x="3987754" y="4655742"/>
            <a:ext cx="2299027" cy="707886"/>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4000" b="1" i="0" u="none" strike="noStrike" kern="1200" cap="none" spc="0" normalizeH="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cầu</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FC9FB95B-4866-59C5-072A-60D354CD4282}"/>
              </a:ext>
            </a:extLst>
          </p:cNvPr>
          <p:cNvSpPr/>
          <p:nvPr/>
        </p:nvSpPr>
        <p:spPr>
          <a:xfrm>
            <a:off x="3987754" y="3249477"/>
            <a:ext cx="1479829" cy="707886"/>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cơ</a:t>
            </a:r>
            <a:r>
              <a:rPr kumimoji="0" lang="en-US" sz="4000" b="1" i="0" u="none" strike="noStrike" kern="1200" cap="none" spc="0" normalizeH="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đồ</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11">
            <a:extLst>
              <a:ext uri="{FF2B5EF4-FFF2-40B4-BE49-F238E27FC236}">
                <a16:creationId xmlns:a16="http://schemas.microsoft.com/office/drawing/2014/main" id="{6E755435-503A-AD2A-0331-61608979D0D9}"/>
              </a:ext>
            </a:extLst>
          </p:cNvPr>
          <p:cNvSpPr/>
          <p:nvPr/>
        </p:nvSpPr>
        <p:spPr>
          <a:xfrm>
            <a:off x="4010531" y="1991312"/>
            <a:ext cx="6820755" cy="707886"/>
          </a:xfrm>
          <a:prstGeom prst="rect">
            <a:avLst/>
          </a:prstGeom>
          <a:solidFill>
            <a:schemeClr val="accent4">
              <a:lumMod val="40000"/>
              <a:lumOff val="60000"/>
            </a:schemeClr>
          </a:solidFill>
          <a:ln>
            <a:solidFill>
              <a:schemeClr val="tx1"/>
            </a:solidFill>
            <a:prstDash val="lgDash"/>
          </a:ln>
        </p:spPr>
        <p:txBody>
          <a:bodyPr wrap="square">
            <a:spAutoFit/>
          </a:bodyPr>
          <a:lstStyle/>
          <a:p>
            <a:pPr lvl="0">
              <a:defRPr/>
            </a:pP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Việt</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Nam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Dân</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chủ</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Cộng</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hòa</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图片 29" descr="卡通人物&#10;&#10;中度可信度描述已自动生成">
            <a:extLst>
              <a:ext uri="{FF2B5EF4-FFF2-40B4-BE49-F238E27FC236}">
                <a16:creationId xmlns:a16="http://schemas.microsoft.com/office/drawing/2014/main" id="{F9804A29-F38F-FA85-1D4C-55A09C6FD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pic>
        <p:nvPicPr>
          <p:cNvPr id="20" name="Picture 19">
            <a:extLst>
              <a:ext uri="{FF2B5EF4-FFF2-40B4-BE49-F238E27FC236}">
                <a16:creationId xmlns:a16="http://schemas.microsoft.com/office/drawing/2014/main" id="{1A15B91E-A6F9-08EA-F5DE-CBA6A0DD8D4D}"/>
              </a:ext>
            </a:extLst>
          </p:cNvPr>
          <p:cNvPicPr>
            <a:picLocks noChangeAspect="1"/>
          </p:cNvPicPr>
          <p:nvPr/>
        </p:nvPicPr>
        <p:blipFill>
          <a:blip r:embed="rId4"/>
          <a:stretch>
            <a:fillRect/>
          </a:stretch>
        </p:blipFill>
        <p:spPr>
          <a:xfrm>
            <a:off x="-748337" y="-356720"/>
            <a:ext cx="6242845" cy="2389839"/>
          </a:xfrm>
          <a:prstGeom prst="rect">
            <a:avLst/>
          </a:prstGeom>
        </p:spPr>
      </p:pic>
    </p:spTree>
    <p:extLst>
      <p:ext uri="{BB962C8B-B14F-4D97-AF65-F5344CB8AC3E}">
        <p14:creationId xmlns:p14="http://schemas.microsoft.com/office/powerpoint/2010/main" val="84730625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TotalTime>
  <Words>1933</Words>
  <Application>Microsoft Office PowerPoint</Application>
  <PresentationFormat>Widescreen</PresentationFormat>
  <Paragraphs>74</Paragraphs>
  <Slides>30</Slides>
  <Notes>3</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30</vt:i4>
      </vt:variant>
    </vt:vector>
  </HeadingPairs>
  <TitlesOfParts>
    <vt:vector size="45" baseType="lpstr">
      <vt:lpstr>等线</vt:lpstr>
      <vt:lpstr>等线 Light</vt:lpstr>
      <vt:lpstr>微软雅黑</vt:lpstr>
      <vt:lpstr>Arial</vt:lpstr>
      <vt:lpstr>Calibri</vt:lpstr>
      <vt:lpstr>Calibri Light</vt:lpstr>
      <vt:lpstr>Cambria</vt:lpstr>
      <vt:lpstr>Coiny</vt:lpstr>
      <vt:lpstr>iCiel Cadena</vt:lpstr>
      <vt:lpstr>iCiel Pony</vt:lpstr>
      <vt:lpstr>inpin heiti</vt:lpstr>
      <vt:lpstr>Times New Roman</vt:lpstr>
      <vt:lpstr>Wingdings</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Chinh</dc:creator>
  <cp:lastModifiedBy>Administrator</cp:lastModifiedBy>
  <cp:revision>81</cp:revision>
  <dcterms:created xsi:type="dcterms:W3CDTF">2022-03-12T06:00:56Z</dcterms:created>
  <dcterms:modified xsi:type="dcterms:W3CDTF">2024-11-03T13:56:00Z</dcterms:modified>
</cp:coreProperties>
</file>