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17"/>
  </p:notesMasterIdLst>
  <p:sldIdLst>
    <p:sldId id="294" r:id="rId2"/>
    <p:sldId id="443" r:id="rId3"/>
    <p:sldId id="267" r:id="rId4"/>
    <p:sldId id="281" r:id="rId5"/>
    <p:sldId id="279" r:id="rId6"/>
    <p:sldId id="268" r:id="rId7"/>
    <p:sldId id="269" r:id="rId8"/>
    <p:sldId id="270" r:id="rId9"/>
    <p:sldId id="273" r:id="rId10"/>
    <p:sldId id="408" r:id="rId11"/>
    <p:sldId id="442" r:id="rId12"/>
    <p:sldId id="441" r:id="rId13"/>
    <p:sldId id="437" r:id="rId14"/>
    <p:sldId id="293" r:id="rId15"/>
    <p:sldId id="276" r:id="rId16"/>
  </p:sldIdLst>
  <p:sldSz cx="16276638" cy="9144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FF7C80"/>
    <a:srgbClr val="0000FF"/>
    <a:srgbClr val="0000CC"/>
    <a:srgbClr val="EDF6F7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83" autoAdjust="0"/>
    <p:restoredTop sz="94660"/>
  </p:normalViewPr>
  <p:slideViewPr>
    <p:cSldViewPr>
      <p:cViewPr varScale="1">
        <p:scale>
          <a:sx n="55" d="100"/>
          <a:sy n="55" d="100"/>
        </p:scale>
        <p:origin x="660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740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73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304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8075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726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730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19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8101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75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7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9494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422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6612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417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83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9.jpe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3.png"/><Relationship Id="rId17" Type="http://schemas.microsoft.com/office/2007/relationships/hdphoto" Target="../media/hdphoto2.wdp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13.png"/><Relationship Id="rId5" Type="http://schemas.openxmlformats.org/officeDocument/2006/relationships/audio" Target="NULL" TargetMode="External"/><Relationship Id="rId1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1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6" Type="http://schemas.openxmlformats.org/officeDocument/2006/relationships/image" Target="../media/image3.pn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16.png"/><Relationship Id="rId5" Type="http://schemas.openxmlformats.org/officeDocument/2006/relationships/audio" Target="NULL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E79EB-4F14-4A0E-8011-3D8F82C49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" y="-17930"/>
            <a:ext cx="16224248" cy="91619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3034875" y="273539"/>
            <a:ext cx="10363195" cy="57351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1956677" y="5813824"/>
            <a:ext cx="12363320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MỪNG QUÝ THẦY CÔ VỀ DỰ GIỜ </a:t>
            </a:r>
          </a:p>
          <a:p>
            <a:pPr algn="ctr"/>
            <a:r>
              <a:rPr lang="en-US" sz="48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3.4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92887" y="-1066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4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7037E-7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617134" y="0"/>
            <a:ext cx="6393097" cy="1781318"/>
            <a:chOff x="4539228" y="210532"/>
            <a:chExt cx="6285226" cy="1781318"/>
          </a:xfrm>
        </p:grpSpPr>
        <p:sp>
          <p:nvSpPr>
            <p:cNvPr id="17" name="TextBox 16"/>
            <p:cNvSpPr txBox="1"/>
            <p:nvPr/>
          </p:nvSpPr>
          <p:spPr>
            <a:xfrm>
              <a:off x="4539228" y="210532"/>
              <a:ext cx="6285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sáu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25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10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2024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29925" y="684313"/>
              <a:ext cx="3903831" cy="1307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: LUYỆN TẬP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VIÊT THÔNG BÁO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594519" y="1624157"/>
            <a:ext cx="5434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08919" y="2331720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09DF1E88-DED4-43F9-01D9-8135D37D8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3063535"/>
            <a:ext cx="14880684" cy="593089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4313" y="1836523"/>
            <a:ext cx="5434473" cy="646331"/>
            <a:chOff x="1508919" y="1888664"/>
            <a:chExt cx="3733800" cy="646331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6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6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6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sz="36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báo</a:t>
              </a:r>
              <a:r>
                <a:rPr lang="en-US" sz="36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313397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975519" y="2447518"/>
            <a:ext cx="13966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DD6739-174E-D019-0E51-6DDC6933E7EE}"/>
              </a:ext>
            </a:extLst>
          </p:cNvPr>
          <p:cNvSpPr/>
          <p:nvPr/>
        </p:nvSpPr>
        <p:spPr>
          <a:xfrm>
            <a:off x="1485669" y="3105983"/>
            <a:ext cx="13966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buAutoNum type="alphaL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D104E1-1000-ACF5-8F26-43795B075536}"/>
              </a:ext>
            </a:extLst>
          </p:cNvPr>
          <p:cNvSpPr/>
          <p:nvPr/>
        </p:nvSpPr>
        <p:spPr>
          <a:xfrm>
            <a:off x="2107969" y="4151828"/>
            <a:ext cx="3037444" cy="1066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941DB61-7F55-ADB5-B431-858A268DC5D8}"/>
              </a:ext>
            </a:extLst>
          </p:cNvPr>
          <p:cNvSpPr/>
          <p:nvPr/>
        </p:nvSpPr>
        <p:spPr>
          <a:xfrm>
            <a:off x="5882505" y="4151828"/>
            <a:ext cx="3037444" cy="1066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đề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115C05-A3B1-6D7D-B131-40575D424F3A}"/>
              </a:ext>
            </a:extLst>
          </p:cNvPr>
          <p:cNvSpPr/>
          <p:nvPr/>
        </p:nvSpPr>
        <p:spPr>
          <a:xfrm>
            <a:off x="9657041" y="4151828"/>
            <a:ext cx="3037444" cy="1066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F19EF3-89DA-9F70-26BF-D0083B7AC6EB}"/>
              </a:ext>
            </a:extLst>
          </p:cNvPr>
          <p:cNvSpPr/>
          <p:nvPr/>
        </p:nvSpPr>
        <p:spPr>
          <a:xfrm>
            <a:off x="1814472" y="5858450"/>
            <a:ext cx="3037444" cy="1066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đề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A157372-1B82-6597-EE1D-9F5D9A2550C9}"/>
              </a:ext>
            </a:extLst>
          </p:cNvPr>
          <p:cNvSpPr/>
          <p:nvPr/>
        </p:nvSpPr>
        <p:spPr>
          <a:xfrm>
            <a:off x="6620391" y="5858450"/>
            <a:ext cx="3037444" cy="1066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8C8FCBE-AA18-F4C9-32DE-DFCF9E2FDDA1}"/>
              </a:ext>
            </a:extLst>
          </p:cNvPr>
          <p:cNvSpPr/>
          <p:nvPr/>
        </p:nvSpPr>
        <p:spPr>
          <a:xfrm>
            <a:off x="11426310" y="5858450"/>
            <a:ext cx="3037444" cy="1066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E1F5358-745B-E633-5FD7-B4C3566FEBDC}"/>
              </a:ext>
            </a:extLst>
          </p:cNvPr>
          <p:cNvSpPr/>
          <p:nvPr/>
        </p:nvSpPr>
        <p:spPr>
          <a:xfrm>
            <a:off x="5331111" y="61495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7DF37DA-42C8-70C5-B2E5-9D9A82C028CF}"/>
              </a:ext>
            </a:extLst>
          </p:cNvPr>
          <p:cNvSpPr/>
          <p:nvPr/>
        </p:nvSpPr>
        <p:spPr>
          <a:xfrm>
            <a:off x="10177792" y="61495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A2DF7D-6E3A-A8DC-B84E-FB4AC02D73B8}"/>
              </a:ext>
            </a:extLst>
          </p:cNvPr>
          <p:cNvGrpSpPr/>
          <p:nvPr/>
        </p:nvGrpSpPr>
        <p:grpSpPr>
          <a:xfrm>
            <a:off x="4617134" y="0"/>
            <a:ext cx="6393097" cy="1781318"/>
            <a:chOff x="4539228" y="210532"/>
            <a:chExt cx="6285226" cy="17813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86E64D-A719-C6C6-4D06-527336CE57E7}"/>
                </a:ext>
              </a:extLst>
            </p:cNvPr>
            <p:cNvSpPr txBox="1"/>
            <p:nvPr/>
          </p:nvSpPr>
          <p:spPr>
            <a:xfrm>
              <a:off x="4539228" y="210532"/>
              <a:ext cx="6285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sáu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25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10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2024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34B83C-4ED6-C521-0AF5-23D2D4C0D9CB}"/>
                </a:ext>
              </a:extLst>
            </p:cNvPr>
            <p:cNvSpPr txBox="1"/>
            <p:nvPr/>
          </p:nvSpPr>
          <p:spPr>
            <a:xfrm>
              <a:off x="5729925" y="684313"/>
              <a:ext cx="3903831" cy="1307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: LUYỆN TẬP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VIÊT THÔNG BÁO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47781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85842" y="1658514"/>
            <a:ext cx="5923677" cy="1261884"/>
            <a:chOff x="737300" y="1901258"/>
            <a:chExt cx="4069912" cy="1261884"/>
          </a:xfrm>
        </p:grpSpPr>
        <p:sp>
          <p:nvSpPr>
            <p:cNvPr id="10" name="Rectangle 9"/>
            <p:cNvSpPr/>
            <p:nvPr/>
          </p:nvSpPr>
          <p:spPr>
            <a:xfrm>
              <a:off x="737300" y="1901258"/>
              <a:ext cx="3733800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báo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313397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975519" y="2331720"/>
            <a:ext cx="14499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DD6739-174E-D019-0E51-6DDC6933E7EE}"/>
              </a:ext>
            </a:extLst>
          </p:cNvPr>
          <p:cNvSpPr/>
          <p:nvPr/>
        </p:nvSpPr>
        <p:spPr>
          <a:xfrm>
            <a:off x="1356519" y="2891557"/>
            <a:ext cx="144764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buAutoNum type="alphaLcPeriod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F19EF3-89DA-9F70-26BF-D0083B7AC6EB}"/>
              </a:ext>
            </a:extLst>
          </p:cNvPr>
          <p:cNvSpPr/>
          <p:nvPr/>
        </p:nvSpPr>
        <p:spPr>
          <a:xfrm>
            <a:off x="1759888" y="3560045"/>
            <a:ext cx="3037444" cy="7746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A157372-1B82-6597-EE1D-9F5D9A2550C9}"/>
              </a:ext>
            </a:extLst>
          </p:cNvPr>
          <p:cNvSpPr/>
          <p:nvPr/>
        </p:nvSpPr>
        <p:spPr>
          <a:xfrm>
            <a:off x="6490919" y="3528263"/>
            <a:ext cx="3037444" cy="7428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8C8FCBE-AA18-F4C9-32DE-DFCF9E2FDDA1}"/>
              </a:ext>
            </a:extLst>
          </p:cNvPr>
          <p:cNvSpPr/>
          <p:nvPr/>
        </p:nvSpPr>
        <p:spPr>
          <a:xfrm>
            <a:off x="11221950" y="3529787"/>
            <a:ext cx="3037444" cy="74136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viết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E1F5358-745B-E633-5FD7-B4C3566FEBDC}"/>
              </a:ext>
            </a:extLst>
          </p:cNvPr>
          <p:cNvSpPr/>
          <p:nvPr/>
        </p:nvSpPr>
        <p:spPr>
          <a:xfrm>
            <a:off x="5150556" y="36817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7DF37DA-42C8-70C5-B2E5-9D9A82C028CF}"/>
              </a:ext>
            </a:extLst>
          </p:cNvPr>
          <p:cNvSpPr/>
          <p:nvPr/>
        </p:nvSpPr>
        <p:spPr>
          <a:xfrm>
            <a:off x="9799097" y="36817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F1E848-9173-489A-DD6F-9C6F4001163A}"/>
              </a:ext>
            </a:extLst>
          </p:cNvPr>
          <p:cNvSpPr/>
          <p:nvPr/>
        </p:nvSpPr>
        <p:spPr>
          <a:xfrm>
            <a:off x="1356519" y="4663440"/>
            <a:ext cx="1524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A47129-88A8-C382-53DB-7A3D5451FCB5}"/>
              </a:ext>
            </a:extLst>
          </p:cNvPr>
          <p:cNvSpPr/>
          <p:nvPr/>
        </p:nvSpPr>
        <p:spPr>
          <a:xfrm>
            <a:off x="1748076" y="5382960"/>
            <a:ext cx="1524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15/10/2022 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0D1513-7D38-3AC6-079D-3501F9B2ABB9}"/>
              </a:ext>
            </a:extLst>
          </p:cNvPr>
          <p:cNvSpPr/>
          <p:nvPr/>
        </p:nvSpPr>
        <p:spPr>
          <a:xfrm>
            <a:off x="1748076" y="5906180"/>
            <a:ext cx="1524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latin typeface="Times New Roman" pitchFamily="18" charset="0"/>
                <a:cs typeface="Times New Roman" pitchFamily="18" charset="0"/>
              </a:rPr>
              <a:t>+ Nơi tìm hiểu thông tin: trên trang mạng của trường.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FDBC84F-CBB2-2C3B-E605-461EA77CEBDE}"/>
              </a:ext>
            </a:extLst>
          </p:cNvPr>
          <p:cNvSpPr/>
          <p:nvPr/>
        </p:nvSpPr>
        <p:spPr>
          <a:xfrm>
            <a:off x="1759888" y="6494766"/>
            <a:ext cx="1524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Nơi đăng kí tham gia: văn phòng nhà trường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C77F3E-F866-05C1-63E8-C6B70B8CCEE9}"/>
              </a:ext>
            </a:extLst>
          </p:cNvPr>
          <p:cNvSpPr/>
          <p:nvPr/>
        </p:nvSpPr>
        <p:spPr>
          <a:xfrm>
            <a:off x="1759888" y="7083352"/>
            <a:ext cx="1524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1/10/2022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10/10/2022.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BA4DC3-C443-2257-10FC-B0D9014FC433}"/>
              </a:ext>
            </a:extLst>
          </p:cNvPr>
          <p:cNvGrpSpPr/>
          <p:nvPr/>
        </p:nvGrpSpPr>
        <p:grpSpPr>
          <a:xfrm>
            <a:off x="4617134" y="0"/>
            <a:ext cx="6393097" cy="1781318"/>
            <a:chOff x="4539228" y="210532"/>
            <a:chExt cx="6285226" cy="17813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4774191-497F-2D93-6D46-4CE4CE7E1E43}"/>
                </a:ext>
              </a:extLst>
            </p:cNvPr>
            <p:cNvSpPr txBox="1"/>
            <p:nvPr/>
          </p:nvSpPr>
          <p:spPr>
            <a:xfrm>
              <a:off x="4539228" y="210532"/>
              <a:ext cx="6285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sáu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25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10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2024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1EB405-C476-6BFF-AEBC-90872CEF5B53}"/>
                </a:ext>
              </a:extLst>
            </p:cNvPr>
            <p:cNvSpPr txBox="1"/>
            <p:nvPr/>
          </p:nvSpPr>
          <p:spPr>
            <a:xfrm>
              <a:off x="5729925" y="684313"/>
              <a:ext cx="3903831" cy="1307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: LUYỆN TẬP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VIÊT THÔNG BÁO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21214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9719" y="1503420"/>
            <a:ext cx="419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1938" y="2255099"/>
            <a:ext cx="16014700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…). Trong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914400"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indent="914400"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Ai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indent="914400"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1491119" y="3809370"/>
            <a:ext cx="3429000" cy="18466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3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76238" y="5652417"/>
            <a:ext cx="1455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ý,…)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69D394-C66E-0B2A-B2FC-9349EB625FB7}"/>
              </a:ext>
            </a:extLst>
          </p:cNvPr>
          <p:cNvGrpSpPr/>
          <p:nvPr/>
        </p:nvGrpSpPr>
        <p:grpSpPr>
          <a:xfrm>
            <a:off x="4617134" y="0"/>
            <a:ext cx="6393097" cy="1781318"/>
            <a:chOff x="4539228" y="210532"/>
            <a:chExt cx="6285226" cy="17813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F96F939-35C2-4F42-BFD6-ACDAE79483AB}"/>
                </a:ext>
              </a:extLst>
            </p:cNvPr>
            <p:cNvSpPr txBox="1"/>
            <p:nvPr/>
          </p:nvSpPr>
          <p:spPr>
            <a:xfrm>
              <a:off x="4539228" y="210532"/>
              <a:ext cx="6285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sáu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25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10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2024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7024A0-AFDD-913A-DCE5-A0B22C3DA617}"/>
                </a:ext>
              </a:extLst>
            </p:cNvPr>
            <p:cNvSpPr txBox="1"/>
            <p:nvPr/>
          </p:nvSpPr>
          <p:spPr>
            <a:xfrm>
              <a:off x="5729925" y="684313"/>
              <a:ext cx="3903831" cy="1307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: LUYỆN TẬP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VIÊT THÔNG BÁO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341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" y="3084835"/>
            <a:ext cx="16279259" cy="4905804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55339" y="3660906"/>
            <a:ext cx="6541835" cy="5307765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366838" y="5250717"/>
            <a:ext cx="5031240" cy="36069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B41920-5C62-5DE4-52DB-0E79C20D25BF}"/>
              </a:ext>
            </a:extLst>
          </p:cNvPr>
          <p:cNvSpPr txBox="1"/>
          <p:nvPr/>
        </p:nvSpPr>
        <p:spPr>
          <a:xfrm>
            <a:off x="3923952" y="537809"/>
            <a:ext cx="86485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2675251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E79EB-4F14-4A0E-8011-3D8F82C49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" y="-17930"/>
            <a:ext cx="16224248" cy="91619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3034875" y="273539"/>
            <a:ext cx="10363195" cy="57351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3182965" y="5813825"/>
            <a:ext cx="9910726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 KÍNH CHÀO QUÝ THẦY CÔ!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92887" y="-1066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1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0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B7BED-7CD2-EF64-88DB-D42C7C9BF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D8CE7-708E-912D-97C0-D25B50E8D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" y="-17930"/>
            <a:ext cx="16224248" cy="91619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54583C-6BA1-06F6-5006-57533A4342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3034875" y="273539"/>
            <a:ext cx="10363195" cy="57351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94434B-DFA8-A993-4066-6A1026B616CB}"/>
              </a:ext>
            </a:extLst>
          </p:cNvPr>
          <p:cNvSpPr/>
          <p:nvPr/>
        </p:nvSpPr>
        <p:spPr>
          <a:xfrm>
            <a:off x="1956677" y="5813824"/>
            <a:ext cx="12363320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MỪNG QUÝ THẦY CÔ VỀ DỰ GIỜ </a:t>
            </a:r>
          </a:p>
          <a:p>
            <a:pPr algn="ctr"/>
            <a:r>
              <a:rPr lang="en-US" sz="48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3.4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978A1662-4873-7E68-5C34-5D8F4DFC9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92887" y="-1066800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45676D-D7A2-8C70-DF83-1D41911463F7}"/>
              </a:ext>
            </a:extLst>
          </p:cNvPr>
          <p:cNvSpPr txBox="1"/>
          <p:nvPr/>
        </p:nvSpPr>
        <p:spPr>
          <a:xfrm>
            <a:off x="5803183" y="3505341"/>
            <a:ext cx="4669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168FBB-6B55-A584-FF31-73DDA37F39BC}"/>
              </a:ext>
            </a:extLst>
          </p:cNvPr>
          <p:cNvSpPr txBox="1"/>
          <p:nvPr/>
        </p:nvSpPr>
        <p:spPr>
          <a:xfrm>
            <a:off x="5090319" y="4408205"/>
            <a:ext cx="69535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THÔNG BÁO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380FE-36B7-6E7E-0DC1-194EDFA2C198}"/>
              </a:ext>
            </a:extLst>
          </p:cNvPr>
          <p:cNvSpPr txBox="1"/>
          <p:nvPr/>
        </p:nvSpPr>
        <p:spPr>
          <a:xfrm>
            <a:off x="3032919" y="6454914"/>
            <a:ext cx="49879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Mừng</a:t>
            </a:r>
          </a:p>
        </p:txBody>
      </p:sp>
    </p:spTree>
    <p:extLst>
      <p:ext uri="{BB962C8B-B14F-4D97-AF65-F5344CB8AC3E}">
        <p14:creationId xmlns:p14="http://schemas.microsoft.com/office/powerpoint/2010/main" val="135433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4474E-6 -2.77778E-6 L 0.19653 0.439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22" y="2199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379E-6 -3.88889E-6 L 9.87662E-5 -0.464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2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" y="3084835"/>
            <a:ext cx="16279259" cy="4905804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42119" y="3352800"/>
            <a:ext cx="6541835" cy="5307765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366838" y="5250717"/>
            <a:ext cx="5031240" cy="3606907"/>
          </a:xfrm>
          <a:prstGeom prst="rect">
            <a:avLst/>
          </a:prstGeom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74701" y="602954"/>
            <a:ext cx="14550493" cy="1606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797"/>
              </a:spcBef>
              <a:defRPr/>
            </a:pPr>
            <a:r>
              <a:rPr lang="en-US" sz="40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LUYỆN TẬP</a:t>
            </a:r>
          </a:p>
          <a:p>
            <a:pPr algn="ctr" eaLnBrk="1" hangingPunct="1">
              <a:spcBef>
                <a:spcPts val="1797"/>
              </a:spcBef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THÔNG BÁO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2490971" y="-114405"/>
            <a:ext cx="11751733" cy="80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altLang="en-US" sz="4267" dirty="0">
                <a:solidFill>
                  <a:srgbClr val="0000CC"/>
                </a:solidFill>
                <a:latin typeface="Times New Roman" pitchFamily="18" charset="0"/>
              </a:rPr>
              <a:t>Thứ </a:t>
            </a:r>
            <a:r>
              <a:rPr lang="en-US" altLang="en-US" sz="4267" dirty="0" err="1">
                <a:solidFill>
                  <a:srgbClr val="0000CC"/>
                </a:solidFill>
                <a:latin typeface="Times New Roman" pitchFamily="18" charset="0"/>
              </a:rPr>
              <a:t>sáu</a:t>
            </a:r>
            <a:r>
              <a:rPr lang="en-US" altLang="en-US" sz="4267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altLang="en-US" sz="4267" dirty="0" err="1">
                <a:solidFill>
                  <a:srgbClr val="0000CC"/>
                </a:solidFill>
                <a:latin typeface="Times New Roman" pitchFamily="18" charset="0"/>
              </a:rPr>
              <a:t>ngày</a:t>
            </a:r>
            <a:r>
              <a:rPr lang="en-US" altLang="en-US" sz="4267" dirty="0">
                <a:solidFill>
                  <a:srgbClr val="0000CC"/>
                </a:solidFill>
                <a:latin typeface="Times New Roman" pitchFamily="18" charset="0"/>
              </a:rPr>
              <a:t> 1tháng 11 </a:t>
            </a:r>
            <a:r>
              <a:rPr lang="en-US" altLang="en-US" sz="4267" dirty="0" err="1">
                <a:solidFill>
                  <a:srgbClr val="0000CC"/>
                </a:solidFill>
                <a:latin typeface="Times New Roman" pitchFamily="18" charset="0"/>
              </a:rPr>
              <a:t>năm</a:t>
            </a:r>
            <a:r>
              <a:rPr lang="en-US" altLang="en-US" sz="4267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altLang="en-US" sz="4267" dirty="0">
                <a:solidFill>
                  <a:srgbClr val="0000CC"/>
                </a:solidFill>
                <a:latin typeface="Times New Roman" pitchFamily="18" charset="0"/>
              </a:rPr>
              <a:t>202</a:t>
            </a:r>
            <a:r>
              <a:rPr lang="en-US" altLang="en-US" sz="4267" dirty="0">
                <a:solidFill>
                  <a:srgbClr val="0000CC"/>
                </a:solidFill>
                <a:latin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70158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6E6E7E-9D76-E25E-E3AF-72ABAC1B8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5" y="-395"/>
            <a:ext cx="16256704" cy="914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89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ài 8  Em Yêu Trường Em  Âm Nhạc Lớp 3  Tập Hát Theo Lời  CD Bộ Giáo Dục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5919" y="9144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07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551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1" y="4673600"/>
            <a:ext cx="16560800" cy="4436533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91281" y="129505"/>
            <a:ext cx="16967200" cy="607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5297701" y="4629692"/>
            <a:ext cx="5986037" cy="479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319" y="129505"/>
            <a:ext cx="15607957" cy="1117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990575" indent="-990575" algn="ctr">
              <a:buAutoNum type="arabicPeriod"/>
            </a:pPr>
            <a:r>
              <a:rPr lang="en-US" sz="64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64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64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( </a:t>
            </a:r>
            <a:r>
              <a:rPr lang="en-US" sz="64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64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bus </a:t>
            </a:r>
            <a:r>
              <a:rPr lang="en-US" sz="64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64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64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09117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10319" y="3"/>
            <a:ext cx="16865600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339110" y="203203"/>
            <a:ext cx="13466472" cy="1523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355" y="2054115"/>
            <a:ext cx="4915197" cy="126576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3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740752" y="2038349"/>
            <a:ext cx="4775288" cy="130896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4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25076" y="2038349"/>
            <a:ext cx="5122091" cy="13309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 4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352800" y="152400"/>
            <a:ext cx="812800" cy="8128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098800" y="1981200"/>
            <a:ext cx="812800" cy="8128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849142" y="9347200"/>
            <a:ext cx="812800" cy="8128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823742" y="1649717"/>
            <a:ext cx="812800" cy="8128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04000" y="3759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" y="6096002"/>
            <a:ext cx="16255999" cy="3047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3159918" y="3149600"/>
            <a:ext cx="2440204" cy="331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3726319" y="3149602"/>
            <a:ext cx="7315200" cy="586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92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13438 0.005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10319" y="2"/>
            <a:ext cx="16256000" cy="914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55120" y="4470400"/>
            <a:ext cx="2671575" cy="305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731506" y="0"/>
            <a:ext cx="12347787" cy="1981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nhật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320" y="2341867"/>
            <a:ext cx="5310905" cy="171114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4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50840" y="2331697"/>
            <a:ext cx="5574959" cy="178820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2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21553" y="2387600"/>
            <a:ext cx="5409532" cy="171114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3726319" y="4978400"/>
            <a:ext cx="7315200" cy="403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352800" y="152400"/>
            <a:ext cx="812800" cy="8128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098800" y="1981200"/>
            <a:ext cx="812800" cy="8128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849142" y="9347200"/>
            <a:ext cx="812800" cy="8128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823742" y="1649717"/>
            <a:ext cx="812800" cy="8128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604000" y="3759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97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94EFD18A-D955-682C-774E-7A0CE6482611}"/>
              </a:ext>
            </a:extLst>
          </p:cNvPr>
          <p:cNvSpPr/>
          <p:nvPr/>
        </p:nvSpPr>
        <p:spPr>
          <a:xfrm>
            <a:off x="1134619" y="1160860"/>
            <a:ext cx="13904768" cy="5748401"/>
          </a:xfrm>
          <a:prstGeom prst="ellipse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ext Box 18">
            <a:extLst>
              <a:ext uri="{FF2B5EF4-FFF2-40B4-BE49-F238E27FC236}">
                <a16:creationId xmlns:a16="http://schemas.microsoft.com/office/drawing/2014/main" id="{7C00D793-29F1-FEC7-E662-6959A194A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971" y="-114405"/>
            <a:ext cx="11751733" cy="69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altLang="en-US" sz="3600" dirty="0">
                <a:solidFill>
                  <a:srgbClr val="0000CC"/>
                </a:solidFill>
                <a:latin typeface="Times New Roman" pitchFamily="18" charset="0"/>
              </a:rPr>
              <a:t>Thứ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itchFamily="18" charset="0"/>
              </a:rPr>
              <a:t>sáu</a:t>
            </a:r>
            <a:r>
              <a:rPr lang="en-US" altLang="en-US" sz="3600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itchFamily="18" charset="0"/>
              </a:rPr>
              <a:t>ngày</a:t>
            </a:r>
            <a:r>
              <a:rPr lang="en-US" altLang="en-US" sz="36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altLang="en-US" sz="3600" dirty="0">
                <a:solidFill>
                  <a:srgbClr val="0000CC"/>
                </a:solidFill>
                <a:latin typeface="Times New Roman" pitchFamily="18" charset="0"/>
              </a:rPr>
              <a:t>2</a:t>
            </a:r>
            <a:r>
              <a:rPr lang="en-US" altLang="en-US" sz="3600" dirty="0">
                <a:solidFill>
                  <a:srgbClr val="0000CC"/>
                </a:solidFill>
                <a:latin typeface="Times New Roman" pitchFamily="18" charset="0"/>
              </a:rPr>
              <a:t>5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itchFamily="18" charset="0"/>
              </a:rPr>
              <a:t>tháng</a:t>
            </a:r>
            <a:r>
              <a:rPr lang="en-US" altLang="en-US" sz="3600" dirty="0">
                <a:solidFill>
                  <a:srgbClr val="0000CC"/>
                </a:solidFill>
                <a:latin typeface="Times New Roman" pitchFamily="18" charset="0"/>
              </a:rPr>
              <a:t> 10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itchFamily="18" charset="0"/>
              </a:rPr>
              <a:t>năm</a:t>
            </a:r>
            <a:r>
              <a:rPr lang="en-US" altLang="en-US" sz="36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altLang="en-US" sz="3600" dirty="0">
                <a:solidFill>
                  <a:srgbClr val="0000CC"/>
                </a:solidFill>
                <a:latin typeface="Times New Roman" pitchFamily="18" charset="0"/>
              </a:rPr>
              <a:t>202</a:t>
            </a:r>
            <a:r>
              <a:rPr lang="en-US" altLang="en-US" sz="3600" dirty="0">
                <a:solidFill>
                  <a:srgbClr val="0000CC"/>
                </a:solidFill>
                <a:latin typeface="Times New Roman" pitchFamily="18" charset="0"/>
              </a:rPr>
              <a:t>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E9E270-5D1C-DABA-766B-4644D24FF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69" y="5758000"/>
            <a:ext cx="5307600" cy="336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1821682-D3AF-D2DA-1E48-04BAD6E16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375" y="4821905"/>
            <a:ext cx="4336075" cy="433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AA0A30-0A69-AA88-1105-288E58632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925" y="584500"/>
            <a:ext cx="5072063" cy="3804047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A5D79EA-7D06-A67C-9D60-9208062AA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025" y="484778"/>
            <a:ext cx="4191794" cy="375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EC582877-E427-23D7-2D06-3BF39C4E1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216" y="3357425"/>
            <a:ext cx="6766731" cy="16068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143507" tIns="71753" rIns="143507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797"/>
              </a:spcBef>
              <a:defRPr/>
            </a:pPr>
            <a:r>
              <a:rPr lang="en-US" sz="4000" u="sng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u="sng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: LUYỆN TẬP</a:t>
            </a:r>
          </a:p>
          <a:p>
            <a:pPr algn="ctr" eaLnBrk="1" hangingPunct="1">
              <a:spcBef>
                <a:spcPts val="1797"/>
              </a:spcBef>
              <a:defRPr/>
            </a:pP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VIẾT THÔNG BÁO</a:t>
            </a:r>
          </a:p>
        </p:txBody>
      </p:sp>
    </p:spTree>
    <p:extLst>
      <p:ext uri="{BB962C8B-B14F-4D97-AF65-F5344CB8AC3E}">
        <p14:creationId xmlns:p14="http://schemas.microsoft.com/office/powerpoint/2010/main" val="413780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7651E-6 5E-6 L 0.71277 -0.013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75" y="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7 0.01893 L -0.67131 -0.008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3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0602E-6 4.72222E-6 L -0.00761 -0.541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" y="-26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154E-7 2.77778E-7 L -0.04203 0.506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" y="262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9994</TotalTime>
  <Words>514</Words>
  <Application>Microsoft Office PowerPoint</Application>
  <PresentationFormat>Custom</PresentationFormat>
  <Paragraphs>68</Paragraphs>
  <Slides>15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Arial-Rounded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1073</cp:revision>
  <dcterms:created xsi:type="dcterms:W3CDTF">2008-09-09T22:52:10Z</dcterms:created>
  <dcterms:modified xsi:type="dcterms:W3CDTF">2024-11-01T01:30:45Z</dcterms:modified>
</cp:coreProperties>
</file>