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82" r:id="rId2"/>
    <p:sldId id="283" r:id="rId3"/>
    <p:sldId id="267" r:id="rId4"/>
    <p:sldId id="256" r:id="rId5"/>
    <p:sldId id="257" r:id="rId6"/>
    <p:sldId id="258" r:id="rId7"/>
    <p:sldId id="259" r:id="rId8"/>
    <p:sldId id="260" r:id="rId9"/>
    <p:sldId id="261" r:id="rId10"/>
    <p:sldId id="262" r:id="rId11"/>
    <p:sldId id="263" r:id="rId12"/>
    <p:sldId id="264" r:id="rId13"/>
    <p:sldId id="265" r:id="rId14"/>
    <p:sldId id="266" r:id="rId15"/>
    <p:sldId id="272" r:id="rId16"/>
    <p:sldId id="273" r:id="rId17"/>
    <p:sldId id="274" r:id="rId18"/>
    <p:sldId id="275" r:id="rId19"/>
    <p:sldId id="276" r:id="rId20"/>
    <p:sldId id="277" r:id="rId21"/>
    <p:sldId id="278" r:id="rId22"/>
    <p:sldId id="279" r:id="rId23"/>
    <p:sldId id="280" r:id="rId24"/>
    <p:sldId id="281" r:id="rId25"/>
  </p:sldIdLst>
  <p:sldSz cx="12192000" cy="6858000"/>
  <p:notesSz cx="6858000" cy="9144000"/>
  <p:custDataLst>
    <p:tags r:id="rId2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FF00"/>
    <a:srgbClr val="008000"/>
    <a:srgbClr val="0000FF"/>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gs" Target="tags/tag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22DF60-6B72-4820-8778-FA1C968FC5F4}" type="datetimeFigureOut">
              <a:rPr lang="en-US" smtClean="0"/>
              <a:t>10/31/2024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47A7F3-9F5E-4904-82D9-0865969B5334}" type="slidenum">
              <a:rPr lang="en-US" smtClean="0"/>
              <a:t>‹#›</a:t>
            </a:fld>
            <a:endParaRPr lang="en-US"/>
          </a:p>
        </p:txBody>
      </p:sp>
    </p:spTree>
    <p:extLst>
      <p:ext uri="{BB962C8B-B14F-4D97-AF65-F5344CB8AC3E}">
        <p14:creationId xmlns:p14="http://schemas.microsoft.com/office/powerpoint/2010/main" val="3918414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 name="Google Shape;134;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433427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8" name="Google Shape;218;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9" name="Google Shape;219;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996865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5EA3EDB-2079-40C4-81D2-61364984FB10}" type="slidenum">
              <a:rPr kumimoji="0" lang="zh-CN" altLang="en-US" sz="1200" b="0" i="0" u="none" strike="noStrike" kern="1200" cap="none" spc="0" normalizeH="0" baseline="0" noProof="0" smtClean="0">
                <a:ln>
                  <a:noFill/>
                </a:ln>
                <a:solidFill>
                  <a:prstClr val="black"/>
                </a:solidFill>
                <a:effectLst/>
                <a:uLnTx/>
                <a:uFillTx/>
                <a:latin typeface="Century Schoolbook"/>
                <a:ea typeface="字魂59号-创粗黑" panose="00000500000000000000"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Century Schoolbook"/>
              <a:ea typeface="字魂59号-创粗黑" panose="00000500000000000000" pitchFamily="2" charset="-122"/>
              <a:cs typeface="+mn-cs"/>
            </a:endParaRPr>
          </a:p>
        </p:txBody>
      </p:sp>
    </p:spTree>
    <p:extLst>
      <p:ext uri="{BB962C8B-B14F-4D97-AF65-F5344CB8AC3E}">
        <p14:creationId xmlns:p14="http://schemas.microsoft.com/office/powerpoint/2010/main" val="1115083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2" name="Google Shape;82;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307456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Trả</a:t>
            </a:r>
            <a:r>
              <a:rPr lang="en-US" baseline="0" dirty="0"/>
              <a:t> </a:t>
            </a:r>
            <a:r>
              <a:rPr lang="en-US" baseline="0" dirty="0" err="1"/>
              <a:t>lời</a:t>
            </a:r>
            <a:r>
              <a:rPr lang="en-US" baseline="0" dirty="0"/>
              <a:t> </a:t>
            </a:r>
            <a:r>
              <a:rPr lang="en-US" baseline="0" dirty="0" err="1"/>
              <a:t>đúng</a:t>
            </a:r>
            <a:r>
              <a:rPr lang="en-US" baseline="0" dirty="0"/>
              <a:t> </a:t>
            </a:r>
            <a:r>
              <a:rPr lang="en-US" baseline="0" dirty="0" err="1"/>
              <a:t>thì</a:t>
            </a:r>
            <a:r>
              <a:rPr lang="en-US" baseline="0" dirty="0"/>
              <a:t> </a:t>
            </a:r>
            <a:r>
              <a:rPr lang="en-US" baseline="0" dirty="0" err="1"/>
              <a:t>các</a:t>
            </a:r>
            <a:r>
              <a:rPr lang="en-US" baseline="0" dirty="0"/>
              <a:t> </a:t>
            </a:r>
            <a:r>
              <a:rPr lang="en-US" baseline="0" dirty="0" err="1"/>
              <a:t>bạn</a:t>
            </a:r>
            <a:r>
              <a:rPr lang="en-US" baseline="0" dirty="0"/>
              <a:t> </a:t>
            </a:r>
            <a:r>
              <a:rPr lang="en-US" baseline="0" dirty="0" err="1"/>
              <a:t>sóc</a:t>
            </a:r>
            <a:r>
              <a:rPr lang="en-US" baseline="0" dirty="0"/>
              <a:t> </a:t>
            </a:r>
            <a:r>
              <a:rPr lang="en-US" baseline="0" dirty="0" err="1"/>
              <a:t>sẽ</a:t>
            </a:r>
            <a:r>
              <a:rPr lang="en-US" baseline="0" dirty="0"/>
              <a:t> </a:t>
            </a:r>
            <a:r>
              <a:rPr lang="en-US" baseline="0" dirty="0" err="1"/>
              <a:t>có</a:t>
            </a:r>
            <a:r>
              <a:rPr lang="en-US" baseline="0" dirty="0"/>
              <a:t> them </a:t>
            </a:r>
            <a:r>
              <a:rPr lang="en-US" baseline="0" dirty="0" err="1"/>
              <a:t>hạt</a:t>
            </a:r>
            <a:r>
              <a:rPr lang="en-US" baseline="0" dirty="0"/>
              <a:t> </a:t>
            </a:r>
            <a:r>
              <a:rPr lang="en-US" baseline="0" dirty="0" err="1"/>
              <a:t>dẻ</a:t>
            </a:r>
            <a:endParaRPr lang="en-US" baseline="0" dirty="0"/>
          </a:p>
          <a:p>
            <a:pPr marL="0" lvl="0" indent="0" algn="l" rtl="0">
              <a:spcBef>
                <a:spcPts val="0"/>
              </a:spcBef>
              <a:spcAft>
                <a:spcPts val="0"/>
              </a:spcAft>
              <a:buNone/>
            </a:pPr>
            <a:endParaRPr dirty="0"/>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86409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43226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 name="Google Shape;9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34550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0"/>
        <p:cNvGrpSpPr/>
        <p:nvPr/>
      </p:nvGrpSpPr>
      <p:grpSpPr>
        <a:xfrm>
          <a:off x="0" y="0"/>
          <a:ext cx="0" cy="0"/>
          <a:chOff x="0" y="0"/>
          <a:chExt cx="0" cy="0"/>
        </a:xfrm>
      </p:grpSpPr>
      <p:sp>
        <p:nvSpPr>
          <p:cNvPr id="581" name="Google Shape;58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82" name="Google Shape;582;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83" name="Google Shape;583;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vi-VN" sz="1400" b="0" i="0" u="none" strike="noStrike" kern="0" cap="none" spc="0" normalizeH="0" baseline="0" noProof="0">
                <a:ln>
                  <a:noFill/>
                </a:ln>
                <a:solidFill>
                  <a:srgbClr val="000000"/>
                </a:solidFill>
                <a:effectLst/>
                <a:uLnTx/>
                <a:uFillTx/>
                <a:latin typeface="Arial"/>
                <a:ea typeface="+mn-ea"/>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331818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157B78-494D-42B9-9EAD-6E21D11C46B0}"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16165064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201534655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19264690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2FB1A12A-647A-4E53-8FE6-834B52DCFC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sp>
        <p:nvSpPr>
          <p:cNvPr id="3" name="任意多边形: 形状 2">
            <a:extLst>
              <a:ext uri="{FF2B5EF4-FFF2-40B4-BE49-F238E27FC236}">
                <a16:creationId xmlns:a16="http://schemas.microsoft.com/office/drawing/2014/main" id="{9B07EC92-474C-49F8-8D07-F585877D2FF2}"/>
              </a:ext>
            </a:extLst>
          </p:cNvPr>
          <p:cNvSpPr/>
          <p:nvPr userDrawn="1"/>
        </p:nvSpPr>
        <p:spPr>
          <a:xfrm>
            <a:off x="503495" y="261258"/>
            <a:ext cx="11185011" cy="551311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1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dirty="0">
              <a:latin typeface="字魂59号-创粗黑" panose="00000500000000000000" pitchFamily="2" charset="-122"/>
              <a:ea typeface="字魂59号-创粗黑" panose="00000500000000000000" pitchFamily="2" charset="-122"/>
            </a:endParaRPr>
          </a:p>
        </p:txBody>
      </p:sp>
      <p:pic>
        <p:nvPicPr>
          <p:cNvPr id="4" name="图片 3" descr="图片包含 围栏, 工具, 烛架&#10;&#10;已生成极高可信度的说明">
            <a:extLst>
              <a:ext uri="{FF2B5EF4-FFF2-40B4-BE49-F238E27FC236}">
                <a16:creationId xmlns:a16="http://schemas.microsoft.com/office/drawing/2014/main" id="{B2204C96-8E4B-4EF6-AF59-A9A56283D15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559867"/>
            <a:ext cx="2999239" cy="1301499"/>
          </a:xfrm>
          <a:prstGeom prst="rect">
            <a:avLst/>
          </a:prstGeom>
        </p:spPr>
      </p:pic>
      <p:pic>
        <p:nvPicPr>
          <p:cNvPr id="5" name="图片 4" descr="图片包含 围栏, 工具, 烛架&#10;&#10;已生成极高可信度的说明">
            <a:extLst>
              <a:ext uri="{FF2B5EF4-FFF2-40B4-BE49-F238E27FC236}">
                <a16:creationId xmlns:a16="http://schemas.microsoft.com/office/drawing/2014/main" id="{428790F2-7EEA-4D33-BFA3-E5ECDDF7933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786742" y="5559867"/>
            <a:ext cx="2999239" cy="1301499"/>
          </a:xfrm>
          <a:prstGeom prst="rect">
            <a:avLst/>
          </a:prstGeom>
        </p:spPr>
      </p:pic>
      <p:pic>
        <p:nvPicPr>
          <p:cNvPr id="6" name="图片 5" descr="图片包含 围栏, 工具, 烛架&#10;&#10;已生成极高可信度的说明">
            <a:extLst>
              <a:ext uri="{FF2B5EF4-FFF2-40B4-BE49-F238E27FC236}">
                <a16:creationId xmlns:a16="http://schemas.microsoft.com/office/drawing/2014/main" id="{38EE080E-1A7E-4BC7-9BC7-0074B6BE30A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399491" y="5559867"/>
            <a:ext cx="2999239" cy="1301499"/>
          </a:xfrm>
          <a:prstGeom prst="rect">
            <a:avLst/>
          </a:prstGeom>
        </p:spPr>
      </p:pic>
      <p:pic>
        <p:nvPicPr>
          <p:cNvPr id="7" name="图片 6" descr="图片包含 围栏, 工具, 烛架&#10;&#10;已生成极高可信度的说明">
            <a:extLst>
              <a:ext uri="{FF2B5EF4-FFF2-40B4-BE49-F238E27FC236}">
                <a16:creationId xmlns:a16="http://schemas.microsoft.com/office/drawing/2014/main" id="{5AF7C0F5-425A-44B3-B932-37F02C9B172B}"/>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05641" y="5559867"/>
            <a:ext cx="2999239" cy="1301499"/>
          </a:xfrm>
          <a:prstGeom prst="rect">
            <a:avLst/>
          </a:prstGeom>
        </p:spPr>
      </p:pic>
      <p:pic>
        <p:nvPicPr>
          <p:cNvPr id="8" name="图片 7" descr="图片包含 围栏, 工具, 烛架&#10;&#10;已生成极高可信度的说明">
            <a:extLst>
              <a:ext uri="{FF2B5EF4-FFF2-40B4-BE49-F238E27FC236}">
                <a16:creationId xmlns:a16="http://schemas.microsoft.com/office/drawing/2014/main" id="{C0001C96-7280-4730-AFBE-796E25F1860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405259" y="5559867"/>
            <a:ext cx="2999239" cy="1301499"/>
          </a:xfrm>
          <a:prstGeom prst="rect">
            <a:avLst/>
          </a:prstGeom>
        </p:spPr>
      </p:pic>
      <p:pic>
        <p:nvPicPr>
          <p:cNvPr id="9" name="图片 8">
            <a:extLst>
              <a:ext uri="{FF2B5EF4-FFF2-40B4-BE49-F238E27FC236}">
                <a16:creationId xmlns:a16="http://schemas.microsoft.com/office/drawing/2014/main" id="{F8D97F25-2F4E-4F86-A299-E19B917677D7}"/>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7707086" y="5070843"/>
            <a:ext cx="4445449" cy="1784424"/>
          </a:xfrm>
          <a:prstGeom prst="rect">
            <a:avLst/>
          </a:prstGeom>
        </p:spPr>
      </p:pic>
      <p:pic>
        <p:nvPicPr>
          <p:cNvPr id="10" name="图片 9">
            <a:extLst>
              <a:ext uri="{FF2B5EF4-FFF2-40B4-BE49-F238E27FC236}">
                <a16:creationId xmlns:a16="http://schemas.microsoft.com/office/drawing/2014/main" id="{6ACA74FD-9023-4A1B-A31C-050EB5568DBE}"/>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546185" y="4907433"/>
            <a:ext cx="4852545" cy="1947834"/>
          </a:xfrm>
          <a:prstGeom prst="rect">
            <a:avLst/>
          </a:prstGeom>
        </p:spPr>
      </p:pic>
      <p:pic>
        <p:nvPicPr>
          <p:cNvPr id="11" name="图片 10">
            <a:extLst>
              <a:ext uri="{FF2B5EF4-FFF2-40B4-BE49-F238E27FC236}">
                <a16:creationId xmlns:a16="http://schemas.microsoft.com/office/drawing/2014/main" id="{33AC2C51-1A45-41AB-8210-3C57C2D2F176}"/>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46233"/>
          <a:stretch/>
        </p:blipFill>
        <p:spPr>
          <a:xfrm>
            <a:off x="-343007" y="4907433"/>
            <a:ext cx="4852545" cy="1947834"/>
          </a:xfrm>
          <a:prstGeom prst="rect">
            <a:avLst/>
          </a:prstGeom>
        </p:spPr>
      </p:pic>
    </p:spTree>
    <p:extLst>
      <p:ext uri="{BB962C8B-B14F-4D97-AF65-F5344CB8AC3E}">
        <p14:creationId xmlns:p14="http://schemas.microsoft.com/office/powerpoint/2010/main" val="912908668"/>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105715"/>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157B78-494D-42B9-9EAD-6E21D11C46B0}"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34575436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157B78-494D-42B9-9EAD-6E21D11C46B0}" type="datetimeFigureOut">
              <a:rPr lang="en-US" smtClean="0"/>
              <a:t>10/31/2024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3393296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157B78-494D-42B9-9EAD-6E21D11C46B0}"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10039079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157B78-494D-42B9-9EAD-6E21D11C46B0}" type="datetimeFigureOut">
              <a:rPr lang="en-US" smtClean="0"/>
              <a:t>10/31/2024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21797324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157B78-494D-42B9-9EAD-6E21D11C46B0}" type="datetimeFigureOut">
              <a:rPr lang="en-US" smtClean="0"/>
              <a:t>10/31/2024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159491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157B78-494D-42B9-9EAD-6E21D11C46B0}" type="datetimeFigureOut">
              <a:rPr lang="en-US" smtClean="0"/>
              <a:t>10/31/2024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2638216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1504625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157B78-494D-42B9-9EAD-6E21D11C46B0}" type="datetimeFigureOut">
              <a:rPr lang="en-US" smtClean="0"/>
              <a:t>10/31/2024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B62776-71AE-4BDC-8FFF-83B82BABF2D2}" type="slidenum">
              <a:rPr lang="en-US" smtClean="0"/>
              <a:t>‹#›</a:t>
            </a:fld>
            <a:endParaRPr lang="en-US"/>
          </a:p>
        </p:txBody>
      </p:sp>
    </p:spTree>
    <p:extLst>
      <p:ext uri="{BB962C8B-B14F-4D97-AF65-F5344CB8AC3E}">
        <p14:creationId xmlns:p14="http://schemas.microsoft.com/office/powerpoint/2010/main" val="20446849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157B78-494D-42B9-9EAD-6E21D11C46B0}" type="datetimeFigureOut">
              <a:rPr lang="en-US" smtClean="0"/>
              <a:t>10/31/2024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B62776-71AE-4BDC-8FFF-83B82BABF2D2}" type="slidenum">
              <a:rPr lang="en-US" smtClean="0"/>
              <a:t>‹#›</a:t>
            </a:fld>
            <a:endParaRPr lang="en-US"/>
          </a:p>
        </p:txBody>
      </p:sp>
    </p:spTree>
    <p:extLst>
      <p:ext uri="{BB962C8B-B14F-4D97-AF65-F5344CB8AC3E}">
        <p14:creationId xmlns:p14="http://schemas.microsoft.com/office/powerpoint/2010/main" val="32942088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9.wdp"/><Relationship Id="rId2" Type="http://schemas.openxmlformats.org/officeDocument/2006/relationships/image" Target="../media/image31.jp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slide" Target="slide4.xml"/><Relationship Id="rId4" Type="http://schemas.microsoft.com/office/2007/relationships/hdphoto" Target="../media/hdphoto4.wdp"/></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9.wdp"/><Relationship Id="rId2" Type="http://schemas.openxmlformats.org/officeDocument/2006/relationships/image" Target="../media/image33.jp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slide" Target="slide4.xml"/><Relationship Id="rId4" Type="http://schemas.microsoft.com/office/2007/relationships/hdphoto" Target="../media/hdphoto17.wdp"/></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1.wdp"/><Relationship Id="rId2" Type="http://schemas.openxmlformats.org/officeDocument/2006/relationships/image" Target="../media/image34.jp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slide" Target="slide4.xml"/><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10.wdp"/><Relationship Id="rId2" Type="http://schemas.openxmlformats.org/officeDocument/2006/relationships/image" Target="../media/image23.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slide" Target="slide4.xml"/><Relationship Id="rId4" Type="http://schemas.microsoft.com/office/2007/relationships/hdphoto" Target="../media/hdphoto17.wdp"/></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2.wdp"/><Relationship Id="rId2" Type="http://schemas.openxmlformats.org/officeDocument/2006/relationships/image" Target="../media/image35.jp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slide" Target="slide4.xml"/><Relationship Id="rId4" Type="http://schemas.microsoft.com/office/2007/relationships/hdphoto" Target="../media/hdphoto4.wdp"/></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6.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png"/><Relationship Id="rId7" Type="http://schemas.openxmlformats.org/officeDocument/2006/relationships/image" Target="../media/image46.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2.xml"/><Relationship Id="rId6" Type="http://schemas.openxmlformats.org/officeDocument/2006/relationships/image" Target="../media/image6.png"/><Relationship Id="rId5" Type="http://schemas.microsoft.com/office/2007/relationships/hdphoto" Target="../media/hdphoto2.wdp"/><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52.png"/><Relationship Id="rId3" Type="http://schemas.microsoft.com/office/2007/relationships/media" Target="../media/media3.mp3"/><Relationship Id="rId7" Type="http://schemas.openxmlformats.org/officeDocument/2006/relationships/image" Target="../media/image51.png"/><Relationship Id="rId12" Type="http://schemas.openxmlformats.org/officeDocument/2006/relationships/image" Target="../media/image54.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0.png"/><Relationship Id="rId11" Type="http://schemas.openxmlformats.org/officeDocument/2006/relationships/slide" Target="slide15.xml"/><Relationship Id="rId5" Type="http://schemas.openxmlformats.org/officeDocument/2006/relationships/notesSlide" Target="../notesSlides/notesSlide5.xml"/><Relationship Id="rId10" Type="http://schemas.openxmlformats.org/officeDocument/2006/relationships/image" Target="../media/image48.png"/><Relationship Id="rId4" Type="http://schemas.openxmlformats.org/officeDocument/2006/relationships/slideLayout" Target="../slideLayouts/slideLayout7.xml"/><Relationship Id="rId9" Type="http://schemas.openxmlformats.org/officeDocument/2006/relationships/image" Target="../media/image53.png"/></Relationships>
</file>

<file path=ppt/slides/_rels/slide21.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3.mp3"/><Relationship Id="rId7" Type="http://schemas.openxmlformats.org/officeDocument/2006/relationships/slide" Target="slide15.xml"/><Relationship Id="rId12" Type="http://schemas.openxmlformats.org/officeDocument/2006/relationships/image" Target="../media/image48.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3.png"/><Relationship Id="rId11" Type="http://schemas.openxmlformats.org/officeDocument/2006/relationships/image" Target="../media/image52.png"/><Relationship Id="rId5" Type="http://schemas.openxmlformats.org/officeDocument/2006/relationships/notesSlide" Target="../notesSlides/notesSlide6.xml"/><Relationship Id="rId10" Type="http://schemas.openxmlformats.org/officeDocument/2006/relationships/image" Target="../media/image51.png"/><Relationship Id="rId4" Type="http://schemas.openxmlformats.org/officeDocument/2006/relationships/slideLayout" Target="../slideLayouts/slideLayout7.xml"/><Relationship Id="rId9"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5.png"/><Relationship Id="rId3" Type="http://schemas.microsoft.com/office/2007/relationships/media" Target="../media/media3.mp3"/><Relationship Id="rId7" Type="http://schemas.openxmlformats.org/officeDocument/2006/relationships/slide" Target="slide15.xml"/><Relationship Id="rId12" Type="http://schemas.openxmlformats.org/officeDocument/2006/relationships/image" Target="../media/image52.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3.png"/><Relationship Id="rId11" Type="http://schemas.openxmlformats.org/officeDocument/2006/relationships/image" Target="../media/image48.png"/><Relationship Id="rId5" Type="http://schemas.openxmlformats.org/officeDocument/2006/relationships/notesSlide" Target="../notesSlides/notesSlide7.xml"/><Relationship Id="rId10" Type="http://schemas.openxmlformats.org/officeDocument/2006/relationships/image" Target="../media/image51.png"/><Relationship Id="rId4" Type="http://schemas.openxmlformats.org/officeDocument/2006/relationships/slideLayout" Target="../slideLayouts/slideLayout7.xml"/><Relationship Id="rId9" Type="http://schemas.openxmlformats.org/officeDocument/2006/relationships/image" Target="../media/image50.png"/></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png"/><Relationship Id="rId3" Type="http://schemas.openxmlformats.org/officeDocument/2006/relationships/image" Target="../media/image57.png"/><Relationship Id="rId7" Type="http://schemas.openxmlformats.org/officeDocument/2006/relationships/image" Target="../media/image40.png"/><Relationship Id="rId12"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60.png"/><Relationship Id="rId11" Type="http://schemas.openxmlformats.org/officeDocument/2006/relationships/image" Target="../media/image64.png"/><Relationship Id="rId5" Type="http://schemas.openxmlformats.org/officeDocument/2006/relationships/image" Target="../media/image59.png"/><Relationship Id="rId15" Type="http://schemas.openxmlformats.org/officeDocument/2006/relationships/image" Target="../media/image68.png"/><Relationship Id="rId10" Type="http://schemas.openxmlformats.org/officeDocument/2006/relationships/image" Target="../media/image63.png"/><Relationship Id="rId4" Type="http://schemas.openxmlformats.org/officeDocument/2006/relationships/image" Target="../media/image58.png"/><Relationship Id="rId9" Type="http://schemas.openxmlformats.org/officeDocument/2006/relationships/image" Target="../media/image62.png"/><Relationship Id="rId14" Type="http://schemas.openxmlformats.org/officeDocument/2006/relationships/image" Target="../media/image67.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1.xml"/><Relationship Id="rId7" Type="http://schemas.openxmlformats.org/officeDocument/2006/relationships/slide" Target="slide4.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3.wdp"/><Relationship Id="rId5" Type="http://schemas.openxmlformats.org/officeDocument/2006/relationships/image" Target="../media/image8.png"/><Relationship Id="rId4" Type="http://schemas.openxmlformats.org/officeDocument/2006/relationships/image" Target="../media/image7.jp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13" Type="http://schemas.openxmlformats.org/officeDocument/2006/relationships/slide" Target="slide13.xml"/><Relationship Id="rId18" Type="http://schemas.microsoft.com/office/2007/relationships/hdphoto" Target="../media/hdphoto3.wdp"/><Relationship Id="rId26" Type="http://schemas.openxmlformats.org/officeDocument/2006/relationships/image" Target="../media/image19.png"/><Relationship Id="rId3" Type="http://schemas.openxmlformats.org/officeDocument/2006/relationships/image" Target="../media/image12.png"/><Relationship Id="rId21" Type="http://schemas.microsoft.com/office/2007/relationships/hdphoto" Target="../media/hdphoto9.wdp"/><Relationship Id="rId34" Type="http://schemas.openxmlformats.org/officeDocument/2006/relationships/slide" Target="slide8.xml"/><Relationship Id="rId7" Type="http://schemas.openxmlformats.org/officeDocument/2006/relationships/slide" Target="slide12.xml"/><Relationship Id="rId12" Type="http://schemas.microsoft.com/office/2007/relationships/hdphoto" Target="../media/hdphoto7.wdp"/><Relationship Id="rId17" Type="http://schemas.openxmlformats.org/officeDocument/2006/relationships/image" Target="../media/image8.png"/><Relationship Id="rId25" Type="http://schemas.openxmlformats.org/officeDocument/2006/relationships/slide" Target="slide10.xml"/><Relationship Id="rId33" Type="http://schemas.microsoft.com/office/2007/relationships/hdphoto" Target="../media/hdphoto13.wdp"/><Relationship Id="rId2" Type="http://schemas.openxmlformats.org/officeDocument/2006/relationships/image" Target="../media/image11.jpg"/><Relationship Id="rId16" Type="http://schemas.openxmlformats.org/officeDocument/2006/relationships/slide" Target="slide9.xml"/><Relationship Id="rId20" Type="http://schemas.openxmlformats.org/officeDocument/2006/relationships/image" Target="../media/image17.png"/><Relationship Id="rId29" Type="http://schemas.openxmlformats.org/officeDocument/2006/relationships/image" Target="../media/image20.png"/><Relationship Id="rId1" Type="http://schemas.openxmlformats.org/officeDocument/2006/relationships/slideLayout" Target="../slideLayouts/slideLayout1.xml"/><Relationship Id="rId6" Type="http://schemas.microsoft.com/office/2007/relationships/hdphoto" Target="../media/hdphoto5.wdp"/><Relationship Id="rId11" Type="http://schemas.openxmlformats.org/officeDocument/2006/relationships/image" Target="../media/image15.png"/><Relationship Id="rId24" Type="http://schemas.microsoft.com/office/2007/relationships/hdphoto" Target="../media/hdphoto10.wdp"/><Relationship Id="rId32" Type="http://schemas.openxmlformats.org/officeDocument/2006/relationships/image" Target="../media/image21.png"/><Relationship Id="rId5" Type="http://schemas.openxmlformats.org/officeDocument/2006/relationships/image" Target="../media/image13.png"/><Relationship Id="rId15" Type="http://schemas.microsoft.com/office/2007/relationships/hdphoto" Target="../media/hdphoto8.wdp"/><Relationship Id="rId23" Type="http://schemas.openxmlformats.org/officeDocument/2006/relationships/image" Target="../media/image18.png"/><Relationship Id="rId28" Type="http://schemas.openxmlformats.org/officeDocument/2006/relationships/slide" Target="slide14.xml"/><Relationship Id="rId36" Type="http://schemas.microsoft.com/office/2007/relationships/hdphoto" Target="../media/hdphoto14.wdp"/><Relationship Id="rId10" Type="http://schemas.openxmlformats.org/officeDocument/2006/relationships/slide" Target="slide5.xml"/><Relationship Id="rId19" Type="http://schemas.openxmlformats.org/officeDocument/2006/relationships/slide" Target="slide7.xml"/><Relationship Id="rId31" Type="http://schemas.openxmlformats.org/officeDocument/2006/relationships/slide" Target="slide6.xml"/><Relationship Id="rId4" Type="http://schemas.microsoft.com/office/2007/relationships/hdphoto" Target="../media/hdphoto4.wdp"/><Relationship Id="rId9" Type="http://schemas.microsoft.com/office/2007/relationships/hdphoto" Target="../media/hdphoto6.wdp"/><Relationship Id="rId14" Type="http://schemas.openxmlformats.org/officeDocument/2006/relationships/image" Target="../media/image16.png"/><Relationship Id="rId22" Type="http://schemas.openxmlformats.org/officeDocument/2006/relationships/slide" Target="slide11.xml"/><Relationship Id="rId27" Type="http://schemas.microsoft.com/office/2007/relationships/hdphoto" Target="../media/hdphoto11.wdp"/><Relationship Id="rId30" Type="http://schemas.microsoft.com/office/2007/relationships/hdphoto" Target="../media/hdphoto12.wdp"/><Relationship Id="rId35" Type="http://schemas.openxmlformats.org/officeDocument/2006/relationships/image" Target="../media/image22.png"/><Relationship Id="rId8"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3.jpg"/><Relationship Id="rId1" Type="http://schemas.openxmlformats.org/officeDocument/2006/relationships/slideLayout" Target="../slideLayouts/slideLayout1.xml"/><Relationship Id="rId5" Type="http://schemas.microsoft.com/office/2007/relationships/hdphoto" Target="../media/hdphoto15.wdp"/><Relationship Id="rId4"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11.jpg"/><Relationship Id="rId1" Type="http://schemas.openxmlformats.org/officeDocument/2006/relationships/slideLayout" Target="../slideLayouts/slideLayout1.xml"/><Relationship Id="rId5" Type="http://schemas.microsoft.com/office/2007/relationships/hdphoto" Target="../media/hdphoto6.wdp"/><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25.jpg"/><Relationship Id="rId1" Type="http://schemas.openxmlformats.org/officeDocument/2006/relationships/slideLayout" Target="../slideLayouts/slideLayout1.xml"/><Relationship Id="rId5" Type="http://schemas.microsoft.com/office/2007/relationships/hdphoto" Target="../media/hdphoto7.wdp"/><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microsoft.com/office/2007/relationships/hdphoto" Target="../media/hdphoto16.wdp"/><Relationship Id="rId2" Type="http://schemas.openxmlformats.org/officeDocument/2006/relationships/image" Target="../media/image26.jp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slide" Target="slide4.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7" Type="http://schemas.microsoft.com/office/2007/relationships/hdphoto" Target="../media/hdphoto18.wdp"/><Relationship Id="rId2" Type="http://schemas.openxmlformats.org/officeDocument/2006/relationships/image" Target="../media/image28.jp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slide" Target="slide4.xml"/><Relationship Id="rId4" Type="http://schemas.microsoft.com/office/2007/relationships/hdphoto" Target="../media/hdphoto17.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07149" y="1482228"/>
            <a:ext cx="1229826" cy="461665"/>
          </a:xfrm>
          <a:prstGeom prst="rect">
            <a:avLst/>
          </a:prstGeom>
          <a:noFill/>
        </p:spPr>
        <p:txBody>
          <a:bodyPr wrap="square" rtlCol="0">
            <a:spAutoFit/>
          </a:bodyPr>
          <a:lstStyle/>
          <a:p>
            <a:pPr algn="dist"/>
            <a:r>
              <a:rPr kumimoji="1" lang="en-US" altLang="zh-CN" sz="2400" dirty="0">
                <a:solidFill>
                  <a:schemeClr val="bg1"/>
                </a:solidFill>
                <a:latin typeface="Times New Roman" panose="02020603050405020304" pitchFamily="18" charset="0"/>
                <a:cs typeface="Times New Roman" panose="02020603050405020304" pitchFamily="18" charset="0"/>
                <a:sym typeface="+mn-lt"/>
              </a:rPr>
              <a:t>LOGO</a:t>
            </a:r>
            <a:endParaRPr kumimoji="1" lang="zh-CN" altLang="en-US" sz="2400" dirty="0">
              <a:solidFill>
                <a:schemeClr val="bg1"/>
              </a:solidFill>
              <a:latin typeface="Times New Roman" panose="02020603050405020304" pitchFamily="18" charset="0"/>
              <a:cs typeface="Times New Roman" panose="02020603050405020304" pitchFamily="18" charset="0"/>
              <a:sym typeface="+mn-lt"/>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0" b="100000" l="0" r="99900">
                        <a14:foregroundMark x1="2500" y1="5505" x2="8900" y2="35046"/>
                        <a14:foregroundMark x1="10200" y1="6606" x2="12200" y2="25688"/>
                        <a14:foregroundMark x1="17500" y1="34128" x2="17500" y2="34128"/>
                        <a14:foregroundMark x1="17100" y1="32661" x2="17800" y2="37431"/>
                        <a14:foregroundMark x1="6500" y1="95229" x2="11700" y2="96147"/>
                        <a14:foregroundMark x1="7000" y1="99083" x2="12900" y2="98532"/>
                        <a14:foregroundMark x1="22200" y1="42202" x2="24900" y2="96697"/>
                        <a14:foregroundMark x1="25500" y1="41468" x2="27700" y2="71193"/>
                        <a14:foregroundMark x1="29000" y1="72661" x2="29800" y2="76514"/>
                        <a14:foregroundMark x1="20300" y1="95046" x2="23400" y2="95229"/>
                        <a14:foregroundMark x1="25100" y1="96147" x2="26300" y2="97431"/>
                        <a14:foregroundMark x1="26300" y1="93761" x2="27100" y2="96697"/>
                        <a14:foregroundMark x1="34800" y1="42385" x2="44600" y2="94679"/>
                        <a14:foregroundMark x1="18600" y1="53211" x2="18500" y2="60734"/>
                        <a14:foregroundMark x1="39400" y1="41835" x2="42800" y2="52477"/>
                        <a14:foregroundMark x1="53500" y1="42202" x2="58500" y2="96147"/>
                        <a14:foregroundMark x1="57600" y1="52110" x2="57600" y2="52110"/>
                        <a14:foregroundMark x1="49200" y1="94128" x2="50200" y2="95596"/>
                        <a14:foregroundMark x1="34500" y1="95046" x2="36400" y2="96147"/>
                        <a14:foregroundMark x1="49900" y1="62752" x2="50900" y2="64587"/>
                        <a14:foregroundMark x1="61400" y1="62385" x2="63300" y2="65688"/>
                        <a14:foregroundMark x1="59700" y1="72477" x2="59700" y2="72477"/>
                        <a14:foregroundMark x1="50700" y1="77982" x2="50700" y2="77982"/>
                        <a14:foregroundMark x1="68500" y1="39817" x2="74500" y2="95413"/>
                        <a14:foregroundMark x1="72400" y1="46789" x2="74800" y2="55413"/>
                        <a14:foregroundMark x1="77800" y1="81468" x2="79300" y2="82752"/>
                        <a14:foregroundMark x1="65000" y1="65872" x2="67000" y2="68257"/>
                        <a14:foregroundMark x1="87700" y1="42569" x2="90600" y2="97248"/>
                        <a14:foregroundMark x1="84000" y1="48991" x2="84600" y2="61468"/>
                        <a14:foregroundMark x1="79600" y1="76330" x2="81300" y2="74312"/>
                        <a14:foregroundMark x1="80900" y1="96881" x2="84000" y2="97248"/>
                        <a14:foregroundMark x1="89600" y1="97982" x2="91700" y2="97982"/>
                        <a14:foregroundMark x1="97100" y1="59083" x2="99900" y2="58532"/>
                        <a14:foregroundMark x1="10200" y1="77982" x2="12400" y2="97064"/>
                        <a14:foregroundMark x1="59900" y1="49725" x2="62400" y2="64954"/>
                        <a14:foregroundMark x1="5800" y1="95229" x2="7700" y2="96881"/>
                        <a14:foregroundMark x1="5100" y1="95596" x2="7000" y2="98716"/>
                        <a14:foregroundMark x1="6600" y1="86422" x2="7200" y2="96330"/>
                      </a14:backgroundRemoval>
                    </a14:imgEffect>
                  </a14:imgLayer>
                </a14:imgProps>
              </a:ext>
            </a:extLst>
          </a:blip>
          <a:stretch>
            <a:fillRect/>
          </a:stretch>
        </p:blipFill>
        <p:spPr>
          <a:xfrm>
            <a:off x="0" y="2679105"/>
            <a:ext cx="10213881" cy="4033570"/>
          </a:xfrm>
          <a:prstGeom prst="rect">
            <a:avLst/>
          </a:prstGeom>
        </p:spPr>
      </p:pic>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backgroundRemoval t="455" b="98939" l="0" r="99111"/>
                    </a14:imgEffect>
                  </a14:imgLayer>
                </a14:imgProps>
              </a:ext>
            </a:extLst>
          </a:blip>
          <a:stretch>
            <a:fillRect/>
          </a:stretch>
        </p:blipFill>
        <p:spPr>
          <a:xfrm>
            <a:off x="10213881" y="2155046"/>
            <a:ext cx="3206560" cy="4702954"/>
          </a:xfrm>
          <a:prstGeom prst="rect">
            <a:avLst/>
          </a:prstGeom>
        </p:spPr>
      </p:pic>
      <p:pic>
        <p:nvPicPr>
          <p:cNvPr id="15" name="Picture 14"/>
          <p:cNvPicPr>
            <a:picLocks noChangeAspect="1"/>
          </p:cNvPicPr>
          <p:nvPr/>
        </p:nvPicPr>
        <p:blipFill>
          <a:blip r:embed="rId6" cstate="print"/>
          <a:stretch>
            <a:fillRect/>
          </a:stretch>
        </p:blipFill>
        <p:spPr>
          <a:xfrm>
            <a:off x="-25564" y="120483"/>
            <a:ext cx="2426352" cy="1552660"/>
          </a:xfrm>
          <a:prstGeom prst="rect">
            <a:avLst/>
          </a:prstGeom>
        </p:spPr>
      </p:pic>
      <p:sp>
        <p:nvSpPr>
          <p:cNvPr id="2" name="Rectangle 1"/>
          <p:cNvSpPr/>
          <p:nvPr/>
        </p:nvSpPr>
        <p:spPr>
          <a:xfrm>
            <a:off x="1425273" y="1752849"/>
            <a:ext cx="9052675" cy="3028821"/>
          </a:xfrm>
          <a:prstGeom prst="rect">
            <a:avLst/>
          </a:prstGeom>
        </p:spPr>
        <p:txBody>
          <a:bodyPr wrap="square">
            <a:prstTxWarp prst="textArchUp">
              <a:avLst>
                <a:gd name="adj" fmla="val 11220893"/>
              </a:avLst>
            </a:prstTxWarp>
            <a:spAutoFit/>
          </a:bodyPr>
          <a:lstStyle/>
          <a:p>
            <a:pPr lvl="0" algn="ctr">
              <a:defRPr/>
            </a:pPr>
            <a:r>
              <a:rPr lang="en-US" sz="3600" b="1" dirty="0">
                <a:solidFill>
                  <a:srgbClr val="FF0000"/>
                </a:solidFill>
                <a:effectLst>
                  <a:outerShdw blurRad="38100" dist="38100" dir="2700000" algn="tl">
                    <a:srgbClr val="000000">
                      <a:alpha val="43137"/>
                    </a:srgbClr>
                  </a:outerShdw>
                </a:effectLst>
                <a:latin typeface="Times New Roman" panose="02020603050405020304" pitchFamily="18" charset="0"/>
                <a:ea typeface="字魂107号-萌趣欢乐体" panose="020F0502020204030204"/>
                <a:cs typeface="Times New Roman" panose="02020603050405020304" pitchFamily="18" charset="0"/>
              </a:rPr>
              <a:t>CHÀO MỪNG CÁC BẠN LỚP 3B</a:t>
            </a:r>
          </a:p>
        </p:txBody>
      </p:sp>
    </p:spTree>
    <p:extLst>
      <p:ext uri="{BB962C8B-B14F-4D97-AF65-F5344CB8AC3E}">
        <p14:creationId xmlns:p14="http://schemas.microsoft.com/office/powerpoint/2010/main" val="2559524712"/>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569133" y="6018013"/>
            <a:ext cx="2266400" cy="762527"/>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9739023" y="4972859"/>
            <a:ext cx="1882340" cy="1551886"/>
          </a:xfrm>
          <a:prstGeom prst="rect">
            <a:avLst/>
          </a:prstGeom>
        </p:spPr>
      </p:pic>
      <p:sp>
        <p:nvSpPr>
          <p:cNvPr id="6" name="TextBox 5"/>
          <p:cNvSpPr txBox="1"/>
          <p:nvPr/>
        </p:nvSpPr>
        <p:spPr>
          <a:xfrm>
            <a:off x="1389744" y="668663"/>
            <a:ext cx="5511124" cy="707886"/>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4000">
                <a:solidFill>
                  <a:schemeClr val="tx1"/>
                </a:solidFill>
              </a:rPr>
              <a:t>Hình tứ giác có mấy cạnh </a:t>
            </a:r>
            <a:endParaRPr lang="en-US" sz="4000" dirty="0">
              <a:solidFill>
                <a:schemeClr val="tx1"/>
              </a:solidFill>
            </a:endParaRPr>
          </a:p>
        </p:txBody>
      </p:sp>
      <p:sp>
        <p:nvSpPr>
          <p:cNvPr id="8" name="TextBox 7"/>
          <p:cNvSpPr txBox="1"/>
          <p:nvPr/>
        </p:nvSpPr>
        <p:spPr>
          <a:xfrm>
            <a:off x="4242352" y="2749258"/>
            <a:ext cx="4776820" cy="707886"/>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4000">
                <a:solidFill>
                  <a:schemeClr val="tx1"/>
                </a:solidFill>
              </a:rPr>
              <a:t>Hình tứ giác có 4 cạnh</a:t>
            </a:r>
            <a:endParaRPr lang="en-US" sz="4000" dirty="0">
              <a:solidFill>
                <a:schemeClr val="tx1"/>
              </a:solidFill>
            </a:endParaRPr>
          </a:p>
        </p:txBody>
      </p:sp>
    </p:spTree>
    <p:extLst>
      <p:ext uri="{BB962C8B-B14F-4D97-AF65-F5344CB8AC3E}">
        <p14:creationId xmlns:p14="http://schemas.microsoft.com/office/powerpoint/2010/main" val="422144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9712112" y="5409841"/>
            <a:ext cx="2678528" cy="1704518"/>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12154" y1="10441" x2="23692" y2="11137"/>
                        <a14:foregroundMark x1="47692" y1="6961" x2="36000" y2="9977"/>
                      </a14:backgroundRemoval>
                    </a14:imgEffect>
                  </a14:imgLayer>
                </a14:imgProps>
              </a:ext>
              <a:ext uri="{28A0092B-C50C-407E-A947-70E740481C1C}">
                <a14:useLocalDpi xmlns:a14="http://schemas.microsoft.com/office/drawing/2010/main" val="0"/>
              </a:ext>
            </a:extLst>
          </a:blip>
          <a:stretch>
            <a:fillRect/>
          </a:stretch>
        </p:blipFill>
        <p:spPr>
          <a:xfrm>
            <a:off x="9994411" y="5136233"/>
            <a:ext cx="2197589" cy="1457171"/>
          </a:xfrm>
          <a:prstGeom prst="rect">
            <a:avLst/>
          </a:prstGeom>
        </p:spPr>
      </p:pic>
      <p:sp>
        <p:nvSpPr>
          <p:cNvPr id="6" name="TextBox 5"/>
          <p:cNvSpPr txBox="1"/>
          <p:nvPr/>
        </p:nvSpPr>
        <p:spPr>
          <a:xfrm>
            <a:off x="1628283" y="628906"/>
            <a:ext cx="8523872" cy="707886"/>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4000">
                <a:solidFill>
                  <a:schemeClr val="tx1"/>
                </a:solidFill>
              </a:rPr>
              <a:t>Dùng thước nào để kiểm tra góc vuông?</a:t>
            </a:r>
            <a:endParaRPr lang="en-US" sz="4000" dirty="0">
              <a:solidFill>
                <a:schemeClr val="tx1"/>
              </a:solidFill>
            </a:endParaRPr>
          </a:p>
        </p:txBody>
      </p:sp>
      <p:sp>
        <p:nvSpPr>
          <p:cNvPr id="8" name="TextBox 7"/>
          <p:cNvSpPr txBox="1"/>
          <p:nvPr/>
        </p:nvSpPr>
        <p:spPr>
          <a:xfrm>
            <a:off x="5912204" y="3147360"/>
            <a:ext cx="3630609" cy="707886"/>
          </a:xfrm>
          <a:prstGeom prst="rect">
            <a:avLst/>
          </a:prstGeom>
        </p:spPr>
        <p:style>
          <a:lnRef idx="1">
            <a:schemeClr val="accent1"/>
          </a:lnRef>
          <a:fillRef idx="2">
            <a:schemeClr val="accent1"/>
          </a:fillRef>
          <a:effectRef idx="1">
            <a:schemeClr val="accent1"/>
          </a:effectRef>
          <a:fontRef idx="minor">
            <a:schemeClr val="dk1"/>
          </a:fontRef>
        </p:style>
        <p:txBody>
          <a:bodyPr wrap="none" rtlCol="0">
            <a:spAutoFit/>
          </a:bodyPr>
          <a:lstStyle/>
          <a:p>
            <a:r>
              <a:rPr lang="en-US" sz="4000">
                <a:solidFill>
                  <a:schemeClr val="tx1"/>
                </a:solidFill>
              </a:rPr>
              <a:t>Dùng thước eke.</a:t>
            </a:r>
            <a:endParaRPr lang="en-US" sz="4000" dirty="0">
              <a:solidFill>
                <a:schemeClr val="tx1"/>
              </a:solidFill>
            </a:endParaRPr>
          </a:p>
        </p:txBody>
      </p:sp>
    </p:spTree>
    <p:extLst>
      <p:ext uri="{BB962C8B-B14F-4D97-AF65-F5344CB8AC3E}">
        <p14:creationId xmlns:p14="http://schemas.microsoft.com/office/powerpoint/2010/main" val="360698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471586" y="5899552"/>
            <a:ext cx="2644214" cy="889642"/>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backgroundMark x1="37937" y1="83556" x2="40559" y2="85277"/>
                        <a14:backgroundMark x1="62937" y1="82792" x2="60490" y2="84895"/>
                      </a14:backgroundRemoval>
                    </a14:imgEffect>
                  </a14:imgLayer>
                </a14:imgProps>
              </a:ext>
              <a:ext uri="{28A0092B-C50C-407E-A947-70E740481C1C}">
                <a14:useLocalDpi xmlns:a14="http://schemas.microsoft.com/office/drawing/2010/main" val="0"/>
              </a:ext>
            </a:extLst>
          </a:blip>
          <a:stretch>
            <a:fillRect/>
          </a:stretch>
        </p:blipFill>
        <p:spPr>
          <a:xfrm>
            <a:off x="9706986" y="4832308"/>
            <a:ext cx="1934194" cy="1769043"/>
          </a:xfrm>
          <a:prstGeom prst="rect">
            <a:avLst/>
          </a:prstGeom>
        </p:spPr>
      </p:pic>
      <p:sp>
        <p:nvSpPr>
          <p:cNvPr id="6" name="TextBox 5"/>
          <p:cNvSpPr txBox="1"/>
          <p:nvPr/>
        </p:nvSpPr>
        <p:spPr>
          <a:xfrm>
            <a:off x="1522266" y="818302"/>
            <a:ext cx="5794407" cy="70788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4000">
                <a:solidFill>
                  <a:schemeClr val="tx1"/>
                </a:solidFill>
              </a:rPr>
              <a:t>Hình tam giác có mấy đỉnh </a:t>
            </a:r>
            <a:endParaRPr lang="en-US" sz="4000" dirty="0">
              <a:solidFill>
                <a:schemeClr val="tx1"/>
              </a:solidFill>
            </a:endParaRPr>
          </a:p>
        </p:txBody>
      </p:sp>
      <p:sp>
        <p:nvSpPr>
          <p:cNvPr id="8" name="TextBox 7"/>
          <p:cNvSpPr txBox="1"/>
          <p:nvPr/>
        </p:nvSpPr>
        <p:spPr>
          <a:xfrm>
            <a:off x="4087584" y="3729919"/>
            <a:ext cx="5060103" cy="707886"/>
          </a:xfrm>
          <a:prstGeom prst="rect">
            <a:avLst/>
          </a:prstGeom>
        </p:spPr>
        <p:style>
          <a:lnRef idx="1">
            <a:schemeClr val="accent3"/>
          </a:lnRef>
          <a:fillRef idx="2">
            <a:schemeClr val="accent3"/>
          </a:fillRef>
          <a:effectRef idx="1">
            <a:schemeClr val="accent3"/>
          </a:effectRef>
          <a:fontRef idx="minor">
            <a:schemeClr val="dk1"/>
          </a:fontRef>
        </p:style>
        <p:txBody>
          <a:bodyPr wrap="none" rtlCol="0">
            <a:spAutoFit/>
          </a:bodyPr>
          <a:lstStyle/>
          <a:p>
            <a:r>
              <a:rPr lang="en-US" sz="4000">
                <a:solidFill>
                  <a:schemeClr val="tx1"/>
                </a:solidFill>
              </a:rPr>
              <a:t>Hình tam giác có 3 đỉnh</a:t>
            </a:r>
            <a:endParaRPr lang="en-US" sz="4000" dirty="0">
              <a:solidFill>
                <a:schemeClr val="tx1"/>
              </a:solidFill>
            </a:endParaRPr>
          </a:p>
        </p:txBody>
      </p:sp>
    </p:spTree>
    <p:extLst>
      <p:ext uri="{BB962C8B-B14F-4D97-AF65-F5344CB8AC3E}">
        <p14:creationId xmlns:p14="http://schemas.microsoft.com/office/powerpoint/2010/main" val="381966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9440561" y="5284626"/>
            <a:ext cx="2472444" cy="1573374"/>
          </a:xfrm>
          <a:prstGeom prst="rect">
            <a:avLst/>
          </a:prstGeom>
        </p:spPr>
      </p:pic>
      <p:pic>
        <p:nvPicPr>
          <p:cNvPr id="5" name="Picture 4">
            <a:hlinkClick r:id="rId5" action="ppaction://hlinksldjump"/>
          </p:cNvPr>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foregroundMark x1="31065" y1="7619" x2="49704" y2="36508"/>
                        <a14:foregroundMark x1="65976" y1="6032" x2="51775" y2="26349"/>
                        <a14:foregroundMark x1="35503" y1="7302" x2="65976" y2="6984"/>
                        <a14:foregroundMark x1="38166" y1="31111" x2="69822" y2="33016"/>
                      </a14:backgroundRemoval>
                    </a14:imgEffect>
                  </a14:imgLayer>
                </a14:imgProps>
              </a:ext>
              <a:ext uri="{28A0092B-C50C-407E-A947-70E740481C1C}">
                <a14:useLocalDpi xmlns:a14="http://schemas.microsoft.com/office/drawing/2010/main" val="0"/>
              </a:ext>
            </a:extLst>
          </a:blip>
          <a:stretch>
            <a:fillRect/>
          </a:stretch>
        </p:blipFill>
        <p:spPr>
          <a:xfrm>
            <a:off x="9682179" y="4617950"/>
            <a:ext cx="2050332" cy="1910813"/>
          </a:xfrm>
          <a:prstGeom prst="rect">
            <a:avLst/>
          </a:prstGeom>
        </p:spPr>
      </p:pic>
      <p:sp>
        <p:nvSpPr>
          <p:cNvPr id="6" name="TextBox 5"/>
          <p:cNvSpPr txBox="1"/>
          <p:nvPr/>
        </p:nvSpPr>
        <p:spPr>
          <a:xfrm>
            <a:off x="1681292" y="818302"/>
            <a:ext cx="10428689" cy="1323439"/>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4000">
                <a:solidFill>
                  <a:schemeClr val="tx1"/>
                </a:solidFill>
              </a:rPr>
              <a:t>Hình chữ nhật và hình vuông đều có 4 góc vuông.</a:t>
            </a:r>
          </a:p>
          <a:p>
            <a:r>
              <a:rPr lang="en-US" sz="4000">
                <a:solidFill>
                  <a:schemeClr val="tx1"/>
                </a:solidFill>
              </a:rPr>
              <a:t>Đúng hay sai?</a:t>
            </a:r>
            <a:endParaRPr lang="en-US" sz="4000" dirty="0">
              <a:solidFill>
                <a:schemeClr val="tx1"/>
              </a:solidFill>
            </a:endParaRPr>
          </a:p>
        </p:txBody>
      </p:sp>
      <p:sp>
        <p:nvSpPr>
          <p:cNvPr id="8" name="TextBox 7"/>
          <p:cNvSpPr txBox="1"/>
          <p:nvPr/>
        </p:nvSpPr>
        <p:spPr>
          <a:xfrm>
            <a:off x="3851742" y="3495245"/>
            <a:ext cx="1452642" cy="70788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4000">
                <a:solidFill>
                  <a:schemeClr val="tx1"/>
                </a:solidFill>
              </a:rPr>
              <a:t>Đúng!</a:t>
            </a:r>
            <a:endParaRPr lang="en-US" sz="4000" dirty="0">
              <a:solidFill>
                <a:schemeClr val="tx1"/>
              </a:solidFill>
            </a:endParaRPr>
          </a:p>
        </p:txBody>
      </p:sp>
    </p:spTree>
    <p:extLst>
      <p:ext uri="{BB962C8B-B14F-4D97-AF65-F5344CB8AC3E}">
        <p14:creationId xmlns:p14="http://schemas.microsoft.com/office/powerpoint/2010/main" val="2829924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295088" y="5883338"/>
            <a:ext cx="2896912" cy="974662"/>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21649" y1="16824" x2="16348" y2="29206"/>
                        <a14:foregroundMark x1="43594" y1="6326" x2="53314" y2="17766"/>
                      </a14:backgroundRemoval>
                    </a14:imgEffect>
                  </a14:imgLayer>
                </a14:imgProps>
              </a:ext>
              <a:ext uri="{28A0092B-C50C-407E-A947-70E740481C1C}">
                <a14:useLocalDpi xmlns:a14="http://schemas.microsoft.com/office/drawing/2010/main" val="0"/>
              </a:ext>
            </a:extLst>
          </a:blip>
          <a:stretch>
            <a:fillRect/>
          </a:stretch>
        </p:blipFill>
        <p:spPr>
          <a:xfrm>
            <a:off x="9827471" y="4617668"/>
            <a:ext cx="1800474" cy="1970180"/>
          </a:xfrm>
          <a:prstGeom prst="rect">
            <a:avLst/>
          </a:prstGeom>
        </p:spPr>
      </p:pic>
      <p:sp>
        <p:nvSpPr>
          <p:cNvPr id="6" name="TextBox 5"/>
          <p:cNvSpPr txBox="1"/>
          <p:nvPr/>
        </p:nvSpPr>
        <p:spPr>
          <a:xfrm>
            <a:off x="1257222" y="933706"/>
            <a:ext cx="5125506" cy="707886"/>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4000">
                <a:solidFill>
                  <a:srgbClr val="0000FF"/>
                </a:solidFill>
              </a:rPr>
              <a:t>Hình tứ giác có mấy góc</a:t>
            </a:r>
            <a:endParaRPr lang="en-US" sz="4000" dirty="0">
              <a:solidFill>
                <a:srgbClr val="0000FF"/>
              </a:solidFill>
            </a:endParaRPr>
          </a:p>
        </p:txBody>
      </p:sp>
      <p:sp>
        <p:nvSpPr>
          <p:cNvPr id="8" name="TextBox 7"/>
          <p:cNvSpPr txBox="1"/>
          <p:nvPr/>
        </p:nvSpPr>
        <p:spPr>
          <a:xfrm>
            <a:off x="4726385" y="3358857"/>
            <a:ext cx="4506618" cy="707886"/>
          </a:xfrm>
          <a:prstGeom prst="rect">
            <a:avLst/>
          </a:prstGeom>
        </p:spPr>
        <p:style>
          <a:lnRef idx="3">
            <a:schemeClr val="lt1"/>
          </a:lnRef>
          <a:fillRef idx="1">
            <a:schemeClr val="accent4"/>
          </a:fillRef>
          <a:effectRef idx="1">
            <a:schemeClr val="accent4"/>
          </a:effectRef>
          <a:fontRef idx="minor">
            <a:schemeClr val="lt1"/>
          </a:fontRef>
        </p:style>
        <p:txBody>
          <a:bodyPr wrap="none" rtlCol="0">
            <a:spAutoFit/>
          </a:bodyPr>
          <a:lstStyle/>
          <a:p>
            <a:r>
              <a:rPr lang="en-US" sz="4000">
                <a:solidFill>
                  <a:srgbClr val="008000"/>
                </a:solidFill>
              </a:rPr>
              <a:t>Hình tứ giác có 4 góc</a:t>
            </a:r>
            <a:endParaRPr lang="en-US" sz="4000" dirty="0">
              <a:solidFill>
                <a:srgbClr val="008000"/>
              </a:solidFill>
            </a:endParaRPr>
          </a:p>
        </p:txBody>
      </p:sp>
    </p:spTree>
    <p:extLst>
      <p:ext uri="{BB962C8B-B14F-4D97-AF65-F5344CB8AC3E}">
        <p14:creationId xmlns:p14="http://schemas.microsoft.com/office/powerpoint/2010/main" val="20628205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
          <p:cNvPicPr preferRelativeResize="0"/>
          <p:nvPr/>
        </p:nvPicPr>
        <p:blipFill rotWithShape="1">
          <a:blip r:embed="rId3">
            <a:alphaModFix/>
          </a:blip>
          <a:srcRect r="28893"/>
          <a:stretch/>
        </p:blipFill>
        <p:spPr>
          <a:xfrm>
            <a:off x="1522300" y="-1"/>
            <a:ext cx="9145700" cy="6858001"/>
          </a:xfrm>
          <a:prstGeom prst="rect">
            <a:avLst/>
          </a:prstGeom>
          <a:noFill/>
          <a:ln>
            <a:noFill/>
          </a:ln>
        </p:spPr>
      </p:pic>
      <p:grpSp>
        <p:nvGrpSpPr>
          <p:cNvPr id="2" name="Google Shape;142;p2"/>
          <p:cNvGrpSpPr/>
          <p:nvPr/>
        </p:nvGrpSpPr>
        <p:grpSpPr>
          <a:xfrm>
            <a:off x="4293578" y="2390272"/>
            <a:ext cx="1286766" cy="1619723"/>
            <a:chOff x="1770392" y="2794609"/>
            <a:chExt cx="1072181" cy="998471"/>
          </a:xfrm>
        </p:grpSpPr>
        <p:pic>
          <p:nvPicPr>
            <p:cNvPr id="143" name="Google Shape;143;p2"/>
            <p:cNvPicPr preferRelativeResize="0"/>
            <p:nvPr/>
          </p:nvPicPr>
          <p:blipFill rotWithShape="1">
            <a:blip r:embed="rId4">
              <a:alphaModFix/>
            </a:blip>
            <a:srcRect t="10121" b="21922"/>
            <a:stretch/>
          </p:blipFill>
          <p:spPr>
            <a:xfrm>
              <a:off x="1770392" y="2794609"/>
              <a:ext cx="1072181" cy="998471"/>
            </a:xfrm>
            <a:prstGeom prst="rect">
              <a:avLst/>
            </a:prstGeom>
            <a:noFill/>
            <a:ln>
              <a:noFill/>
            </a:ln>
          </p:spPr>
        </p:pic>
        <p:sp>
          <p:nvSpPr>
            <p:cNvPr id="144" name="Google Shape;144;p2"/>
            <p:cNvSpPr/>
            <p:nvPr/>
          </p:nvSpPr>
          <p:spPr>
            <a:xfrm>
              <a:off x="2079319" y="3027144"/>
              <a:ext cx="533400" cy="533400"/>
            </a:xfrm>
            <a:prstGeom prst="ellipse">
              <a:avLst/>
            </a:prstGeom>
            <a:solidFill>
              <a:schemeClr val="lt1"/>
            </a:solidFill>
            <a:ln>
              <a:noFill/>
            </a:ln>
          </p:spPr>
          <p:txBody>
            <a:bodyPr spcFirstLastPara="1" wrap="square" lIns="91425" tIns="45700" rIns="91425" bIns="45700" anchor="ctr" anchorCtr="0">
              <a:noAutofit/>
            </a:bodyPr>
            <a:lstStyle/>
            <a:p>
              <a:pPr algn="ctr">
                <a:buClr>
                  <a:srgbClr val="000000"/>
                </a:buClr>
                <a:defRPr/>
              </a:pPr>
              <a:endParaRPr sz="2400" kern="0">
                <a:solidFill>
                  <a:srgbClr val="FFFFFF"/>
                </a:solidFill>
                <a:latin typeface="Arial"/>
                <a:ea typeface="Arial"/>
                <a:cs typeface="Arial"/>
                <a:sym typeface="Arial"/>
              </a:endParaRPr>
            </a:p>
          </p:txBody>
        </p:sp>
      </p:grpSp>
      <p:sp>
        <p:nvSpPr>
          <p:cNvPr id="13" name="TextBox 12"/>
          <p:cNvSpPr txBox="1">
            <a:spLocks noChangeArrowheads="1"/>
          </p:cNvSpPr>
          <p:nvPr/>
        </p:nvSpPr>
        <p:spPr bwMode="auto">
          <a:xfrm>
            <a:off x="1524000" y="1"/>
            <a:ext cx="9144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pPr algn="ctr" eaLnBrk="1" hangingPunct="1"/>
            <a:r>
              <a:rPr lang="en-US" altLang="en-US" sz="2800" b="1" dirty="0" err="1">
                <a:solidFill>
                  <a:srgbClr val="0000FF"/>
                </a:solidFill>
                <a:latin typeface="Times New Roman" panose="02020603050405020304" pitchFamily="18" charset="0"/>
                <a:cs typeface="Times New Roman" panose="02020603050405020304" pitchFamily="18" charset="0"/>
              </a:rPr>
              <a:t>Thứ</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ngày</a:t>
            </a:r>
            <a:r>
              <a:rPr lang="en-US" altLang="en-US" sz="2800" b="1" dirty="0">
                <a:solidFill>
                  <a:srgbClr val="0000FF"/>
                </a:solidFill>
                <a:latin typeface="Times New Roman" panose="02020603050405020304" pitchFamily="18" charset="0"/>
                <a:cs typeface="Times New Roman" panose="02020603050405020304" pitchFamily="18" charset="0"/>
              </a:rPr>
              <a:t> 24  </a:t>
            </a:r>
            <a:r>
              <a:rPr lang="en-US" altLang="en-US" sz="2800" b="1" dirty="0" err="1">
                <a:solidFill>
                  <a:srgbClr val="0000FF"/>
                </a:solidFill>
                <a:latin typeface="Times New Roman" panose="02020603050405020304" pitchFamily="18" charset="0"/>
                <a:cs typeface="Times New Roman" panose="02020603050405020304" pitchFamily="18" charset="0"/>
              </a:rPr>
              <a:t>tháng</a:t>
            </a:r>
            <a:r>
              <a:rPr lang="en-US" altLang="en-US" sz="2800" b="1" dirty="0">
                <a:solidFill>
                  <a:srgbClr val="0000FF"/>
                </a:solidFill>
                <a:latin typeface="Times New Roman" panose="02020603050405020304" pitchFamily="18" charset="0"/>
                <a:cs typeface="Times New Roman" panose="02020603050405020304" pitchFamily="18" charset="0"/>
              </a:rPr>
              <a:t> 10 </a:t>
            </a:r>
            <a:r>
              <a:rPr lang="en-US" altLang="en-US" sz="2800" b="1" dirty="0" err="1">
                <a:solidFill>
                  <a:srgbClr val="0000FF"/>
                </a:solidFill>
                <a:latin typeface="Times New Roman" panose="02020603050405020304" pitchFamily="18" charset="0"/>
                <a:cs typeface="Times New Roman" panose="02020603050405020304" pitchFamily="18" charset="0"/>
              </a:rPr>
              <a:t>năm</a:t>
            </a:r>
            <a:r>
              <a:rPr lang="en-US" altLang="en-US" sz="2800" b="1" dirty="0">
                <a:solidFill>
                  <a:srgbClr val="0000FF"/>
                </a:solidFill>
                <a:latin typeface="Times New Roman" panose="02020603050405020304" pitchFamily="18" charset="0"/>
                <a:cs typeface="Times New Roman" panose="02020603050405020304" pitchFamily="18" charset="0"/>
              </a:rPr>
              <a:t> 2023</a:t>
            </a:r>
          </a:p>
        </p:txBody>
      </p:sp>
      <p:sp>
        <p:nvSpPr>
          <p:cNvPr id="14" name="TextBox 13"/>
          <p:cNvSpPr txBox="1">
            <a:spLocks noChangeArrowheads="1"/>
          </p:cNvSpPr>
          <p:nvPr/>
        </p:nvSpPr>
        <p:spPr bwMode="auto">
          <a:xfrm>
            <a:off x="1524000" y="428605"/>
            <a:ext cx="9144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pPr algn="ctr" eaLnBrk="1" hangingPunct="1"/>
            <a:r>
              <a:rPr lang="en-US" altLang="en-US" sz="2800" b="1" dirty="0" err="1">
                <a:solidFill>
                  <a:srgbClr val="0000FF"/>
                </a:solidFill>
                <a:latin typeface="Times New Roman" panose="02020603050405020304" pitchFamily="18" charset="0"/>
                <a:cs typeface="Times New Roman" panose="02020603050405020304" pitchFamily="18" charset="0"/>
              </a:rPr>
              <a:t>Toán</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17" name="TextBox 16"/>
          <p:cNvSpPr txBox="1"/>
          <p:nvPr/>
        </p:nvSpPr>
        <p:spPr>
          <a:xfrm>
            <a:off x="1524000" y="1285860"/>
            <a:ext cx="9144000" cy="1292662"/>
          </a:xfrm>
          <a:prstGeom prst="rect">
            <a:avLst/>
          </a:prstGeom>
          <a:noFill/>
        </p:spPr>
        <p:txBody>
          <a:bodyPr wrap="square" rtlCol="0">
            <a:spAutoFit/>
          </a:bodyPr>
          <a:lstStyle/>
          <a:p>
            <a:pPr lvl="0"/>
            <a:r>
              <a:rPr lang="vi-VN" sz="2600" b="1" dirty="0">
                <a:solidFill>
                  <a:srgbClr val="0000FF"/>
                </a:solidFill>
                <a:latin typeface="Times New Roman" pitchFamily="18" charset="0"/>
                <a:cs typeface="Times New Roman" pitchFamily="18" charset="0"/>
              </a:rPr>
              <a:t>     1. Nhà các bạn dế mèn, dế trũi, châu chấu voi và xén tóc ở bốn đỉnh của hình chữ nhật ABCD (như hình vẽ). Biết rằng </a:t>
            </a:r>
          </a:p>
          <a:p>
            <a:pPr lvl="0"/>
            <a:r>
              <a:rPr lang="vi-VN" sz="2600" b="1" dirty="0">
                <a:solidFill>
                  <a:srgbClr val="0000FF"/>
                </a:solidFill>
                <a:latin typeface="Times New Roman" pitchFamily="18" charset="0"/>
                <a:cs typeface="Times New Roman" pitchFamily="18" charset="0"/>
              </a:rPr>
              <a:t>BC = 13 dm, CD = 20 dm.</a:t>
            </a:r>
            <a:endParaRPr lang="vi-VN" sz="2600" b="1" kern="0" dirty="0">
              <a:solidFill>
                <a:srgbClr val="0000FF"/>
              </a:solidFill>
              <a:latin typeface="Times New Roman" pitchFamily="18" charset="0"/>
              <a:ea typeface="Arial"/>
              <a:cs typeface="Times New Roman" pitchFamily="18" charset="0"/>
              <a:sym typeface="Arial"/>
            </a:endParaRPr>
          </a:p>
        </p:txBody>
      </p:sp>
      <p:pic>
        <p:nvPicPr>
          <p:cNvPr id="18" name="Picture 17">
            <a:extLst>
              <a:ext uri="{FF2B5EF4-FFF2-40B4-BE49-F238E27FC236}">
                <a16:creationId xmlns:a16="http://schemas.microsoft.com/office/drawing/2014/main" id="{B33C7290-0415-4C19-9258-2DC48C0EB37F}"/>
              </a:ext>
            </a:extLst>
          </p:cNvPr>
          <p:cNvPicPr>
            <a:picLocks noChangeAspect="1"/>
          </p:cNvPicPr>
          <p:nvPr/>
        </p:nvPicPr>
        <p:blipFill>
          <a:blip r:embed="rId5"/>
          <a:stretch>
            <a:fillRect/>
          </a:stretch>
        </p:blipFill>
        <p:spPr>
          <a:xfrm>
            <a:off x="1524000" y="2714620"/>
            <a:ext cx="4429124" cy="2000264"/>
          </a:xfrm>
          <a:prstGeom prst="rect">
            <a:avLst/>
          </a:prstGeom>
        </p:spPr>
      </p:pic>
      <p:sp>
        <p:nvSpPr>
          <p:cNvPr id="19" name="TextBox 18"/>
          <p:cNvSpPr txBox="1"/>
          <p:nvPr/>
        </p:nvSpPr>
        <p:spPr>
          <a:xfrm>
            <a:off x="1524000" y="785794"/>
            <a:ext cx="9144000" cy="523220"/>
          </a:xfrm>
          <a:prstGeom prst="rect">
            <a:avLst/>
          </a:prstGeom>
          <a:noFill/>
        </p:spPr>
        <p:txBody>
          <a:bodyPr wrap="square" rtlCol="0">
            <a:spAutoFit/>
          </a:bodyPr>
          <a:lstStyle/>
          <a:p>
            <a:pPr algn="ctr"/>
            <a:r>
              <a:rPr lang="vi-VN" sz="2800" b="1" dirty="0">
                <a:solidFill>
                  <a:srgbClr val="FF0000"/>
                </a:solidFill>
                <a:latin typeface="Times New Roman" pitchFamily="18" charset="0"/>
                <a:cs typeface="Times New Roman" pitchFamily="18" charset="0"/>
              </a:rPr>
              <a:t>Hình chữ nhật , hình vuông(T3)</a:t>
            </a:r>
          </a:p>
        </p:txBody>
      </p:sp>
      <p:sp>
        <p:nvSpPr>
          <p:cNvPr id="20" name="TextBox 19"/>
          <p:cNvSpPr txBox="1"/>
          <p:nvPr/>
        </p:nvSpPr>
        <p:spPr>
          <a:xfrm>
            <a:off x="6024562" y="2214555"/>
            <a:ext cx="4643438" cy="830997"/>
          </a:xfrm>
          <a:prstGeom prst="rect">
            <a:avLst/>
          </a:prstGeom>
          <a:noFill/>
        </p:spPr>
        <p:txBody>
          <a:bodyPr wrap="square" rtlCol="0">
            <a:spAutoFit/>
          </a:bodyPr>
          <a:lstStyle/>
          <a:p>
            <a:pPr lvl="0"/>
            <a:r>
              <a:rPr lang="vi-VN" sz="2400" b="1" dirty="0">
                <a:solidFill>
                  <a:srgbClr val="008000"/>
                </a:solidFill>
                <a:latin typeface="Times New Roman" pitchFamily="18" charset="0"/>
                <a:cs typeface="Times New Roman" pitchFamily="18" charset="0"/>
              </a:rPr>
              <a:t>a. Nhà dế mèn cách nhà xén tóc bao nhiêu đề-xi-mét?</a:t>
            </a:r>
            <a:endParaRPr lang="vi-VN" sz="2400" b="1" kern="0" dirty="0">
              <a:solidFill>
                <a:srgbClr val="008000"/>
              </a:solidFill>
              <a:latin typeface="Times New Roman" pitchFamily="18" charset="0"/>
              <a:ea typeface="Arial"/>
              <a:cs typeface="Times New Roman" pitchFamily="18" charset="0"/>
              <a:sym typeface="Arial"/>
            </a:endParaRPr>
          </a:p>
        </p:txBody>
      </p:sp>
      <p:sp>
        <p:nvSpPr>
          <p:cNvPr id="22" name="TextBox 21"/>
          <p:cNvSpPr txBox="1"/>
          <p:nvPr/>
        </p:nvSpPr>
        <p:spPr>
          <a:xfrm>
            <a:off x="1524000" y="5072075"/>
            <a:ext cx="9144000" cy="461665"/>
          </a:xfrm>
          <a:prstGeom prst="rect">
            <a:avLst/>
          </a:prstGeom>
          <a:noFill/>
        </p:spPr>
        <p:txBody>
          <a:bodyPr wrap="square" rtlCol="0">
            <a:spAutoFit/>
          </a:bodyPr>
          <a:lstStyle/>
          <a:p>
            <a:pPr lvl="0"/>
            <a:r>
              <a:rPr lang="vi-VN" sz="2400" b="1" dirty="0">
                <a:solidFill>
                  <a:srgbClr val="0000FF"/>
                </a:solidFill>
                <a:latin typeface="Times New Roman" pitchFamily="18" charset="0"/>
                <a:cs typeface="Times New Roman" pitchFamily="18" charset="0"/>
              </a:rPr>
              <a:t>b. Nhà dế mèn cách nhà dế trũi bao nhiêu đề-xi-mét?</a:t>
            </a:r>
            <a:endParaRPr lang="vi-VN" sz="2400" b="1" kern="0" dirty="0">
              <a:solidFill>
                <a:srgbClr val="0000FF"/>
              </a:solidFill>
              <a:latin typeface="Times New Roman" pitchFamily="18" charset="0"/>
              <a:ea typeface="Arial"/>
              <a:cs typeface="Times New Roman" pitchFamily="18" charset="0"/>
              <a:sym typeface="Arial"/>
            </a:endParaRPr>
          </a:p>
        </p:txBody>
      </p:sp>
      <p:sp>
        <p:nvSpPr>
          <p:cNvPr id="23" name="TextBox 22"/>
          <p:cNvSpPr txBox="1"/>
          <p:nvPr/>
        </p:nvSpPr>
        <p:spPr>
          <a:xfrm>
            <a:off x="5881654" y="3000373"/>
            <a:ext cx="4786346" cy="830997"/>
          </a:xfrm>
          <a:prstGeom prst="rect">
            <a:avLst/>
          </a:prstGeom>
          <a:noFill/>
        </p:spPr>
        <p:txBody>
          <a:bodyPr wrap="square" rtlCol="0">
            <a:spAutoFit/>
          </a:bodyPr>
          <a:lstStyle/>
          <a:p>
            <a:pPr lvl="0"/>
            <a:r>
              <a:rPr lang="en-US" sz="2400" dirty="0">
                <a:solidFill>
                  <a:srgbClr val="0000FF"/>
                </a:solidFill>
                <a:latin typeface="Times New Roman" pitchFamily="18" charset="0"/>
                <a:cs typeface="Times New Roman" pitchFamily="18" charset="0"/>
              </a:rPr>
              <a:t>* </a:t>
            </a:r>
            <a:r>
              <a:rPr lang="vi-VN" sz="2400" b="1" dirty="0">
                <a:solidFill>
                  <a:srgbClr val="0000FF"/>
                </a:solidFill>
                <a:latin typeface="Times New Roman" pitchFamily="18" charset="0"/>
                <a:cs typeface="Times New Roman" pitchFamily="18" charset="0"/>
              </a:rPr>
              <a:t>Nhà dế mèn cách nhà xén tóc tương ứng đoạn thẳng AD =13 dm.</a:t>
            </a:r>
            <a:endParaRPr lang="vi-VN" sz="2400" dirty="0">
              <a:solidFill>
                <a:srgbClr val="0000FF"/>
              </a:solidFill>
              <a:latin typeface="Times New Roman" pitchFamily="18" charset="0"/>
              <a:cs typeface="Times New Roman" pitchFamily="18" charset="0"/>
            </a:endParaRPr>
          </a:p>
        </p:txBody>
      </p:sp>
      <p:sp>
        <p:nvSpPr>
          <p:cNvPr id="24" name="TextBox 23"/>
          <p:cNvSpPr txBox="1"/>
          <p:nvPr/>
        </p:nvSpPr>
        <p:spPr>
          <a:xfrm>
            <a:off x="6096000" y="3786191"/>
            <a:ext cx="4572000" cy="830997"/>
          </a:xfrm>
          <a:prstGeom prst="rect">
            <a:avLst/>
          </a:prstGeom>
          <a:noFill/>
        </p:spPr>
        <p:txBody>
          <a:bodyPr wrap="square" rtlCol="0">
            <a:spAutoFit/>
          </a:bodyPr>
          <a:lstStyle/>
          <a:p>
            <a:pPr lvl="0"/>
            <a:r>
              <a:rPr lang="en-US" sz="2400" b="1" dirty="0">
                <a:solidFill>
                  <a:srgbClr val="0000FF"/>
                </a:solidFill>
                <a:latin typeface="Times New Roman" pitchFamily="18" charset="0"/>
                <a:cs typeface="Times New Roman" pitchFamily="18" charset="0"/>
              </a:rPr>
              <a:t>(</a:t>
            </a:r>
            <a:r>
              <a:rPr lang="en-US" sz="2400" b="1" dirty="0" err="1">
                <a:solidFill>
                  <a:srgbClr val="0000FF"/>
                </a:solidFill>
                <a:latin typeface="Times New Roman" pitchFamily="18" charset="0"/>
                <a:cs typeface="Times New Roman" pitchFamily="18" charset="0"/>
              </a:rPr>
              <a:t>Vì</a:t>
            </a:r>
            <a:r>
              <a:rPr lang="en-US" sz="2400" b="1" dirty="0">
                <a:solidFill>
                  <a:srgbClr val="0000FF"/>
                </a:solidFill>
                <a:latin typeface="Times New Roman" pitchFamily="18" charset="0"/>
                <a:cs typeface="Times New Roman" pitchFamily="18" charset="0"/>
              </a:rPr>
              <a:t> ABCD </a:t>
            </a:r>
            <a:r>
              <a:rPr lang="en-US" sz="2400" b="1" dirty="0" err="1">
                <a:solidFill>
                  <a:srgbClr val="0000FF"/>
                </a:solidFill>
                <a:latin typeface="Times New Roman" pitchFamily="18" charset="0"/>
                <a:cs typeface="Times New Roman" pitchFamily="18" charset="0"/>
              </a:rPr>
              <a:t>là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hình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chữ</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nhật</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nên</a:t>
            </a:r>
            <a:r>
              <a:rPr lang="en-US" sz="2400" b="1" dirty="0">
                <a:solidFill>
                  <a:srgbClr val="0000FF"/>
                </a:solidFill>
                <a:latin typeface="Times New Roman" pitchFamily="18" charset="0"/>
                <a:cs typeface="Times New Roman" pitchFamily="18" charset="0"/>
              </a:rPr>
              <a:t> AD = BC = 13 dm).</a:t>
            </a:r>
            <a:endParaRPr lang="en-US" sz="2400" b="1" kern="0" dirty="0">
              <a:solidFill>
                <a:srgbClr val="0000FF"/>
              </a:solidFill>
              <a:latin typeface="Times New Roman" pitchFamily="18" charset="0"/>
              <a:ea typeface="Arial"/>
              <a:cs typeface="Times New Roman" pitchFamily="18" charset="0"/>
              <a:sym typeface="Arial"/>
            </a:endParaRPr>
          </a:p>
        </p:txBody>
      </p:sp>
      <p:sp>
        <p:nvSpPr>
          <p:cNvPr id="25" name="TextBox 24"/>
          <p:cNvSpPr txBox="1"/>
          <p:nvPr/>
        </p:nvSpPr>
        <p:spPr>
          <a:xfrm>
            <a:off x="4881554" y="4643447"/>
            <a:ext cx="6072230" cy="461665"/>
          </a:xfrm>
          <a:prstGeom prst="rect">
            <a:avLst/>
          </a:prstGeom>
          <a:noFill/>
        </p:spPr>
        <p:txBody>
          <a:bodyPr wrap="square" rtlCol="0">
            <a:spAutoFit/>
          </a:bodyPr>
          <a:lstStyle/>
          <a:p>
            <a:pPr lvl="0"/>
            <a:r>
              <a:rPr lang="en-US" sz="2400"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Vậy</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nhà</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dế</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mèn</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cách</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nhà</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xén</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tóc</a:t>
            </a:r>
            <a:r>
              <a:rPr lang="en-US" sz="2400" b="1" dirty="0">
                <a:solidFill>
                  <a:srgbClr val="008000"/>
                </a:solidFill>
                <a:latin typeface="Times New Roman" pitchFamily="18" charset="0"/>
                <a:cs typeface="Times New Roman" pitchFamily="18" charset="0"/>
              </a:rPr>
              <a:t> 13 dm.</a:t>
            </a:r>
            <a:endParaRPr lang="en-US" sz="2400" b="1" kern="0" dirty="0">
              <a:solidFill>
                <a:srgbClr val="008000"/>
              </a:solidFill>
              <a:latin typeface="Times New Roman" pitchFamily="18" charset="0"/>
              <a:ea typeface="Arial"/>
              <a:cs typeface="Times New Roman" pitchFamily="18" charset="0"/>
              <a:sym typeface="Arial"/>
            </a:endParaRPr>
          </a:p>
        </p:txBody>
      </p:sp>
      <p:sp>
        <p:nvSpPr>
          <p:cNvPr id="26" name="TextBox 25"/>
          <p:cNvSpPr txBox="1"/>
          <p:nvPr/>
        </p:nvSpPr>
        <p:spPr>
          <a:xfrm>
            <a:off x="1524000" y="5500703"/>
            <a:ext cx="9144000" cy="461665"/>
          </a:xfrm>
          <a:prstGeom prst="rect">
            <a:avLst/>
          </a:prstGeom>
          <a:noFill/>
        </p:spPr>
        <p:txBody>
          <a:bodyPr wrap="square" rtlCol="0">
            <a:spAutoFit/>
          </a:bodyPr>
          <a:lstStyle/>
          <a:p>
            <a:pPr lvl="0"/>
            <a:r>
              <a:rPr lang="en-US" sz="2400" dirty="0">
                <a:solidFill>
                  <a:srgbClr val="008000"/>
                </a:solidFill>
                <a:latin typeface="Times New Roman" pitchFamily="18" charset="0"/>
                <a:cs typeface="Times New Roman" pitchFamily="18" charset="0"/>
              </a:rPr>
              <a:t>* </a:t>
            </a:r>
            <a:r>
              <a:rPr lang="vi-VN" sz="2400" b="1" dirty="0">
                <a:solidFill>
                  <a:srgbClr val="008000"/>
                </a:solidFill>
                <a:latin typeface="Times New Roman" pitchFamily="18" charset="0"/>
                <a:cs typeface="Times New Roman" pitchFamily="18" charset="0"/>
              </a:rPr>
              <a:t>Nhà dế mèn cách nhà dế trũi tương ứng đoạn thẳng AB.</a:t>
            </a:r>
            <a:endParaRPr lang="vi-VN" sz="2400" b="1" kern="0" dirty="0">
              <a:solidFill>
                <a:srgbClr val="008000"/>
              </a:solidFill>
              <a:latin typeface="Times New Roman" pitchFamily="18" charset="0"/>
              <a:ea typeface="Arial"/>
              <a:cs typeface="Times New Roman" pitchFamily="18" charset="0"/>
              <a:sym typeface="Arial"/>
            </a:endParaRPr>
          </a:p>
        </p:txBody>
      </p:sp>
      <p:sp>
        <p:nvSpPr>
          <p:cNvPr id="27" name="TextBox 26"/>
          <p:cNvSpPr txBox="1"/>
          <p:nvPr/>
        </p:nvSpPr>
        <p:spPr>
          <a:xfrm>
            <a:off x="1524000" y="5929331"/>
            <a:ext cx="9144000" cy="461665"/>
          </a:xfrm>
          <a:prstGeom prst="rect">
            <a:avLst/>
          </a:prstGeom>
          <a:noFill/>
        </p:spPr>
        <p:txBody>
          <a:bodyPr wrap="square" rtlCol="0">
            <a:spAutoFit/>
          </a:bodyPr>
          <a:lstStyle/>
          <a:p>
            <a:pPr lvl="0"/>
            <a:r>
              <a:rPr lang="en-US" sz="2400" b="1" dirty="0">
                <a:solidFill>
                  <a:srgbClr val="008000"/>
                </a:solidFill>
                <a:latin typeface="Times New Roman" pitchFamily="18" charset="0"/>
                <a:cs typeface="Times New Roman" pitchFamily="18" charset="0"/>
              </a:rPr>
              <a:t>(</a:t>
            </a:r>
            <a:r>
              <a:rPr lang="en-US" sz="2400" b="1" dirty="0" err="1">
                <a:solidFill>
                  <a:srgbClr val="008000"/>
                </a:solidFill>
                <a:latin typeface="Times New Roman" pitchFamily="18" charset="0"/>
                <a:cs typeface="Times New Roman" pitchFamily="18" charset="0"/>
              </a:rPr>
              <a:t>Vì</a:t>
            </a:r>
            <a:r>
              <a:rPr lang="en-US" sz="2400" b="1" dirty="0">
                <a:solidFill>
                  <a:srgbClr val="008000"/>
                </a:solidFill>
                <a:latin typeface="Times New Roman" pitchFamily="18" charset="0"/>
                <a:cs typeface="Times New Roman" pitchFamily="18" charset="0"/>
              </a:rPr>
              <a:t> ABCD </a:t>
            </a:r>
            <a:r>
              <a:rPr lang="en-US" sz="2400" b="1" dirty="0" err="1">
                <a:solidFill>
                  <a:srgbClr val="008000"/>
                </a:solidFill>
                <a:latin typeface="Times New Roman" pitchFamily="18" charset="0"/>
                <a:cs typeface="Times New Roman" pitchFamily="18" charset="0"/>
              </a:rPr>
              <a:t>là</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hình</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chữ</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nhật</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nên</a:t>
            </a:r>
            <a:r>
              <a:rPr lang="en-US" sz="2400" b="1" dirty="0">
                <a:solidFill>
                  <a:srgbClr val="008000"/>
                </a:solidFill>
                <a:latin typeface="Times New Roman" pitchFamily="18" charset="0"/>
                <a:cs typeface="Times New Roman" pitchFamily="18" charset="0"/>
              </a:rPr>
              <a:t> AB = DC = 20 dm).</a:t>
            </a:r>
            <a:endParaRPr lang="en-US" sz="2400" b="1" kern="0" dirty="0">
              <a:solidFill>
                <a:srgbClr val="008000"/>
              </a:solidFill>
              <a:latin typeface="Times New Roman" pitchFamily="18" charset="0"/>
              <a:ea typeface="Arial"/>
              <a:cs typeface="Times New Roman" pitchFamily="18" charset="0"/>
              <a:sym typeface="Arial"/>
            </a:endParaRPr>
          </a:p>
        </p:txBody>
      </p:sp>
      <p:sp>
        <p:nvSpPr>
          <p:cNvPr id="28" name="TextBox 27"/>
          <p:cNvSpPr txBox="1"/>
          <p:nvPr/>
        </p:nvSpPr>
        <p:spPr>
          <a:xfrm>
            <a:off x="1524000" y="6396336"/>
            <a:ext cx="9144000" cy="461665"/>
          </a:xfrm>
          <a:prstGeom prst="rect">
            <a:avLst/>
          </a:prstGeom>
          <a:noFill/>
        </p:spPr>
        <p:txBody>
          <a:bodyPr wrap="square" rtlCol="0">
            <a:spAutoFit/>
          </a:bodyPr>
          <a:lstStyle/>
          <a:p>
            <a:pPr lvl="0"/>
            <a:r>
              <a:rPr lang="en-US" sz="2400"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Vậy</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dế</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mèn</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cách</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nhà</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dế</a:t>
            </a:r>
            <a:r>
              <a:rPr lang="en-US" sz="2400" b="1" dirty="0">
                <a:solidFill>
                  <a:srgbClr val="0000FF"/>
                </a:solidFill>
                <a:latin typeface="Times New Roman" pitchFamily="18" charset="0"/>
                <a:cs typeface="Times New Roman" pitchFamily="18" charset="0"/>
              </a:rPr>
              <a:t> </a:t>
            </a:r>
            <a:r>
              <a:rPr lang="en-US" sz="2400" b="1" dirty="0" err="1">
                <a:solidFill>
                  <a:srgbClr val="0000FF"/>
                </a:solidFill>
                <a:latin typeface="Times New Roman" pitchFamily="18" charset="0"/>
                <a:cs typeface="Times New Roman" pitchFamily="18" charset="0"/>
              </a:rPr>
              <a:t>trũi</a:t>
            </a:r>
            <a:r>
              <a:rPr lang="en-US" sz="2400" b="1" dirty="0">
                <a:solidFill>
                  <a:srgbClr val="0000FF"/>
                </a:solidFill>
                <a:latin typeface="Times New Roman" pitchFamily="18" charset="0"/>
                <a:cs typeface="Times New Roman" pitchFamily="18" charset="0"/>
              </a:rPr>
              <a:t> 20 dm.</a:t>
            </a:r>
            <a:endParaRPr lang="en-US" sz="2400" b="1" kern="0" dirty="0">
              <a:solidFill>
                <a:srgbClr val="0000FF"/>
              </a:solidFill>
              <a:latin typeface="Times New Roman" pitchFamily="18" charset="0"/>
              <a:ea typeface="Arial"/>
              <a:cs typeface="Times New Roman" pitchFamily="18" charset="0"/>
              <a:sym typeface="Arial"/>
            </a:endParaRPr>
          </a:p>
        </p:txBody>
      </p:sp>
    </p:spTree>
    <p:extLst>
      <p:ext uri="{BB962C8B-B14F-4D97-AF65-F5344CB8AC3E}">
        <p14:creationId xmlns:p14="http://schemas.microsoft.com/office/powerpoint/2010/main" val="3488756916"/>
      </p:ext>
    </p:extLst>
  </p:cSld>
  <p:clrMapOvr>
    <a:masterClrMapping/>
  </p:clrMapOvr>
  <p:transition spd="slow">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9"/>
                                        </p:tgtEl>
                                        <p:attrNameLst>
                                          <p:attrName>style.visibility</p:attrName>
                                        </p:attrNameLst>
                                      </p:cBhvr>
                                      <p:to>
                                        <p:strVal val="visible"/>
                                      </p:to>
                                    </p:set>
                                    <p:anim calcmode="discrete" valueType="clr">
                                      <p:cBhvr override="childStyle">
                                        <p:cTn id="7" dur="80"/>
                                        <p:tgtEl>
                                          <p:spTgt spid="19"/>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9"/>
                                        </p:tgtEl>
                                        <p:attrNameLst>
                                          <p:attrName>fillcolor</p:attrName>
                                        </p:attrNameLst>
                                      </p:cBhvr>
                                      <p:tavLst>
                                        <p:tav tm="0">
                                          <p:val>
                                            <p:clrVal>
                                              <a:schemeClr val="accent2"/>
                                            </p:clrVal>
                                          </p:val>
                                        </p:tav>
                                        <p:tav tm="50000">
                                          <p:val>
                                            <p:clrVal>
                                              <a:schemeClr val="hlink"/>
                                            </p:clrVal>
                                          </p:val>
                                        </p:tav>
                                      </p:tavLst>
                                    </p:anim>
                                    <p:set>
                                      <p:cBhvr>
                                        <p:cTn id="9" dur="80"/>
                                        <p:tgtEl>
                                          <p:spTgt spid="19"/>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grpId="0" nodeType="clickEffect">
                                  <p:stCondLst>
                                    <p:cond delay="0"/>
                                  </p:stCondLst>
                                  <p:iterate type="lt">
                                    <p:tmPct val="50000"/>
                                  </p:iterate>
                                  <p:childTnLst>
                                    <p:set>
                                      <p:cBhvr>
                                        <p:cTn id="13" dur="1" fill="hold">
                                          <p:stCondLst>
                                            <p:cond delay="0"/>
                                          </p:stCondLst>
                                        </p:cTn>
                                        <p:tgtEl>
                                          <p:spTgt spid="17"/>
                                        </p:tgtEl>
                                        <p:attrNameLst>
                                          <p:attrName>style.visibility</p:attrName>
                                        </p:attrNameLst>
                                      </p:cBhvr>
                                      <p:to>
                                        <p:strVal val="visible"/>
                                      </p:to>
                                    </p:set>
                                    <p:anim calcmode="discrete" valueType="clr">
                                      <p:cBhvr override="childStyle">
                                        <p:cTn id="14"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7"/>
                                        </p:tgtEl>
                                        <p:attrNameLst>
                                          <p:attrName>fillcolor</p:attrName>
                                        </p:attrNameLst>
                                      </p:cBhvr>
                                      <p:tavLst>
                                        <p:tav tm="0">
                                          <p:val>
                                            <p:clrVal>
                                              <a:schemeClr val="accent2"/>
                                            </p:clrVal>
                                          </p:val>
                                        </p:tav>
                                        <p:tav tm="50000">
                                          <p:val>
                                            <p:clrVal>
                                              <a:schemeClr val="hlink"/>
                                            </p:clrVal>
                                          </p:val>
                                        </p:tav>
                                      </p:tavLst>
                                    </p:anim>
                                    <p:set>
                                      <p:cBhvr>
                                        <p:cTn id="16" dur="80"/>
                                        <p:tgtEl>
                                          <p:spTgt spid="17"/>
                                        </p:tgtEl>
                                        <p:attrNameLst>
                                          <p:attrName>fill.type</p:attrName>
                                        </p:attrNameLst>
                                      </p:cBhvr>
                                      <p:to>
                                        <p:strVal val="solid"/>
                                      </p:to>
                                    </p:set>
                                  </p:childTnLst>
                                </p:cTn>
                              </p:par>
                            </p:childTnLst>
                          </p:cTn>
                        </p:par>
                        <p:par>
                          <p:cTn id="17" fill="hold">
                            <p:stCondLst>
                              <p:cond delay="4240"/>
                            </p:stCondLst>
                            <p:childTnLst>
                              <p:par>
                                <p:cTn id="18" presetID="2" presetClass="entr" presetSubtype="4"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 calcmode="lin" valueType="num">
                                      <p:cBhvr additive="base">
                                        <p:cTn id="20" dur="500" fill="hold"/>
                                        <p:tgtEl>
                                          <p:spTgt spid="18"/>
                                        </p:tgtEl>
                                        <p:attrNameLst>
                                          <p:attrName>ppt_x</p:attrName>
                                        </p:attrNameLst>
                                      </p:cBhvr>
                                      <p:tavLst>
                                        <p:tav tm="0">
                                          <p:val>
                                            <p:strVal val="#ppt_x"/>
                                          </p:val>
                                        </p:tav>
                                        <p:tav tm="100000">
                                          <p:val>
                                            <p:strVal val="#ppt_x"/>
                                          </p:val>
                                        </p:tav>
                                      </p:tavLst>
                                    </p:anim>
                                    <p:anim calcmode="lin" valueType="num">
                                      <p:cBhvr additive="base">
                                        <p:cTn id="21"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20"/>
                                        </p:tgtEl>
                                        <p:attrNameLst>
                                          <p:attrName>style.visibility</p:attrName>
                                        </p:attrNameLst>
                                      </p:cBhvr>
                                      <p:to>
                                        <p:strVal val="visible"/>
                                      </p:to>
                                    </p:set>
                                    <p:anim calcmode="discrete" valueType="clr">
                                      <p:cBhvr override="childStyle">
                                        <p:cTn id="26" dur="80"/>
                                        <p:tgtEl>
                                          <p:spTgt spid="20"/>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20"/>
                                        </p:tgtEl>
                                        <p:attrNameLst>
                                          <p:attrName>fillcolor</p:attrName>
                                        </p:attrNameLst>
                                      </p:cBhvr>
                                      <p:tavLst>
                                        <p:tav tm="0">
                                          <p:val>
                                            <p:clrVal>
                                              <a:schemeClr val="accent2"/>
                                            </p:clrVal>
                                          </p:val>
                                        </p:tav>
                                        <p:tav tm="50000">
                                          <p:val>
                                            <p:clrVal>
                                              <a:schemeClr val="hlink"/>
                                            </p:clrVal>
                                          </p:val>
                                        </p:tav>
                                      </p:tavLst>
                                    </p:anim>
                                    <p:set>
                                      <p:cBhvr>
                                        <p:cTn id="28" dur="80"/>
                                        <p:tgtEl>
                                          <p:spTgt spid="20"/>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23"/>
                                        </p:tgtEl>
                                        <p:attrNameLst>
                                          <p:attrName>style.visibility</p:attrName>
                                        </p:attrNameLst>
                                      </p:cBhvr>
                                      <p:to>
                                        <p:strVal val="visible"/>
                                      </p:to>
                                    </p:set>
                                    <p:anim calcmode="discrete" valueType="clr">
                                      <p:cBhvr override="childStyle">
                                        <p:cTn id="33" dur="80"/>
                                        <p:tgtEl>
                                          <p:spTgt spid="23"/>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23"/>
                                        </p:tgtEl>
                                        <p:attrNameLst>
                                          <p:attrName>fillcolor</p:attrName>
                                        </p:attrNameLst>
                                      </p:cBhvr>
                                      <p:tavLst>
                                        <p:tav tm="0">
                                          <p:val>
                                            <p:clrVal>
                                              <a:schemeClr val="accent2"/>
                                            </p:clrVal>
                                          </p:val>
                                        </p:tav>
                                        <p:tav tm="50000">
                                          <p:val>
                                            <p:clrVal>
                                              <a:schemeClr val="hlink"/>
                                            </p:clrVal>
                                          </p:val>
                                        </p:tav>
                                      </p:tavLst>
                                    </p:anim>
                                    <p:set>
                                      <p:cBhvr>
                                        <p:cTn id="35" dur="80"/>
                                        <p:tgtEl>
                                          <p:spTgt spid="23"/>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24"/>
                                        </p:tgtEl>
                                        <p:attrNameLst>
                                          <p:attrName>style.visibility</p:attrName>
                                        </p:attrNameLst>
                                      </p:cBhvr>
                                      <p:to>
                                        <p:strVal val="visible"/>
                                      </p:to>
                                    </p:set>
                                    <p:anim calcmode="discrete" valueType="clr">
                                      <p:cBhvr override="childStyle">
                                        <p:cTn id="40" dur="80"/>
                                        <p:tgtEl>
                                          <p:spTgt spid="24"/>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24"/>
                                        </p:tgtEl>
                                        <p:attrNameLst>
                                          <p:attrName>fillcolor</p:attrName>
                                        </p:attrNameLst>
                                      </p:cBhvr>
                                      <p:tavLst>
                                        <p:tav tm="0">
                                          <p:val>
                                            <p:clrVal>
                                              <a:schemeClr val="accent2"/>
                                            </p:clrVal>
                                          </p:val>
                                        </p:tav>
                                        <p:tav tm="50000">
                                          <p:val>
                                            <p:clrVal>
                                              <a:schemeClr val="hlink"/>
                                            </p:clrVal>
                                          </p:val>
                                        </p:tav>
                                      </p:tavLst>
                                    </p:anim>
                                    <p:set>
                                      <p:cBhvr>
                                        <p:cTn id="42" dur="80"/>
                                        <p:tgtEl>
                                          <p:spTgt spid="24"/>
                                        </p:tgtEl>
                                        <p:attrNameLst>
                                          <p:attrName>fill.type</p:attrName>
                                        </p:attrNameLst>
                                      </p:cBhvr>
                                      <p:to>
                                        <p:strVal val="solid"/>
                                      </p:to>
                                    </p:set>
                                  </p:childTnLst>
                                </p:cTn>
                              </p:par>
                            </p:childTnLst>
                          </p:cTn>
                        </p:par>
                      </p:childTnLst>
                    </p:cTn>
                  </p:par>
                  <p:par>
                    <p:cTn id="43" fill="hold">
                      <p:stCondLst>
                        <p:cond delay="indefinite"/>
                      </p:stCondLst>
                      <p:childTnLst>
                        <p:par>
                          <p:cTn id="44" fill="hold">
                            <p:stCondLst>
                              <p:cond delay="0"/>
                            </p:stCondLst>
                            <p:childTnLst>
                              <p:par>
                                <p:cTn id="45" presetID="27" presetClass="entr" presetSubtype="0" fill="hold" grpId="0" nodeType="clickEffect">
                                  <p:stCondLst>
                                    <p:cond delay="0"/>
                                  </p:stCondLst>
                                  <p:iterate type="lt">
                                    <p:tmPct val="50000"/>
                                  </p:iterate>
                                  <p:childTnLst>
                                    <p:set>
                                      <p:cBhvr>
                                        <p:cTn id="46" dur="1" fill="hold">
                                          <p:stCondLst>
                                            <p:cond delay="0"/>
                                          </p:stCondLst>
                                        </p:cTn>
                                        <p:tgtEl>
                                          <p:spTgt spid="25"/>
                                        </p:tgtEl>
                                        <p:attrNameLst>
                                          <p:attrName>style.visibility</p:attrName>
                                        </p:attrNameLst>
                                      </p:cBhvr>
                                      <p:to>
                                        <p:strVal val="visible"/>
                                      </p:to>
                                    </p:set>
                                    <p:anim calcmode="discrete" valueType="clr">
                                      <p:cBhvr override="childStyle">
                                        <p:cTn id="47" dur="80"/>
                                        <p:tgtEl>
                                          <p:spTgt spid="25"/>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25"/>
                                        </p:tgtEl>
                                        <p:attrNameLst>
                                          <p:attrName>fillcolor</p:attrName>
                                        </p:attrNameLst>
                                      </p:cBhvr>
                                      <p:tavLst>
                                        <p:tav tm="0">
                                          <p:val>
                                            <p:clrVal>
                                              <a:schemeClr val="accent2"/>
                                            </p:clrVal>
                                          </p:val>
                                        </p:tav>
                                        <p:tav tm="50000">
                                          <p:val>
                                            <p:clrVal>
                                              <a:schemeClr val="hlink"/>
                                            </p:clrVal>
                                          </p:val>
                                        </p:tav>
                                      </p:tavLst>
                                    </p:anim>
                                    <p:set>
                                      <p:cBhvr>
                                        <p:cTn id="49" dur="80"/>
                                        <p:tgtEl>
                                          <p:spTgt spid="25"/>
                                        </p:tgtEl>
                                        <p:attrNameLst>
                                          <p:attrName>fill.type</p:attrName>
                                        </p:attrNameLst>
                                      </p:cBhvr>
                                      <p:to>
                                        <p:strVal val="solid"/>
                                      </p:to>
                                    </p:set>
                                  </p:childTnLst>
                                </p:cTn>
                              </p:par>
                            </p:childTnLst>
                          </p:cTn>
                        </p:par>
                      </p:childTnLst>
                    </p:cTn>
                  </p:par>
                  <p:par>
                    <p:cTn id="50" fill="hold">
                      <p:stCondLst>
                        <p:cond delay="indefinite"/>
                      </p:stCondLst>
                      <p:childTnLst>
                        <p:par>
                          <p:cTn id="51" fill="hold">
                            <p:stCondLst>
                              <p:cond delay="0"/>
                            </p:stCondLst>
                            <p:childTnLst>
                              <p:par>
                                <p:cTn id="52" presetID="27" presetClass="entr" presetSubtype="0" fill="hold" grpId="0" nodeType="clickEffect">
                                  <p:stCondLst>
                                    <p:cond delay="0"/>
                                  </p:stCondLst>
                                  <p:iterate type="lt">
                                    <p:tmPct val="50000"/>
                                  </p:iterate>
                                  <p:childTnLst>
                                    <p:set>
                                      <p:cBhvr>
                                        <p:cTn id="53" dur="1" fill="hold">
                                          <p:stCondLst>
                                            <p:cond delay="0"/>
                                          </p:stCondLst>
                                        </p:cTn>
                                        <p:tgtEl>
                                          <p:spTgt spid="22"/>
                                        </p:tgtEl>
                                        <p:attrNameLst>
                                          <p:attrName>style.visibility</p:attrName>
                                        </p:attrNameLst>
                                      </p:cBhvr>
                                      <p:to>
                                        <p:strVal val="visible"/>
                                      </p:to>
                                    </p:set>
                                    <p:anim calcmode="discrete" valueType="clr">
                                      <p:cBhvr override="childStyle">
                                        <p:cTn id="54" dur="80"/>
                                        <p:tgtEl>
                                          <p:spTgt spid="22"/>
                                        </p:tgtEl>
                                        <p:attrNameLst>
                                          <p:attrName>style.color</p:attrName>
                                        </p:attrNameLst>
                                      </p:cBhvr>
                                      <p:tavLst>
                                        <p:tav tm="0">
                                          <p:val>
                                            <p:clrVal>
                                              <a:schemeClr val="accent2"/>
                                            </p:clrVal>
                                          </p:val>
                                        </p:tav>
                                        <p:tav tm="50000">
                                          <p:val>
                                            <p:clrVal>
                                              <a:schemeClr val="hlink"/>
                                            </p:clrVal>
                                          </p:val>
                                        </p:tav>
                                      </p:tavLst>
                                    </p:anim>
                                    <p:anim calcmode="discrete" valueType="clr">
                                      <p:cBhvr>
                                        <p:cTn id="55" dur="80"/>
                                        <p:tgtEl>
                                          <p:spTgt spid="22"/>
                                        </p:tgtEl>
                                        <p:attrNameLst>
                                          <p:attrName>fillcolor</p:attrName>
                                        </p:attrNameLst>
                                      </p:cBhvr>
                                      <p:tavLst>
                                        <p:tav tm="0">
                                          <p:val>
                                            <p:clrVal>
                                              <a:schemeClr val="accent2"/>
                                            </p:clrVal>
                                          </p:val>
                                        </p:tav>
                                        <p:tav tm="50000">
                                          <p:val>
                                            <p:clrVal>
                                              <a:schemeClr val="hlink"/>
                                            </p:clrVal>
                                          </p:val>
                                        </p:tav>
                                      </p:tavLst>
                                    </p:anim>
                                    <p:set>
                                      <p:cBhvr>
                                        <p:cTn id="56" dur="80"/>
                                        <p:tgtEl>
                                          <p:spTgt spid="22"/>
                                        </p:tgtEl>
                                        <p:attrNameLst>
                                          <p:attrName>fill.type</p:attrName>
                                        </p:attrNameLst>
                                      </p:cBhvr>
                                      <p:to>
                                        <p:strVal val="solid"/>
                                      </p:to>
                                    </p:set>
                                  </p:childTnLst>
                                </p:cTn>
                              </p:par>
                            </p:childTnLst>
                          </p:cTn>
                        </p:par>
                      </p:childTnLst>
                    </p:cTn>
                  </p:par>
                  <p:par>
                    <p:cTn id="57" fill="hold">
                      <p:stCondLst>
                        <p:cond delay="indefinite"/>
                      </p:stCondLst>
                      <p:childTnLst>
                        <p:par>
                          <p:cTn id="58" fill="hold">
                            <p:stCondLst>
                              <p:cond delay="0"/>
                            </p:stCondLst>
                            <p:childTnLst>
                              <p:par>
                                <p:cTn id="59" presetID="27" presetClass="entr" presetSubtype="0" fill="hold" grpId="0" nodeType="clickEffect">
                                  <p:stCondLst>
                                    <p:cond delay="0"/>
                                  </p:stCondLst>
                                  <p:iterate type="lt">
                                    <p:tmPct val="50000"/>
                                  </p:iterate>
                                  <p:childTnLst>
                                    <p:set>
                                      <p:cBhvr>
                                        <p:cTn id="60" dur="1" fill="hold">
                                          <p:stCondLst>
                                            <p:cond delay="0"/>
                                          </p:stCondLst>
                                        </p:cTn>
                                        <p:tgtEl>
                                          <p:spTgt spid="26"/>
                                        </p:tgtEl>
                                        <p:attrNameLst>
                                          <p:attrName>style.visibility</p:attrName>
                                        </p:attrNameLst>
                                      </p:cBhvr>
                                      <p:to>
                                        <p:strVal val="visible"/>
                                      </p:to>
                                    </p:set>
                                    <p:anim calcmode="discrete" valueType="clr">
                                      <p:cBhvr override="childStyle">
                                        <p:cTn id="61" dur="80"/>
                                        <p:tgtEl>
                                          <p:spTgt spid="26"/>
                                        </p:tgtEl>
                                        <p:attrNameLst>
                                          <p:attrName>style.color</p:attrName>
                                        </p:attrNameLst>
                                      </p:cBhvr>
                                      <p:tavLst>
                                        <p:tav tm="0">
                                          <p:val>
                                            <p:clrVal>
                                              <a:schemeClr val="accent2"/>
                                            </p:clrVal>
                                          </p:val>
                                        </p:tav>
                                        <p:tav tm="50000">
                                          <p:val>
                                            <p:clrVal>
                                              <a:schemeClr val="hlink"/>
                                            </p:clrVal>
                                          </p:val>
                                        </p:tav>
                                      </p:tavLst>
                                    </p:anim>
                                    <p:anim calcmode="discrete" valueType="clr">
                                      <p:cBhvr>
                                        <p:cTn id="62" dur="80"/>
                                        <p:tgtEl>
                                          <p:spTgt spid="26"/>
                                        </p:tgtEl>
                                        <p:attrNameLst>
                                          <p:attrName>fillcolor</p:attrName>
                                        </p:attrNameLst>
                                      </p:cBhvr>
                                      <p:tavLst>
                                        <p:tav tm="0">
                                          <p:val>
                                            <p:clrVal>
                                              <a:schemeClr val="accent2"/>
                                            </p:clrVal>
                                          </p:val>
                                        </p:tav>
                                        <p:tav tm="50000">
                                          <p:val>
                                            <p:clrVal>
                                              <a:schemeClr val="hlink"/>
                                            </p:clrVal>
                                          </p:val>
                                        </p:tav>
                                      </p:tavLst>
                                    </p:anim>
                                    <p:set>
                                      <p:cBhvr>
                                        <p:cTn id="63" dur="80"/>
                                        <p:tgtEl>
                                          <p:spTgt spid="26"/>
                                        </p:tgtEl>
                                        <p:attrNameLst>
                                          <p:attrName>fill.type</p:attrName>
                                        </p:attrNameLst>
                                      </p:cBhvr>
                                      <p:to>
                                        <p:strVal val="solid"/>
                                      </p:to>
                                    </p:set>
                                  </p:childTnLst>
                                </p:cTn>
                              </p:par>
                            </p:childTnLst>
                          </p:cTn>
                        </p:par>
                      </p:childTnLst>
                    </p:cTn>
                  </p:par>
                  <p:par>
                    <p:cTn id="64" fill="hold">
                      <p:stCondLst>
                        <p:cond delay="indefinite"/>
                      </p:stCondLst>
                      <p:childTnLst>
                        <p:par>
                          <p:cTn id="65" fill="hold">
                            <p:stCondLst>
                              <p:cond delay="0"/>
                            </p:stCondLst>
                            <p:childTnLst>
                              <p:par>
                                <p:cTn id="66" presetID="27" presetClass="entr" presetSubtype="0" fill="hold" grpId="0" nodeType="clickEffect">
                                  <p:stCondLst>
                                    <p:cond delay="0"/>
                                  </p:stCondLst>
                                  <p:iterate type="lt">
                                    <p:tmPct val="50000"/>
                                  </p:iterate>
                                  <p:childTnLst>
                                    <p:set>
                                      <p:cBhvr>
                                        <p:cTn id="67" dur="1" fill="hold">
                                          <p:stCondLst>
                                            <p:cond delay="0"/>
                                          </p:stCondLst>
                                        </p:cTn>
                                        <p:tgtEl>
                                          <p:spTgt spid="27"/>
                                        </p:tgtEl>
                                        <p:attrNameLst>
                                          <p:attrName>style.visibility</p:attrName>
                                        </p:attrNameLst>
                                      </p:cBhvr>
                                      <p:to>
                                        <p:strVal val="visible"/>
                                      </p:to>
                                    </p:set>
                                    <p:anim calcmode="discrete" valueType="clr">
                                      <p:cBhvr override="childStyle">
                                        <p:cTn id="68" dur="80"/>
                                        <p:tgtEl>
                                          <p:spTgt spid="27"/>
                                        </p:tgtEl>
                                        <p:attrNameLst>
                                          <p:attrName>style.color</p:attrName>
                                        </p:attrNameLst>
                                      </p:cBhvr>
                                      <p:tavLst>
                                        <p:tav tm="0">
                                          <p:val>
                                            <p:clrVal>
                                              <a:schemeClr val="accent2"/>
                                            </p:clrVal>
                                          </p:val>
                                        </p:tav>
                                        <p:tav tm="50000">
                                          <p:val>
                                            <p:clrVal>
                                              <a:schemeClr val="hlink"/>
                                            </p:clrVal>
                                          </p:val>
                                        </p:tav>
                                      </p:tavLst>
                                    </p:anim>
                                    <p:anim calcmode="discrete" valueType="clr">
                                      <p:cBhvr>
                                        <p:cTn id="69" dur="80"/>
                                        <p:tgtEl>
                                          <p:spTgt spid="27"/>
                                        </p:tgtEl>
                                        <p:attrNameLst>
                                          <p:attrName>fillcolor</p:attrName>
                                        </p:attrNameLst>
                                      </p:cBhvr>
                                      <p:tavLst>
                                        <p:tav tm="0">
                                          <p:val>
                                            <p:clrVal>
                                              <a:schemeClr val="accent2"/>
                                            </p:clrVal>
                                          </p:val>
                                        </p:tav>
                                        <p:tav tm="50000">
                                          <p:val>
                                            <p:clrVal>
                                              <a:schemeClr val="hlink"/>
                                            </p:clrVal>
                                          </p:val>
                                        </p:tav>
                                      </p:tavLst>
                                    </p:anim>
                                    <p:set>
                                      <p:cBhvr>
                                        <p:cTn id="70" dur="80"/>
                                        <p:tgtEl>
                                          <p:spTgt spid="27"/>
                                        </p:tgtEl>
                                        <p:attrNameLst>
                                          <p:attrName>fill.type</p:attrName>
                                        </p:attrNameLst>
                                      </p:cBhvr>
                                      <p:to>
                                        <p:strVal val="solid"/>
                                      </p:to>
                                    </p:set>
                                  </p:childTnLst>
                                </p:cTn>
                              </p:par>
                            </p:childTnLst>
                          </p:cTn>
                        </p:par>
                      </p:childTnLst>
                    </p:cTn>
                  </p:par>
                  <p:par>
                    <p:cTn id="71" fill="hold">
                      <p:stCondLst>
                        <p:cond delay="indefinite"/>
                      </p:stCondLst>
                      <p:childTnLst>
                        <p:par>
                          <p:cTn id="72" fill="hold">
                            <p:stCondLst>
                              <p:cond delay="0"/>
                            </p:stCondLst>
                            <p:childTnLst>
                              <p:par>
                                <p:cTn id="73" presetID="27" presetClass="entr" presetSubtype="0" fill="hold" grpId="0" nodeType="clickEffect">
                                  <p:stCondLst>
                                    <p:cond delay="0"/>
                                  </p:stCondLst>
                                  <p:iterate type="lt">
                                    <p:tmPct val="50000"/>
                                  </p:iterate>
                                  <p:childTnLst>
                                    <p:set>
                                      <p:cBhvr>
                                        <p:cTn id="74" dur="1" fill="hold">
                                          <p:stCondLst>
                                            <p:cond delay="0"/>
                                          </p:stCondLst>
                                        </p:cTn>
                                        <p:tgtEl>
                                          <p:spTgt spid="28"/>
                                        </p:tgtEl>
                                        <p:attrNameLst>
                                          <p:attrName>style.visibility</p:attrName>
                                        </p:attrNameLst>
                                      </p:cBhvr>
                                      <p:to>
                                        <p:strVal val="visible"/>
                                      </p:to>
                                    </p:set>
                                    <p:anim calcmode="discrete" valueType="clr">
                                      <p:cBhvr override="childStyle">
                                        <p:cTn id="75" dur="80"/>
                                        <p:tgtEl>
                                          <p:spTgt spid="28"/>
                                        </p:tgtEl>
                                        <p:attrNameLst>
                                          <p:attrName>style.color</p:attrName>
                                        </p:attrNameLst>
                                      </p:cBhvr>
                                      <p:tavLst>
                                        <p:tav tm="0">
                                          <p:val>
                                            <p:clrVal>
                                              <a:schemeClr val="accent2"/>
                                            </p:clrVal>
                                          </p:val>
                                        </p:tav>
                                        <p:tav tm="50000">
                                          <p:val>
                                            <p:clrVal>
                                              <a:schemeClr val="hlink"/>
                                            </p:clrVal>
                                          </p:val>
                                        </p:tav>
                                      </p:tavLst>
                                    </p:anim>
                                    <p:anim calcmode="discrete" valueType="clr">
                                      <p:cBhvr>
                                        <p:cTn id="76" dur="80"/>
                                        <p:tgtEl>
                                          <p:spTgt spid="28"/>
                                        </p:tgtEl>
                                        <p:attrNameLst>
                                          <p:attrName>fillcolor</p:attrName>
                                        </p:attrNameLst>
                                      </p:cBhvr>
                                      <p:tavLst>
                                        <p:tav tm="0">
                                          <p:val>
                                            <p:clrVal>
                                              <a:schemeClr val="accent2"/>
                                            </p:clrVal>
                                          </p:val>
                                        </p:tav>
                                        <p:tav tm="50000">
                                          <p:val>
                                            <p:clrVal>
                                              <a:schemeClr val="hlink"/>
                                            </p:clrVal>
                                          </p:val>
                                        </p:tav>
                                      </p:tavLst>
                                    </p:anim>
                                    <p:set>
                                      <p:cBhvr>
                                        <p:cTn id="77" dur="80"/>
                                        <p:tgtEl>
                                          <p:spTgt spid="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P spid="20" grpId="0"/>
      <p:bldP spid="22" grpId="0"/>
      <p:bldP spid="23" grpId="0"/>
      <p:bldP spid="24" grpId="0"/>
      <p:bldP spid="25" grpId="0"/>
      <p:bldP spid="26" grpId="0"/>
      <p:bldP spid="27" grpId="0"/>
      <p:bldP spid="2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a:spLocks noChangeArrowheads="1"/>
          </p:cNvSpPr>
          <p:nvPr/>
        </p:nvSpPr>
        <p:spPr bwMode="auto">
          <a:xfrm>
            <a:off x="1524000" y="1"/>
            <a:ext cx="9144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pPr algn="ctr" eaLnBrk="1" hangingPunct="1"/>
            <a:r>
              <a:rPr lang="en-US" altLang="en-US" sz="2800" b="1" dirty="0" err="1">
                <a:solidFill>
                  <a:srgbClr val="0000FF"/>
                </a:solidFill>
                <a:latin typeface="Times New Roman" panose="02020603050405020304" pitchFamily="18" charset="0"/>
                <a:cs typeface="Times New Roman" panose="02020603050405020304" pitchFamily="18" charset="0"/>
              </a:rPr>
              <a:t>Thứ</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Ba</a:t>
            </a:r>
            <a:r>
              <a:rPr lang="en-US" altLang="en-US" sz="2800" b="1" dirty="0">
                <a:solidFill>
                  <a:srgbClr val="0000FF"/>
                </a:solidFill>
                <a:latin typeface="Times New Roman" panose="02020603050405020304" pitchFamily="18" charset="0"/>
                <a:cs typeface="Times New Roman" panose="02020603050405020304" pitchFamily="18" charset="0"/>
              </a:rPr>
              <a:t> </a:t>
            </a:r>
            <a:r>
              <a:rPr lang="en-US" altLang="en-US" sz="2800" b="1" dirty="0" err="1">
                <a:solidFill>
                  <a:srgbClr val="0000FF"/>
                </a:solidFill>
                <a:latin typeface="Times New Roman" panose="02020603050405020304" pitchFamily="18" charset="0"/>
                <a:cs typeface="Times New Roman" panose="02020603050405020304" pitchFamily="18" charset="0"/>
              </a:rPr>
              <a:t>ngày</a:t>
            </a:r>
            <a:r>
              <a:rPr lang="en-US" altLang="en-US" sz="2800" b="1" dirty="0">
                <a:solidFill>
                  <a:srgbClr val="0000FF"/>
                </a:solidFill>
                <a:latin typeface="Times New Roman" panose="02020603050405020304" pitchFamily="18" charset="0"/>
                <a:cs typeface="Times New Roman" panose="02020603050405020304" pitchFamily="18" charset="0"/>
              </a:rPr>
              <a:t> 24  </a:t>
            </a:r>
            <a:r>
              <a:rPr lang="en-US" altLang="en-US" sz="2800" b="1" dirty="0" err="1">
                <a:solidFill>
                  <a:srgbClr val="0000FF"/>
                </a:solidFill>
                <a:latin typeface="Times New Roman" panose="02020603050405020304" pitchFamily="18" charset="0"/>
                <a:cs typeface="Times New Roman" panose="02020603050405020304" pitchFamily="18" charset="0"/>
              </a:rPr>
              <a:t>tháng</a:t>
            </a:r>
            <a:r>
              <a:rPr lang="en-US" altLang="en-US" sz="2800" b="1" dirty="0">
                <a:solidFill>
                  <a:srgbClr val="0000FF"/>
                </a:solidFill>
                <a:latin typeface="Times New Roman" panose="02020603050405020304" pitchFamily="18" charset="0"/>
                <a:cs typeface="Times New Roman" panose="02020603050405020304" pitchFamily="18" charset="0"/>
              </a:rPr>
              <a:t> 10 </a:t>
            </a:r>
            <a:r>
              <a:rPr lang="en-US" altLang="en-US" sz="2800" b="1" dirty="0" err="1">
                <a:solidFill>
                  <a:srgbClr val="0000FF"/>
                </a:solidFill>
                <a:latin typeface="Times New Roman" panose="02020603050405020304" pitchFamily="18" charset="0"/>
                <a:cs typeface="Times New Roman" panose="02020603050405020304" pitchFamily="18" charset="0"/>
              </a:rPr>
              <a:t>năm</a:t>
            </a:r>
            <a:r>
              <a:rPr lang="en-US" altLang="en-US" sz="2800" b="1" dirty="0">
                <a:solidFill>
                  <a:srgbClr val="0000FF"/>
                </a:solidFill>
                <a:latin typeface="Times New Roman" panose="02020603050405020304" pitchFamily="18" charset="0"/>
                <a:cs typeface="Times New Roman" panose="02020603050405020304" pitchFamily="18" charset="0"/>
              </a:rPr>
              <a:t> 2023</a:t>
            </a:r>
          </a:p>
        </p:txBody>
      </p:sp>
      <p:sp>
        <p:nvSpPr>
          <p:cNvPr id="5" name="TextBox 4"/>
          <p:cNvSpPr txBox="1">
            <a:spLocks noChangeArrowheads="1"/>
          </p:cNvSpPr>
          <p:nvPr/>
        </p:nvSpPr>
        <p:spPr bwMode="auto">
          <a:xfrm>
            <a:off x="1524000" y="357167"/>
            <a:ext cx="9144000"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defRPr sz="2900">
                <a:solidFill>
                  <a:schemeClr val="tx1"/>
                </a:solidFill>
                <a:latin typeface="Calibri" panose="020F0502020204030204" pitchFamily="34" charset="0"/>
              </a:defRPr>
            </a:lvl1pPr>
            <a:lvl2pPr marL="742950" indent="-285750">
              <a:defRPr sz="2900">
                <a:solidFill>
                  <a:schemeClr val="tx1"/>
                </a:solidFill>
                <a:latin typeface="Calibri" panose="020F0502020204030204" pitchFamily="34" charset="0"/>
              </a:defRPr>
            </a:lvl2pPr>
            <a:lvl3pPr marL="1143000" indent="-228600">
              <a:defRPr sz="2900">
                <a:solidFill>
                  <a:schemeClr val="tx1"/>
                </a:solidFill>
                <a:latin typeface="Calibri" panose="020F0502020204030204" pitchFamily="34" charset="0"/>
              </a:defRPr>
            </a:lvl3pPr>
            <a:lvl4pPr marL="1600200" indent="-228600">
              <a:defRPr sz="2900">
                <a:solidFill>
                  <a:schemeClr val="tx1"/>
                </a:solidFill>
                <a:latin typeface="Calibri" panose="020F0502020204030204" pitchFamily="34" charset="0"/>
              </a:defRPr>
            </a:lvl4pPr>
            <a:lvl5pPr marL="2057400" indent="-228600">
              <a:defRPr sz="2900">
                <a:solidFill>
                  <a:schemeClr val="tx1"/>
                </a:solidFill>
                <a:latin typeface="Calibri" panose="020F0502020204030204" pitchFamily="34" charset="0"/>
              </a:defRPr>
            </a:lvl5pPr>
            <a:lvl6pPr marL="2514600" indent="-228600" defTabSz="1450975" eaLnBrk="0" fontAlgn="base" hangingPunct="0">
              <a:spcBef>
                <a:spcPct val="0"/>
              </a:spcBef>
              <a:spcAft>
                <a:spcPct val="0"/>
              </a:spcAft>
              <a:defRPr sz="2900">
                <a:solidFill>
                  <a:schemeClr val="tx1"/>
                </a:solidFill>
                <a:latin typeface="Calibri" panose="020F0502020204030204" pitchFamily="34" charset="0"/>
              </a:defRPr>
            </a:lvl6pPr>
            <a:lvl7pPr marL="2971800" indent="-228600" defTabSz="1450975" eaLnBrk="0" fontAlgn="base" hangingPunct="0">
              <a:spcBef>
                <a:spcPct val="0"/>
              </a:spcBef>
              <a:spcAft>
                <a:spcPct val="0"/>
              </a:spcAft>
              <a:defRPr sz="2900">
                <a:solidFill>
                  <a:schemeClr val="tx1"/>
                </a:solidFill>
                <a:latin typeface="Calibri" panose="020F0502020204030204" pitchFamily="34" charset="0"/>
              </a:defRPr>
            </a:lvl7pPr>
            <a:lvl8pPr marL="3429000" indent="-228600" defTabSz="1450975" eaLnBrk="0" fontAlgn="base" hangingPunct="0">
              <a:spcBef>
                <a:spcPct val="0"/>
              </a:spcBef>
              <a:spcAft>
                <a:spcPct val="0"/>
              </a:spcAft>
              <a:defRPr sz="2900">
                <a:solidFill>
                  <a:schemeClr val="tx1"/>
                </a:solidFill>
                <a:latin typeface="Calibri" panose="020F0502020204030204" pitchFamily="34" charset="0"/>
              </a:defRPr>
            </a:lvl8pPr>
            <a:lvl9pPr marL="3886200" indent="-228600" defTabSz="1450975" eaLnBrk="0" fontAlgn="base" hangingPunct="0">
              <a:spcBef>
                <a:spcPct val="0"/>
              </a:spcBef>
              <a:spcAft>
                <a:spcPct val="0"/>
              </a:spcAft>
              <a:defRPr sz="2900">
                <a:solidFill>
                  <a:schemeClr val="tx1"/>
                </a:solidFill>
                <a:latin typeface="Calibri" panose="020F0502020204030204" pitchFamily="34" charset="0"/>
              </a:defRPr>
            </a:lvl9pPr>
          </a:lstStyle>
          <a:p>
            <a:pPr algn="ctr" eaLnBrk="1" hangingPunct="1"/>
            <a:r>
              <a:rPr lang="en-US" altLang="en-US" sz="2800" b="1" dirty="0" err="1">
                <a:solidFill>
                  <a:srgbClr val="0000FF"/>
                </a:solidFill>
                <a:latin typeface="Times New Roman" panose="02020603050405020304" pitchFamily="18" charset="0"/>
                <a:cs typeface="Times New Roman" panose="02020603050405020304" pitchFamily="18" charset="0"/>
              </a:rPr>
              <a:t>Toán</a:t>
            </a:r>
            <a:endParaRPr lang="en-US" altLang="en-US" sz="2800" b="1"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1524000" y="714356"/>
            <a:ext cx="9144000" cy="523220"/>
          </a:xfrm>
          <a:prstGeom prst="rect">
            <a:avLst/>
          </a:prstGeom>
          <a:noFill/>
        </p:spPr>
        <p:txBody>
          <a:bodyPr wrap="square" rtlCol="0">
            <a:spAutoFit/>
          </a:bodyPr>
          <a:lstStyle/>
          <a:p>
            <a:pPr algn="ctr"/>
            <a:r>
              <a:rPr lang="vi-VN" sz="2800" b="1" dirty="0">
                <a:solidFill>
                  <a:srgbClr val="FF0000"/>
                </a:solidFill>
                <a:latin typeface="Times New Roman" pitchFamily="18" charset="0"/>
                <a:cs typeface="Times New Roman" pitchFamily="18" charset="0"/>
              </a:rPr>
              <a:t>Hình chữ nhật , hình vuông(T3)</a:t>
            </a:r>
          </a:p>
        </p:txBody>
      </p:sp>
      <p:sp>
        <p:nvSpPr>
          <p:cNvPr id="7" name="TextBox 6"/>
          <p:cNvSpPr txBox="1"/>
          <p:nvPr/>
        </p:nvSpPr>
        <p:spPr>
          <a:xfrm>
            <a:off x="1524000" y="1142985"/>
            <a:ext cx="9144000" cy="1200329"/>
          </a:xfrm>
          <a:prstGeom prst="rect">
            <a:avLst/>
          </a:prstGeom>
          <a:noFill/>
        </p:spPr>
        <p:txBody>
          <a:bodyPr wrap="square" rtlCol="0">
            <a:spAutoFit/>
          </a:bodyPr>
          <a:lstStyle/>
          <a:p>
            <a:pPr lvl="0"/>
            <a:r>
              <a:rPr lang="vi-VN" sz="2400" b="1" kern="0" dirty="0">
                <a:solidFill>
                  <a:srgbClr val="0000FF"/>
                </a:solidFill>
                <a:latin typeface="Times New Roman" pitchFamily="18" charset="0"/>
                <a:ea typeface="Arial"/>
                <a:cs typeface="Times New Roman" pitchFamily="18" charset="0"/>
                <a:sym typeface="Arial"/>
              </a:rPr>
              <a:t>  2. Một con đường thẳng nối từ địa điểm A đến địa điểm B. Do đoạn đường CD bị hỏng nên người ta phải làm một đường tránh CMND có kích thước như hình vẽ. Biết CDNM là hình chữ nhật.</a:t>
            </a:r>
          </a:p>
        </p:txBody>
      </p:sp>
      <p:pic>
        <p:nvPicPr>
          <p:cNvPr id="8" name="Picture 7">
            <a:extLst>
              <a:ext uri="{FF2B5EF4-FFF2-40B4-BE49-F238E27FC236}">
                <a16:creationId xmlns:a16="http://schemas.microsoft.com/office/drawing/2014/main" id="{99C6560B-3236-4ACF-B5F3-F449C16401CE}"/>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1748602" y="2357431"/>
            <a:ext cx="5896075" cy="1722755"/>
          </a:xfrm>
          <a:prstGeom prst="rect">
            <a:avLst/>
          </a:prstGeom>
        </p:spPr>
      </p:pic>
      <p:cxnSp>
        <p:nvCxnSpPr>
          <p:cNvPr id="9" name="Straight Connector 8">
            <a:extLst>
              <a:ext uri="{FF2B5EF4-FFF2-40B4-BE49-F238E27FC236}">
                <a16:creationId xmlns:a16="http://schemas.microsoft.com/office/drawing/2014/main" id="{CBA4101B-2441-45BF-A818-8AAB8D61EDB0}"/>
              </a:ext>
            </a:extLst>
          </p:cNvPr>
          <p:cNvCxnSpPr/>
          <p:nvPr/>
        </p:nvCxnSpPr>
        <p:spPr>
          <a:xfrm>
            <a:off x="3744804" y="2606985"/>
            <a:ext cx="0" cy="1143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EEBF7BD-56F9-4C59-BEB7-28B1A68A97A6}"/>
              </a:ext>
            </a:extLst>
          </p:cNvPr>
          <p:cNvCxnSpPr>
            <a:cxnSpLocks/>
          </p:cNvCxnSpPr>
          <p:nvPr/>
        </p:nvCxnSpPr>
        <p:spPr>
          <a:xfrm>
            <a:off x="3738547" y="3714752"/>
            <a:ext cx="176021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3EC91D1-C8BB-42F7-9288-AA6AC24460A7}"/>
              </a:ext>
            </a:extLst>
          </p:cNvPr>
          <p:cNvCxnSpPr>
            <a:cxnSpLocks/>
          </p:cNvCxnSpPr>
          <p:nvPr/>
        </p:nvCxnSpPr>
        <p:spPr>
          <a:xfrm>
            <a:off x="5505023" y="2606985"/>
            <a:ext cx="0" cy="11430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1FDD6011-3214-4EF6-B6A0-F247D0E8ACD2}"/>
              </a:ext>
            </a:extLst>
          </p:cNvPr>
          <p:cNvSpPr txBox="1"/>
          <p:nvPr/>
        </p:nvSpPr>
        <p:spPr>
          <a:xfrm>
            <a:off x="1524001" y="4180344"/>
            <a:ext cx="6100679" cy="2677656"/>
          </a:xfrm>
          <a:prstGeom prst="rect">
            <a:avLst/>
          </a:prstGeom>
          <a:noFill/>
        </p:spPr>
        <p:txBody>
          <a:bodyPr wrap="square" rtlCol="0">
            <a:spAutoFit/>
          </a:bodyPr>
          <a:lstStyle/>
          <a:p>
            <a:r>
              <a:rPr lang="vi-VN" sz="2400" b="1" dirty="0">
                <a:solidFill>
                  <a:srgbClr val="002060"/>
                </a:solidFill>
                <a:latin typeface="Times New Roman" pitchFamily="18" charset="0"/>
                <a:cs typeface="Times New Roman" pitchFamily="18" charset="0"/>
              </a:rPr>
              <a:t>a. Số?</a:t>
            </a:r>
          </a:p>
          <a:p>
            <a:r>
              <a:rPr lang="vi-VN" sz="2400" b="1" dirty="0">
                <a:solidFill>
                  <a:srgbClr val="002060"/>
                </a:solidFill>
                <a:latin typeface="Times New Roman" pitchFamily="18" charset="0"/>
                <a:cs typeface="Times New Roman" pitchFamily="18" charset="0"/>
              </a:rPr>
              <a:t>     Độ dài đoạn đường CD là ? km</a:t>
            </a:r>
          </a:p>
          <a:p>
            <a:r>
              <a:rPr lang="vi-VN" sz="2400" b="1" dirty="0">
                <a:solidFill>
                  <a:srgbClr val="002060"/>
                </a:solidFill>
                <a:latin typeface="Times New Roman" pitchFamily="18" charset="0"/>
                <a:cs typeface="Times New Roman" pitchFamily="18" charset="0"/>
              </a:rPr>
              <a:t>b. Chọn câu trả lời đúng</a:t>
            </a:r>
          </a:p>
          <a:p>
            <a:r>
              <a:rPr lang="vi-VN" sz="2400" b="1" dirty="0">
                <a:solidFill>
                  <a:srgbClr val="002060"/>
                </a:solidFill>
                <a:latin typeface="Times New Roman" pitchFamily="18" charset="0"/>
                <a:cs typeface="Times New Roman" pitchFamily="18" charset="0"/>
              </a:rPr>
              <a:t>     Đi từ địa điểm A đến địa điểm B theo đường tránh dài hơn đi theo đường thẳng bao nhiêu ki-lô-mét?</a:t>
            </a:r>
          </a:p>
          <a:p>
            <a:r>
              <a:rPr lang="vi-VN" sz="2400" b="1" dirty="0">
                <a:solidFill>
                  <a:srgbClr val="002060"/>
                </a:solidFill>
                <a:latin typeface="Times New Roman" pitchFamily="18" charset="0"/>
                <a:cs typeface="Times New Roman" pitchFamily="18" charset="0"/>
              </a:rPr>
              <a:t>A. 1 km</a:t>
            </a:r>
            <a:r>
              <a:rPr lang="en-US" sz="2400" b="1" dirty="0">
                <a:solidFill>
                  <a:srgbClr val="002060"/>
                </a:solidFill>
                <a:latin typeface="Times New Roman" pitchFamily="18" charset="0"/>
                <a:cs typeface="Times New Roman" pitchFamily="18" charset="0"/>
              </a:rPr>
              <a:t>                      </a:t>
            </a:r>
            <a:r>
              <a:rPr lang="vi-VN" sz="2400" b="1" dirty="0">
                <a:solidFill>
                  <a:srgbClr val="002060"/>
                </a:solidFill>
                <a:latin typeface="Times New Roman" pitchFamily="18" charset="0"/>
                <a:cs typeface="Times New Roman" pitchFamily="18" charset="0"/>
              </a:rPr>
              <a:t>B. 3 k</a:t>
            </a:r>
            <a:r>
              <a:rPr lang="en-US" sz="2400" b="1" dirty="0">
                <a:solidFill>
                  <a:srgbClr val="002060"/>
                </a:solidFill>
                <a:latin typeface="Times New Roman" pitchFamily="18" charset="0"/>
                <a:cs typeface="Times New Roman" pitchFamily="18" charset="0"/>
              </a:rPr>
              <a:t>m            </a:t>
            </a:r>
            <a:r>
              <a:rPr lang="vi-VN" sz="2400" b="1" dirty="0">
                <a:solidFill>
                  <a:srgbClr val="002060"/>
                </a:solidFill>
                <a:latin typeface="Times New Roman" pitchFamily="18" charset="0"/>
                <a:cs typeface="Times New Roman" pitchFamily="18" charset="0"/>
              </a:rPr>
              <a:t>C.  2 km</a:t>
            </a:r>
            <a:endParaRPr lang="en-US" sz="2400" b="1" dirty="0">
              <a:solidFill>
                <a:srgbClr val="002060"/>
              </a:solidFill>
              <a:latin typeface="Times New Roman" pitchFamily="18" charset="0"/>
              <a:cs typeface="Times New Roman" pitchFamily="18" charset="0"/>
            </a:endParaRPr>
          </a:p>
        </p:txBody>
      </p:sp>
      <p:sp>
        <p:nvSpPr>
          <p:cNvPr id="16" name="TextBox 15"/>
          <p:cNvSpPr txBox="1"/>
          <p:nvPr/>
        </p:nvSpPr>
        <p:spPr>
          <a:xfrm>
            <a:off x="6667504" y="2928935"/>
            <a:ext cx="4000496" cy="830997"/>
          </a:xfrm>
          <a:prstGeom prst="rect">
            <a:avLst/>
          </a:prstGeom>
          <a:noFill/>
        </p:spPr>
        <p:txBody>
          <a:bodyPr wrap="square" rtlCol="0">
            <a:spAutoFit/>
          </a:bodyPr>
          <a:lstStyle/>
          <a:p>
            <a:pPr lvl="0"/>
            <a:r>
              <a:rPr lang="en-US" sz="2400" dirty="0">
                <a:solidFill>
                  <a:srgbClr val="008000"/>
                </a:solidFill>
                <a:latin typeface="Times New Roman" pitchFamily="18" charset="0"/>
                <a:cs typeface="Times New Roman" pitchFamily="18" charset="0"/>
              </a:rPr>
              <a:t>* </a:t>
            </a:r>
            <a:r>
              <a:rPr lang="en-US" sz="2400" b="1" dirty="0">
                <a:solidFill>
                  <a:srgbClr val="008000"/>
                </a:solidFill>
                <a:latin typeface="Times New Roman" pitchFamily="18" charset="0"/>
                <a:cs typeface="Times New Roman" pitchFamily="18" charset="0"/>
              </a:rPr>
              <a:t>a. </a:t>
            </a:r>
            <a:r>
              <a:rPr lang="en-US" sz="2400" b="1" dirty="0" err="1">
                <a:solidFill>
                  <a:srgbClr val="008000"/>
                </a:solidFill>
                <a:latin typeface="Times New Roman" pitchFamily="18" charset="0"/>
                <a:cs typeface="Times New Roman" pitchFamily="18" charset="0"/>
              </a:rPr>
              <a:t>Vì</a:t>
            </a:r>
            <a:r>
              <a:rPr lang="en-US" sz="2400" b="1" dirty="0">
                <a:solidFill>
                  <a:srgbClr val="008000"/>
                </a:solidFill>
                <a:latin typeface="Times New Roman" pitchFamily="18" charset="0"/>
                <a:cs typeface="Times New Roman" pitchFamily="18" charset="0"/>
              </a:rPr>
              <a:t> CDNM </a:t>
            </a:r>
            <a:r>
              <a:rPr lang="en-US" sz="2400" b="1" dirty="0" err="1">
                <a:solidFill>
                  <a:srgbClr val="008000"/>
                </a:solidFill>
                <a:latin typeface="Times New Roman" pitchFamily="18" charset="0"/>
                <a:cs typeface="Times New Roman" pitchFamily="18" charset="0"/>
              </a:rPr>
              <a:t>là</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hình</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chữ</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nhật</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nên</a:t>
            </a:r>
            <a:r>
              <a:rPr lang="en-US" sz="2400" b="1" dirty="0">
                <a:solidFill>
                  <a:srgbClr val="008000"/>
                </a:solidFill>
                <a:latin typeface="Times New Roman" pitchFamily="18" charset="0"/>
                <a:cs typeface="Times New Roman" pitchFamily="18" charset="0"/>
              </a:rPr>
              <a:t> CD = MN = 2 km</a:t>
            </a:r>
            <a:endParaRPr lang="en-US" sz="2400" b="1" kern="0" dirty="0">
              <a:solidFill>
                <a:srgbClr val="008000"/>
              </a:solidFill>
              <a:latin typeface="Times New Roman" pitchFamily="18" charset="0"/>
              <a:ea typeface="Arial"/>
              <a:cs typeface="Times New Roman" pitchFamily="18" charset="0"/>
              <a:sym typeface="Arial"/>
            </a:endParaRPr>
          </a:p>
        </p:txBody>
      </p:sp>
      <p:sp>
        <p:nvSpPr>
          <p:cNvPr id="17" name="TextBox 16"/>
          <p:cNvSpPr txBox="1"/>
          <p:nvPr/>
        </p:nvSpPr>
        <p:spPr>
          <a:xfrm>
            <a:off x="6667504" y="3786190"/>
            <a:ext cx="4000496" cy="1569660"/>
          </a:xfrm>
          <a:prstGeom prst="rect">
            <a:avLst/>
          </a:prstGeom>
          <a:noFill/>
        </p:spPr>
        <p:txBody>
          <a:bodyPr wrap="square" rtlCol="0">
            <a:spAutoFit/>
          </a:bodyPr>
          <a:lstStyle/>
          <a:p>
            <a:pPr lvl="0"/>
            <a:r>
              <a:rPr lang="en-US" sz="2400" dirty="0">
                <a:solidFill>
                  <a:srgbClr val="008000"/>
                </a:solidFill>
                <a:latin typeface="Times New Roman" pitchFamily="18" charset="0"/>
                <a:cs typeface="Times New Roman" pitchFamily="18" charset="0"/>
              </a:rPr>
              <a:t>* </a:t>
            </a:r>
            <a:r>
              <a:rPr lang="en-US" sz="2400" b="1" dirty="0">
                <a:solidFill>
                  <a:srgbClr val="008000"/>
                </a:solidFill>
                <a:latin typeface="Times New Roman" pitchFamily="18" charset="0"/>
                <a:cs typeface="Times New Roman" pitchFamily="18" charset="0"/>
              </a:rPr>
              <a:t>b. </a:t>
            </a:r>
            <a:r>
              <a:rPr lang="vi-VN" sz="2400" b="1" dirty="0">
                <a:solidFill>
                  <a:srgbClr val="008000"/>
                </a:solidFill>
                <a:latin typeface="Times New Roman" pitchFamily="18" charset="0"/>
                <a:cs typeface="Times New Roman" pitchFamily="18" charset="0"/>
              </a:rPr>
              <a:t>Đi từ địa điểm A đến địa điểm B theo đường tránh </a:t>
            </a:r>
            <a:r>
              <a:rPr lang="en-US" sz="2400" b="1" dirty="0" err="1">
                <a:solidFill>
                  <a:srgbClr val="008000"/>
                </a:solidFill>
                <a:latin typeface="Times New Roman" pitchFamily="18" charset="0"/>
                <a:cs typeface="Times New Roman" pitchFamily="18" charset="0"/>
              </a:rPr>
              <a:t>chính</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là</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đi</a:t>
            </a:r>
            <a:r>
              <a:rPr lang="en-US" sz="2400" b="1" dirty="0">
                <a:solidFill>
                  <a:srgbClr val="008000"/>
                </a:solidFill>
                <a:latin typeface="Times New Roman" pitchFamily="18" charset="0"/>
                <a:cs typeface="Times New Roman" pitchFamily="18" charset="0"/>
              </a:rPr>
              <a:t> </a:t>
            </a:r>
            <a:r>
              <a:rPr lang="en-US" sz="2400" b="1" dirty="0" err="1">
                <a:solidFill>
                  <a:srgbClr val="008000"/>
                </a:solidFill>
                <a:latin typeface="Times New Roman" pitchFamily="18" charset="0"/>
                <a:cs typeface="Times New Roman" pitchFamily="18" charset="0"/>
              </a:rPr>
              <a:t>theo</a:t>
            </a:r>
            <a:r>
              <a:rPr lang="en-US" sz="2400" b="1" dirty="0">
                <a:solidFill>
                  <a:srgbClr val="008000"/>
                </a:solidFill>
                <a:latin typeface="Times New Roman" pitchFamily="18" charset="0"/>
                <a:cs typeface="Times New Roman" pitchFamily="18" charset="0"/>
              </a:rPr>
              <a:t> </a:t>
            </a:r>
            <a:r>
              <a:rPr lang="nl-NL" sz="2400" b="1" dirty="0">
                <a:solidFill>
                  <a:srgbClr val="008000"/>
                </a:solidFill>
                <a:latin typeface="Times New Roman" pitchFamily="18" charset="0"/>
                <a:cs typeface="Times New Roman" pitchFamily="18" charset="0"/>
              </a:rPr>
              <a:t>đ</a:t>
            </a:r>
            <a:r>
              <a:rPr lang="nl-NL" sz="2400" b="1" dirty="0">
                <a:solidFill>
                  <a:srgbClr val="008000"/>
                </a:solidFill>
                <a:latin typeface="Times New Roman" pitchFamily="18" charset="0"/>
                <a:ea typeface="Times New Roman" panose="02020603050405020304" pitchFamily="18" charset="0"/>
                <a:cs typeface="Times New Roman" pitchFamily="18" charset="0"/>
              </a:rPr>
              <a:t>ường gấp khúc CMND.</a:t>
            </a:r>
            <a:endParaRPr lang="en-US" sz="2400" b="1" kern="0" dirty="0">
              <a:solidFill>
                <a:srgbClr val="008000"/>
              </a:solidFill>
              <a:latin typeface="Times New Roman" pitchFamily="18" charset="0"/>
              <a:ea typeface="Arial"/>
              <a:cs typeface="Times New Roman" pitchFamily="18" charset="0"/>
              <a:sym typeface="Arial"/>
            </a:endParaRPr>
          </a:p>
        </p:txBody>
      </p:sp>
      <p:sp>
        <p:nvSpPr>
          <p:cNvPr id="18" name="TextBox 17"/>
          <p:cNvSpPr txBox="1"/>
          <p:nvPr/>
        </p:nvSpPr>
        <p:spPr>
          <a:xfrm>
            <a:off x="7596198" y="5357827"/>
            <a:ext cx="3071802" cy="1200329"/>
          </a:xfrm>
          <a:prstGeom prst="rect">
            <a:avLst/>
          </a:prstGeom>
          <a:noFill/>
        </p:spPr>
        <p:txBody>
          <a:bodyPr wrap="square" rtlCol="0">
            <a:spAutoFit/>
          </a:bodyPr>
          <a:lstStyle/>
          <a:p>
            <a:pPr lvl="0"/>
            <a:r>
              <a:rPr lang="en-US" sz="2400" dirty="0">
                <a:solidFill>
                  <a:srgbClr val="CC0066"/>
                </a:solidFill>
                <a:latin typeface="Times New Roman" pitchFamily="18" charset="0"/>
                <a:cs typeface="Times New Roman" pitchFamily="18" charset="0"/>
              </a:rPr>
              <a:t>* </a:t>
            </a:r>
            <a:r>
              <a:rPr lang="nl-NL" sz="2400" b="1" dirty="0">
                <a:solidFill>
                  <a:srgbClr val="CC0066"/>
                </a:solidFill>
                <a:latin typeface="Times New Roman" pitchFamily="18" charset="0"/>
                <a:ea typeface="Times New Roman" panose="02020603050405020304" pitchFamily="18" charset="0"/>
                <a:cs typeface="Times New Roman" pitchFamily="18" charset="0"/>
              </a:rPr>
              <a:t>Độ dài đường gấp khúc CMND là:</a:t>
            </a:r>
          </a:p>
          <a:p>
            <a:pPr lvl="0"/>
            <a:r>
              <a:rPr lang="nl-NL" sz="2400" b="1" dirty="0">
                <a:solidFill>
                  <a:srgbClr val="CC0066"/>
                </a:solidFill>
                <a:latin typeface="Times New Roman" pitchFamily="18" charset="0"/>
                <a:ea typeface="Times New Roman" panose="02020603050405020304" pitchFamily="18" charset="0"/>
                <a:cs typeface="Times New Roman" pitchFamily="18" charset="0"/>
              </a:rPr>
              <a:t>     </a:t>
            </a:r>
            <a:r>
              <a:rPr lang="nl-NL" sz="2400" b="1" kern="0" dirty="0">
                <a:solidFill>
                  <a:srgbClr val="CC0066"/>
                </a:solidFill>
                <a:latin typeface="Times New Roman" pitchFamily="18" charset="0"/>
                <a:ea typeface="Arial"/>
                <a:cs typeface="Times New Roman" pitchFamily="18" charset="0"/>
                <a:sym typeface="Arial"/>
              </a:rPr>
              <a:t>1 + 2 + 1 = 4 km</a:t>
            </a:r>
            <a:endParaRPr lang="en-US" sz="2400" b="1" kern="0" dirty="0">
              <a:solidFill>
                <a:srgbClr val="CC0066"/>
              </a:solidFill>
              <a:latin typeface="Times New Roman" pitchFamily="18" charset="0"/>
              <a:ea typeface="Arial"/>
              <a:cs typeface="Times New Roman" pitchFamily="18" charset="0"/>
              <a:sym typeface="Arial"/>
            </a:endParaRPr>
          </a:p>
        </p:txBody>
      </p:sp>
      <p:sp>
        <p:nvSpPr>
          <p:cNvPr id="19" name="Oval 18">
            <a:extLst>
              <a:ext uri="{FF2B5EF4-FFF2-40B4-BE49-F238E27FC236}">
                <a16:creationId xmlns:a16="http://schemas.microsoft.com/office/drawing/2014/main" id="{77AE9181-D1F3-4DBB-BDC7-239772D0DB0F}"/>
              </a:ext>
            </a:extLst>
          </p:cNvPr>
          <p:cNvSpPr/>
          <p:nvPr/>
        </p:nvSpPr>
        <p:spPr>
          <a:xfrm>
            <a:off x="6167439" y="6357958"/>
            <a:ext cx="418279" cy="500042"/>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2161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5">
                                            <p:txEl>
                                              <p:pRg st="0" end="0"/>
                                            </p:txEl>
                                          </p:spTgt>
                                        </p:tgtEl>
                                        <p:attrNameLst>
                                          <p:attrName>style.visibility</p:attrName>
                                        </p:attrNameLst>
                                      </p:cBhvr>
                                      <p:to>
                                        <p:strVal val="visible"/>
                                      </p:to>
                                    </p:set>
                                    <p:anim calcmode="discrete" valueType="clr">
                                      <p:cBhvr override="childStyle">
                                        <p:cTn id="7" dur="80"/>
                                        <p:tgtEl>
                                          <p:spTgt spid="1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5">
                                            <p:txEl>
                                              <p:pRg st="0" end="0"/>
                                            </p:txEl>
                                          </p:spTgt>
                                        </p:tgtEl>
                                        <p:attrNameLst>
                                          <p:attrName>fill.type</p:attrName>
                                        </p:attrNameLst>
                                      </p:cBhvr>
                                      <p:to>
                                        <p:strVal val="solid"/>
                                      </p:to>
                                    </p:set>
                                  </p:childTnLst>
                                </p:cTn>
                              </p:par>
                            </p:childTnLst>
                          </p:cTn>
                        </p:par>
                        <p:par>
                          <p:cTn id="10" fill="hold">
                            <p:stCondLst>
                              <p:cond delay="24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15">
                                            <p:txEl>
                                              <p:pRg st="1" end="1"/>
                                            </p:txEl>
                                          </p:spTgt>
                                        </p:tgtEl>
                                        <p:attrNameLst>
                                          <p:attrName>style.visibility</p:attrName>
                                        </p:attrNameLst>
                                      </p:cBhvr>
                                      <p:to>
                                        <p:strVal val="visible"/>
                                      </p:to>
                                    </p:set>
                                    <p:anim calcmode="discrete" valueType="clr">
                                      <p:cBhvr override="childStyle">
                                        <p:cTn id="13" dur="80"/>
                                        <p:tgtEl>
                                          <p:spTgt spid="1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5">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15">
                                            <p:txEl>
                                              <p:pRg st="1" end="1"/>
                                            </p:txEl>
                                          </p:spTgt>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27" presetClass="entr" presetSubtype="0" fill="hold" grpId="0" nodeType="clickEffect">
                                  <p:stCondLst>
                                    <p:cond delay="0"/>
                                  </p:stCondLst>
                                  <p:iterate type="lt">
                                    <p:tmPct val="50000"/>
                                  </p:iterate>
                                  <p:childTnLst>
                                    <p:set>
                                      <p:cBhvr>
                                        <p:cTn id="19" dur="1" fill="hold">
                                          <p:stCondLst>
                                            <p:cond delay="0"/>
                                          </p:stCondLst>
                                        </p:cTn>
                                        <p:tgtEl>
                                          <p:spTgt spid="16"/>
                                        </p:tgtEl>
                                        <p:attrNameLst>
                                          <p:attrName>style.visibility</p:attrName>
                                        </p:attrNameLst>
                                      </p:cBhvr>
                                      <p:to>
                                        <p:strVal val="visible"/>
                                      </p:to>
                                    </p:set>
                                    <p:anim calcmode="discrete" valueType="clr">
                                      <p:cBhvr override="childStyle">
                                        <p:cTn id="20" dur="80"/>
                                        <p:tgtEl>
                                          <p:spTgt spid="16"/>
                                        </p:tgtEl>
                                        <p:attrNameLst>
                                          <p:attrName>style.color</p:attrName>
                                        </p:attrNameLst>
                                      </p:cBhvr>
                                      <p:tavLst>
                                        <p:tav tm="0">
                                          <p:val>
                                            <p:clrVal>
                                              <a:schemeClr val="accent2"/>
                                            </p:clrVal>
                                          </p:val>
                                        </p:tav>
                                        <p:tav tm="50000">
                                          <p:val>
                                            <p:clrVal>
                                              <a:schemeClr val="hlink"/>
                                            </p:clrVal>
                                          </p:val>
                                        </p:tav>
                                      </p:tavLst>
                                    </p:anim>
                                    <p:anim calcmode="discrete" valueType="clr">
                                      <p:cBhvr>
                                        <p:cTn id="21" dur="80"/>
                                        <p:tgtEl>
                                          <p:spTgt spid="16"/>
                                        </p:tgtEl>
                                        <p:attrNameLst>
                                          <p:attrName>fillcolor</p:attrName>
                                        </p:attrNameLst>
                                      </p:cBhvr>
                                      <p:tavLst>
                                        <p:tav tm="0">
                                          <p:val>
                                            <p:clrVal>
                                              <a:schemeClr val="accent2"/>
                                            </p:clrVal>
                                          </p:val>
                                        </p:tav>
                                        <p:tav tm="50000">
                                          <p:val>
                                            <p:clrVal>
                                              <a:schemeClr val="hlink"/>
                                            </p:clrVal>
                                          </p:val>
                                        </p:tav>
                                      </p:tavLst>
                                    </p:anim>
                                    <p:set>
                                      <p:cBhvr>
                                        <p:cTn id="22" dur="80"/>
                                        <p:tgtEl>
                                          <p:spTgt spid="16"/>
                                        </p:tgtEl>
                                        <p:attrNameLst>
                                          <p:attrName>fill.type</p:attrName>
                                        </p:attrNameLst>
                                      </p:cBhvr>
                                      <p:to>
                                        <p:strVal val="solid"/>
                                      </p:to>
                                    </p:set>
                                  </p:childTnLst>
                                </p:cTn>
                              </p:par>
                            </p:childTnLst>
                          </p:cTn>
                        </p:par>
                      </p:childTnLst>
                    </p:cTn>
                  </p:par>
                  <p:par>
                    <p:cTn id="23" fill="hold">
                      <p:stCondLst>
                        <p:cond delay="indefinite"/>
                      </p:stCondLst>
                      <p:childTnLst>
                        <p:par>
                          <p:cTn id="24" fill="hold">
                            <p:stCondLst>
                              <p:cond delay="0"/>
                            </p:stCondLst>
                            <p:childTnLst>
                              <p:par>
                                <p:cTn id="25" presetID="27" presetClass="entr" presetSubtype="0" fill="hold" nodeType="clickEffect">
                                  <p:stCondLst>
                                    <p:cond delay="0"/>
                                  </p:stCondLst>
                                  <p:iterate type="lt">
                                    <p:tmPct val="50000"/>
                                  </p:iterate>
                                  <p:childTnLst>
                                    <p:set>
                                      <p:cBhvr>
                                        <p:cTn id="26" dur="1" fill="hold">
                                          <p:stCondLst>
                                            <p:cond delay="0"/>
                                          </p:stCondLst>
                                        </p:cTn>
                                        <p:tgtEl>
                                          <p:spTgt spid="15">
                                            <p:txEl>
                                              <p:pRg st="2" end="2"/>
                                            </p:txEl>
                                          </p:spTgt>
                                        </p:tgtEl>
                                        <p:attrNameLst>
                                          <p:attrName>style.visibility</p:attrName>
                                        </p:attrNameLst>
                                      </p:cBhvr>
                                      <p:to>
                                        <p:strVal val="visible"/>
                                      </p:to>
                                    </p:set>
                                    <p:anim calcmode="discrete" valueType="clr">
                                      <p:cBhvr override="childStyle">
                                        <p:cTn id="27" dur="80"/>
                                        <p:tgtEl>
                                          <p:spTgt spid="1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8" dur="80"/>
                                        <p:tgtEl>
                                          <p:spTgt spid="15">
                                            <p:txEl>
                                              <p:pRg st="2" end="2"/>
                                            </p:txEl>
                                          </p:spTgt>
                                        </p:tgtEl>
                                        <p:attrNameLst>
                                          <p:attrName>fillcolor</p:attrName>
                                        </p:attrNameLst>
                                      </p:cBhvr>
                                      <p:tavLst>
                                        <p:tav tm="0">
                                          <p:val>
                                            <p:clrVal>
                                              <a:schemeClr val="accent2"/>
                                            </p:clrVal>
                                          </p:val>
                                        </p:tav>
                                        <p:tav tm="50000">
                                          <p:val>
                                            <p:clrVal>
                                              <a:schemeClr val="hlink"/>
                                            </p:clrVal>
                                          </p:val>
                                        </p:tav>
                                      </p:tavLst>
                                    </p:anim>
                                    <p:set>
                                      <p:cBhvr>
                                        <p:cTn id="29" dur="80"/>
                                        <p:tgtEl>
                                          <p:spTgt spid="15">
                                            <p:txEl>
                                              <p:pRg st="2" end="2"/>
                                            </p:txEl>
                                          </p:spTgt>
                                        </p:tgtEl>
                                        <p:attrNameLst>
                                          <p:attrName>fill.type</p:attrName>
                                        </p:attrNameLst>
                                      </p:cBhvr>
                                      <p:to>
                                        <p:strVal val="solid"/>
                                      </p:to>
                                    </p:set>
                                  </p:childTnLst>
                                </p:cTn>
                              </p:par>
                            </p:childTnLst>
                          </p:cTn>
                        </p:par>
                        <p:par>
                          <p:cTn id="30" fill="hold">
                            <p:stCondLst>
                              <p:cond delay="800"/>
                            </p:stCondLst>
                            <p:childTnLst>
                              <p:par>
                                <p:cTn id="31" presetID="27" presetClass="entr" presetSubtype="0" fill="hold" nodeType="afterEffect">
                                  <p:stCondLst>
                                    <p:cond delay="0"/>
                                  </p:stCondLst>
                                  <p:iterate type="lt">
                                    <p:tmPct val="50000"/>
                                  </p:iterate>
                                  <p:childTnLst>
                                    <p:set>
                                      <p:cBhvr>
                                        <p:cTn id="32" dur="1" fill="hold">
                                          <p:stCondLst>
                                            <p:cond delay="0"/>
                                          </p:stCondLst>
                                        </p:cTn>
                                        <p:tgtEl>
                                          <p:spTgt spid="15">
                                            <p:txEl>
                                              <p:pRg st="3" end="3"/>
                                            </p:txEl>
                                          </p:spTgt>
                                        </p:tgtEl>
                                        <p:attrNameLst>
                                          <p:attrName>style.visibility</p:attrName>
                                        </p:attrNameLst>
                                      </p:cBhvr>
                                      <p:to>
                                        <p:strVal val="visible"/>
                                      </p:to>
                                    </p:set>
                                    <p:anim calcmode="discrete" valueType="clr">
                                      <p:cBhvr override="childStyle">
                                        <p:cTn id="33" dur="80"/>
                                        <p:tgtEl>
                                          <p:spTgt spid="1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5">
                                            <p:txEl>
                                              <p:pRg st="3" end="3"/>
                                            </p:txEl>
                                          </p:spTgt>
                                        </p:tgtEl>
                                        <p:attrNameLst>
                                          <p:attrName>fillcolor</p:attrName>
                                        </p:attrNameLst>
                                      </p:cBhvr>
                                      <p:tavLst>
                                        <p:tav tm="0">
                                          <p:val>
                                            <p:clrVal>
                                              <a:schemeClr val="accent2"/>
                                            </p:clrVal>
                                          </p:val>
                                        </p:tav>
                                        <p:tav tm="50000">
                                          <p:val>
                                            <p:clrVal>
                                              <a:schemeClr val="hlink"/>
                                            </p:clrVal>
                                          </p:val>
                                        </p:tav>
                                      </p:tavLst>
                                    </p:anim>
                                    <p:set>
                                      <p:cBhvr>
                                        <p:cTn id="35" dur="80"/>
                                        <p:tgtEl>
                                          <p:spTgt spid="15">
                                            <p:txEl>
                                              <p:pRg st="3" end="3"/>
                                            </p:txEl>
                                          </p:spTgt>
                                        </p:tgtEl>
                                        <p:attrNameLst>
                                          <p:attrName>fill.type</p:attrName>
                                        </p:attrNameLst>
                                      </p:cBhvr>
                                      <p:to>
                                        <p:strVal val="solid"/>
                                      </p:to>
                                    </p:set>
                                  </p:childTnLst>
                                </p:cTn>
                              </p:par>
                            </p:childTnLst>
                          </p:cTn>
                        </p:par>
                        <p:par>
                          <p:cTn id="36" fill="hold">
                            <p:stCondLst>
                              <p:cond delay="3920"/>
                            </p:stCondLst>
                            <p:childTnLst>
                              <p:par>
                                <p:cTn id="37" presetID="27" presetClass="entr" presetSubtype="0" fill="hold" nodeType="afterEffect">
                                  <p:stCondLst>
                                    <p:cond delay="0"/>
                                  </p:stCondLst>
                                  <p:iterate type="lt">
                                    <p:tmPct val="50000"/>
                                  </p:iterate>
                                  <p:childTnLst>
                                    <p:set>
                                      <p:cBhvr>
                                        <p:cTn id="38" dur="1" fill="hold">
                                          <p:stCondLst>
                                            <p:cond delay="0"/>
                                          </p:stCondLst>
                                        </p:cTn>
                                        <p:tgtEl>
                                          <p:spTgt spid="15">
                                            <p:txEl>
                                              <p:pRg st="4" end="4"/>
                                            </p:txEl>
                                          </p:spTgt>
                                        </p:tgtEl>
                                        <p:attrNameLst>
                                          <p:attrName>style.visibility</p:attrName>
                                        </p:attrNameLst>
                                      </p:cBhvr>
                                      <p:to>
                                        <p:strVal val="visible"/>
                                      </p:to>
                                    </p:set>
                                    <p:anim calcmode="discrete" valueType="clr">
                                      <p:cBhvr override="childStyle">
                                        <p:cTn id="39" dur="80"/>
                                        <p:tgtEl>
                                          <p:spTgt spid="15">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0" dur="80"/>
                                        <p:tgtEl>
                                          <p:spTgt spid="15">
                                            <p:txEl>
                                              <p:pRg st="4" end="4"/>
                                            </p:txEl>
                                          </p:spTgt>
                                        </p:tgtEl>
                                        <p:attrNameLst>
                                          <p:attrName>fillcolor</p:attrName>
                                        </p:attrNameLst>
                                      </p:cBhvr>
                                      <p:tavLst>
                                        <p:tav tm="0">
                                          <p:val>
                                            <p:clrVal>
                                              <a:schemeClr val="accent2"/>
                                            </p:clrVal>
                                          </p:val>
                                        </p:tav>
                                        <p:tav tm="50000">
                                          <p:val>
                                            <p:clrVal>
                                              <a:schemeClr val="hlink"/>
                                            </p:clrVal>
                                          </p:val>
                                        </p:tav>
                                      </p:tavLst>
                                    </p:anim>
                                    <p:set>
                                      <p:cBhvr>
                                        <p:cTn id="41" dur="80"/>
                                        <p:tgtEl>
                                          <p:spTgt spid="15">
                                            <p:txEl>
                                              <p:pRg st="4" end="4"/>
                                            </p:txEl>
                                          </p:spTgt>
                                        </p:tgtEl>
                                        <p:attrNameLst>
                                          <p:attrName>fill.type</p:attrName>
                                        </p:attrNameLst>
                                      </p:cBhvr>
                                      <p:to>
                                        <p:strVal val="solid"/>
                                      </p:to>
                                    </p:set>
                                  </p:childTnLst>
                                </p:cTn>
                              </p:par>
                            </p:childTnLst>
                          </p:cTn>
                        </p:par>
                      </p:childTnLst>
                    </p:cTn>
                  </p:par>
                  <p:par>
                    <p:cTn id="42" fill="hold">
                      <p:stCondLst>
                        <p:cond delay="indefinite"/>
                      </p:stCondLst>
                      <p:childTnLst>
                        <p:par>
                          <p:cTn id="43" fill="hold">
                            <p:stCondLst>
                              <p:cond delay="0"/>
                            </p:stCondLst>
                            <p:childTnLst>
                              <p:par>
                                <p:cTn id="44" presetID="27" presetClass="entr" presetSubtype="0" fill="hold" grpId="0" nodeType="clickEffect">
                                  <p:stCondLst>
                                    <p:cond delay="0"/>
                                  </p:stCondLst>
                                  <p:iterate type="lt">
                                    <p:tmPct val="50000"/>
                                  </p:iterate>
                                  <p:childTnLst>
                                    <p:set>
                                      <p:cBhvr>
                                        <p:cTn id="45" dur="1" fill="hold">
                                          <p:stCondLst>
                                            <p:cond delay="0"/>
                                          </p:stCondLst>
                                        </p:cTn>
                                        <p:tgtEl>
                                          <p:spTgt spid="17"/>
                                        </p:tgtEl>
                                        <p:attrNameLst>
                                          <p:attrName>style.visibility</p:attrName>
                                        </p:attrNameLst>
                                      </p:cBhvr>
                                      <p:to>
                                        <p:strVal val="visible"/>
                                      </p:to>
                                    </p:set>
                                    <p:anim calcmode="discrete" valueType="clr">
                                      <p:cBhvr override="childStyle">
                                        <p:cTn id="46" dur="80"/>
                                        <p:tgtEl>
                                          <p:spTgt spid="17"/>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17"/>
                                        </p:tgtEl>
                                        <p:attrNameLst>
                                          <p:attrName>fillcolor</p:attrName>
                                        </p:attrNameLst>
                                      </p:cBhvr>
                                      <p:tavLst>
                                        <p:tav tm="0">
                                          <p:val>
                                            <p:clrVal>
                                              <a:schemeClr val="accent2"/>
                                            </p:clrVal>
                                          </p:val>
                                        </p:tav>
                                        <p:tav tm="50000">
                                          <p:val>
                                            <p:clrVal>
                                              <a:schemeClr val="hlink"/>
                                            </p:clrVal>
                                          </p:val>
                                        </p:tav>
                                      </p:tavLst>
                                    </p:anim>
                                    <p:set>
                                      <p:cBhvr>
                                        <p:cTn id="48" dur="80"/>
                                        <p:tgtEl>
                                          <p:spTgt spid="17"/>
                                        </p:tgtEl>
                                        <p:attrNameLst>
                                          <p:attrName>fill.type</p:attrName>
                                        </p:attrNameLst>
                                      </p:cBhvr>
                                      <p:to>
                                        <p:strVal val="solid"/>
                                      </p:to>
                                    </p:set>
                                  </p:childTnLst>
                                </p:cTn>
                              </p:par>
                            </p:childTnLst>
                          </p:cTn>
                        </p:par>
                      </p:childTnLst>
                    </p:cTn>
                  </p:par>
                  <p:par>
                    <p:cTn id="49" fill="hold">
                      <p:stCondLst>
                        <p:cond delay="indefinite"/>
                      </p:stCondLst>
                      <p:childTnLst>
                        <p:par>
                          <p:cTn id="50" fill="hold">
                            <p:stCondLst>
                              <p:cond delay="0"/>
                            </p:stCondLst>
                            <p:childTnLst>
                              <p:par>
                                <p:cTn id="51" presetID="27" presetClass="entr" presetSubtype="0" fill="hold" grpId="0" nodeType="clickEffect">
                                  <p:stCondLst>
                                    <p:cond delay="0"/>
                                  </p:stCondLst>
                                  <p:iterate type="lt">
                                    <p:tmPct val="50000"/>
                                  </p:iterate>
                                  <p:childTnLst>
                                    <p:set>
                                      <p:cBhvr>
                                        <p:cTn id="52" dur="1" fill="hold">
                                          <p:stCondLst>
                                            <p:cond delay="0"/>
                                          </p:stCondLst>
                                        </p:cTn>
                                        <p:tgtEl>
                                          <p:spTgt spid="18"/>
                                        </p:tgtEl>
                                        <p:attrNameLst>
                                          <p:attrName>style.visibility</p:attrName>
                                        </p:attrNameLst>
                                      </p:cBhvr>
                                      <p:to>
                                        <p:strVal val="visible"/>
                                      </p:to>
                                    </p:set>
                                    <p:anim calcmode="discrete" valueType="clr">
                                      <p:cBhvr override="childStyle">
                                        <p:cTn id="53"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54" dur="80"/>
                                        <p:tgtEl>
                                          <p:spTgt spid="18"/>
                                        </p:tgtEl>
                                        <p:attrNameLst>
                                          <p:attrName>fillcolor</p:attrName>
                                        </p:attrNameLst>
                                      </p:cBhvr>
                                      <p:tavLst>
                                        <p:tav tm="0">
                                          <p:val>
                                            <p:clrVal>
                                              <a:schemeClr val="accent2"/>
                                            </p:clrVal>
                                          </p:val>
                                        </p:tav>
                                        <p:tav tm="50000">
                                          <p:val>
                                            <p:clrVal>
                                              <a:schemeClr val="hlink"/>
                                            </p:clrVal>
                                          </p:val>
                                        </p:tav>
                                      </p:tavLst>
                                    </p:anim>
                                    <p:set>
                                      <p:cBhvr>
                                        <p:cTn id="55" dur="80"/>
                                        <p:tgtEl>
                                          <p:spTgt spid="18"/>
                                        </p:tgtEl>
                                        <p:attrNameLst>
                                          <p:attrName>fill.type</p:attrName>
                                        </p:attrNameLst>
                                      </p:cBhvr>
                                      <p:to>
                                        <p:strVal val="solid"/>
                                      </p:to>
                                    </p:set>
                                  </p:childTnLst>
                                </p:cTn>
                              </p:par>
                            </p:childTnLst>
                          </p:cTn>
                        </p:par>
                      </p:childTnLst>
                    </p:cTn>
                  </p:par>
                  <p:par>
                    <p:cTn id="56" fill="hold">
                      <p:stCondLst>
                        <p:cond delay="indefinite"/>
                      </p:stCondLst>
                      <p:childTnLst>
                        <p:par>
                          <p:cTn id="57" fill="hold">
                            <p:stCondLst>
                              <p:cond delay="0"/>
                            </p:stCondLst>
                            <p:childTnLst>
                              <p:par>
                                <p:cTn id="58" presetID="2" presetClass="entr" presetSubtype="4"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additive="base">
                                        <p:cTn id="60" dur="500" fill="hold"/>
                                        <p:tgtEl>
                                          <p:spTgt spid="19"/>
                                        </p:tgtEl>
                                        <p:attrNameLst>
                                          <p:attrName>ppt_x</p:attrName>
                                        </p:attrNameLst>
                                      </p:cBhvr>
                                      <p:tavLst>
                                        <p:tav tm="0">
                                          <p:val>
                                            <p:strVal val="#ppt_x"/>
                                          </p:val>
                                        </p:tav>
                                        <p:tav tm="100000">
                                          <p:val>
                                            <p:strVal val="#ppt_x"/>
                                          </p:val>
                                        </p:tav>
                                      </p:tavLst>
                                    </p:anim>
                                    <p:anim calcmode="lin" valueType="num">
                                      <p:cBhvr additive="base">
                                        <p:cTn id="61"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pic>
        <p:nvPicPr>
          <p:cNvPr id="221" name="Google Shape;221;p7"/>
          <p:cNvPicPr preferRelativeResize="0"/>
          <p:nvPr/>
        </p:nvPicPr>
        <p:blipFill rotWithShape="1">
          <a:blip r:embed="rId3">
            <a:alphaModFix/>
          </a:blip>
          <a:srcRect/>
          <a:stretch/>
        </p:blipFill>
        <p:spPr>
          <a:xfrm>
            <a:off x="1352334" y="-279129"/>
            <a:ext cx="2488874" cy="2214029"/>
          </a:xfrm>
          <a:prstGeom prst="rect">
            <a:avLst/>
          </a:prstGeom>
          <a:noFill/>
          <a:ln>
            <a:noFill/>
          </a:ln>
        </p:spPr>
      </p:pic>
      <p:sp>
        <p:nvSpPr>
          <p:cNvPr id="225" name="Google Shape;225;p7"/>
          <p:cNvSpPr txBox="1"/>
          <p:nvPr/>
        </p:nvSpPr>
        <p:spPr>
          <a:xfrm>
            <a:off x="2729055" y="375869"/>
            <a:ext cx="7962900" cy="1815841"/>
          </a:xfrm>
          <a:prstGeom prst="rect">
            <a:avLst/>
          </a:prstGeom>
          <a:noFill/>
          <a:ln>
            <a:noFill/>
          </a:ln>
        </p:spPr>
        <p:txBody>
          <a:bodyPr spcFirstLastPara="1" wrap="square" lIns="91425" tIns="45700" rIns="91425" bIns="45700" anchor="t" anchorCtr="0">
            <a:spAutoFit/>
          </a:bodyPr>
          <a:lstStyle/>
          <a:p>
            <a:pPr lvl="0">
              <a:buClr>
                <a:srgbClr val="000000"/>
              </a:buClr>
              <a:defRPr/>
            </a:pPr>
            <a:r>
              <a:rPr lang="vi-VN" sz="2800" kern="0" dirty="0">
                <a:solidFill>
                  <a:srgbClr val="000000"/>
                </a:solidFill>
                <a:latin typeface="Arial"/>
                <a:ea typeface="Arial"/>
                <a:cs typeface="Arial"/>
                <a:sym typeface="Arial"/>
              </a:rPr>
              <a:t>Với 6 que tính, Rô-bốt xếp được một hình chữ nhật như hình bên.</a:t>
            </a:r>
          </a:p>
          <a:p>
            <a:pPr lvl="0" algn="just">
              <a:buClr>
                <a:srgbClr val="000000"/>
              </a:buClr>
              <a:defRPr/>
            </a:pPr>
            <a:r>
              <a:rPr lang="vi-VN" sz="2800" kern="0" dirty="0">
                <a:solidFill>
                  <a:srgbClr val="000000"/>
                </a:solidFill>
                <a:latin typeface="Arial"/>
                <a:ea typeface="Arial"/>
                <a:cs typeface="Arial"/>
                <a:sym typeface="Arial"/>
              </a:rPr>
              <a:t>Sử dụng 10 que tính, em hãy xếp một hình chữ nhật. Em tìm được mấy cách xếp?</a:t>
            </a:r>
            <a:endParaRPr sz="2800" kern="0" dirty="0">
              <a:solidFill>
                <a:srgbClr val="000000"/>
              </a:solidFill>
              <a:latin typeface="Arial"/>
              <a:ea typeface="Arial"/>
              <a:cs typeface="Arial"/>
              <a:sym typeface="Arial"/>
            </a:endParaRPr>
          </a:p>
        </p:txBody>
      </p:sp>
      <p:grpSp>
        <p:nvGrpSpPr>
          <p:cNvPr id="2" name="Google Shape;226;p7"/>
          <p:cNvGrpSpPr/>
          <p:nvPr/>
        </p:nvGrpSpPr>
        <p:grpSpPr>
          <a:xfrm>
            <a:off x="1997875" y="399042"/>
            <a:ext cx="582293" cy="675414"/>
            <a:chOff x="734498" y="718663"/>
            <a:chExt cx="776391" cy="675414"/>
          </a:xfrm>
        </p:grpSpPr>
        <p:sp>
          <p:nvSpPr>
            <p:cNvPr id="227" name="Google Shape;227;p7"/>
            <p:cNvSpPr/>
            <p:nvPr/>
          </p:nvSpPr>
          <p:spPr>
            <a:xfrm>
              <a:off x="734498" y="718663"/>
              <a:ext cx="776391" cy="669303"/>
            </a:xfrm>
            <a:prstGeom prst="triangle">
              <a:avLst>
                <a:gd name="adj" fmla="val 50000"/>
              </a:avLst>
            </a:prstGeom>
            <a:solidFill>
              <a:srgbClr val="4A86E8"/>
            </a:solidFill>
            <a:ln>
              <a:noFill/>
            </a:ln>
          </p:spPr>
          <p:txBody>
            <a:bodyPr spcFirstLastPara="1" wrap="square" lIns="91425" tIns="45700" rIns="91425" bIns="45700" anchor="ctr" anchorCtr="0">
              <a:noAutofit/>
            </a:bodyPr>
            <a:lstStyle/>
            <a:p>
              <a:pPr algn="ctr">
                <a:buClr>
                  <a:srgbClr val="000000"/>
                </a:buClr>
                <a:defRPr/>
              </a:pPr>
              <a:endParaRPr kern="0">
                <a:solidFill>
                  <a:srgbClr val="FFFFFF"/>
                </a:solidFill>
                <a:latin typeface="Arial"/>
                <a:ea typeface="Arial"/>
                <a:cs typeface="Arial"/>
                <a:sym typeface="Arial"/>
              </a:endParaRPr>
            </a:p>
          </p:txBody>
        </p:sp>
        <p:sp>
          <p:nvSpPr>
            <p:cNvPr id="228" name="Google Shape;228;p7"/>
            <p:cNvSpPr txBox="1"/>
            <p:nvPr/>
          </p:nvSpPr>
          <p:spPr>
            <a:xfrm>
              <a:off x="933016" y="870857"/>
              <a:ext cx="367408" cy="523220"/>
            </a:xfrm>
            <a:prstGeom prst="rect">
              <a:avLst/>
            </a:prstGeom>
            <a:noFill/>
            <a:ln>
              <a:noFill/>
            </a:ln>
          </p:spPr>
          <p:txBody>
            <a:bodyPr spcFirstLastPara="1" wrap="square" lIns="91425" tIns="45700" rIns="91425" bIns="45700" anchor="t" anchorCtr="0">
              <a:spAutoFit/>
            </a:bodyPr>
            <a:lstStyle/>
            <a:p>
              <a:pPr>
                <a:buClr>
                  <a:srgbClr val="000000"/>
                </a:buClr>
                <a:defRPr/>
              </a:pPr>
              <a:r>
                <a:rPr lang="en-US" sz="2800" b="1" kern="0" dirty="0">
                  <a:solidFill>
                    <a:srgbClr val="FFFFFF"/>
                  </a:solidFill>
                  <a:latin typeface="Arial"/>
                  <a:ea typeface="Arial"/>
                  <a:cs typeface="Arial"/>
                  <a:sym typeface="Arial"/>
                </a:rPr>
                <a:t>3</a:t>
              </a:r>
              <a:endParaRPr sz="2400" b="1" kern="0" dirty="0">
                <a:solidFill>
                  <a:srgbClr val="FFFFFF"/>
                </a:solidFill>
                <a:latin typeface="Arial"/>
                <a:ea typeface="Arial"/>
                <a:cs typeface="Arial"/>
                <a:sym typeface="Arial"/>
              </a:endParaRPr>
            </a:p>
          </p:txBody>
        </p:sp>
      </p:grpSp>
      <p:pic>
        <p:nvPicPr>
          <p:cNvPr id="4" name="Picture 3">
            <a:extLst>
              <a:ext uri="{FF2B5EF4-FFF2-40B4-BE49-F238E27FC236}">
                <a16:creationId xmlns:a16="http://schemas.microsoft.com/office/drawing/2014/main" id="{3D8E0CC4-6BD4-440E-BD48-E21DC78C2463}"/>
              </a:ext>
            </a:extLst>
          </p:cNvPr>
          <p:cNvPicPr>
            <a:picLocks noChangeAspect="1"/>
          </p:cNvPicPr>
          <p:nvPr/>
        </p:nvPicPr>
        <p:blipFill>
          <a:blip r:embed="rId4"/>
          <a:stretch>
            <a:fillRect/>
          </a:stretch>
        </p:blipFill>
        <p:spPr>
          <a:xfrm>
            <a:off x="7945161" y="2168556"/>
            <a:ext cx="3352152" cy="1930718"/>
          </a:xfrm>
          <a:prstGeom prst="rect">
            <a:avLst/>
          </a:prstGeom>
        </p:spPr>
      </p:pic>
      <p:grpSp>
        <p:nvGrpSpPr>
          <p:cNvPr id="3" name="Group 18">
            <a:extLst>
              <a:ext uri="{FF2B5EF4-FFF2-40B4-BE49-F238E27FC236}">
                <a16:creationId xmlns:a16="http://schemas.microsoft.com/office/drawing/2014/main" id="{4EBC4DD1-93E8-4EF6-9B92-2EA5E4B13E9E}"/>
              </a:ext>
            </a:extLst>
          </p:cNvPr>
          <p:cNvGrpSpPr/>
          <p:nvPr/>
        </p:nvGrpSpPr>
        <p:grpSpPr>
          <a:xfrm>
            <a:off x="1924698" y="2293985"/>
            <a:ext cx="4643742" cy="1274687"/>
            <a:chOff x="2364264" y="590550"/>
            <a:chExt cx="5893911" cy="1189323"/>
          </a:xfrm>
        </p:grpSpPr>
        <p:sp>
          <p:nvSpPr>
            <p:cNvPr id="20" name="Google Shape;232;p7">
              <a:extLst>
                <a:ext uri="{FF2B5EF4-FFF2-40B4-BE49-F238E27FC236}">
                  <a16:creationId xmlns:a16="http://schemas.microsoft.com/office/drawing/2014/main" id="{25C93A7C-6D8A-4866-8969-46102D63D626}"/>
                </a:ext>
              </a:extLst>
            </p:cNvPr>
            <p:cNvSpPr/>
            <p:nvPr/>
          </p:nvSpPr>
          <p:spPr>
            <a:xfrm>
              <a:off x="2364264" y="590550"/>
              <a:ext cx="5893911" cy="697647"/>
            </a:xfrm>
            <a:prstGeom prst="rect">
              <a:avLst/>
            </a:prstGeom>
            <a:solidFill>
              <a:srgbClr val="84EDED"/>
            </a:solidFill>
            <a:ln w="28575" cap="flat" cmpd="sng">
              <a:solidFill>
                <a:schemeClr val="lt1"/>
              </a:solidFill>
              <a:prstDash val="solid"/>
              <a:miter lim="800000"/>
              <a:headEnd type="none" w="sm" len="sm"/>
              <a:tailEnd type="none" w="sm" len="sm"/>
            </a:ln>
            <a:effectLst>
              <a:outerShdw blurRad="50800" dist="38100" dir="2700000" algn="tl" rotWithShape="0">
                <a:srgbClr val="000000">
                  <a:alpha val="40000"/>
                </a:srgbClr>
              </a:outerShdw>
            </a:effectLst>
          </p:spPr>
          <p:txBody>
            <a:bodyPr spcFirstLastPara="1" wrap="square" lIns="91425" tIns="45700" rIns="91425" bIns="45700" anchor="ctr" anchorCtr="0">
              <a:noAutofit/>
            </a:bodyPr>
            <a:lstStyle/>
            <a:p>
              <a:pPr algn="ctr">
                <a:buClr>
                  <a:srgbClr val="000000"/>
                </a:buClr>
                <a:defRPr/>
              </a:pPr>
              <a:endParaRPr kern="0" dirty="0">
                <a:latin typeface="Arial"/>
                <a:ea typeface="Arial"/>
                <a:cs typeface="Arial"/>
                <a:sym typeface="Arial"/>
              </a:endParaRPr>
            </a:p>
          </p:txBody>
        </p:sp>
        <p:sp>
          <p:nvSpPr>
            <p:cNvPr id="21" name="Google Shape;234;p7">
              <a:extLst>
                <a:ext uri="{FF2B5EF4-FFF2-40B4-BE49-F238E27FC236}">
                  <a16:creationId xmlns:a16="http://schemas.microsoft.com/office/drawing/2014/main" id="{89A4D131-9A73-49D4-ACDB-3170D25C6B0C}"/>
                </a:ext>
              </a:extLst>
            </p:cNvPr>
            <p:cNvSpPr txBox="1"/>
            <p:nvPr/>
          </p:nvSpPr>
          <p:spPr>
            <a:xfrm>
              <a:off x="2517760" y="659967"/>
              <a:ext cx="5740415" cy="1119906"/>
            </a:xfrm>
            <a:prstGeom prst="rect">
              <a:avLst/>
            </a:prstGeom>
            <a:noFill/>
            <a:ln>
              <a:noFill/>
            </a:ln>
          </p:spPr>
          <p:txBody>
            <a:bodyPr spcFirstLastPara="1" wrap="square" lIns="91425" tIns="45700" rIns="91425" bIns="45700" anchor="t" anchorCtr="0">
              <a:spAutoFit/>
            </a:bodyPr>
            <a:lstStyle/>
            <a:p>
              <a:pPr algn="ctr">
                <a:buClr>
                  <a:srgbClr val="000000"/>
                </a:buClr>
                <a:defRPr/>
              </a:pPr>
              <a:r>
                <a:rPr lang="vi-VN" sz="3600" dirty="0">
                  <a:solidFill>
                    <a:srgbClr val="FF0000"/>
                  </a:solidFill>
                </a:rPr>
                <a:t>Ta có các cách xếp như sau:</a:t>
              </a:r>
              <a:endParaRPr sz="3600" b="1" kern="0" dirty="0">
                <a:solidFill>
                  <a:srgbClr val="FF0000"/>
                </a:solidFill>
                <a:ea typeface="Arial"/>
                <a:cs typeface="Arial"/>
                <a:sym typeface="Arial"/>
              </a:endParaRPr>
            </a:p>
          </p:txBody>
        </p:sp>
      </p:grpSp>
      <p:pic>
        <p:nvPicPr>
          <p:cNvPr id="9" name="Picture 8">
            <a:extLst>
              <a:ext uri="{FF2B5EF4-FFF2-40B4-BE49-F238E27FC236}">
                <a16:creationId xmlns:a16="http://schemas.microsoft.com/office/drawing/2014/main" id="{3B799B25-119C-413E-88FE-D57CE2735F6C}"/>
              </a:ext>
            </a:extLst>
          </p:cNvPr>
          <p:cNvPicPr>
            <a:picLocks noChangeAspect="1"/>
          </p:cNvPicPr>
          <p:nvPr/>
        </p:nvPicPr>
        <p:blipFill>
          <a:blip r:embed="rId5"/>
          <a:stretch>
            <a:fillRect/>
          </a:stretch>
        </p:blipFill>
        <p:spPr>
          <a:xfrm>
            <a:off x="2729056" y="3574867"/>
            <a:ext cx="2342189" cy="2104575"/>
          </a:xfrm>
          <a:prstGeom prst="rect">
            <a:avLst/>
          </a:prstGeom>
        </p:spPr>
      </p:pic>
      <p:pic>
        <p:nvPicPr>
          <p:cNvPr id="11" name="Picture 10">
            <a:extLst>
              <a:ext uri="{FF2B5EF4-FFF2-40B4-BE49-F238E27FC236}">
                <a16:creationId xmlns:a16="http://schemas.microsoft.com/office/drawing/2014/main" id="{DD6BDAD3-85EE-4A29-B4F5-51EB11930DFE}"/>
              </a:ext>
            </a:extLst>
          </p:cNvPr>
          <p:cNvPicPr>
            <a:picLocks noChangeAspect="1"/>
          </p:cNvPicPr>
          <p:nvPr/>
        </p:nvPicPr>
        <p:blipFill>
          <a:blip r:embed="rId6"/>
          <a:stretch>
            <a:fillRect/>
          </a:stretch>
        </p:blipFill>
        <p:spPr>
          <a:xfrm>
            <a:off x="5600442" y="4873942"/>
            <a:ext cx="3464702" cy="1608189"/>
          </a:xfrm>
          <a:prstGeom prst="rect">
            <a:avLst/>
          </a:prstGeom>
        </p:spPr>
      </p:pic>
    </p:spTree>
    <p:extLst>
      <p:ext uri="{BB962C8B-B14F-4D97-AF65-F5344CB8AC3E}">
        <p14:creationId xmlns:p14="http://schemas.microsoft.com/office/powerpoint/2010/main" val="30300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5">
                                            <p:txEl>
                                              <p:pRg st="0" end="0"/>
                                            </p:txEl>
                                          </p:spTgt>
                                        </p:tgtEl>
                                        <p:attrNameLst>
                                          <p:attrName>style.visibility</p:attrName>
                                        </p:attrNameLst>
                                      </p:cBhvr>
                                      <p:to>
                                        <p:strVal val="visible"/>
                                      </p:to>
                                    </p:set>
                                    <p:animEffect transition="in" filter="barn(inVertical)">
                                      <p:cBhvr>
                                        <p:cTn id="7" dur="500"/>
                                        <p:tgtEl>
                                          <p:spTgt spid="225">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25">
                                            <p:txEl>
                                              <p:pRg st="1" end="1"/>
                                            </p:txEl>
                                          </p:spTgt>
                                        </p:tgtEl>
                                        <p:attrNameLst>
                                          <p:attrName>style.visibility</p:attrName>
                                        </p:attrNameLst>
                                      </p:cBhvr>
                                      <p:to>
                                        <p:strVal val="visible"/>
                                      </p:to>
                                    </p:set>
                                    <p:animEffect transition="in" filter="barn(inVertical)">
                                      <p:cBhvr>
                                        <p:cTn id="10" dur="500"/>
                                        <p:tgtEl>
                                          <p:spTgt spid="225">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图片包含 室内&#10;&#10;已生成高可信度的说明">
            <a:extLst>
              <a:ext uri="{FF2B5EF4-FFF2-40B4-BE49-F238E27FC236}">
                <a16:creationId xmlns:a16="http://schemas.microsoft.com/office/drawing/2014/main" id="{686A0195-5A33-4E71-8C67-1F2F5E618F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2" y="0"/>
            <a:ext cx="9143999" cy="6858000"/>
          </a:xfrm>
          <a:prstGeom prst="rect">
            <a:avLst/>
          </a:prstGeom>
        </p:spPr>
      </p:pic>
      <p:sp>
        <p:nvSpPr>
          <p:cNvPr id="5" name="任意多边形: 形状 4">
            <a:extLst>
              <a:ext uri="{FF2B5EF4-FFF2-40B4-BE49-F238E27FC236}">
                <a16:creationId xmlns:a16="http://schemas.microsoft.com/office/drawing/2014/main" id="{B73F70F1-158A-4F65-B483-0418822EEEA8}"/>
              </a:ext>
            </a:extLst>
          </p:cNvPr>
          <p:cNvSpPr/>
          <p:nvPr/>
        </p:nvSpPr>
        <p:spPr>
          <a:xfrm>
            <a:off x="2900811" y="132832"/>
            <a:ext cx="6927580" cy="6180882"/>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bg1">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defRPr/>
            </a:pPr>
            <a:endParaRPr lang="zh-CN" altLang="en-US" dirty="0">
              <a:solidFill>
                <a:prstClr val="white"/>
              </a:solidFill>
              <a:latin typeface="字魂59号-创粗黑" panose="00000500000000000000" pitchFamily="2" charset="-122"/>
              <a:ea typeface="字魂59号-创粗黑" panose="00000500000000000000" pitchFamily="2" charset="-122"/>
              <a:cs typeface="+mn-ea"/>
              <a:sym typeface="+mn-lt"/>
            </a:endParaRPr>
          </a:p>
        </p:txBody>
      </p:sp>
      <p:pic>
        <p:nvPicPr>
          <p:cNvPr id="6" name="图片 5">
            <a:extLst>
              <a:ext uri="{FF2B5EF4-FFF2-40B4-BE49-F238E27FC236}">
                <a16:creationId xmlns:a16="http://schemas.microsoft.com/office/drawing/2014/main" id="{245576FB-F26F-4996-9C8E-E7AB0372904C}"/>
              </a:ext>
            </a:extLst>
          </p:cNvPr>
          <p:cNvPicPr>
            <a:picLocks noChangeAspect="1"/>
          </p:cNvPicPr>
          <p:nvPr/>
        </p:nvPicPr>
        <p:blipFill rotWithShape="1">
          <a:blip r:embed="rId4">
            <a:extLst>
              <a:ext uri="{28A0092B-C50C-407E-A947-70E740481C1C}">
                <a14:useLocalDpi xmlns:a14="http://schemas.microsoft.com/office/drawing/2010/main" val="0"/>
              </a:ext>
            </a:extLst>
          </a:blip>
          <a:srcRect l="46233"/>
          <a:stretch/>
        </p:blipFill>
        <p:spPr>
          <a:xfrm>
            <a:off x="7304315" y="5070843"/>
            <a:ext cx="3334087" cy="1784424"/>
          </a:xfrm>
          <a:prstGeom prst="rect">
            <a:avLst/>
          </a:prstGeom>
        </p:spPr>
      </p:pic>
      <p:pic>
        <p:nvPicPr>
          <p:cNvPr id="8" name="图片 7" descr="图片包含 玩偶, 玩具&#10;&#10;已生成高可信度的说明">
            <a:extLst>
              <a:ext uri="{FF2B5EF4-FFF2-40B4-BE49-F238E27FC236}">
                <a16:creationId xmlns:a16="http://schemas.microsoft.com/office/drawing/2014/main" id="{3599A429-B692-4194-A9DD-9081FB9F9F6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351" y="3550592"/>
            <a:ext cx="1676501" cy="2278157"/>
          </a:xfrm>
          <a:prstGeom prst="rect">
            <a:avLst/>
          </a:prstGeom>
        </p:spPr>
      </p:pic>
      <p:pic>
        <p:nvPicPr>
          <p:cNvPr id="9" name="图片 8">
            <a:extLst>
              <a:ext uri="{FF2B5EF4-FFF2-40B4-BE49-F238E27FC236}">
                <a16:creationId xmlns:a16="http://schemas.microsoft.com/office/drawing/2014/main" id="{73FA8949-2AE4-4BBB-9527-D937096E4DB9}"/>
              </a:ext>
            </a:extLst>
          </p:cNvPr>
          <p:cNvPicPr>
            <a:picLocks noChangeAspect="1"/>
          </p:cNvPicPr>
          <p:nvPr/>
        </p:nvPicPr>
        <p:blipFill rotWithShape="1">
          <a:blip r:embed="rId4">
            <a:extLst>
              <a:ext uri="{28A0092B-C50C-407E-A947-70E740481C1C}">
                <a14:useLocalDpi xmlns:a14="http://schemas.microsoft.com/office/drawing/2010/main" val="0"/>
              </a:ext>
            </a:extLst>
          </a:blip>
          <a:srcRect l="46233"/>
          <a:stretch/>
        </p:blipFill>
        <p:spPr>
          <a:xfrm>
            <a:off x="4183639" y="4907433"/>
            <a:ext cx="3639409" cy="1947834"/>
          </a:xfrm>
          <a:prstGeom prst="rect">
            <a:avLst/>
          </a:prstGeom>
        </p:spPr>
      </p:pic>
      <p:pic>
        <p:nvPicPr>
          <p:cNvPr id="10" name="图片 9">
            <a:extLst>
              <a:ext uri="{FF2B5EF4-FFF2-40B4-BE49-F238E27FC236}">
                <a16:creationId xmlns:a16="http://schemas.microsoft.com/office/drawing/2014/main" id="{9540F63C-1CFA-4782-BF39-C8B6B05BD9FD}"/>
              </a:ext>
            </a:extLst>
          </p:cNvPr>
          <p:cNvPicPr>
            <a:picLocks noChangeAspect="1"/>
          </p:cNvPicPr>
          <p:nvPr/>
        </p:nvPicPr>
        <p:blipFill rotWithShape="1">
          <a:blip r:embed="rId4">
            <a:extLst>
              <a:ext uri="{28A0092B-C50C-407E-A947-70E740481C1C}">
                <a14:useLocalDpi xmlns:a14="http://schemas.microsoft.com/office/drawing/2010/main" val="0"/>
              </a:ext>
            </a:extLst>
          </a:blip>
          <a:srcRect l="46233"/>
          <a:stretch/>
        </p:blipFill>
        <p:spPr>
          <a:xfrm>
            <a:off x="1266745" y="4907433"/>
            <a:ext cx="3639409" cy="1947834"/>
          </a:xfrm>
          <a:prstGeom prst="rect">
            <a:avLst/>
          </a:prstGeom>
        </p:spPr>
      </p:pic>
      <p:pic>
        <p:nvPicPr>
          <p:cNvPr id="18" name="图片 17" descr="图片包含 物体&#10;&#10;已生成高可信度的说明">
            <a:extLst>
              <a:ext uri="{FF2B5EF4-FFF2-40B4-BE49-F238E27FC236}">
                <a16:creationId xmlns:a16="http://schemas.microsoft.com/office/drawing/2014/main" id="{92AD827F-C123-4123-BD32-B071149734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2390" t="45049" r="32944" b="46077"/>
          <a:stretch/>
        </p:blipFill>
        <p:spPr>
          <a:xfrm>
            <a:off x="7932879" y="4932129"/>
            <a:ext cx="204788" cy="292100"/>
          </a:xfrm>
          <a:prstGeom prst="rect">
            <a:avLst/>
          </a:prstGeom>
        </p:spPr>
      </p:pic>
      <p:pic>
        <p:nvPicPr>
          <p:cNvPr id="19" name="图片 18" descr="图片包含 物体&#10;&#10;已生成高可信度的说明">
            <a:extLst>
              <a:ext uri="{FF2B5EF4-FFF2-40B4-BE49-F238E27FC236}">
                <a16:creationId xmlns:a16="http://schemas.microsoft.com/office/drawing/2014/main" id="{1B7EB697-6B22-490C-B85A-4070D11C97CC}"/>
              </a:ext>
            </a:extLst>
          </p:cNvPr>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p:blipFill>
        <p:spPr>
          <a:xfrm>
            <a:off x="9111516" y="4778238"/>
            <a:ext cx="298710" cy="426067"/>
          </a:xfrm>
          <a:prstGeom prst="rect">
            <a:avLst/>
          </a:prstGeom>
        </p:spPr>
      </p:pic>
      <p:pic>
        <p:nvPicPr>
          <p:cNvPr id="20" name="图片 19" descr="图片包含 物体&#10;&#10;已生成高可信度的说明">
            <a:extLst>
              <a:ext uri="{FF2B5EF4-FFF2-40B4-BE49-F238E27FC236}">
                <a16:creationId xmlns:a16="http://schemas.microsoft.com/office/drawing/2014/main" id="{94B4D886-5C5C-481D-9706-C23707E3D35F}"/>
              </a:ext>
            </a:extLst>
          </p:cNvPr>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p:blipFill>
        <p:spPr>
          <a:xfrm>
            <a:off x="6809675" y="5070845"/>
            <a:ext cx="298710" cy="426067"/>
          </a:xfrm>
          <a:prstGeom prst="rect">
            <a:avLst/>
          </a:prstGeom>
        </p:spPr>
      </p:pic>
      <p:pic>
        <p:nvPicPr>
          <p:cNvPr id="21" name="图片 20" descr="图片包含 物体&#10;&#10;已生成高可信度的说明">
            <a:extLst>
              <a:ext uri="{FF2B5EF4-FFF2-40B4-BE49-F238E27FC236}">
                <a16:creationId xmlns:a16="http://schemas.microsoft.com/office/drawing/2014/main" id="{3D77F14E-0108-4EFE-BA93-9806AD137C9E}"/>
              </a:ext>
            </a:extLst>
          </p:cNvPr>
          <p:cNvPicPr>
            <a:picLocks noChangeAspect="1"/>
          </p:cNvPicPr>
          <p:nvPr/>
        </p:nvPicPr>
        <p:blipFill rotWithShape="1">
          <a:blip r:embed="rId7">
            <a:extLst>
              <a:ext uri="{28A0092B-C50C-407E-A947-70E740481C1C}">
                <a14:useLocalDpi xmlns:a14="http://schemas.microsoft.com/office/drawing/2010/main" val="0"/>
              </a:ext>
            </a:extLst>
          </a:blip>
          <a:srcRect l="62390" t="45049" r="32944" b="46077"/>
          <a:stretch/>
        </p:blipFill>
        <p:spPr>
          <a:xfrm>
            <a:off x="8353858" y="5150395"/>
            <a:ext cx="485874" cy="693030"/>
          </a:xfrm>
          <a:prstGeom prst="rect">
            <a:avLst/>
          </a:prstGeom>
        </p:spPr>
      </p:pic>
      <p:pic>
        <p:nvPicPr>
          <p:cNvPr id="15" name="Picture 14"/>
          <p:cNvPicPr>
            <a:picLocks noChangeAspect="1"/>
          </p:cNvPicPr>
          <p:nvPr/>
        </p:nvPicPr>
        <p:blipFill rotWithShape="1">
          <a:blip r:embed="rId8">
            <a:extLst>
              <a:ext uri="{28A0092B-C50C-407E-A947-70E740481C1C}">
                <a14:useLocalDpi xmlns:a14="http://schemas.microsoft.com/office/drawing/2010/main" val="0"/>
              </a:ext>
            </a:extLst>
          </a:blip>
          <a:srcRect r="22785" b="2812"/>
          <a:stretch/>
        </p:blipFill>
        <p:spPr>
          <a:xfrm>
            <a:off x="3477112" y="1878371"/>
            <a:ext cx="5634404" cy="2212258"/>
          </a:xfrm>
          <a:prstGeom prst="rect">
            <a:avLst/>
          </a:prstGeom>
        </p:spPr>
      </p:pic>
    </p:spTree>
    <p:extLst>
      <p:ext uri="{BB962C8B-B14F-4D97-AF65-F5344CB8AC3E}">
        <p14:creationId xmlns:p14="http://schemas.microsoft.com/office/powerpoint/2010/main" val="3859151760"/>
      </p:ext>
    </p:extLst>
  </p:cSld>
  <p:clrMapOvr>
    <a:masterClrMapping/>
  </p:clrMapOvr>
  <p:transition spd="med">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3"/>
        <p:cNvGrpSpPr/>
        <p:nvPr/>
      </p:nvGrpSpPr>
      <p:grpSpPr>
        <a:xfrm>
          <a:off x="0" y="0"/>
          <a:ext cx="0" cy="0"/>
          <a:chOff x="0" y="0"/>
          <a:chExt cx="0" cy="0"/>
        </a:xfrm>
      </p:grpSpPr>
      <p:pic>
        <p:nvPicPr>
          <p:cNvPr id="84" name="Google Shape;84;p1"/>
          <p:cNvPicPr preferRelativeResize="0"/>
          <p:nvPr/>
        </p:nvPicPr>
        <p:blipFill rotWithShape="1">
          <a:blip r:embed="rId3">
            <a:alphaModFix/>
          </a:blip>
          <a:srcRect/>
          <a:stretch/>
        </p:blipFill>
        <p:spPr>
          <a:xfrm>
            <a:off x="4197133" y="2462514"/>
            <a:ext cx="2999803" cy="3999737"/>
          </a:xfrm>
          <a:prstGeom prst="rect">
            <a:avLst/>
          </a:prstGeom>
          <a:noFill/>
          <a:ln>
            <a:noFill/>
          </a:ln>
        </p:spPr>
      </p:pic>
      <p:pic>
        <p:nvPicPr>
          <p:cNvPr id="88" name="Google Shape;88;p1"/>
          <p:cNvPicPr preferRelativeResize="0"/>
          <p:nvPr/>
        </p:nvPicPr>
        <p:blipFill rotWithShape="1">
          <a:blip r:embed="rId4">
            <a:alphaModFix/>
          </a:blip>
          <a:srcRect/>
          <a:stretch/>
        </p:blipFill>
        <p:spPr>
          <a:xfrm flipH="1">
            <a:off x="9541262" y="2726274"/>
            <a:ext cx="1107729" cy="1476972"/>
          </a:xfrm>
          <a:prstGeom prst="rect">
            <a:avLst/>
          </a:prstGeom>
          <a:noFill/>
          <a:ln>
            <a:noFill/>
          </a:ln>
        </p:spPr>
      </p:pic>
      <p:sp>
        <p:nvSpPr>
          <p:cNvPr id="89" name="Google Shape;89;p1"/>
          <p:cNvSpPr/>
          <p:nvPr/>
        </p:nvSpPr>
        <p:spPr>
          <a:xfrm>
            <a:off x="1925097" y="1652227"/>
            <a:ext cx="8085620" cy="1620570"/>
          </a:xfrm>
          <a:prstGeom prst="rect">
            <a:avLst/>
          </a:prstGeom>
        </p:spPr>
        <p:txBody>
          <a:bodyPr>
            <a:prstTxWarp prst="textPlain">
              <a:avLst/>
            </a:prstTxWarp>
          </a:bodyPr>
          <a:lstStyle/>
          <a:p>
            <a:pPr algn="ctr">
              <a:buClr>
                <a:srgbClr val="000000"/>
              </a:buClr>
              <a:defRPr/>
            </a:pPr>
            <a:r>
              <a:rPr sz="1400" b="1" kern="0" dirty="0">
                <a:ln w="28575" cap="flat" cmpd="sng">
                  <a:solidFill>
                    <a:srgbClr val="0C0C0C"/>
                  </a:solidFill>
                  <a:prstDash val="solid"/>
                  <a:round/>
                  <a:headEnd type="none" w="sm" len="sm"/>
                  <a:tailEnd type="none" w="sm" len="sm"/>
                </a:ln>
                <a:solidFill>
                  <a:srgbClr val="EB701D"/>
                </a:solidFill>
                <a:effectLst>
                  <a:glow rad="228600">
                    <a:srgbClr val="70AD47">
                      <a:satMod val="175000"/>
                      <a:alpha val="40000"/>
                    </a:srgbClr>
                  </a:glow>
                </a:effectLst>
                <a:latin typeface="Arial"/>
                <a:cs typeface="Arial"/>
                <a:sym typeface="Arial"/>
              </a:rPr>
              <a:t>THỢ SĂN HẠT DẺ</a:t>
            </a:r>
          </a:p>
        </p:txBody>
      </p:sp>
    </p:spTree>
    <p:extLst>
      <p:ext uri="{BB962C8B-B14F-4D97-AF65-F5344CB8AC3E}">
        <p14:creationId xmlns:p14="http://schemas.microsoft.com/office/powerpoint/2010/main" val="23200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Effect transition="in" filter="fade">
                                      <p:cBhvr>
                                        <p:cTn id="7" dur="500"/>
                                        <p:tgtEl>
                                          <p:spTgt spid="8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本框 9">
            <a:extLst>
              <a:ext uri="{FF2B5EF4-FFF2-40B4-BE49-F238E27FC236}">
                <a16:creationId xmlns:a16="http://schemas.microsoft.com/office/drawing/2014/main" id="{D8FAA4B2-A78C-E144-9F49-C823AAE63955}"/>
              </a:ext>
            </a:extLst>
          </p:cNvPr>
          <p:cNvSpPr txBox="1"/>
          <p:nvPr/>
        </p:nvSpPr>
        <p:spPr>
          <a:xfrm>
            <a:off x="5607149" y="1482228"/>
            <a:ext cx="1229826" cy="461665"/>
          </a:xfrm>
          <a:prstGeom prst="rect">
            <a:avLst/>
          </a:prstGeom>
          <a:noFill/>
        </p:spPr>
        <p:txBody>
          <a:bodyPr wrap="square" rtlCol="0">
            <a:spAutoFit/>
          </a:bodyPr>
          <a:lstStyle/>
          <a:p>
            <a:pPr algn="dist"/>
            <a:r>
              <a:rPr kumimoji="1" lang="en-US" altLang="zh-CN" sz="2400" dirty="0">
                <a:solidFill>
                  <a:schemeClr val="bg1"/>
                </a:solidFill>
                <a:latin typeface="Times New Roman" panose="02020603050405020304" pitchFamily="18" charset="0"/>
                <a:cs typeface="Times New Roman" panose="02020603050405020304" pitchFamily="18" charset="0"/>
                <a:sym typeface="+mn-lt"/>
              </a:rPr>
              <a:t>LOGO</a:t>
            </a:r>
            <a:endParaRPr kumimoji="1" lang="zh-CN" altLang="en-US" sz="2400" dirty="0">
              <a:solidFill>
                <a:schemeClr val="bg1"/>
              </a:solidFill>
              <a:latin typeface="Times New Roman" panose="02020603050405020304" pitchFamily="18" charset="0"/>
              <a:cs typeface="Times New Roman" panose="02020603050405020304" pitchFamily="18" charset="0"/>
              <a:sym typeface="+mn-lt"/>
            </a:endParaRPr>
          </a:p>
        </p:txBody>
      </p:sp>
      <p:pic>
        <p:nvPicPr>
          <p:cNvPr id="8" name="Picture 7"/>
          <p:cNvPicPr>
            <a:picLocks noChangeAspect="1"/>
          </p:cNvPicPr>
          <p:nvPr/>
        </p:nvPicPr>
        <p:blipFill>
          <a:blip r:embed="rId2">
            <a:extLst>
              <a:ext uri="{BEBA8EAE-BF5A-486C-A8C5-ECC9F3942E4B}">
                <a14:imgProps xmlns:a14="http://schemas.microsoft.com/office/drawing/2010/main">
                  <a14:imgLayer r:embed="rId3">
                    <a14:imgEffect>
                      <a14:backgroundRemoval t="0" b="100000" l="0" r="99900">
                        <a14:foregroundMark x1="2500" y1="5505" x2="8900" y2="35046"/>
                        <a14:foregroundMark x1="10200" y1="6606" x2="12200" y2="25688"/>
                        <a14:foregroundMark x1="17500" y1="34128" x2="17500" y2="34128"/>
                        <a14:foregroundMark x1="17100" y1="32661" x2="17800" y2="37431"/>
                        <a14:foregroundMark x1="6500" y1="95229" x2="11700" y2="96147"/>
                        <a14:foregroundMark x1="7000" y1="99083" x2="12900" y2="98532"/>
                        <a14:foregroundMark x1="22200" y1="42202" x2="24900" y2="96697"/>
                        <a14:foregroundMark x1="25500" y1="41468" x2="27700" y2="71193"/>
                        <a14:foregroundMark x1="29000" y1="72661" x2="29800" y2="76514"/>
                        <a14:foregroundMark x1="20300" y1="95046" x2="23400" y2="95229"/>
                        <a14:foregroundMark x1="25100" y1="96147" x2="26300" y2="97431"/>
                        <a14:foregroundMark x1="26300" y1="93761" x2="27100" y2="96697"/>
                        <a14:foregroundMark x1="34800" y1="42385" x2="44600" y2="94679"/>
                        <a14:foregroundMark x1="18600" y1="53211" x2="18500" y2="60734"/>
                        <a14:foregroundMark x1="39400" y1="41835" x2="42800" y2="52477"/>
                        <a14:foregroundMark x1="53500" y1="42202" x2="58500" y2="96147"/>
                        <a14:foregroundMark x1="57600" y1="52110" x2="57600" y2="52110"/>
                        <a14:foregroundMark x1="49200" y1="94128" x2="50200" y2="95596"/>
                        <a14:foregroundMark x1="34500" y1="95046" x2="36400" y2="96147"/>
                        <a14:foregroundMark x1="49900" y1="62752" x2="50900" y2="64587"/>
                        <a14:foregroundMark x1="61400" y1="62385" x2="63300" y2="65688"/>
                        <a14:foregroundMark x1="59700" y1="72477" x2="59700" y2="72477"/>
                        <a14:foregroundMark x1="50700" y1="77982" x2="50700" y2="77982"/>
                        <a14:foregroundMark x1="68500" y1="39817" x2="74500" y2="95413"/>
                        <a14:foregroundMark x1="72400" y1="46789" x2="74800" y2="55413"/>
                        <a14:foregroundMark x1="77800" y1="81468" x2="79300" y2="82752"/>
                        <a14:foregroundMark x1="65000" y1="65872" x2="67000" y2="68257"/>
                        <a14:foregroundMark x1="87700" y1="42569" x2="90600" y2="97248"/>
                        <a14:foregroundMark x1="84000" y1="48991" x2="84600" y2="61468"/>
                        <a14:foregroundMark x1="79600" y1="76330" x2="81300" y2="74312"/>
                        <a14:foregroundMark x1="80900" y1="96881" x2="84000" y2="97248"/>
                        <a14:foregroundMark x1="89600" y1="97982" x2="91700" y2="97982"/>
                        <a14:foregroundMark x1="97100" y1="59083" x2="99900" y2="58532"/>
                        <a14:foregroundMark x1="10200" y1="77982" x2="12400" y2="97064"/>
                        <a14:foregroundMark x1="59900" y1="49725" x2="62400" y2="64954"/>
                        <a14:foregroundMark x1="5800" y1="95229" x2="7700" y2="96881"/>
                        <a14:foregroundMark x1="5100" y1="95596" x2="7000" y2="98716"/>
                        <a14:foregroundMark x1="6600" y1="86422" x2="7200" y2="96330"/>
                      </a14:backgroundRemoval>
                    </a14:imgEffect>
                  </a14:imgLayer>
                </a14:imgProps>
              </a:ext>
            </a:extLst>
          </a:blip>
          <a:stretch>
            <a:fillRect/>
          </a:stretch>
        </p:blipFill>
        <p:spPr>
          <a:xfrm>
            <a:off x="0" y="2679105"/>
            <a:ext cx="10213881" cy="4033570"/>
          </a:xfrm>
          <a:prstGeom prst="rect">
            <a:avLst/>
          </a:prstGeom>
        </p:spPr>
      </p:pic>
      <p:pic>
        <p:nvPicPr>
          <p:cNvPr id="13" name="Picture 12"/>
          <p:cNvPicPr>
            <a:picLocks noChangeAspect="1"/>
          </p:cNvPicPr>
          <p:nvPr/>
        </p:nvPicPr>
        <p:blipFill>
          <a:blip r:embed="rId4" cstate="print">
            <a:extLst>
              <a:ext uri="{BEBA8EAE-BF5A-486C-A8C5-ECC9F3942E4B}">
                <a14:imgProps xmlns:a14="http://schemas.microsoft.com/office/drawing/2010/main">
                  <a14:imgLayer r:embed="rId5">
                    <a14:imgEffect>
                      <a14:backgroundRemoval t="455" b="98939" l="0" r="99111"/>
                    </a14:imgEffect>
                  </a14:imgLayer>
                </a14:imgProps>
              </a:ext>
            </a:extLst>
          </a:blip>
          <a:stretch>
            <a:fillRect/>
          </a:stretch>
        </p:blipFill>
        <p:spPr>
          <a:xfrm>
            <a:off x="10213881" y="2155046"/>
            <a:ext cx="3206560" cy="4702954"/>
          </a:xfrm>
          <a:prstGeom prst="rect">
            <a:avLst/>
          </a:prstGeom>
        </p:spPr>
      </p:pic>
      <p:pic>
        <p:nvPicPr>
          <p:cNvPr id="15" name="Picture 14"/>
          <p:cNvPicPr>
            <a:picLocks noChangeAspect="1"/>
          </p:cNvPicPr>
          <p:nvPr/>
        </p:nvPicPr>
        <p:blipFill>
          <a:blip r:embed="rId6" cstate="print"/>
          <a:stretch>
            <a:fillRect/>
          </a:stretch>
        </p:blipFill>
        <p:spPr>
          <a:xfrm>
            <a:off x="-25564" y="120483"/>
            <a:ext cx="2426352" cy="1552660"/>
          </a:xfrm>
          <a:prstGeom prst="rect">
            <a:avLst/>
          </a:prstGeom>
        </p:spPr>
      </p:pic>
      <p:sp>
        <p:nvSpPr>
          <p:cNvPr id="3" name="Rectangle 2"/>
          <p:cNvSpPr/>
          <p:nvPr/>
        </p:nvSpPr>
        <p:spPr>
          <a:xfrm>
            <a:off x="3801841" y="2052453"/>
            <a:ext cx="3788217" cy="830997"/>
          </a:xfrm>
          <a:prstGeom prst="rect">
            <a:avLst/>
          </a:prstGeom>
        </p:spPr>
        <p:txBody>
          <a:bodyPr wrap="none">
            <a:spAutoFit/>
          </a:bodyPr>
          <a:lstStyle/>
          <a:p>
            <a:pPr algn="ctr">
              <a:buClr>
                <a:srgbClr val="000000"/>
              </a:buClr>
              <a:defRPr/>
            </a:pPr>
            <a:r>
              <a:rPr lang="en-US" sz="4800" b="1" kern="0">
                <a:ln w="28575" cap="flat" cmpd="sng">
                  <a:solidFill>
                    <a:srgbClr val="0C0C0C"/>
                  </a:solidFill>
                  <a:prstDash val="solid"/>
                  <a:round/>
                  <a:headEnd type="none" w="sm" len="sm"/>
                  <a:tailEnd type="none" w="sm" len="sm"/>
                </a:ln>
                <a:solidFill>
                  <a:srgbClr val="EB701D"/>
                </a:solidFill>
                <a:effectLst>
                  <a:glow rad="228600">
                    <a:srgbClr val="70AD47">
                      <a:satMod val="175000"/>
                      <a:alpha val="40000"/>
                    </a:srgbClr>
                  </a:glow>
                </a:effectLst>
                <a:latin typeface="Arial"/>
                <a:cs typeface="Arial"/>
                <a:sym typeface="Arial"/>
              </a:rPr>
              <a:t>KHỞI ĐỘNG</a:t>
            </a:r>
            <a:endParaRPr lang="en-US" sz="4800" b="1" kern="0" dirty="0">
              <a:ln w="28575" cap="flat" cmpd="sng">
                <a:solidFill>
                  <a:srgbClr val="0C0C0C"/>
                </a:solidFill>
                <a:prstDash val="solid"/>
                <a:round/>
                <a:headEnd type="none" w="sm" len="sm"/>
                <a:tailEnd type="none" w="sm" len="sm"/>
              </a:ln>
              <a:solidFill>
                <a:srgbClr val="EB701D"/>
              </a:solidFill>
              <a:effectLst>
                <a:glow rad="228600">
                  <a:srgbClr val="70AD47">
                    <a:satMod val="175000"/>
                    <a:alpha val="40000"/>
                  </a:srgbClr>
                </a:glow>
              </a:effectLst>
              <a:latin typeface="Arial"/>
              <a:cs typeface="Arial"/>
              <a:sym typeface="Arial"/>
            </a:endParaRPr>
          </a:p>
        </p:txBody>
      </p:sp>
    </p:spTree>
    <p:extLst>
      <p:ext uri="{BB962C8B-B14F-4D97-AF65-F5344CB8AC3E}">
        <p14:creationId xmlns:p14="http://schemas.microsoft.com/office/powerpoint/2010/main" val="4052472794"/>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39" name="Rounded Rectangle 38"/>
          <p:cNvSpPr/>
          <p:nvPr/>
        </p:nvSpPr>
        <p:spPr>
          <a:xfrm>
            <a:off x="3217904" y="2501195"/>
            <a:ext cx="5392697" cy="1902507"/>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457200">
              <a:defRPr/>
            </a:pPr>
            <a:r>
              <a:rPr lang="en-US" sz="4800" b="1" dirty="0" err="1">
                <a:ln/>
                <a:solidFill>
                  <a:srgbClr val="FF0000"/>
                </a:solidFill>
                <a:latin typeface="Calibri" panose="020F0502020204030204" pitchFamily="34" charset="0"/>
                <a:cs typeface="Calibri" panose="020F0502020204030204" pitchFamily="34" charset="0"/>
              </a:rPr>
              <a:t>Đáp</a:t>
            </a:r>
            <a:r>
              <a:rPr lang="en-US" sz="4800" b="1" dirty="0">
                <a:ln/>
                <a:solidFill>
                  <a:srgbClr val="FF0000"/>
                </a:solidFill>
                <a:latin typeface="Calibri" panose="020F0502020204030204" pitchFamily="34" charset="0"/>
                <a:cs typeface="Calibri" panose="020F0502020204030204" pitchFamily="34" charset="0"/>
              </a:rPr>
              <a:t> </a:t>
            </a:r>
            <a:r>
              <a:rPr lang="en-US" sz="4800" b="1" dirty="0" err="1">
                <a:ln/>
                <a:solidFill>
                  <a:srgbClr val="FF0000"/>
                </a:solidFill>
                <a:latin typeface="Calibri" panose="020F0502020204030204" pitchFamily="34" charset="0"/>
                <a:cs typeface="Calibri" panose="020F0502020204030204" pitchFamily="34" charset="0"/>
              </a:rPr>
              <a:t>án</a:t>
            </a:r>
            <a:r>
              <a:rPr lang="en-US" sz="4800" b="1" dirty="0">
                <a:ln/>
                <a:solidFill>
                  <a:srgbClr val="FF0000"/>
                </a:solidFill>
                <a:latin typeface="Calibri" panose="020F0502020204030204" pitchFamily="34" charset="0"/>
                <a:cs typeface="Calibri" panose="020F0502020204030204" pitchFamily="34" charset="0"/>
              </a:rPr>
              <a:t>: 4 </a:t>
            </a:r>
            <a:r>
              <a:rPr lang="en-US" sz="4800" b="1" dirty="0" err="1">
                <a:ln/>
                <a:solidFill>
                  <a:srgbClr val="FF0000"/>
                </a:solidFill>
                <a:latin typeface="Calibri" panose="020F0502020204030204" pitchFamily="34" charset="0"/>
                <a:cs typeface="Calibri" panose="020F0502020204030204" pitchFamily="34" charset="0"/>
              </a:rPr>
              <a:t>góc</a:t>
            </a:r>
            <a:endParaRPr lang="en-US" sz="4800" b="1" dirty="0">
              <a:ln/>
              <a:solidFill>
                <a:srgbClr val="FF0000"/>
              </a:solidFill>
              <a:latin typeface="Calibri" panose="020F0502020204030204" pitchFamily="34" charset="0"/>
              <a:cs typeface="Calibri" panose="020F0502020204030204" pitchFamily="34" charset="0"/>
            </a:endParaRPr>
          </a:p>
        </p:txBody>
      </p:sp>
      <p:grpSp>
        <p:nvGrpSpPr>
          <p:cNvPr id="3" name="Google Shape;94;p2"/>
          <p:cNvGrpSpPr/>
          <p:nvPr/>
        </p:nvGrpSpPr>
        <p:grpSpPr>
          <a:xfrm>
            <a:off x="1924051" y="-29305"/>
            <a:ext cx="8139113" cy="2461871"/>
            <a:chOff x="935980" y="-48871"/>
            <a:chExt cx="10265420" cy="2461871"/>
          </a:xfrm>
        </p:grpSpPr>
        <p:sp>
          <p:nvSpPr>
            <p:cNvPr id="95" name="Google Shape;95;p2"/>
            <p:cNvSpPr/>
            <p:nvPr/>
          </p:nvSpPr>
          <p:spPr>
            <a:xfrm>
              <a:off x="1041400" y="457200"/>
              <a:ext cx="10160000" cy="1879600"/>
            </a:xfrm>
            <a:prstGeom prst="roundRect">
              <a:avLst>
                <a:gd name="adj" fmla="val 16667"/>
              </a:avLst>
            </a:prstGeom>
            <a:solidFill>
              <a:schemeClr val="lt1"/>
            </a:solidFill>
            <a:ln w="38100" cap="flat" cmpd="sng">
              <a:solidFill>
                <a:srgbClr val="C55A11"/>
              </a:solidFill>
              <a:prstDash val="dash"/>
              <a:miter lim="800000"/>
              <a:headEnd type="none" w="sm" len="sm"/>
              <a:tailEnd type="none" w="sm" len="sm"/>
            </a:ln>
          </p:spPr>
          <p:txBody>
            <a:bodyPr spcFirstLastPara="1" wrap="square" lIns="91425" tIns="45700" rIns="91425" bIns="45700" anchor="ctr" anchorCtr="0">
              <a:noAutofit/>
            </a:bodyPr>
            <a:lstStyle/>
            <a:p>
              <a:pPr algn="ctr">
                <a:buClr>
                  <a:srgbClr val="000000"/>
                </a:buClr>
                <a:defRPr/>
              </a:pPr>
              <a:endParaRPr kern="0">
                <a:solidFill>
                  <a:srgbClr val="FFFFFF"/>
                </a:solidFill>
                <a:latin typeface="Calibri"/>
                <a:ea typeface="Calibri"/>
                <a:cs typeface="Calibri"/>
                <a:sym typeface="Calibri"/>
              </a:endParaRPr>
            </a:p>
          </p:txBody>
        </p:sp>
        <p:pic>
          <p:nvPicPr>
            <p:cNvPr id="96" name="Google Shape;96;p2"/>
            <p:cNvPicPr preferRelativeResize="0"/>
            <p:nvPr/>
          </p:nvPicPr>
          <p:blipFill rotWithShape="1">
            <a:blip r:embed="rId6">
              <a:alphaModFix/>
            </a:blip>
            <a:srcRect/>
            <a:stretch/>
          </p:blipFill>
          <p:spPr>
            <a:xfrm>
              <a:off x="935980" y="-48871"/>
              <a:ext cx="2505720" cy="2461871"/>
            </a:xfrm>
            <a:prstGeom prst="rect">
              <a:avLst/>
            </a:prstGeom>
            <a:noFill/>
            <a:ln>
              <a:noFill/>
            </a:ln>
          </p:spPr>
        </p:pic>
      </p:grpSp>
      <p:pic>
        <p:nvPicPr>
          <p:cNvPr id="97" name="Google Shape;97;p2"/>
          <p:cNvPicPr preferRelativeResize="0"/>
          <p:nvPr/>
        </p:nvPicPr>
        <p:blipFill rotWithShape="1">
          <a:blip r:embed="rId7" cstate="print">
            <a:alphaModFix/>
          </a:blip>
          <a:srcRect/>
          <a:stretch/>
        </p:blipFill>
        <p:spPr>
          <a:xfrm>
            <a:off x="8610601" y="-330200"/>
            <a:ext cx="2200275" cy="2933700"/>
          </a:xfrm>
          <a:prstGeom prst="rect">
            <a:avLst/>
          </a:prstGeom>
          <a:noFill/>
          <a:ln>
            <a:noFill/>
          </a:ln>
        </p:spPr>
      </p:pic>
      <p:pic>
        <p:nvPicPr>
          <p:cNvPr id="117" name="Google Shape;117;p2"/>
          <p:cNvPicPr preferRelativeResize="0"/>
          <p:nvPr/>
        </p:nvPicPr>
        <p:blipFill rotWithShape="1">
          <a:blip r:embed="rId8" cstate="print">
            <a:alphaModFix/>
          </a:blip>
          <a:srcRect/>
          <a:stretch/>
        </p:blipFill>
        <p:spPr>
          <a:xfrm>
            <a:off x="2076450" y="-787986"/>
            <a:ext cx="457200" cy="609600"/>
          </a:xfrm>
          <a:prstGeom prst="rect">
            <a:avLst/>
          </a:prstGeom>
          <a:noFill/>
          <a:ln>
            <a:noFill/>
          </a:ln>
        </p:spPr>
      </p:pic>
      <p:sp>
        <p:nvSpPr>
          <p:cNvPr id="121" name="Google Shape;121;p2"/>
          <p:cNvSpPr txBox="1"/>
          <p:nvPr/>
        </p:nvSpPr>
        <p:spPr>
          <a:xfrm>
            <a:off x="3280800" y="5609650"/>
            <a:ext cx="5116950" cy="400200"/>
          </a:xfrm>
          <a:prstGeom prst="rect">
            <a:avLst/>
          </a:prstGeom>
          <a:noFill/>
          <a:ln>
            <a:noFill/>
          </a:ln>
        </p:spPr>
        <p:txBody>
          <a:bodyPr spcFirstLastPara="1" wrap="square" lIns="91425" tIns="91425" rIns="91425" bIns="91425" anchor="t" anchorCtr="0">
            <a:spAutoFit/>
          </a:bodyPr>
          <a:lstStyle/>
          <a:p>
            <a:pPr>
              <a:buClr>
                <a:srgbClr val="000000"/>
              </a:buClr>
              <a:defRPr/>
            </a:pPr>
            <a:endParaRPr sz="1400" kern="0">
              <a:solidFill>
                <a:srgbClr val="000000"/>
              </a:solidFill>
              <a:latin typeface="Calibri"/>
              <a:ea typeface="Calibri"/>
              <a:cs typeface="Calibri"/>
              <a:sym typeface="Calibri"/>
            </a:endParaRPr>
          </a:p>
        </p:txBody>
      </p:sp>
      <p:sp>
        <p:nvSpPr>
          <p:cNvPr id="2" name="TextBox 1"/>
          <p:cNvSpPr txBox="1"/>
          <p:nvPr/>
        </p:nvSpPr>
        <p:spPr>
          <a:xfrm>
            <a:off x="4095751" y="751658"/>
            <a:ext cx="4714875" cy="1323439"/>
          </a:xfrm>
          <a:prstGeom prst="rect">
            <a:avLst/>
          </a:prstGeom>
          <a:noFill/>
        </p:spPr>
        <p:txBody>
          <a:bodyPr wrap="square" rtlCol="0">
            <a:spAutoFit/>
          </a:bodyPr>
          <a:lstStyle/>
          <a:p>
            <a:pPr algn="ctr" defTabSz="457200">
              <a:defRPr/>
            </a:pPr>
            <a:r>
              <a:rPr lang="en-US" sz="4000" dirty="0" err="1">
                <a:solidFill>
                  <a:srgbClr val="000000"/>
                </a:solidFill>
                <a:latin typeface="Calibri" panose="020F0502020204030204" pitchFamily="34" charset="0"/>
                <a:cs typeface="Calibri" panose="020F0502020204030204" pitchFamily="34" charset="0"/>
              </a:rPr>
              <a:t>Hình</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vuông</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có</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mấy</a:t>
            </a:r>
            <a:r>
              <a:rPr lang="en-US" sz="4000" dirty="0">
                <a:solidFill>
                  <a:srgbClr val="000000"/>
                </a:solidFill>
                <a:latin typeface="Calibri" panose="020F0502020204030204" pitchFamily="34" charset="0"/>
                <a:cs typeface="Calibri" panose="020F0502020204030204" pitchFamily="34" charset="0"/>
              </a:rPr>
              <a:t> </a:t>
            </a:r>
            <a:r>
              <a:rPr lang="en-US" sz="4000" dirty="0" err="1">
                <a:solidFill>
                  <a:srgbClr val="000000"/>
                </a:solidFill>
                <a:latin typeface="Calibri" panose="020F0502020204030204" pitchFamily="34" charset="0"/>
                <a:cs typeface="Calibri" panose="020F0502020204030204" pitchFamily="34" charset="0"/>
              </a:rPr>
              <a:t>góc</a:t>
            </a:r>
            <a:r>
              <a:rPr lang="en-US" sz="4000" dirty="0">
                <a:solidFill>
                  <a:srgbClr val="000000"/>
                </a:solidFill>
                <a:latin typeface="Calibri" panose="020F0502020204030204" pitchFamily="34" charset="0"/>
                <a:cs typeface="Calibri" panose="020F0502020204030204" pitchFamily="34" charset="0"/>
              </a:rPr>
              <a:t>?</a:t>
            </a:r>
          </a:p>
        </p:txBody>
      </p:sp>
      <p:pic>
        <p:nvPicPr>
          <p:cNvPr id="13314" name="Picture 2" descr="Brown Basket Clip Art Image - ClipSafari"/>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58135" y="4986393"/>
            <a:ext cx="1905028" cy="2046917"/>
          </a:xfrm>
          <a:prstGeom prst="rect">
            <a:avLst/>
          </a:prstGeom>
          <a:noFill/>
          <a:extLst>
            <a:ext uri="{909E8E84-426E-40DD-AFC4-6F175D3DCCD1}">
              <a14:hiddenFill xmlns:a14="http://schemas.microsoft.com/office/drawing/2010/main">
                <a:solidFill>
                  <a:srgbClr val="FFFFFF"/>
                </a:solidFill>
              </a14:hiddenFill>
            </a:ext>
          </a:extLst>
        </p:spPr>
      </p:pic>
      <p:pic>
        <p:nvPicPr>
          <p:cNvPr id="35" name="Google Shape;84;p1"/>
          <p:cNvPicPr preferRelativeResize="0"/>
          <p:nvPr/>
        </p:nvPicPr>
        <p:blipFill rotWithShape="1">
          <a:blip r:embed="rId10">
            <a:alphaModFix/>
          </a:blip>
          <a:srcRect/>
          <a:stretch/>
        </p:blipFill>
        <p:spPr>
          <a:xfrm>
            <a:off x="-1475803" y="3097829"/>
            <a:ext cx="2999803" cy="3999737"/>
          </a:xfrm>
          <a:prstGeom prst="rect">
            <a:avLst/>
          </a:prstGeom>
          <a:noFill/>
          <a:ln>
            <a:noFill/>
          </a:ln>
        </p:spPr>
      </p:pic>
      <p:pic>
        <p:nvPicPr>
          <p:cNvPr id="36" name="Tieng-yeah-tre-con-">
            <a:hlinkClick r:id="" action="ppaction://media"/>
          </p:cNvPr>
          <p:cNvPicPr>
            <a:picLocks noChangeAspect="1"/>
          </p:cNvPicPr>
          <p:nvPr>
            <a:audioFile r:link="rId1"/>
            <p:extLst>
              <p:ext uri="{DAA4B4D4-6D71-4841-9C94-3DE7FCFB9230}">
                <p14:media xmlns:p14="http://schemas.microsoft.com/office/powerpoint/2010/main" r:embed="rId2">
                  <p14:trim end="2288.6938"/>
                </p14:media>
              </p:ext>
            </p:extLst>
          </p:nvPr>
        </p:nvPicPr>
        <p:blipFill>
          <a:blip r:embed="rId8" cstate="print"/>
          <a:stretch>
            <a:fillRect/>
          </a:stretch>
        </p:blipFill>
        <p:spPr>
          <a:xfrm>
            <a:off x="10668000" y="-1131111"/>
            <a:ext cx="457200" cy="609600"/>
          </a:xfrm>
          <a:prstGeom prst="rect">
            <a:avLst/>
          </a:prstGeom>
        </p:spPr>
      </p:pic>
      <p:pic>
        <p:nvPicPr>
          <p:cNvPr id="37" name="Am-thanh-tra-loi-dung-www_yeualo_com">
            <a:hlinkClick r:id="" action="ppaction://media"/>
          </p:cNvPr>
          <p:cNvPicPr>
            <a:picLocks noChangeAspect="1"/>
          </p:cNvPicPr>
          <p:nvPr>
            <a:audioFile r:link="rId1"/>
            <p:extLst>
              <p:ext uri="{DAA4B4D4-6D71-4841-9C94-3DE7FCFB9230}">
                <p14:media xmlns:p14="http://schemas.microsoft.com/office/powerpoint/2010/main" r:embed="rId3">
                  <p14:trim end="5757.8333"/>
                </p14:media>
              </p:ext>
            </p:extLst>
          </p:nvPr>
        </p:nvPicPr>
        <p:blipFill>
          <a:blip r:embed="rId8" cstate="print"/>
          <a:stretch>
            <a:fillRect/>
          </a:stretch>
        </p:blipFill>
        <p:spPr>
          <a:xfrm>
            <a:off x="10668000" y="-476768"/>
            <a:ext cx="457200" cy="609600"/>
          </a:xfrm>
          <a:prstGeom prst="rect">
            <a:avLst/>
          </a:prstGeom>
        </p:spPr>
      </p:pic>
      <p:pic>
        <p:nvPicPr>
          <p:cNvPr id="40" name="Google Shape;102;p2">
            <a:hlinkClick r:id="rId11" action="ppaction://hlinksldjump"/>
          </p:cNvPr>
          <p:cNvPicPr preferRelativeResize="0"/>
          <p:nvPr/>
        </p:nvPicPr>
        <p:blipFill rotWithShape="1">
          <a:blip r:embed="rId12">
            <a:alphaModFix/>
          </a:blip>
          <a:srcRect/>
          <a:stretch/>
        </p:blipFill>
        <p:spPr>
          <a:xfrm rot="2950667">
            <a:off x="8121857" y="4698345"/>
            <a:ext cx="1188720" cy="822960"/>
          </a:xfrm>
          <a:prstGeom prst="rect">
            <a:avLst/>
          </a:prstGeom>
          <a:noFill/>
          <a:ln>
            <a:noFill/>
          </a:ln>
        </p:spPr>
      </p:pic>
      <p:pic>
        <p:nvPicPr>
          <p:cNvPr id="42" name="Google Shape;102;p2">
            <a:hlinkClick r:id="rId11" action="ppaction://hlinksldjump"/>
          </p:cNvPr>
          <p:cNvPicPr preferRelativeResize="0"/>
          <p:nvPr/>
        </p:nvPicPr>
        <p:blipFill rotWithShape="1">
          <a:blip r:embed="rId12">
            <a:alphaModFix/>
          </a:blip>
          <a:srcRect/>
          <a:stretch/>
        </p:blipFill>
        <p:spPr>
          <a:xfrm rot="2950667">
            <a:off x="8549600" y="4740237"/>
            <a:ext cx="1188720" cy="822960"/>
          </a:xfrm>
          <a:prstGeom prst="rect">
            <a:avLst/>
          </a:prstGeom>
          <a:noFill/>
          <a:ln>
            <a:noFill/>
          </a:ln>
        </p:spPr>
      </p:pic>
      <p:pic>
        <p:nvPicPr>
          <p:cNvPr id="43" name="Google Shape;102;p2">
            <a:hlinkClick r:id="rId11" action="ppaction://hlinksldjump"/>
          </p:cNvPr>
          <p:cNvPicPr preferRelativeResize="0"/>
          <p:nvPr/>
        </p:nvPicPr>
        <p:blipFill rotWithShape="1">
          <a:blip r:embed="rId12">
            <a:alphaModFix/>
          </a:blip>
          <a:srcRect/>
          <a:stretch/>
        </p:blipFill>
        <p:spPr>
          <a:xfrm rot="2950667">
            <a:off x="8932634" y="4800651"/>
            <a:ext cx="1188720" cy="822960"/>
          </a:xfrm>
          <a:prstGeom prst="rect">
            <a:avLst/>
          </a:prstGeom>
          <a:noFill/>
          <a:ln>
            <a:noFill/>
          </a:ln>
        </p:spPr>
      </p:pic>
    </p:spTree>
    <p:extLst>
      <p:ext uri="{BB962C8B-B14F-4D97-AF65-F5344CB8AC3E}">
        <p14:creationId xmlns:p14="http://schemas.microsoft.com/office/powerpoint/2010/main" val="1716918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par>
                                <p:cTn id="8" presetID="56" presetClass="path" presetSubtype="0" accel="50000" decel="50000" fill="hold" nodeType="withEffect">
                                  <p:stCondLst>
                                    <p:cond delay="0"/>
                                  </p:stCondLst>
                                  <p:childTnLst>
                                    <p:animMotion origin="layout" path="M 2.5E-6 2.96296E-6 L 0.76406 -0.02685 " pathEditMode="relative" rAng="0" ptsTypes="AA">
                                      <p:cBhvr>
                                        <p:cTn id="9" dur="2000" fill="hold"/>
                                        <p:tgtEl>
                                          <p:spTgt spid="35"/>
                                        </p:tgtEl>
                                        <p:attrNameLst>
                                          <p:attrName>ppt_x</p:attrName>
                                          <p:attrName>ppt_y</p:attrName>
                                        </p:attrNameLst>
                                      </p:cBhvr>
                                      <p:rCtr x="38203" y="-1343"/>
                                    </p:animMotion>
                                  </p:childTnLst>
                                </p:cTn>
                              </p:par>
                              <p:par>
                                <p:cTn id="10" presetID="32" presetClass="emph" presetSubtype="0" repeatCount="2000" fill="hold" nodeType="withEffect">
                                  <p:stCondLst>
                                    <p:cond delay="0"/>
                                  </p:stCondLst>
                                  <p:childTnLst>
                                    <p:animRot by="120000">
                                      <p:cBhvr>
                                        <p:cTn id="11" dur="100" fill="hold">
                                          <p:stCondLst>
                                            <p:cond delay="0"/>
                                          </p:stCondLst>
                                        </p:cTn>
                                        <p:tgtEl>
                                          <p:spTgt spid="35"/>
                                        </p:tgtEl>
                                        <p:attrNameLst>
                                          <p:attrName>r</p:attrName>
                                        </p:attrNameLst>
                                      </p:cBhvr>
                                    </p:animRot>
                                    <p:animRot by="-240000">
                                      <p:cBhvr>
                                        <p:cTn id="12" dur="200" fill="hold">
                                          <p:stCondLst>
                                            <p:cond delay="200"/>
                                          </p:stCondLst>
                                        </p:cTn>
                                        <p:tgtEl>
                                          <p:spTgt spid="35"/>
                                        </p:tgtEl>
                                        <p:attrNameLst>
                                          <p:attrName>r</p:attrName>
                                        </p:attrNameLst>
                                      </p:cBhvr>
                                    </p:animRot>
                                    <p:animRot by="240000">
                                      <p:cBhvr>
                                        <p:cTn id="13" dur="200" fill="hold">
                                          <p:stCondLst>
                                            <p:cond delay="400"/>
                                          </p:stCondLst>
                                        </p:cTn>
                                        <p:tgtEl>
                                          <p:spTgt spid="35"/>
                                        </p:tgtEl>
                                        <p:attrNameLst>
                                          <p:attrName>r</p:attrName>
                                        </p:attrNameLst>
                                      </p:cBhvr>
                                    </p:animRot>
                                    <p:animRot by="-240000">
                                      <p:cBhvr>
                                        <p:cTn id="14" dur="200" fill="hold">
                                          <p:stCondLst>
                                            <p:cond delay="600"/>
                                          </p:stCondLst>
                                        </p:cTn>
                                        <p:tgtEl>
                                          <p:spTgt spid="35"/>
                                        </p:tgtEl>
                                        <p:attrNameLst>
                                          <p:attrName>r</p:attrName>
                                        </p:attrNameLst>
                                      </p:cBhvr>
                                    </p:animRot>
                                    <p:animRot by="120000">
                                      <p:cBhvr>
                                        <p:cTn id="15" dur="200" fill="hold">
                                          <p:stCondLst>
                                            <p:cond delay="800"/>
                                          </p:stCondLst>
                                        </p:cTn>
                                        <p:tgtEl>
                                          <p:spTgt spid="35"/>
                                        </p:tgtEl>
                                        <p:attrNameLst>
                                          <p:attrName>r</p:attrName>
                                        </p:attrNameLst>
                                      </p:cBhvr>
                                    </p:animRot>
                                  </p:childTnLst>
                                </p:cTn>
                              </p:par>
                            </p:childTnLst>
                          </p:cTn>
                        </p:par>
                        <p:par>
                          <p:cTn id="16" fill="hold">
                            <p:stCondLst>
                              <p:cond delay="2000"/>
                            </p:stCondLst>
                            <p:childTnLst>
                              <p:par>
                                <p:cTn id="17" presetID="26" presetClass="entr" presetSubtype="0" fill="hold"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wipe(down)">
                                      <p:cBhvr>
                                        <p:cTn id="19" dur="290">
                                          <p:stCondLst>
                                            <p:cond delay="0"/>
                                          </p:stCondLst>
                                        </p:cTn>
                                        <p:tgtEl>
                                          <p:spTgt spid="40"/>
                                        </p:tgtEl>
                                      </p:cBhvr>
                                    </p:animEffect>
                                    <p:anim calcmode="lin" valueType="num">
                                      <p:cBhvr>
                                        <p:cTn id="20"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1"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2"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23"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24"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25" dur="13">
                                          <p:stCondLst>
                                            <p:cond delay="325"/>
                                          </p:stCondLst>
                                        </p:cTn>
                                        <p:tgtEl>
                                          <p:spTgt spid="40"/>
                                        </p:tgtEl>
                                      </p:cBhvr>
                                      <p:to x="100000" y="60000"/>
                                    </p:animScale>
                                    <p:animScale>
                                      <p:cBhvr>
                                        <p:cTn id="26" dur="83" decel="50000">
                                          <p:stCondLst>
                                            <p:cond delay="338"/>
                                          </p:stCondLst>
                                        </p:cTn>
                                        <p:tgtEl>
                                          <p:spTgt spid="40"/>
                                        </p:tgtEl>
                                      </p:cBhvr>
                                      <p:to x="100000" y="100000"/>
                                    </p:animScale>
                                    <p:animScale>
                                      <p:cBhvr>
                                        <p:cTn id="27" dur="13">
                                          <p:stCondLst>
                                            <p:cond delay="656"/>
                                          </p:stCondLst>
                                        </p:cTn>
                                        <p:tgtEl>
                                          <p:spTgt spid="40"/>
                                        </p:tgtEl>
                                      </p:cBhvr>
                                      <p:to x="100000" y="80000"/>
                                    </p:animScale>
                                    <p:animScale>
                                      <p:cBhvr>
                                        <p:cTn id="28" dur="83" decel="50000">
                                          <p:stCondLst>
                                            <p:cond delay="669"/>
                                          </p:stCondLst>
                                        </p:cTn>
                                        <p:tgtEl>
                                          <p:spTgt spid="40"/>
                                        </p:tgtEl>
                                      </p:cBhvr>
                                      <p:to x="100000" y="100000"/>
                                    </p:animScale>
                                    <p:animScale>
                                      <p:cBhvr>
                                        <p:cTn id="29" dur="13">
                                          <p:stCondLst>
                                            <p:cond delay="821"/>
                                          </p:stCondLst>
                                        </p:cTn>
                                        <p:tgtEl>
                                          <p:spTgt spid="40"/>
                                        </p:tgtEl>
                                      </p:cBhvr>
                                      <p:to x="100000" y="90000"/>
                                    </p:animScale>
                                    <p:animScale>
                                      <p:cBhvr>
                                        <p:cTn id="30" dur="83" decel="50000">
                                          <p:stCondLst>
                                            <p:cond delay="834"/>
                                          </p:stCondLst>
                                        </p:cTn>
                                        <p:tgtEl>
                                          <p:spTgt spid="40"/>
                                        </p:tgtEl>
                                      </p:cBhvr>
                                      <p:to x="100000" y="100000"/>
                                    </p:animScale>
                                    <p:animScale>
                                      <p:cBhvr>
                                        <p:cTn id="31" dur="13">
                                          <p:stCondLst>
                                            <p:cond delay="904"/>
                                          </p:stCondLst>
                                        </p:cTn>
                                        <p:tgtEl>
                                          <p:spTgt spid="40"/>
                                        </p:tgtEl>
                                      </p:cBhvr>
                                      <p:to x="100000" y="95000"/>
                                    </p:animScale>
                                    <p:animScale>
                                      <p:cBhvr>
                                        <p:cTn id="32" dur="83" decel="50000">
                                          <p:stCondLst>
                                            <p:cond delay="917"/>
                                          </p:stCondLst>
                                        </p:cTn>
                                        <p:tgtEl>
                                          <p:spTgt spid="40"/>
                                        </p:tgtEl>
                                      </p:cBhvr>
                                      <p:to x="100000" y="100000"/>
                                    </p:animScale>
                                  </p:childTnLst>
                                </p:cTn>
                              </p:par>
                              <p:par>
                                <p:cTn id="33" presetID="26" presetClass="entr" presetSubtype="0" fill="hold" nodeType="with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wipe(down)">
                                      <p:cBhvr>
                                        <p:cTn id="35" dur="290">
                                          <p:stCondLst>
                                            <p:cond delay="0"/>
                                          </p:stCondLst>
                                        </p:cTn>
                                        <p:tgtEl>
                                          <p:spTgt spid="42"/>
                                        </p:tgtEl>
                                      </p:cBhvr>
                                    </p:animEffect>
                                    <p:anim calcmode="lin" valueType="num">
                                      <p:cBhvr>
                                        <p:cTn id="36" dur="911"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37" dur="332"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38" dur="332" tmFilter="0, 0; 0.125,0.2665; 0.25,0.4; 0.375,0.465; 0.5,0.5;  0.625,0.535; 0.75,0.6; 0.875,0.7335; 1,1">
                                          <p:stCondLst>
                                            <p:cond delay="332"/>
                                          </p:stCondLst>
                                        </p:cTn>
                                        <p:tgtEl>
                                          <p:spTgt spid="42"/>
                                        </p:tgtEl>
                                        <p:attrNameLst>
                                          <p:attrName>ppt_y</p:attrName>
                                        </p:attrNameLst>
                                      </p:cBhvr>
                                      <p:tavLst>
                                        <p:tav tm="0" fmla="#ppt_y-sin(pi*$)/9">
                                          <p:val>
                                            <p:fltVal val="0"/>
                                          </p:val>
                                        </p:tav>
                                        <p:tav tm="100000">
                                          <p:val>
                                            <p:fltVal val="1"/>
                                          </p:val>
                                        </p:tav>
                                      </p:tavLst>
                                    </p:anim>
                                    <p:anim calcmode="lin" valueType="num">
                                      <p:cBhvr>
                                        <p:cTn id="39" dur="166" tmFilter="0, 0; 0.125,0.2665; 0.25,0.4; 0.375,0.465; 0.5,0.5;  0.625,0.535; 0.75,0.6; 0.875,0.7335; 1,1">
                                          <p:stCondLst>
                                            <p:cond delay="662"/>
                                          </p:stCondLst>
                                        </p:cTn>
                                        <p:tgtEl>
                                          <p:spTgt spid="42"/>
                                        </p:tgtEl>
                                        <p:attrNameLst>
                                          <p:attrName>ppt_y</p:attrName>
                                        </p:attrNameLst>
                                      </p:cBhvr>
                                      <p:tavLst>
                                        <p:tav tm="0" fmla="#ppt_y-sin(pi*$)/27">
                                          <p:val>
                                            <p:fltVal val="0"/>
                                          </p:val>
                                        </p:tav>
                                        <p:tav tm="100000">
                                          <p:val>
                                            <p:fltVal val="1"/>
                                          </p:val>
                                        </p:tav>
                                      </p:tavLst>
                                    </p:anim>
                                    <p:anim calcmode="lin" valueType="num">
                                      <p:cBhvr>
                                        <p:cTn id="40" dur="82" tmFilter="0, 0; 0.125,0.2665; 0.25,0.4; 0.375,0.465; 0.5,0.5;  0.625,0.535; 0.75,0.6; 0.875,0.7335; 1,1">
                                          <p:stCondLst>
                                            <p:cond delay="828"/>
                                          </p:stCondLst>
                                        </p:cTn>
                                        <p:tgtEl>
                                          <p:spTgt spid="42"/>
                                        </p:tgtEl>
                                        <p:attrNameLst>
                                          <p:attrName>ppt_y</p:attrName>
                                        </p:attrNameLst>
                                      </p:cBhvr>
                                      <p:tavLst>
                                        <p:tav tm="0" fmla="#ppt_y-sin(pi*$)/81">
                                          <p:val>
                                            <p:fltVal val="0"/>
                                          </p:val>
                                        </p:tav>
                                        <p:tav tm="100000">
                                          <p:val>
                                            <p:fltVal val="1"/>
                                          </p:val>
                                        </p:tav>
                                      </p:tavLst>
                                    </p:anim>
                                    <p:animScale>
                                      <p:cBhvr>
                                        <p:cTn id="41" dur="13">
                                          <p:stCondLst>
                                            <p:cond delay="325"/>
                                          </p:stCondLst>
                                        </p:cTn>
                                        <p:tgtEl>
                                          <p:spTgt spid="42"/>
                                        </p:tgtEl>
                                      </p:cBhvr>
                                      <p:to x="100000" y="60000"/>
                                    </p:animScale>
                                    <p:animScale>
                                      <p:cBhvr>
                                        <p:cTn id="42" dur="83" decel="50000">
                                          <p:stCondLst>
                                            <p:cond delay="338"/>
                                          </p:stCondLst>
                                        </p:cTn>
                                        <p:tgtEl>
                                          <p:spTgt spid="42"/>
                                        </p:tgtEl>
                                      </p:cBhvr>
                                      <p:to x="100000" y="100000"/>
                                    </p:animScale>
                                    <p:animScale>
                                      <p:cBhvr>
                                        <p:cTn id="43" dur="13">
                                          <p:stCondLst>
                                            <p:cond delay="656"/>
                                          </p:stCondLst>
                                        </p:cTn>
                                        <p:tgtEl>
                                          <p:spTgt spid="42"/>
                                        </p:tgtEl>
                                      </p:cBhvr>
                                      <p:to x="100000" y="80000"/>
                                    </p:animScale>
                                    <p:animScale>
                                      <p:cBhvr>
                                        <p:cTn id="44" dur="83" decel="50000">
                                          <p:stCondLst>
                                            <p:cond delay="669"/>
                                          </p:stCondLst>
                                        </p:cTn>
                                        <p:tgtEl>
                                          <p:spTgt spid="42"/>
                                        </p:tgtEl>
                                      </p:cBhvr>
                                      <p:to x="100000" y="100000"/>
                                    </p:animScale>
                                    <p:animScale>
                                      <p:cBhvr>
                                        <p:cTn id="45" dur="13">
                                          <p:stCondLst>
                                            <p:cond delay="821"/>
                                          </p:stCondLst>
                                        </p:cTn>
                                        <p:tgtEl>
                                          <p:spTgt spid="42"/>
                                        </p:tgtEl>
                                      </p:cBhvr>
                                      <p:to x="100000" y="90000"/>
                                    </p:animScale>
                                    <p:animScale>
                                      <p:cBhvr>
                                        <p:cTn id="46" dur="83" decel="50000">
                                          <p:stCondLst>
                                            <p:cond delay="834"/>
                                          </p:stCondLst>
                                        </p:cTn>
                                        <p:tgtEl>
                                          <p:spTgt spid="42"/>
                                        </p:tgtEl>
                                      </p:cBhvr>
                                      <p:to x="100000" y="100000"/>
                                    </p:animScale>
                                    <p:animScale>
                                      <p:cBhvr>
                                        <p:cTn id="47" dur="13">
                                          <p:stCondLst>
                                            <p:cond delay="904"/>
                                          </p:stCondLst>
                                        </p:cTn>
                                        <p:tgtEl>
                                          <p:spTgt spid="42"/>
                                        </p:tgtEl>
                                      </p:cBhvr>
                                      <p:to x="100000" y="95000"/>
                                    </p:animScale>
                                    <p:animScale>
                                      <p:cBhvr>
                                        <p:cTn id="48" dur="83" decel="50000">
                                          <p:stCondLst>
                                            <p:cond delay="917"/>
                                          </p:stCondLst>
                                        </p:cTn>
                                        <p:tgtEl>
                                          <p:spTgt spid="42"/>
                                        </p:tgtEl>
                                      </p:cBhvr>
                                      <p:to x="100000" y="100000"/>
                                    </p:animScale>
                                  </p:childTnLst>
                                </p:cTn>
                              </p:par>
                              <p:par>
                                <p:cTn id="49" presetID="26" presetClass="entr" presetSubtype="0" fill="hold" nodeType="with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wipe(down)">
                                      <p:cBhvr>
                                        <p:cTn id="51" dur="290">
                                          <p:stCondLst>
                                            <p:cond delay="0"/>
                                          </p:stCondLst>
                                        </p:cTn>
                                        <p:tgtEl>
                                          <p:spTgt spid="43"/>
                                        </p:tgtEl>
                                      </p:cBhvr>
                                    </p:animEffect>
                                    <p:anim calcmode="lin" valueType="num">
                                      <p:cBhvr>
                                        <p:cTn id="52" dur="911"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53" dur="332"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54" dur="332" tmFilter="0, 0; 0.125,0.2665; 0.25,0.4; 0.375,0.465; 0.5,0.5;  0.625,0.535; 0.75,0.6; 0.875,0.7335; 1,1">
                                          <p:stCondLst>
                                            <p:cond delay="332"/>
                                          </p:stCondLst>
                                        </p:cTn>
                                        <p:tgtEl>
                                          <p:spTgt spid="43"/>
                                        </p:tgtEl>
                                        <p:attrNameLst>
                                          <p:attrName>ppt_y</p:attrName>
                                        </p:attrNameLst>
                                      </p:cBhvr>
                                      <p:tavLst>
                                        <p:tav tm="0" fmla="#ppt_y-sin(pi*$)/9">
                                          <p:val>
                                            <p:fltVal val="0"/>
                                          </p:val>
                                        </p:tav>
                                        <p:tav tm="100000">
                                          <p:val>
                                            <p:fltVal val="1"/>
                                          </p:val>
                                        </p:tav>
                                      </p:tavLst>
                                    </p:anim>
                                    <p:anim calcmode="lin" valueType="num">
                                      <p:cBhvr>
                                        <p:cTn id="55" dur="166" tmFilter="0, 0; 0.125,0.2665; 0.25,0.4; 0.375,0.465; 0.5,0.5;  0.625,0.535; 0.75,0.6; 0.875,0.7335; 1,1">
                                          <p:stCondLst>
                                            <p:cond delay="662"/>
                                          </p:stCondLst>
                                        </p:cTn>
                                        <p:tgtEl>
                                          <p:spTgt spid="43"/>
                                        </p:tgtEl>
                                        <p:attrNameLst>
                                          <p:attrName>ppt_y</p:attrName>
                                        </p:attrNameLst>
                                      </p:cBhvr>
                                      <p:tavLst>
                                        <p:tav tm="0" fmla="#ppt_y-sin(pi*$)/27">
                                          <p:val>
                                            <p:fltVal val="0"/>
                                          </p:val>
                                        </p:tav>
                                        <p:tav tm="100000">
                                          <p:val>
                                            <p:fltVal val="1"/>
                                          </p:val>
                                        </p:tav>
                                      </p:tavLst>
                                    </p:anim>
                                    <p:anim calcmode="lin" valueType="num">
                                      <p:cBhvr>
                                        <p:cTn id="56" dur="82" tmFilter="0, 0; 0.125,0.2665; 0.25,0.4; 0.375,0.465; 0.5,0.5;  0.625,0.535; 0.75,0.6; 0.875,0.7335; 1,1">
                                          <p:stCondLst>
                                            <p:cond delay="828"/>
                                          </p:stCondLst>
                                        </p:cTn>
                                        <p:tgtEl>
                                          <p:spTgt spid="43"/>
                                        </p:tgtEl>
                                        <p:attrNameLst>
                                          <p:attrName>ppt_y</p:attrName>
                                        </p:attrNameLst>
                                      </p:cBhvr>
                                      <p:tavLst>
                                        <p:tav tm="0" fmla="#ppt_y-sin(pi*$)/81">
                                          <p:val>
                                            <p:fltVal val="0"/>
                                          </p:val>
                                        </p:tav>
                                        <p:tav tm="100000">
                                          <p:val>
                                            <p:fltVal val="1"/>
                                          </p:val>
                                        </p:tav>
                                      </p:tavLst>
                                    </p:anim>
                                    <p:animScale>
                                      <p:cBhvr>
                                        <p:cTn id="57" dur="13">
                                          <p:stCondLst>
                                            <p:cond delay="325"/>
                                          </p:stCondLst>
                                        </p:cTn>
                                        <p:tgtEl>
                                          <p:spTgt spid="43"/>
                                        </p:tgtEl>
                                      </p:cBhvr>
                                      <p:to x="100000" y="60000"/>
                                    </p:animScale>
                                    <p:animScale>
                                      <p:cBhvr>
                                        <p:cTn id="58" dur="83" decel="50000">
                                          <p:stCondLst>
                                            <p:cond delay="338"/>
                                          </p:stCondLst>
                                        </p:cTn>
                                        <p:tgtEl>
                                          <p:spTgt spid="43"/>
                                        </p:tgtEl>
                                      </p:cBhvr>
                                      <p:to x="100000" y="100000"/>
                                    </p:animScale>
                                    <p:animScale>
                                      <p:cBhvr>
                                        <p:cTn id="59" dur="13">
                                          <p:stCondLst>
                                            <p:cond delay="656"/>
                                          </p:stCondLst>
                                        </p:cTn>
                                        <p:tgtEl>
                                          <p:spTgt spid="43"/>
                                        </p:tgtEl>
                                      </p:cBhvr>
                                      <p:to x="100000" y="80000"/>
                                    </p:animScale>
                                    <p:animScale>
                                      <p:cBhvr>
                                        <p:cTn id="60" dur="83" decel="50000">
                                          <p:stCondLst>
                                            <p:cond delay="669"/>
                                          </p:stCondLst>
                                        </p:cTn>
                                        <p:tgtEl>
                                          <p:spTgt spid="43"/>
                                        </p:tgtEl>
                                      </p:cBhvr>
                                      <p:to x="100000" y="100000"/>
                                    </p:animScale>
                                    <p:animScale>
                                      <p:cBhvr>
                                        <p:cTn id="61" dur="13">
                                          <p:stCondLst>
                                            <p:cond delay="821"/>
                                          </p:stCondLst>
                                        </p:cTn>
                                        <p:tgtEl>
                                          <p:spTgt spid="43"/>
                                        </p:tgtEl>
                                      </p:cBhvr>
                                      <p:to x="100000" y="90000"/>
                                    </p:animScale>
                                    <p:animScale>
                                      <p:cBhvr>
                                        <p:cTn id="62" dur="83" decel="50000">
                                          <p:stCondLst>
                                            <p:cond delay="834"/>
                                          </p:stCondLst>
                                        </p:cTn>
                                        <p:tgtEl>
                                          <p:spTgt spid="43"/>
                                        </p:tgtEl>
                                      </p:cBhvr>
                                      <p:to x="100000" y="100000"/>
                                    </p:animScale>
                                    <p:animScale>
                                      <p:cBhvr>
                                        <p:cTn id="63" dur="13">
                                          <p:stCondLst>
                                            <p:cond delay="904"/>
                                          </p:stCondLst>
                                        </p:cTn>
                                        <p:tgtEl>
                                          <p:spTgt spid="43"/>
                                        </p:tgtEl>
                                      </p:cBhvr>
                                      <p:to x="100000" y="95000"/>
                                    </p:animScale>
                                    <p:animScale>
                                      <p:cBhvr>
                                        <p:cTn id="64" dur="83" decel="50000">
                                          <p:stCondLst>
                                            <p:cond delay="917"/>
                                          </p:stCondLst>
                                        </p:cTn>
                                        <p:tgtEl>
                                          <p:spTgt spid="43"/>
                                        </p:tgtEl>
                                      </p:cBhvr>
                                      <p:to x="100000" y="100000"/>
                                    </p:animScale>
                                  </p:childTnLst>
                                </p:cTn>
                              </p:par>
                              <p:par>
                                <p:cTn id="65" presetID="1" presetClass="mediacall" presetSubtype="0" fill="hold" nodeType="withEffect">
                                  <p:stCondLst>
                                    <p:cond delay="0"/>
                                  </p:stCondLst>
                                  <p:childTnLst>
                                    <p:cmd type="call" cmd="playFrom(0.0)">
                                      <p:cBhvr>
                                        <p:cTn id="66" dur="2328" fill="hold"/>
                                        <p:tgtEl>
                                          <p:spTgt spid="37"/>
                                        </p:tgtEl>
                                      </p:cBhvr>
                                    </p:cmd>
                                  </p:childTnLst>
                                </p:cTn>
                              </p:par>
                              <p:par>
                                <p:cTn id="67" presetID="1" presetClass="mediacall" presetSubtype="0" fill="hold" nodeType="withEffect">
                                  <p:stCondLst>
                                    <p:cond delay="0"/>
                                  </p:stCondLst>
                                  <p:childTnLst>
                                    <p:cmd type="call" cmd="playFrom(0.0)">
                                      <p:cBhvr>
                                        <p:cTn id="68" dur="2126" fill="hold"/>
                                        <p:tgtEl>
                                          <p:spTgt spid="36"/>
                                        </p:tgtEl>
                                      </p:cBhvr>
                                    </p:cmd>
                                  </p:childTnLst>
                                </p:cTn>
                              </p:par>
                              <p:par>
                                <p:cTn id="69" presetID="10" presetClass="exit" presetSubtype="0" fill="hold" nodeType="withEffect">
                                  <p:stCondLst>
                                    <p:cond delay="0"/>
                                  </p:stCondLst>
                                  <p:childTnLst>
                                    <p:animEffect transition="out" filter="fade">
                                      <p:cBhvr>
                                        <p:cTn id="70" dur="500"/>
                                        <p:tgtEl>
                                          <p:spTgt spid="35"/>
                                        </p:tgtEl>
                                      </p:cBhvr>
                                    </p:animEffect>
                                    <p:set>
                                      <p:cBhvr>
                                        <p:cTn id="71"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2" fill="hold" display="0">
                  <p:stCondLst>
                    <p:cond delay="indefinite"/>
                  </p:stCondLst>
                  <p:endCondLst>
                    <p:cond evt="onStopAudio" delay="0">
                      <p:tgtEl>
                        <p:sldTgt/>
                      </p:tgtEl>
                    </p:cond>
                  </p:endCondLst>
                </p:cTn>
                <p:tgtEl>
                  <p:spTgt spid="36"/>
                </p:tgtEl>
              </p:cMediaNode>
            </p:audio>
            <p:audio>
              <p:cMediaNode vol="80000">
                <p:cTn id="73" fill="hold" display="0">
                  <p:stCondLst>
                    <p:cond delay="indefinite"/>
                  </p:stCondLst>
                  <p:endCondLst>
                    <p:cond evt="onStopAudio" delay="0">
                      <p:tgtEl>
                        <p:sldTgt/>
                      </p:tgtEl>
                    </p:cond>
                  </p:endCondLst>
                </p:cTn>
                <p:tgtEl>
                  <p:spTgt spid="37"/>
                </p:tgtEl>
              </p:cMediaNode>
            </p:audio>
          </p:childTnLst>
        </p:cTn>
      </p:par>
    </p:tnLst>
    <p:bldLst>
      <p:bldP spid="3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13314" name="Picture 2" descr="Brown Basket Clip Art Image - ClipSafar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8135" y="4986393"/>
            <a:ext cx="1905028" cy="2046917"/>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102;p2">
            <a:hlinkClick r:id="rId7" action="ppaction://hlinksldjump"/>
          </p:cNvPr>
          <p:cNvPicPr preferRelativeResize="0"/>
          <p:nvPr/>
        </p:nvPicPr>
        <p:blipFill rotWithShape="1">
          <a:blip r:embed="rId8">
            <a:alphaModFix/>
          </a:blip>
          <a:srcRect/>
          <a:stretch/>
        </p:blipFill>
        <p:spPr>
          <a:xfrm rot="2950667">
            <a:off x="8121857" y="4755495"/>
            <a:ext cx="1188720" cy="822960"/>
          </a:xfrm>
          <a:prstGeom prst="rect">
            <a:avLst/>
          </a:prstGeom>
          <a:noFill/>
          <a:ln>
            <a:noFill/>
          </a:ln>
        </p:spPr>
      </p:pic>
      <p:pic>
        <p:nvPicPr>
          <p:cNvPr id="20" name="Google Shape;102;p2">
            <a:hlinkClick r:id="rId7" action="ppaction://hlinksldjump"/>
          </p:cNvPr>
          <p:cNvPicPr preferRelativeResize="0"/>
          <p:nvPr/>
        </p:nvPicPr>
        <p:blipFill rotWithShape="1">
          <a:blip r:embed="rId8">
            <a:alphaModFix/>
          </a:blip>
          <a:srcRect/>
          <a:stretch/>
        </p:blipFill>
        <p:spPr>
          <a:xfrm rot="2950667">
            <a:off x="8549600" y="4797387"/>
            <a:ext cx="1188720" cy="822960"/>
          </a:xfrm>
          <a:prstGeom prst="rect">
            <a:avLst/>
          </a:prstGeom>
          <a:noFill/>
          <a:ln>
            <a:noFill/>
          </a:ln>
        </p:spPr>
      </p:pic>
      <p:pic>
        <p:nvPicPr>
          <p:cNvPr id="21" name="Google Shape;102;p2">
            <a:hlinkClick r:id="rId7" action="ppaction://hlinksldjump"/>
          </p:cNvPr>
          <p:cNvPicPr preferRelativeResize="0"/>
          <p:nvPr/>
        </p:nvPicPr>
        <p:blipFill rotWithShape="1">
          <a:blip r:embed="rId8">
            <a:alphaModFix/>
          </a:blip>
          <a:srcRect/>
          <a:stretch/>
        </p:blipFill>
        <p:spPr>
          <a:xfrm rot="2950667">
            <a:off x="8932634" y="4857801"/>
            <a:ext cx="1188720" cy="822960"/>
          </a:xfrm>
          <a:prstGeom prst="rect">
            <a:avLst/>
          </a:prstGeom>
          <a:noFill/>
          <a:ln>
            <a:noFill/>
          </a:ln>
        </p:spPr>
      </p:pic>
      <p:sp>
        <p:nvSpPr>
          <p:cNvPr id="39" name="Rounded Rectangle 38"/>
          <p:cNvSpPr/>
          <p:nvPr/>
        </p:nvSpPr>
        <p:spPr>
          <a:xfrm>
            <a:off x="3217904" y="2501193"/>
            <a:ext cx="5392697" cy="2485198"/>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457200">
              <a:defRPr/>
            </a:pPr>
            <a:r>
              <a:rPr lang="en-US" sz="8000" b="1" dirty="0" err="1">
                <a:ln/>
                <a:solidFill>
                  <a:srgbClr val="FF0000"/>
                </a:solidFill>
                <a:latin typeface="Calibri" panose="020F0502020204030204" pitchFamily="34" charset="0"/>
                <a:cs typeface="Calibri" panose="020F0502020204030204" pitchFamily="34" charset="0"/>
              </a:rPr>
              <a:t>Đáp</a:t>
            </a:r>
            <a:r>
              <a:rPr lang="en-US" sz="8000" b="1" dirty="0">
                <a:ln/>
                <a:solidFill>
                  <a:srgbClr val="FF0000"/>
                </a:solidFill>
                <a:latin typeface="Calibri" panose="020F0502020204030204" pitchFamily="34" charset="0"/>
                <a:cs typeface="Calibri" panose="020F0502020204030204" pitchFamily="34" charset="0"/>
              </a:rPr>
              <a:t> </a:t>
            </a:r>
            <a:r>
              <a:rPr lang="en-US" sz="8000" b="1" dirty="0" err="1">
                <a:ln/>
                <a:solidFill>
                  <a:srgbClr val="FF0000"/>
                </a:solidFill>
                <a:latin typeface="Calibri" panose="020F0502020204030204" pitchFamily="34" charset="0"/>
                <a:cs typeface="Calibri" panose="020F0502020204030204" pitchFamily="34" charset="0"/>
              </a:rPr>
              <a:t>án</a:t>
            </a:r>
            <a:r>
              <a:rPr lang="en-US" sz="8000" b="1" dirty="0">
                <a:ln/>
                <a:solidFill>
                  <a:srgbClr val="FF0000"/>
                </a:solidFill>
                <a:latin typeface="Calibri" panose="020F0502020204030204" pitchFamily="34" charset="0"/>
                <a:cs typeface="Calibri" panose="020F0502020204030204" pitchFamily="34" charset="0"/>
              </a:rPr>
              <a:t>: 4 </a:t>
            </a:r>
            <a:r>
              <a:rPr lang="en-US" sz="8000" b="1" dirty="0" err="1">
                <a:ln/>
                <a:solidFill>
                  <a:srgbClr val="FF0000"/>
                </a:solidFill>
                <a:latin typeface="Calibri" panose="020F0502020204030204" pitchFamily="34" charset="0"/>
                <a:cs typeface="Calibri" panose="020F0502020204030204" pitchFamily="34" charset="0"/>
              </a:rPr>
              <a:t>cạnh</a:t>
            </a:r>
            <a:endParaRPr lang="en-US" sz="8000" b="1" dirty="0">
              <a:ln/>
              <a:solidFill>
                <a:srgbClr val="FF0000"/>
              </a:solidFill>
              <a:latin typeface="Calibri" panose="020F0502020204030204" pitchFamily="34" charset="0"/>
              <a:cs typeface="Calibri" panose="020F0502020204030204" pitchFamily="34" charset="0"/>
            </a:endParaRPr>
          </a:p>
        </p:txBody>
      </p:sp>
      <p:grpSp>
        <p:nvGrpSpPr>
          <p:cNvPr id="3" name="Google Shape;94;p2"/>
          <p:cNvGrpSpPr/>
          <p:nvPr/>
        </p:nvGrpSpPr>
        <p:grpSpPr>
          <a:xfrm>
            <a:off x="1924051" y="-29305"/>
            <a:ext cx="8139113" cy="2461871"/>
            <a:chOff x="935980" y="-48871"/>
            <a:chExt cx="10265420" cy="2461871"/>
          </a:xfrm>
        </p:grpSpPr>
        <p:sp>
          <p:nvSpPr>
            <p:cNvPr id="95" name="Google Shape;95;p2"/>
            <p:cNvSpPr/>
            <p:nvPr/>
          </p:nvSpPr>
          <p:spPr>
            <a:xfrm>
              <a:off x="1041400" y="457200"/>
              <a:ext cx="10160000" cy="1879600"/>
            </a:xfrm>
            <a:prstGeom prst="roundRect">
              <a:avLst>
                <a:gd name="adj" fmla="val 16667"/>
              </a:avLst>
            </a:prstGeom>
            <a:solidFill>
              <a:schemeClr val="lt1"/>
            </a:solidFill>
            <a:ln w="38100" cap="flat" cmpd="sng">
              <a:solidFill>
                <a:srgbClr val="C55A11"/>
              </a:solidFill>
              <a:prstDash val="dash"/>
              <a:miter lim="800000"/>
              <a:headEnd type="none" w="sm" len="sm"/>
              <a:tailEnd type="none" w="sm" len="sm"/>
            </a:ln>
          </p:spPr>
          <p:txBody>
            <a:bodyPr spcFirstLastPara="1" wrap="square" lIns="91425" tIns="45700" rIns="91425" bIns="45700" anchor="ctr" anchorCtr="0">
              <a:noAutofit/>
            </a:bodyPr>
            <a:lstStyle/>
            <a:p>
              <a:pPr algn="ctr">
                <a:buClr>
                  <a:srgbClr val="000000"/>
                </a:buClr>
                <a:defRPr/>
              </a:pPr>
              <a:endParaRPr kern="0">
                <a:solidFill>
                  <a:srgbClr val="FFFFFF"/>
                </a:solidFill>
                <a:latin typeface="Calibri"/>
                <a:ea typeface="Calibri"/>
                <a:cs typeface="Calibri"/>
                <a:sym typeface="Calibri"/>
              </a:endParaRPr>
            </a:p>
          </p:txBody>
        </p:sp>
        <p:pic>
          <p:nvPicPr>
            <p:cNvPr id="96" name="Google Shape;96;p2"/>
            <p:cNvPicPr preferRelativeResize="0"/>
            <p:nvPr/>
          </p:nvPicPr>
          <p:blipFill rotWithShape="1">
            <a:blip r:embed="rId9">
              <a:alphaModFix/>
            </a:blip>
            <a:srcRect/>
            <a:stretch/>
          </p:blipFill>
          <p:spPr>
            <a:xfrm>
              <a:off x="935980" y="-48871"/>
              <a:ext cx="2505720" cy="2461871"/>
            </a:xfrm>
            <a:prstGeom prst="rect">
              <a:avLst/>
            </a:prstGeom>
            <a:noFill/>
            <a:ln>
              <a:noFill/>
            </a:ln>
          </p:spPr>
        </p:pic>
      </p:grpSp>
      <p:pic>
        <p:nvPicPr>
          <p:cNvPr id="97" name="Google Shape;97;p2"/>
          <p:cNvPicPr preferRelativeResize="0"/>
          <p:nvPr/>
        </p:nvPicPr>
        <p:blipFill rotWithShape="1">
          <a:blip r:embed="rId10" cstate="print">
            <a:alphaModFix/>
          </a:blip>
          <a:srcRect/>
          <a:stretch/>
        </p:blipFill>
        <p:spPr>
          <a:xfrm>
            <a:off x="8610601" y="-330200"/>
            <a:ext cx="2200275" cy="2933700"/>
          </a:xfrm>
          <a:prstGeom prst="rect">
            <a:avLst/>
          </a:prstGeom>
          <a:noFill/>
          <a:ln>
            <a:noFill/>
          </a:ln>
        </p:spPr>
      </p:pic>
      <p:pic>
        <p:nvPicPr>
          <p:cNvPr id="117" name="Google Shape;117;p2"/>
          <p:cNvPicPr preferRelativeResize="0"/>
          <p:nvPr/>
        </p:nvPicPr>
        <p:blipFill rotWithShape="1">
          <a:blip r:embed="rId11" cstate="print">
            <a:alphaModFix/>
          </a:blip>
          <a:srcRect/>
          <a:stretch/>
        </p:blipFill>
        <p:spPr>
          <a:xfrm>
            <a:off x="2076450" y="-787986"/>
            <a:ext cx="457200" cy="609600"/>
          </a:xfrm>
          <a:prstGeom prst="rect">
            <a:avLst/>
          </a:prstGeom>
          <a:noFill/>
          <a:ln>
            <a:noFill/>
          </a:ln>
        </p:spPr>
      </p:pic>
      <p:sp>
        <p:nvSpPr>
          <p:cNvPr id="121" name="Google Shape;121;p2"/>
          <p:cNvSpPr txBox="1"/>
          <p:nvPr/>
        </p:nvSpPr>
        <p:spPr>
          <a:xfrm>
            <a:off x="3280800" y="5609650"/>
            <a:ext cx="5116950" cy="400200"/>
          </a:xfrm>
          <a:prstGeom prst="rect">
            <a:avLst/>
          </a:prstGeom>
          <a:noFill/>
          <a:ln>
            <a:noFill/>
          </a:ln>
        </p:spPr>
        <p:txBody>
          <a:bodyPr spcFirstLastPara="1" wrap="square" lIns="91425" tIns="91425" rIns="91425" bIns="91425" anchor="t" anchorCtr="0">
            <a:spAutoFit/>
          </a:bodyPr>
          <a:lstStyle/>
          <a:p>
            <a:pPr>
              <a:buClr>
                <a:srgbClr val="000000"/>
              </a:buClr>
              <a:defRPr/>
            </a:pPr>
            <a:endParaRPr sz="1400" kern="0">
              <a:solidFill>
                <a:srgbClr val="000000"/>
              </a:solidFill>
              <a:latin typeface="Calibri"/>
              <a:ea typeface="Calibri"/>
              <a:cs typeface="Calibri"/>
              <a:sym typeface="Calibri"/>
            </a:endParaRPr>
          </a:p>
        </p:txBody>
      </p:sp>
      <p:sp>
        <p:nvSpPr>
          <p:cNvPr id="2" name="TextBox 1"/>
          <p:cNvSpPr txBox="1"/>
          <p:nvPr/>
        </p:nvSpPr>
        <p:spPr>
          <a:xfrm>
            <a:off x="3711275" y="998670"/>
            <a:ext cx="5740329" cy="1569660"/>
          </a:xfrm>
          <a:prstGeom prst="rect">
            <a:avLst/>
          </a:prstGeom>
          <a:noFill/>
        </p:spPr>
        <p:txBody>
          <a:bodyPr wrap="square" rtlCol="0">
            <a:spAutoFit/>
          </a:bodyPr>
          <a:lstStyle/>
          <a:p>
            <a:pPr defTabSz="457200">
              <a:defRPr/>
            </a:pPr>
            <a:r>
              <a:rPr lang="en-US" sz="4800" dirty="0" err="1">
                <a:solidFill>
                  <a:srgbClr val="000000"/>
                </a:solidFill>
                <a:latin typeface="Calibri" panose="020F0502020204030204" pitchFamily="34" charset="0"/>
                <a:cs typeface="Calibri" panose="020F0502020204030204" pitchFamily="34" charset="0"/>
              </a:rPr>
              <a:t>Hình</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chữ</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nhật</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có</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mấy</a:t>
            </a:r>
            <a:r>
              <a:rPr lang="en-US" sz="4800" dirty="0">
                <a:solidFill>
                  <a:srgbClr val="000000"/>
                </a:solidFill>
                <a:latin typeface="Calibri" panose="020F0502020204030204" pitchFamily="34" charset="0"/>
                <a:cs typeface="Calibri" panose="020F0502020204030204" pitchFamily="34" charset="0"/>
              </a:rPr>
              <a:t> </a:t>
            </a:r>
            <a:r>
              <a:rPr lang="en-US" sz="4800" dirty="0" err="1">
                <a:solidFill>
                  <a:srgbClr val="000000"/>
                </a:solidFill>
                <a:latin typeface="Calibri" panose="020F0502020204030204" pitchFamily="34" charset="0"/>
                <a:cs typeface="Calibri" panose="020F0502020204030204" pitchFamily="34" charset="0"/>
              </a:rPr>
              <a:t>cạnh</a:t>
            </a:r>
            <a:r>
              <a:rPr lang="en-US" sz="4800" dirty="0">
                <a:solidFill>
                  <a:srgbClr val="000000"/>
                </a:solidFill>
                <a:latin typeface="Calibri" panose="020F0502020204030204" pitchFamily="34" charset="0"/>
                <a:cs typeface="Calibri" panose="020F0502020204030204" pitchFamily="34" charset="0"/>
              </a:rPr>
              <a:t>?</a:t>
            </a:r>
          </a:p>
        </p:txBody>
      </p:sp>
      <p:pic>
        <p:nvPicPr>
          <p:cNvPr id="35" name="Google Shape;84;p1"/>
          <p:cNvPicPr preferRelativeResize="0"/>
          <p:nvPr/>
        </p:nvPicPr>
        <p:blipFill rotWithShape="1">
          <a:blip r:embed="rId12">
            <a:alphaModFix/>
          </a:blip>
          <a:srcRect/>
          <a:stretch/>
        </p:blipFill>
        <p:spPr>
          <a:xfrm>
            <a:off x="-1475803" y="3097829"/>
            <a:ext cx="2999803" cy="3999737"/>
          </a:xfrm>
          <a:prstGeom prst="rect">
            <a:avLst/>
          </a:prstGeom>
          <a:noFill/>
          <a:ln>
            <a:noFill/>
          </a:ln>
        </p:spPr>
      </p:pic>
      <p:pic>
        <p:nvPicPr>
          <p:cNvPr id="36" name="Tieng-yeah-tre-con-">
            <a:hlinkClick r:id="" action="ppaction://media"/>
          </p:cNvPr>
          <p:cNvPicPr>
            <a:picLocks noChangeAspect="1"/>
          </p:cNvPicPr>
          <p:nvPr>
            <a:audioFile r:link="rId1"/>
            <p:extLst>
              <p:ext uri="{DAA4B4D4-6D71-4841-9C94-3DE7FCFB9230}">
                <p14:media xmlns:p14="http://schemas.microsoft.com/office/powerpoint/2010/main" r:embed="rId2">
                  <p14:trim end="2288.6938"/>
                </p14:media>
              </p:ext>
            </p:extLst>
          </p:nvPr>
        </p:nvPicPr>
        <p:blipFill>
          <a:blip r:embed="rId11" cstate="print"/>
          <a:stretch>
            <a:fillRect/>
          </a:stretch>
        </p:blipFill>
        <p:spPr>
          <a:xfrm>
            <a:off x="10668000" y="-1131111"/>
            <a:ext cx="457200" cy="609600"/>
          </a:xfrm>
          <a:prstGeom prst="rect">
            <a:avLst/>
          </a:prstGeom>
        </p:spPr>
      </p:pic>
      <p:pic>
        <p:nvPicPr>
          <p:cNvPr id="37" name="Am-thanh-tra-loi-dung-www_yeualo_com">
            <a:hlinkClick r:id="" action="ppaction://media"/>
          </p:cNvPr>
          <p:cNvPicPr>
            <a:picLocks noChangeAspect="1"/>
          </p:cNvPicPr>
          <p:nvPr>
            <a:audioFile r:link="rId1"/>
            <p:extLst>
              <p:ext uri="{DAA4B4D4-6D71-4841-9C94-3DE7FCFB9230}">
                <p14:media xmlns:p14="http://schemas.microsoft.com/office/powerpoint/2010/main" r:embed="rId3">
                  <p14:trim end="5757.8333"/>
                </p14:media>
              </p:ext>
            </p:extLst>
          </p:nvPr>
        </p:nvPicPr>
        <p:blipFill>
          <a:blip r:embed="rId11" cstate="print"/>
          <a:stretch>
            <a:fillRect/>
          </a:stretch>
        </p:blipFill>
        <p:spPr>
          <a:xfrm>
            <a:off x="10668000" y="-476768"/>
            <a:ext cx="457200" cy="609600"/>
          </a:xfrm>
          <a:prstGeom prst="rect">
            <a:avLst/>
          </a:prstGeom>
        </p:spPr>
      </p:pic>
      <p:pic>
        <p:nvPicPr>
          <p:cNvPr id="40" name="Google Shape;102;p2">
            <a:hlinkClick r:id="rId7" action="ppaction://hlinksldjump"/>
          </p:cNvPr>
          <p:cNvPicPr preferRelativeResize="0"/>
          <p:nvPr/>
        </p:nvPicPr>
        <p:blipFill rotWithShape="1">
          <a:blip r:embed="rId8">
            <a:alphaModFix/>
          </a:blip>
          <a:srcRect/>
          <a:stretch/>
        </p:blipFill>
        <p:spPr>
          <a:xfrm rot="2950667">
            <a:off x="8092769" y="4311043"/>
            <a:ext cx="1370248" cy="761744"/>
          </a:xfrm>
          <a:prstGeom prst="rect">
            <a:avLst/>
          </a:prstGeom>
          <a:noFill/>
          <a:ln>
            <a:noFill/>
          </a:ln>
        </p:spPr>
      </p:pic>
      <p:pic>
        <p:nvPicPr>
          <p:cNvPr id="42" name="Google Shape;102;p2">
            <a:hlinkClick r:id="rId7" action="ppaction://hlinksldjump"/>
          </p:cNvPr>
          <p:cNvPicPr preferRelativeResize="0"/>
          <p:nvPr/>
        </p:nvPicPr>
        <p:blipFill rotWithShape="1">
          <a:blip r:embed="rId8">
            <a:alphaModFix/>
          </a:blip>
          <a:srcRect/>
          <a:stretch/>
        </p:blipFill>
        <p:spPr>
          <a:xfrm rot="2950667">
            <a:off x="8513395" y="4249325"/>
            <a:ext cx="1370248" cy="761744"/>
          </a:xfrm>
          <a:prstGeom prst="rect">
            <a:avLst/>
          </a:prstGeom>
          <a:noFill/>
          <a:ln>
            <a:noFill/>
          </a:ln>
        </p:spPr>
      </p:pic>
      <p:pic>
        <p:nvPicPr>
          <p:cNvPr id="43" name="Google Shape;102;p2">
            <a:hlinkClick r:id="rId7" action="ppaction://hlinksldjump"/>
          </p:cNvPr>
          <p:cNvPicPr preferRelativeResize="0"/>
          <p:nvPr/>
        </p:nvPicPr>
        <p:blipFill rotWithShape="1">
          <a:blip r:embed="rId8">
            <a:alphaModFix/>
          </a:blip>
          <a:srcRect/>
          <a:stretch/>
        </p:blipFill>
        <p:spPr>
          <a:xfrm rot="2950667">
            <a:off x="8921195" y="4372760"/>
            <a:ext cx="1370248" cy="761744"/>
          </a:xfrm>
          <a:prstGeom prst="rect">
            <a:avLst/>
          </a:prstGeom>
          <a:noFill/>
          <a:ln>
            <a:noFill/>
          </a:ln>
        </p:spPr>
      </p:pic>
    </p:spTree>
    <p:extLst>
      <p:ext uri="{BB962C8B-B14F-4D97-AF65-F5344CB8AC3E}">
        <p14:creationId xmlns:p14="http://schemas.microsoft.com/office/powerpoint/2010/main" val="3199771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500"/>
                                        <p:tgtEl>
                                          <p:spTgt spid="39"/>
                                        </p:tgtEl>
                                      </p:cBhvr>
                                    </p:animEffect>
                                  </p:childTnLst>
                                </p:cTn>
                              </p:par>
                              <p:par>
                                <p:cTn id="13" presetID="56" presetClass="path" presetSubtype="0" accel="50000" decel="50000" fill="hold" nodeType="withEffect">
                                  <p:stCondLst>
                                    <p:cond delay="0"/>
                                  </p:stCondLst>
                                  <p:childTnLst>
                                    <p:animMotion origin="layout" path="M 2.5E-6 2.96296E-6 L 0.76406 -0.02685 " pathEditMode="relative" rAng="0" ptsTypes="AA">
                                      <p:cBhvr>
                                        <p:cTn id="14" dur="2000" fill="hold"/>
                                        <p:tgtEl>
                                          <p:spTgt spid="35"/>
                                        </p:tgtEl>
                                        <p:attrNameLst>
                                          <p:attrName>ppt_x</p:attrName>
                                          <p:attrName>ppt_y</p:attrName>
                                        </p:attrNameLst>
                                      </p:cBhvr>
                                      <p:rCtr x="38203" y="-1343"/>
                                    </p:animMotion>
                                  </p:childTnLst>
                                </p:cTn>
                              </p:par>
                              <p:par>
                                <p:cTn id="15" presetID="32" presetClass="emph" presetSubtype="0" repeatCount="2000" fill="hold" nodeType="withEffect">
                                  <p:stCondLst>
                                    <p:cond delay="0"/>
                                  </p:stCondLst>
                                  <p:childTnLst>
                                    <p:animRot by="120000">
                                      <p:cBhvr>
                                        <p:cTn id="16" dur="100" fill="hold">
                                          <p:stCondLst>
                                            <p:cond delay="0"/>
                                          </p:stCondLst>
                                        </p:cTn>
                                        <p:tgtEl>
                                          <p:spTgt spid="35"/>
                                        </p:tgtEl>
                                        <p:attrNameLst>
                                          <p:attrName>r</p:attrName>
                                        </p:attrNameLst>
                                      </p:cBhvr>
                                    </p:animRot>
                                    <p:animRot by="-240000">
                                      <p:cBhvr>
                                        <p:cTn id="17" dur="200" fill="hold">
                                          <p:stCondLst>
                                            <p:cond delay="200"/>
                                          </p:stCondLst>
                                        </p:cTn>
                                        <p:tgtEl>
                                          <p:spTgt spid="35"/>
                                        </p:tgtEl>
                                        <p:attrNameLst>
                                          <p:attrName>r</p:attrName>
                                        </p:attrNameLst>
                                      </p:cBhvr>
                                    </p:animRot>
                                    <p:animRot by="240000">
                                      <p:cBhvr>
                                        <p:cTn id="18" dur="200" fill="hold">
                                          <p:stCondLst>
                                            <p:cond delay="400"/>
                                          </p:stCondLst>
                                        </p:cTn>
                                        <p:tgtEl>
                                          <p:spTgt spid="35"/>
                                        </p:tgtEl>
                                        <p:attrNameLst>
                                          <p:attrName>r</p:attrName>
                                        </p:attrNameLst>
                                      </p:cBhvr>
                                    </p:animRot>
                                    <p:animRot by="-240000">
                                      <p:cBhvr>
                                        <p:cTn id="19" dur="200" fill="hold">
                                          <p:stCondLst>
                                            <p:cond delay="600"/>
                                          </p:stCondLst>
                                        </p:cTn>
                                        <p:tgtEl>
                                          <p:spTgt spid="35"/>
                                        </p:tgtEl>
                                        <p:attrNameLst>
                                          <p:attrName>r</p:attrName>
                                        </p:attrNameLst>
                                      </p:cBhvr>
                                    </p:animRot>
                                    <p:animRot by="120000">
                                      <p:cBhvr>
                                        <p:cTn id="20" dur="200" fill="hold">
                                          <p:stCondLst>
                                            <p:cond delay="800"/>
                                          </p:stCondLst>
                                        </p:cTn>
                                        <p:tgtEl>
                                          <p:spTgt spid="35"/>
                                        </p:tgtEl>
                                        <p:attrNameLst>
                                          <p:attrName>r</p:attrName>
                                        </p:attrNameLst>
                                      </p:cBhvr>
                                    </p:animRot>
                                  </p:childTnLst>
                                </p:cTn>
                              </p:par>
                            </p:childTnLst>
                          </p:cTn>
                        </p:par>
                        <p:par>
                          <p:cTn id="21" fill="hold">
                            <p:stCondLst>
                              <p:cond delay="2000"/>
                            </p:stCondLst>
                            <p:childTnLst>
                              <p:par>
                                <p:cTn id="22" presetID="26" presetClass="entr" presetSubtype="0" fill="hold" nodeType="after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290">
                                          <p:stCondLst>
                                            <p:cond delay="0"/>
                                          </p:stCondLst>
                                        </p:cTn>
                                        <p:tgtEl>
                                          <p:spTgt spid="40"/>
                                        </p:tgtEl>
                                      </p:cBhvr>
                                    </p:animEffect>
                                    <p:anim calcmode="lin" valueType="num">
                                      <p:cBhvr>
                                        <p:cTn id="25" dur="911"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26" dur="332"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27" dur="332" tmFilter="0, 0; 0.125,0.2665; 0.25,0.4; 0.375,0.465; 0.5,0.5;  0.625,0.535; 0.75,0.6; 0.875,0.7335; 1,1">
                                          <p:stCondLst>
                                            <p:cond delay="332"/>
                                          </p:stCondLst>
                                        </p:cTn>
                                        <p:tgtEl>
                                          <p:spTgt spid="40"/>
                                        </p:tgtEl>
                                        <p:attrNameLst>
                                          <p:attrName>ppt_y</p:attrName>
                                        </p:attrNameLst>
                                      </p:cBhvr>
                                      <p:tavLst>
                                        <p:tav tm="0" fmla="#ppt_y-sin(pi*$)/9">
                                          <p:val>
                                            <p:fltVal val="0"/>
                                          </p:val>
                                        </p:tav>
                                        <p:tav tm="100000">
                                          <p:val>
                                            <p:fltVal val="1"/>
                                          </p:val>
                                        </p:tav>
                                      </p:tavLst>
                                    </p:anim>
                                    <p:anim calcmode="lin" valueType="num">
                                      <p:cBhvr>
                                        <p:cTn id="28" dur="166" tmFilter="0, 0; 0.125,0.2665; 0.25,0.4; 0.375,0.465; 0.5,0.5;  0.625,0.535; 0.75,0.6; 0.875,0.7335; 1,1">
                                          <p:stCondLst>
                                            <p:cond delay="662"/>
                                          </p:stCondLst>
                                        </p:cTn>
                                        <p:tgtEl>
                                          <p:spTgt spid="40"/>
                                        </p:tgtEl>
                                        <p:attrNameLst>
                                          <p:attrName>ppt_y</p:attrName>
                                        </p:attrNameLst>
                                      </p:cBhvr>
                                      <p:tavLst>
                                        <p:tav tm="0" fmla="#ppt_y-sin(pi*$)/27">
                                          <p:val>
                                            <p:fltVal val="0"/>
                                          </p:val>
                                        </p:tav>
                                        <p:tav tm="100000">
                                          <p:val>
                                            <p:fltVal val="1"/>
                                          </p:val>
                                        </p:tav>
                                      </p:tavLst>
                                    </p:anim>
                                    <p:anim calcmode="lin" valueType="num">
                                      <p:cBhvr>
                                        <p:cTn id="29" dur="82" tmFilter="0, 0; 0.125,0.2665; 0.25,0.4; 0.375,0.465; 0.5,0.5;  0.625,0.535; 0.75,0.6; 0.875,0.7335; 1,1">
                                          <p:stCondLst>
                                            <p:cond delay="828"/>
                                          </p:stCondLst>
                                        </p:cTn>
                                        <p:tgtEl>
                                          <p:spTgt spid="40"/>
                                        </p:tgtEl>
                                        <p:attrNameLst>
                                          <p:attrName>ppt_y</p:attrName>
                                        </p:attrNameLst>
                                      </p:cBhvr>
                                      <p:tavLst>
                                        <p:tav tm="0" fmla="#ppt_y-sin(pi*$)/81">
                                          <p:val>
                                            <p:fltVal val="0"/>
                                          </p:val>
                                        </p:tav>
                                        <p:tav tm="100000">
                                          <p:val>
                                            <p:fltVal val="1"/>
                                          </p:val>
                                        </p:tav>
                                      </p:tavLst>
                                    </p:anim>
                                    <p:animScale>
                                      <p:cBhvr>
                                        <p:cTn id="30" dur="13">
                                          <p:stCondLst>
                                            <p:cond delay="325"/>
                                          </p:stCondLst>
                                        </p:cTn>
                                        <p:tgtEl>
                                          <p:spTgt spid="40"/>
                                        </p:tgtEl>
                                      </p:cBhvr>
                                      <p:to x="100000" y="60000"/>
                                    </p:animScale>
                                    <p:animScale>
                                      <p:cBhvr>
                                        <p:cTn id="31" dur="83" decel="50000">
                                          <p:stCondLst>
                                            <p:cond delay="338"/>
                                          </p:stCondLst>
                                        </p:cTn>
                                        <p:tgtEl>
                                          <p:spTgt spid="40"/>
                                        </p:tgtEl>
                                      </p:cBhvr>
                                      <p:to x="100000" y="100000"/>
                                    </p:animScale>
                                    <p:animScale>
                                      <p:cBhvr>
                                        <p:cTn id="32" dur="13">
                                          <p:stCondLst>
                                            <p:cond delay="656"/>
                                          </p:stCondLst>
                                        </p:cTn>
                                        <p:tgtEl>
                                          <p:spTgt spid="40"/>
                                        </p:tgtEl>
                                      </p:cBhvr>
                                      <p:to x="100000" y="80000"/>
                                    </p:animScale>
                                    <p:animScale>
                                      <p:cBhvr>
                                        <p:cTn id="33" dur="83" decel="50000">
                                          <p:stCondLst>
                                            <p:cond delay="669"/>
                                          </p:stCondLst>
                                        </p:cTn>
                                        <p:tgtEl>
                                          <p:spTgt spid="40"/>
                                        </p:tgtEl>
                                      </p:cBhvr>
                                      <p:to x="100000" y="100000"/>
                                    </p:animScale>
                                    <p:animScale>
                                      <p:cBhvr>
                                        <p:cTn id="34" dur="13">
                                          <p:stCondLst>
                                            <p:cond delay="821"/>
                                          </p:stCondLst>
                                        </p:cTn>
                                        <p:tgtEl>
                                          <p:spTgt spid="40"/>
                                        </p:tgtEl>
                                      </p:cBhvr>
                                      <p:to x="100000" y="90000"/>
                                    </p:animScale>
                                    <p:animScale>
                                      <p:cBhvr>
                                        <p:cTn id="35" dur="83" decel="50000">
                                          <p:stCondLst>
                                            <p:cond delay="834"/>
                                          </p:stCondLst>
                                        </p:cTn>
                                        <p:tgtEl>
                                          <p:spTgt spid="40"/>
                                        </p:tgtEl>
                                      </p:cBhvr>
                                      <p:to x="100000" y="100000"/>
                                    </p:animScale>
                                    <p:animScale>
                                      <p:cBhvr>
                                        <p:cTn id="36" dur="13">
                                          <p:stCondLst>
                                            <p:cond delay="904"/>
                                          </p:stCondLst>
                                        </p:cTn>
                                        <p:tgtEl>
                                          <p:spTgt spid="40"/>
                                        </p:tgtEl>
                                      </p:cBhvr>
                                      <p:to x="100000" y="95000"/>
                                    </p:animScale>
                                    <p:animScale>
                                      <p:cBhvr>
                                        <p:cTn id="37" dur="83" decel="50000">
                                          <p:stCondLst>
                                            <p:cond delay="917"/>
                                          </p:stCondLst>
                                        </p:cTn>
                                        <p:tgtEl>
                                          <p:spTgt spid="40"/>
                                        </p:tgtEl>
                                      </p:cBhvr>
                                      <p:to x="100000" y="100000"/>
                                    </p:animScale>
                                  </p:childTnLst>
                                </p:cTn>
                              </p:par>
                              <p:par>
                                <p:cTn id="38" presetID="26" presetClass="entr" presetSubtype="0" fill="hold" nodeType="with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down)">
                                      <p:cBhvr>
                                        <p:cTn id="40" dur="290">
                                          <p:stCondLst>
                                            <p:cond delay="0"/>
                                          </p:stCondLst>
                                        </p:cTn>
                                        <p:tgtEl>
                                          <p:spTgt spid="42"/>
                                        </p:tgtEl>
                                      </p:cBhvr>
                                    </p:animEffect>
                                    <p:anim calcmode="lin" valueType="num">
                                      <p:cBhvr>
                                        <p:cTn id="41" dur="911"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42" dur="332"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43" dur="332" tmFilter="0, 0; 0.125,0.2665; 0.25,0.4; 0.375,0.465; 0.5,0.5;  0.625,0.535; 0.75,0.6; 0.875,0.7335; 1,1">
                                          <p:stCondLst>
                                            <p:cond delay="332"/>
                                          </p:stCondLst>
                                        </p:cTn>
                                        <p:tgtEl>
                                          <p:spTgt spid="42"/>
                                        </p:tgtEl>
                                        <p:attrNameLst>
                                          <p:attrName>ppt_y</p:attrName>
                                        </p:attrNameLst>
                                      </p:cBhvr>
                                      <p:tavLst>
                                        <p:tav tm="0" fmla="#ppt_y-sin(pi*$)/9">
                                          <p:val>
                                            <p:fltVal val="0"/>
                                          </p:val>
                                        </p:tav>
                                        <p:tav tm="100000">
                                          <p:val>
                                            <p:fltVal val="1"/>
                                          </p:val>
                                        </p:tav>
                                      </p:tavLst>
                                    </p:anim>
                                    <p:anim calcmode="lin" valueType="num">
                                      <p:cBhvr>
                                        <p:cTn id="44" dur="166" tmFilter="0, 0; 0.125,0.2665; 0.25,0.4; 0.375,0.465; 0.5,0.5;  0.625,0.535; 0.75,0.6; 0.875,0.7335; 1,1">
                                          <p:stCondLst>
                                            <p:cond delay="662"/>
                                          </p:stCondLst>
                                        </p:cTn>
                                        <p:tgtEl>
                                          <p:spTgt spid="42"/>
                                        </p:tgtEl>
                                        <p:attrNameLst>
                                          <p:attrName>ppt_y</p:attrName>
                                        </p:attrNameLst>
                                      </p:cBhvr>
                                      <p:tavLst>
                                        <p:tav tm="0" fmla="#ppt_y-sin(pi*$)/27">
                                          <p:val>
                                            <p:fltVal val="0"/>
                                          </p:val>
                                        </p:tav>
                                        <p:tav tm="100000">
                                          <p:val>
                                            <p:fltVal val="1"/>
                                          </p:val>
                                        </p:tav>
                                      </p:tavLst>
                                    </p:anim>
                                    <p:anim calcmode="lin" valueType="num">
                                      <p:cBhvr>
                                        <p:cTn id="45" dur="82" tmFilter="0, 0; 0.125,0.2665; 0.25,0.4; 0.375,0.465; 0.5,0.5;  0.625,0.535; 0.75,0.6; 0.875,0.7335; 1,1">
                                          <p:stCondLst>
                                            <p:cond delay="828"/>
                                          </p:stCondLst>
                                        </p:cTn>
                                        <p:tgtEl>
                                          <p:spTgt spid="42"/>
                                        </p:tgtEl>
                                        <p:attrNameLst>
                                          <p:attrName>ppt_y</p:attrName>
                                        </p:attrNameLst>
                                      </p:cBhvr>
                                      <p:tavLst>
                                        <p:tav tm="0" fmla="#ppt_y-sin(pi*$)/81">
                                          <p:val>
                                            <p:fltVal val="0"/>
                                          </p:val>
                                        </p:tav>
                                        <p:tav tm="100000">
                                          <p:val>
                                            <p:fltVal val="1"/>
                                          </p:val>
                                        </p:tav>
                                      </p:tavLst>
                                    </p:anim>
                                    <p:animScale>
                                      <p:cBhvr>
                                        <p:cTn id="46" dur="13">
                                          <p:stCondLst>
                                            <p:cond delay="325"/>
                                          </p:stCondLst>
                                        </p:cTn>
                                        <p:tgtEl>
                                          <p:spTgt spid="42"/>
                                        </p:tgtEl>
                                      </p:cBhvr>
                                      <p:to x="100000" y="60000"/>
                                    </p:animScale>
                                    <p:animScale>
                                      <p:cBhvr>
                                        <p:cTn id="47" dur="83" decel="50000">
                                          <p:stCondLst>
                                            <p:cond delay="338"/>
                                          </p:stCondLst>
                                        </p:cTn>
                                        <p:tgtEl>
                                          <p:spTgt spid="42"/>
                                        </p:tgtEl>
                                      </p:cBhvr>
                                      <p:to x="100000" y="100000"/>
                                    </p:animScale>
                                    <p:animScale>
                                      <p:cBhvr>
                                        <p:cTn id="48" dur="13">
                                          <p:stCondLst>
                                            <p:cond delay="656"/>
                                          </p:stCondLst>
                                        </p:cTn>
                                        <p:tgtEl>
                                          <p:spTgt spid="42"/>
                                        </p:tgtEl>
                                      </p:cBhvr>
                                      <p:to x="100000" y="80000"/>
                                    </p:animScale>
                                    <p:animScale>
                                      <p:cBhvr>
                                        <p:cTn id="49" dur="83" decel="50000">
                                          <p:stCondLst>
                                            <p:cond delay="669"/>
                                          </p:stCondLst>
                                        </p:cTn>
                                        <p:tgtEl>
                                          <p:spTgt spid="42"/>
                                        </p:tgtEl>
                                      </p:cBhvr>
                                      <p:to x="100000" y="100000"/>
                                    </p:animScale>
                                    <p:animScale>
                                      <p:cBhvr>
                                        <p:cTn id="50" dur="13">
                                          <p:stCondLst>
                                            <p:cond delay="821"/>
                                          </p:stCondLst>
                                        </p:cTn>
                                        <p:tgtEl>
                                          <p:spTgt spid="42"/>
                                        </p:tgtEl>
                                      </p:cBhvr>
                                      <p:to x="100000" y="90000"/>
                                    </p:animScale>
                                    <p:animScale>
                                      <p:cBhvr>
                                        <p:cTn id="51" dur="83" decel="50000">
                                          <p:stCondLst>
                                            <p:cond delay="834"/>
                                          </p:stCondLst>
                                        </p:cTn>
                                        <p:tgtEl>
                                          <p:spTgt spid="42"/>
                                        </p:tgtEl>
                                      </p:cBhvr>
                                      <p:to x="100000" y="100000"/>
                                    </p:animScale>
                                    <p:animScale>
                                      <p:cBhvr>
                                        <p:cTn id="52" dur="13">
                                          <p:stCondLst>
                                            <p:cond delay="904"/>
                                          </p:stCondLst>
                                        </p:cTn>
                                        <p:tgtEl>
                                          <p:spTgt spid="42"/>
                                        </p:tgtEl>
                                      </p:cBhvr>
                                      <p:to x="100000" y="95000"/>
                                    </p:animScale>
                                    <p:animScale>
                                      <p:cBhvr>
                                        <p:cTn id="53" dur="83" decel="50000">
                                          <p:stCondLst>
                                            <p:cond delay="917"/>
                                          </p:stCondLst>
                                        </p:cTn>
                                        <p:tgtEl>
                                          <p:spTgt spid="42"/>
                                        </p:tgtEl>
                                      </p:cBhvr>
                                      <p:to x="100000" y="100000"/>
                                    </p:animScale>
                                  </p:childTnLst>
                                </p:cTn>
                              </p:par>
                              <p:par>
                                <p:cTn id="54" presetID="26" presetClass="entr" presetSubtype="0" fill="hold"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wipe(down)">
                                      <p:cBhvr>
                                        <p:cTn id="56" dur="290">
                                          <p:stCondLst>
                                            <p:cond delay="0"/>
                                          </p:stCondLst>
                                        </p:cTn>
                                        <p:tgtEl>
                                          <p:spTgt spid="43"/>
                                        </p:tgtEl>
                                      </p:cBhvr>
                                    </p:animEffect>
                                    <p:anim calcmode="lin" valueType="num">
                                      <p:cBhvr>
                                        <p:cTn id="57" dur="911"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58" dur="332"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59" dur="332" tmFilter="0, 0; 0.125,0.2665; 0.25,0.4; 0.375,0.465; 0.5,0.5;  0.625,0.535; 0.75,0.6; 0.875,0.7335; 1,1">
                                          <p:stCondLst>
                                            <p:cond delay="332"/>
                                          </p:stCondLst>
                                        </p:cTn>
                                        <p:tgtEl>
                                          <p:spTgt spid="43"/>
                                        </p:tgtEl>
                                        <p:attrNameLst>
                                          <p:attrName>ppt_y</p:attrName>
                                        </p:attrNameLst>
                                      </p:cBhvr>
                                      <p:tavLst>
                                        <p:tav tm="0" fmla="#ppt_y-sin(pi*$)/9">
                                          <p:val>
                                            <p:fltVal val="0"/>
                                          </p:val>
                                        </p:tav>
                                        <p:tav tm="100000">
                                          <p:val>
                                            <p:fltVal val="1"/>
                                          </p:val>
                                        </p:tav>
                                      </p:tavLst>
                                    </p:anim>
                                    <p:anim calcmode="lin" valueType="num">
                                      <p:cBhvr>
                                        <p:cTn id="60" dur="166" tmFilter="0, 0; 0.125,0.2665; 0.25,0.4; 0.375,0.465; 0.5,0.5;  0.625,0.535; 0.75,0.6; 0.875,0.7335; 1,1">
                                          <p:stCondLst>
                                            <p:cond delay="662"/>
                                          </p:stCondLst>
                                        </p:cTn>
                                        <p:tgtEl>
                                          <p:spTgt spid="43"/>
                                        </p:tgtEl>
                                        <p:attrNameLst>
                                          <p:attrName>ppt_y</p:attrName>
                                        </p:attrNameLst>
                                      </p:cBhvr>
                                      <p:tavLst>
                                        <p:tav tm="0" fmla="#ppt_y-sin(pi*$)/27">
                                          <p:val>
                                            <p:fltVal val="0"/>
                                          </p:val>
                                        </p:tav>
                                        <p:tav tm="100000">
                                          <p:val>
                                            <p:fltVal val="1"/>
                                          </p:val>
                                        </p:tav>
                                      </p:tavLst>
                                    </p:anim>
                                    <p:anim calcmode="lin" valueType="num">
                                      <p:cBhvr>
                                        <p:cTn id="61" dur="82" tmFilter="0, 0; 0.125,0.2665; 0.25,0.4; 0.375,0.465; 0.5,0.5;  0.625,0.535; 0.75,0.6; 0.875,0.7335; 1,1">
                                          <p:stCondLst>
                                            <p:cond delay="828"/>
                                          </p:stCondLst>
                                        </p:cTn>
                                        <p:tgtEl>
                                          <p:spTgt spid="43"/>
                                        </p:tgtEl>
                                        <p:attrNameLst>
                                          <p:attrName>ppt_y</p:attrName>
                                        </p:attrNameLst>
                                      </p:cBhvr>
                                      <p:tavLst>
                                        <p:tav tm="0" fmla="#ppt_y-sin(pi*$)/81">
                                          <p:val>
                                            <p:fltVal val="0"/>
                                          </p:val>
                                        </p:tav>
                                        <p:tav tm="100000">
                                          <p:val>
                                            <p:fltVal val="1"/>
                                          </p:val>
                                        </p:tav>
                                      </p:tavLst>
                                    </p:anim>
                                    <p:animScale>
                                      <p:cBhvr>
                                        <p:cTn id="62" dur="13">
                                          <p:stCondLst>
                                            <p:cond delay="325"/>
                                          </p:stCondLst>
                                        </p:cTn>
                                        <p:tgtEl>
                                          <p:spTgt spid="43"/>
                                        </p:tgtEl>
                                      </p:cBhvr>
                                      <p:to x="100000" y="60000"/>
                                    </p:animScale>
                                    <p:animScale>
                                      <p:cBhvr>
                                        <p:cTn id="63" dur="83" decel="50000">
                                          <p:stCondLst>
                                            <p:cond delay="338"/>
                                          </p:stCondLst>
                                        </p:cTn>
                                        <p:tgtEl>
                                          <p:spTgt spid="43"/>
                                        </p:tgtEl>
                                      </p:cBhvr>
                                      <p:to x="100000" y="100000"/>
                                    </p:animScale>
                                    <p:animScale>
                                      <p:cBhvr>
                                        <p:cTn id="64" dur="13">
                                          <p:stCondLst>
                                            <p:cond delay="656"/>
                                          </p:stCondLst>
                                        </p:cTn>
                                        <p:tgtEl>
                                          <p:spTgt spid="43"/>
                                        </p:tgtEl>
                                      </p:cBhvr>
                                      <p:to x="100000" y="80000"/>
                                    </p:animScale>
                                    <p:animScale>
                                      <p:cBhvr>
                                        <p:cTn id="65" dur="83" decel="50000">
                                          <p:stCondLst>
                                            <p:cond delay="669"/>
                                          </p:stCondLst>
                                        </p:cTn>
                                        <p:tgtEl>
                                          <p:spTgt spid="43"/>
                                        </p:tgtEl>
                                      </p:cBhvr>
                                      <p:to x="100000" y="100000"/>
                                    </p:animScale>
                                    <p:animScale>
                                      <p:cBhvr>
                                        <p:cTn id="66" dur="13">
                                          <p:stCondLst>
                                            <p:cond delay="821"/>
                                          </p:stCondLst>
                                        </p:cTn>
                                        <p:tgtEl>
                                          <p:spTgt spid="43"/>
                                        </p:tgtEl>
                                      </p:cBhvr>
                                      <p:to x="100000" y="90000"/>
                                    </p:animScale>
                                    <p:animScale>
                                      <p:cBhvr>
                                        <p:cTn id="67" dur="83" decel="50000">
                                          <p:stCondLst>
                                            <p:cond delay="834"/>
                                          </p:stCondLst>
                                        </p:cTn>
                                        <p:tgtEl>
                                          <p:spTgt spid="43"/>
                                        </p:tgtEl>
                                      </p:cBhvr>
                                      <p:to x="100000" y="100000"/>
                                    </p:animScale>
                                    <p:animScale>
                                      <p:cBhvr>
                                        <p:cTn id="68" dur="13">
                                          <p:stCondLst>
                                            <p:cond delay="904"/>
                                          </p:stCondLst>
                                        </p:cTn>
                                        <p:tgtEl>
                                          <p:spTgt spid="43"/>
                                        </p:tgtEl>
                                      </p:cBhvr>
                                      <p:to x="100000" y="95000"/>
                                    </p:animScale>
                                    <p:animScale>
                                      <p:cBhvr>
                                        <p:cTn id="69" dur="83" decel="50000">
                                          <p:stCondLst>
                                            <p:cond delay="917"/>
                                          </p:stCondLst>
                                        </p:cTn>
                                        <p:tgtEl>
                                          <p:spTgt spid="43"/>
                                        </p:tgtEl>
                                      </p:cBhvr>
                                      <p:to x="100000" y="100000"/>
                                    </p:animScale>
                                  </p:childTnLst>
                                </p:cTn>
                              </p:par>
                              <p:par>
                                <p:cTn id="70" presetID="1" presetClass="mediacall" presetSubtype="0" fill="hold" nodeType="withEffect">
                                  <p:stCondLst>
                                    <p:cond delay="0"/>
                                  </p:stCondLst>
                                  <p:childTnLst>
                                    <p:cmd type="call" cmd="playFrom(0.0)">
                                      <p:cBhvr>
                                        <p:cTn id="71" dur="2328" fill="hold"/>
                                        <p:tgtEl>
                                          <p:spTgt spid="37"/>
                                        </p:tgtEl>
                                      </p:cBhvr>
                                    </p:cmd>
                                  </p:childTnLst>
                                </p:cTn>
                              </p:par>
                              <p:par>
                                <p:cTn id="72" presetID="1" presetClass="mediacall" presetSubtype="0" fill="hold" nodeType="withEffect">
                                  <p:stCondLst>
                                    <p:cond delay="0"/>
                                  </p:stCondLst>
                                  <p:childTnLst>
                                    <p:cmd type="call" cmd="playFrom(0.0)">
                                      <p:cBhvr>
                                        <p:cTn id="73" dur="2126" fill="hold"/>
                                        <p:tgtEl>
                                          <p:spTgt spid="36"/>
                                        </p:tgtEl>
                                      </p:cBhvr>
                                    </p:cmd>
                                  </p:childTnLst>
                                </p:cTn>
                              </p:par>
                              <p:par>
                                <p:cTn id="74" presetID="10" presetClass="exit" presetSubtype="0" fill="hold" nodeType="withEffect">
                                  <p:stCondLst>
                                    <p:cond delay="0"/>
                                  </p:stCondLst>
                                  <p:childTnLst>
                                    <p:animEffect transition="out" filter="fade">
                                      <p:cBhvr>
                                        <p:cTn id="75" dur="500"/>
                                        <p:tgtEl>
                                          <p:spTgt spid="35"/>
                                        </p:tgtEl>
                                      </p:cBhvr>
                                    </p:animEffect>
                                    <p:set>
                                      <p:cBhvr>
                                        <p:cTn id="76"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7" fill="hold" display="0">
                  <p:stCondLst>
                    <p:cond delay="indefinite"/>
                  </p:stCondLst>
                  <p:endCondLst>
                    <p:cond evt="onStopAudio" delay="0">
                      <p:tgtEl>
                        <p:sldTgt/>
                      </p:tgtEl>
                    </p:cond>
                  </p:endCondLst>
                </p:cTn>
                <p:tgtEl>
                  <p:spTgt spid="36"/>
                </p:tgtEl>
              </p:cMediaNode>
            </p:audio>
            <p:audio>
              <p:cMediaNode vol="80000">
                <p:cTn id="78" fill="hold" display="0">
                  <p:stCondLst>
                    <p:cond delay="indefinite"/>
                  </p:stCondLst>
                  <p:endCondLst>
                    <p:cond evt="onStopAudio" delay="0">
                      <p:tgtEl>
                        <p:sldTgt/>
                      </p:tgtEl>
                    </p:cond>
                  </p:endCondLst>
                </p:cTn>
                <p:tgtEl>
                  <p:spTgt spid="37"/>
                </p:tgtEl>
              </p:cMediaNode>
            </p:audio>
          </p:childTnLst>
        </p:cTn>
      </p:par>
    </p:tnLst>
    <p:bldLst>
      <p:bldP spid="3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13314" name="Picture 2" descr="Brown Basket Clip Art Image - ClipSafar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58135" y="4986393"/>
            <a:ext cx="1905028" cy="2046917"/>
          </a:xfrm>
          <a:prstGeom prst="rect">
            <a:avLst/>
          </a:prstGeom>
          <a:noFill/>
          <a:extLst>
            <a:ext uri="{909E8E84-426E-40DD-AFC4-6F175D3DCCD1}">
              <a14:hiddenFill xmlns:a14="http://schemas.microsoft.com/office/drawing/2010/main">
                <a:solidFill>
                  <a:srgbClr val="FFFFFF"/>
                </a:solidFill>
              </a14:hiddenFill>
            </a:ext>
          </a:extLst>
        </p:spPr>
      </p:pic>
      <p:pic>
        <p:nvPicPr>
          <p:cNvPr id="19" name="Google Shape;102;p2">
            <a:hlinkClick r:id="rId7" action="ppaction://hlinksldjump"/>
          </p:cNvPr>
          <p:cNvPicPr preferRelativeResize="0"/>
          <p:nvPr/>
        </p:nvPicPr>
        <p:blipFill rotWithShape="1">
          <a:blip r:embed="rId8">
            <a:alphaModFix/>
          </a:blip>
          <a:srcRect/>
          <a:stretch/>
        </p:blipFill>
        <p:spPr>
          <a:xfrm rot="2950667">
            <a:off x="8121857" y="4755495"/>
            <a:ext cx="1188720" cy="822960"/>
          </a:xfrm>
          <a:prstGeom prst="rect">
            <a:avLst/>
          </a:prstGeom>
          <a:noFill/>
          <a:ln>
            <a:noFill/>
          </a:ln>
        </p:spPr>
      </p:pic>
      <p:pic>
        <p:nvPicPr>
          <p:cNvPr id="20" name="Google Shape;102;p2">
            <a:hlinkClick r:id="rId7" action="ppaction://hlinksldjump"/>
          </p:cNvPr>
          <p:cNvPicPr preferRelativeResize="0"/>
          <p:nvPr/>
        </p:nvPicPr>
        <p:blipFill rotWithShape="1">
          <a:blip r:embed="rId8">
            <a:alphaModFix/>
          </a:blip>
          <a:srcRect/>
          <a:stretch/>
        </p:blipFill>
        <p:spPr>
          <a:xfrm rot="2950667">
            <a:off x="8549600" y="4797387"/>
            <a:ext cx="1188720" cy="822960"/>
          </a:xfrm>
          <a:prstGeom prst="rect">
            <a:avLst/>
          </a:prstGeom>
          <a:noFill/>
          <a:ln>
            <a:noFill/>
          </a:ln>
        </p:spPr>
      </p:pic>
      <p:pic>
        <p:nvPicPr>
          <p:cNvPr id="21" name="Google Shape;102;p2">
            <a:hlinkClick r:id="rId7" action="ppaction://hlinksldjump"/>
          </p:cNvPr>
          <p:cNvPicPr preferRelativeResize="0"/>
          <p:nvPr/>
        </p:nvPicPr>
        <p:blipFill rotWithShape="1">
          <a:blip r:embed="rId8">
            <a:alphaModFix/>
          </a:blip>
          <a:srcRect/>
          <a:stretch/>
        </p:blipFill>
        <p:spPr>
          <a:xfrm rot="2950667">
            <a:off x="8932634" y="4857801"/>
            <a:ext cx="1188720" cy="822960"/>
          </a:xfrm>
          <a:prstGeom prst="rect">
            <a:avLst/>
          </a:prstGeom>
          <a:noFill/>
          <a:ln>
            <a:noFill/>
          </a:ln>
        </p:spPr>
      </p:pic>
      <p:sp>
        <p:nvSpPr>
          <p:cNvPr id="39" name="Rounded Rectangle 38"/>
          <p:cNvSpPr/>
          <p:nvPr/>
        </p:nvSpPr>
        <p:spPr>
          <a:xfrm>
            <a:off x="2930250" y="2498899"/>
            <a:ext cx="5392697" cy="2485198"/>
          </a:xfrm>
          <a:prstGeom prst="roundRect">
            <a:avLst/>
          </a:prstGeom>
          <a:solidFill>
            <a:schemeClr val="lt1">
              <a:alpha val="9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defTabSz="457200">
              <a:defRPr/>
            </a:pPr>
            <a:endParaRPr lang="en-US" sz="4800" b="1" dirty="0">
              <a:ln/>
              <a:solidFill>
                <a:srgbClr val="FF0000"/>
              </a:solidFill>
              <a:latin typeface="Calibri" panose="020F0502020204030204" pitchFamily="34" charset="0"/>
              <a:cs typeface="Calibri" panose="020F0502020204030204" pitchFamily="34" charset="0"/>
            </a:endParaRPr>
          </a:p>
        </p:txBody>
      </p:sp>
      <p:grpSp>
        <p:nvGrpSpPr>
          <p:cNvPr id="2" name="Google Shape;94;p2"/>
          <p:cNvGrpSpPr/>
          <p:nvPr/>
        </p:nvGrpSpPr>
        <p:grpSpPr>
          <a:xfrm>
            <a:off x="1461567" y="-391495"/>
            <a:ext cx="8601596" cy="2904659"/>
            <a:chOff x="352674" y="19441"/>
            <a:chExt cx="10848726" cy="2461871"/>
          </a:xfrm>
        </p:grpSpPr>
        <p:sp>
          <p:nvSpPr>
            <p:cNvPr id="95" name="Google Shape;95;p2"/>
            <p:cNvSpPr/>
            <p:nvPr/>
          </p:nvSpPr>
          <p:spPr>
            <a:xfrm>
              <a:off x="1041400" y="457200"/>
              <a:ext cx="10160000" cy="1879600"/>
            </a:xfrm>
            <a:prstGeom prst="roundRect">
              <a:avLst>
                <a:gd name="adj" fmla="val 16667"/>
              </a:avLst>
            </a:prstGeom>
            <a:solidFill>
              <a:schemeClr val="lt1"/>
            </a:solidFill>
            <a:ln w="38100" cap="flat" cmpd="sng">
              <a:solidFill>
                <a:srgbClr val="C55A11"/>
              </a:solidFill>
              <a:prstDash val="dash"/>
              <a:miter lim="800000"/>
              <a:headEnd type="none" w="sm" len="sm"/>
              <a:tailEnd type="none" w="sm" len="sm"/>
            </a:ln>
          </p:spPr>
          <p:txBody>
            <a:bodyPr spcFirstLastPara="1" wrap="square" lIns="91425" tIns="45700" rIns="91425" bIns="45700" anchor="ctr" anchorCtr="0">
              <a:noAutofit/>
            </a:bodyPr>
            <a:lstStyle/>
            <a:p>
              <a:pPr algn="ctr">
                <a:buClr>
                  <a:srgbClr val="000000"/>
                </a:buClr>
                <a:defRPr/>
              </a:pPr>
              <a:endParaRPr kern="0">
                <a:solidFill>
                  <a:srgbClr val="FFFFFF"/>
                </a:solidFill>
                <a:latin typeface="Calibri"/>
                <a:ea typeface="Calibri"/>
                <a:cs typeface="Calibri"/>
                <a:sym typeface="Calibri"/>
              </a:endParaRPr>
            </a:p>
          </p:txBody>
        </p:sp>
        <p:pic>
          <p:nvPicPr>
            <p:cNvPr id="96" name="Google Shape;96;p2"/>
            <p:cNvPicPr preferRelativeResize="0"/>
            <p:nvPr/>
          </p:nvPicPr>
          <p:blipFill rotWithShape="1">
            <a:blip r:embed="rId9">
              <a:alphaModFix/>
            </a:blip>
            <a:srcRect/>
            <a:stretch/>
          </p:blipFill>
          <p:spPr>
            <a:xfrm>
              <a:off x="352674" y="19441"/>
              <a:ext cx="2505720" cy="2461871"/>
            </a:xfrm>
            <a:prstGeom prst="rect">
              <a:avLst/>
            </a:prstGeom>
            <a:noFill/>
            <a:ln>
              <a:noFill/>
            </a:ln>
          </p:spPr>
        </p:pic>
      </p:grpSp>
      <p:pic>
        <p:nvPicPr>
          <p:cNvPr id="97" name="Google Shape;97;p2"/>
          <p:cNvPicPr preferRelativeResize="0"/>
          <p:nvPr/>
        </p:nvPicPr>
        <p:blipFill rotWithShape="1">
          <a:blip r:embed="rId10" cstate="print">
            <a:alphaModFix/>
          </a:blip>
          <a:srcRect/>
          <a:stretch/>
        </p:blipFill>
        <p:spPr>
          <a:xfrm>
            <a:off x="8610601" y="-330200"/>
            <a:ext cx="2200275" cy="2933700"/>
          </a:xfrm>
          <a:prstGeom prst="rect">
            <a:avLst/>
          </a:prstGeom>
          <a:noFill/>
          <a:ln>
            <a:noFill/>
          </a:ln>
        </p:spPr>
      </p:pic>
      <p:sp>
        <p:nvSpPr>
          <p:cNvPr id="121" name="Google Shape;121;p2"/>
          <p:cNvSpPr txBox="1"/>
          <p:nvPr/>
        </p:nvSpPr>
        <p:spPr>
          <a:xfrm>
            <a:off x="3280800" y="5609650"/>
            <a:ext cx="5116950" cy="400200"/>
          </a:xfrm>
          <a:prstGeom prst="rect">
            <a:avLst/>
          </a:prstGeom>
          <a:noFill/>
          <a:ln>
            <a:noFill/>
          </a:ln>
        </p:spPr>
        <p:txBody>
          <a:bodyPr spcFirstLastPara="1" wrap="square" lIns="91425" tIns="91425" rIns="91425" bIns="91425" anchor="t" anchorCtr="0">
            <a:spAutoFit/>
          </a:bodyPr>
          <a:lstStyle/>
          <a:p>
            <a:pPr>
              <a:buClr>
                <a:srgbClr val="000000"/>
              </a:buClr>
              <a:defRPr/>
            </a:pPr>
            <a:endParaRPr sz="1400" kern="0">
              <a:solidFill>
                <a:srgbClr val="000000"/>
              </a:solidFill>
              <a:latin typeface="Calibri"/>
              <a:ea typeface="Calibri"/>
              <a:cs typeface="Calibri"/>
              <a:sym typeface="Calibri"/>
            </a:endParaRPr>
          </a:p>
        </p:txBody>
      </p:sp>
      <p:pic>
        <p:nvPicPr>
          <p:cNvPr id="35" name="Google Shape;84;p1"/>
          <p:cNvPicPr preferRelativeResize="0"/>
          <p:nvPr/>
        </p:nvPicPr>
        <p:blipFill rotWithShape="1">
          <a:blip r:embed="rId11">
            <a:alphaModFix/>
          </a:blip>
          <a:srcRect/>
          <a:stretch/>
        </p:blipFill>
        <p:spPr>
          <a:xfrm>
            <a:off x="-1475803" y="3097829"/>
            <a:ext cx="2999803" cy="3999737"/>
          </a:xfrm>
          <a:prstGeom prst="rect">
            <a:avLst/>
          </a:prstGeom>
          <a:noFill/>
          <a:ln>
            <a:noFill/>
          </a:ln>
        </p:spPr>
      </p:pic>
      <p:pic>
        <p:nvPicPr>
          <p:cNvPr id="36" name="Tieng-yeah-tre-con-">
            <a:hlinkClick r:id="" action="ppaction://media"/>
          </p:cNvPr>
          <p:cNvPicPr>
            <a:picLocks noChangeAspect="1"/>
          </p:cNvPicPr>
          <p:nvPr>
            <a:audioFile r:link="rId1"/>
            <p:extLst>
              <p:ext uri="{DAA4B4D4-6D71-4841-9C94-3DE7FCFB9230}">
                <p14:media xmlns:p14="http://schemas.microsoft.com/office/powerpoint/2010/main" r:embed="rId2">
                  <p14:trim end="2288.6938"/>
                </p14:media>
              </p:ext>
            </p:extLst>
          </p:nvPr>
        </p:nvPicPr>
        <p:blipFill>
          <a:blip r:embed="rId12" cstate="print"/>
          <a:stretch>
            <a:fillRect/>
          </a:stretch>
        </p:blipFill>
        <p:spPr>
          <a:xfrm>
            <a:off x="10668000" y="-1131111"/>
            <a:ext cx="457200" cy="609600"/>
          </a:xfrm>
          <a:prstGeom prst="rect">
            <a:avLst/>
          </a:prstGeom>
        </p:spPr>
      </p:pic>
      <p:pic>
        <p:nvPicPr>
          <p:cNvPr id="37" name="Am-thanh-tra-loi-dung-www_yeualo_com">
            <a:hlinkClick r:id="" action="ppaction://media"/>
          </p:cNvPr>
          <p:cNvPicPr>
            <a:picLocks noChangeAspect="1"/>
          </p:cNvPicPr>
          <p:nvPr>
            <a:audioFile r:link="rId1"/>
            <p:extLst>
              <p:ext uri="{DAA4B4D4-6D71-4841-9C94-3DE7FCFB9230}">
                <p14:media xmlns:p14="http://schemas.microsoft.com/office/powerpoint/2010/main" r:embed="rId3">
                  <p14:trim end="5757.8333"/>
                </p14:media>
              </p:ext>
            </p:extLst>
          </p:nvPr>
        </p:nvPicPr>
        <p:blipFill>
          <a:blip r:embed="rId12" cstate="print"/>
          <a:stretch>
            <a:fillRect/>
          </a:stretch>
        </p:blipFill>
        <p:spPr>
          <a:xfrm>
            <a:off x="10668000" y="-476768"/>
            <a:ext cx="457200" cy="609600"/>
          </a:xfrm>
          <a:prstGeom prst="rect">
            <a:avLst/>
          </a:prstGeom>
        </p:spPr>
      </p:pic>
      <p:pic>
        <p:nvPicPr>
          <p:cNvPr id="40" name="Google Shape;102;p2">
            <a:hlinkClick r:id="rId7" action="ppaction://hlinksldjump"/>
          </p:cNvPr>
          <p:cNvPicPr preferRelativeResize="0"/>
          <p:nvPr/>
        </p:nvPicPr>
        <p:blipFill rotWithShape="1">
          <a:blip r:embed="rId8">
            <a:alphaModFix/>
          </a:blip>
          <a:srcRect/>
          <a:stretch/>
        </p:blipFill>
        <p:spPr>
          <a:xfrm rot="2950667">
            <a:off x="8092769" y="4311043"/>
            <a:ext cx="1370248" cy="761744"/>
          </a:xfrm>
          <a:prstGeom prst="rect">
            <a:avLst/>
          </a:prstGeom>
          <a:noFill/>
          <a:ln>
            <a:noFill/>
          </a:ln>
        </p:spPr>
      </p:pic>
      <p:pic>
        <p:nvPicPr>
          <p:cNvPr id="42" name="Google Shape;102;p2">
            <a:hlinkClick r:id="rId7" action="ppaction://hlinksldjump"/>
          </p:cNvPr>
          <p:cNvPicPr preferRelativeResize="0"/>
          <p:nvPr/>
        </p:nvPicPr>
        <p:blipFill rotWithShape="1">
          <a:blip r:embed="rId8">
            <a:alphaModFix/>
          </a:blip>
          <a:srcRect/>
          <a:stretch/>
        </p:blipFill>
        <p:spPr>
          <a:xfrm rot="2950667">
            <a:off x="8513395" y="4249325"/>
            <a:ext cx="1370248" cy="761744"/>
          </a:xfrm>
          <a:prstGeom prst="rect">
            <a:avLst/>
          </a:prstGeom>
          <a:noFill/>
          <a:ln>
            <a:noFill/>
          </a:ln>
        </p:spPr>
      </p:pic>
      <p:pic>
        <p:nvPicPr>
          <p:cNvPr id="43" name="Google Shape;102;p2">
            <a:hlinkClick r:id="rId7" action="ppaction://hlinksldjump"/>
          </p:cNvPr>
          <p:cNvPicPr preferRelativeResize="0"/>
          <p:nvPr/>
        </p:nvPicPr>
        <p:blipFill rotWithShape="1">
          <a:blip r:embed="rId8">
            <a:alphaModFix/>
          </a:blip>
          <a:srcRect/>
          <a:stretch/>
        </p:blipFill>
        <p:spPr>
          <a:xfrm rot="2950667">
            <a:off x="8921195" y="4372760"/>
            <a:ext cx="1370248" cy="761744"/>
          </a:xfrm>
          <a:prstGeom prst="rect">
            <a:avLst/>
          </a:prstGeom>
          <a:noFill/>
          <a:ln>
            <a:noFill/>
          </a:ln>
        </p:spPr>
      </p:pic>
      <p:sp>
        <p:nvSpPr>
          <p:cNvPr id="28" name="Rectangle 27"/>
          <p:cNvSpPr/>
          <p:nvPr/>
        </p:nvSpPr>
        <p:spPr>
          <a:xfrm>
            <a:off x="3735410" y="3250415"/>
            <a:ext cx="5801588" cy="830997"/>
          </a:xfrm>
          <a:prstGeom prst="rect">
            <a:avLst/>
          </a:prstGeom>
        </p:spPr>
        <p:txBody>
          <a:bodyPr wrap="none">
            <a:spAutoFit/>
          </a:bodyPr>
          <a:lstStyle/>
          <a:p>
            <a:pPr defTabSz="457200">
              <a:defRPr/>
            </a:pPr>
            <a:r>
              <a:rPr lang="en-US" sz="4800" b="1" kern="0" dirty="0" err="1">
                <a:solidFill>
                  <a:srgbClr val="FF0000"/>
                </a:solidFill>
                <a:latin typeface="Arial" panose="020B0604020202020204" pitchFamily="34" charset="0"/>
                <a:ea typeface="Cambria" panose="02040503050406030204" pitchFamily="18" charset="0"/>
                <a:cs typeface="Arial" panose="020B0604020202020204" pitchFamily="34" charset="0"/>
              </a:rPr>
              <a:t>Đáp</a:t>
            </a:r>
            <a:r>
              <a:rPr lang="en-US" sz="4800" b="1" kern="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4800" b="1" kern="0" dirty="0" err="1">
                <a:solidFill>
                  <a:srgbClr val="FF0000"/>
                </a:solidFill>
                <a:latin typeface="Arial" panose="020B0604020202020204" pitchFamily="34" charset="0"/>
                <a:ea typeface="Cambria" panose="02040503050406030204" pitchFamily="18" charset="0"/>
                <a:cs typeface="Arial" panose="020B0604020202020204" pitchFamily="34" charset="0"/>
              </a:rPr>
              <a:t>án</a:t>
            </a:r>
            <a:r>
              <a:rPr lang="en-US" sz="4800" b="1" kern="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4800" b="1" kern="0" dirty="0" err="1">
                <a:solidFill>
                  <a:srgbClr val="FF0000"/>
                </a:solidFill>
                <a:latin typeface="Arial" panose="020B0604020202020204" pitchFamily="34" charset="0"/>
                <a:ea typeface="Cambria" panose="02040503050406030204" pitchFamily="18" charset="0"/>
                <a:cs typeface="Arial" panose="020B0604020202020204" pitchFamily="34" charset="0"/>
              </a:rPr>
              <a:t>Bằng</a:t>
            </a:r>
            <a:r>
              <a:rPr lang="en-US" sz="4800" b="1" kern="0" dirty="0">
                <a:solidFill>
                  <a:srgbClr val="FF0000"/>
                </a:solidFill>
                <a:latin typeface="Arial" panose="020B0604020202020204" pitchFamily="34" charset="0"/>
                <a:ea typeface="Cambria" panose="02040503050406030204" pitchFamily="18" charset="0"/>
                <a:cs typeface="Arial" panose="020B0604020202020204" pitchFamily="34" charset="0"/>
              </a:rPr>
              <a:t> </a:t>
            </a:r>
            <a:r>
              <a:rPr lang="en-US" sz="4800" b="1" kern="0" dirty="0" err="1">
                <a:solidFill>
                  <a:srgbClr val="FF0000"/>
                </a:solidFill>
                <a:latin typeface="Arial" panose="020B0604020202020204" pitchFamily="34" charset="0"/>
                <a:ea typeface="Cambria" panose="02040503050406030204" pitchFamily="18" charset="0"/>
                <a:cs typeface="Arial" panose="020B0604020202020204" pitchFamily="34" charset="0"/>
              </a:rPr>
              <a:t>nhau</a:t>
            </a:r>
            <a:endParaRPr lang="en-US" sz="2400" b="1" kern="0" dirty="0">
              <a:solidFill>
                <a:srgbClr val="FF0000"/>
              </a:solidFill>
              <a:latin typeface="Arial" panose="020B0604020202020204" pitchFamily="34" charset="0"/>
              <a:ea typeface="Cambria" panose="02040503050406030204" pitchFamily="18" charset="0"/>
              <a:cs typeface="Arial" panose="020B0604020202020204" pitchFamily="34" charset="0"/>
            </a:endParaRPr>
          </a:p>
        </p:txBody>
      </p:sp>
      <p:sp>
        <p:nvSpPr>
          <p:cNvPr id="71" name="TextBox 70"/>
          <p:cNvSpPr txBox="1"/>
          <p:nvPr/>
        </p:nvSpPr>
        <p:spPr>
          <a:xfrm>
            <a:off x="3590808" y="653610"/>
            <a:ext cx="5728201" cy="2585323"/>
          </a:xfrm>
          <a:prstGeom prst="rect">
            <a:avLst/>
          </a:prstGeom>
          <a:noFill/>
        </p:spPr>
        <p:txBody>
          <a:bodyPr wrap="square" rtlCol="0">
            <a:spAutoFit/>
          </a:bodyPr>
          <a:lstStyle/>
          <a:p>
            <a:pPr algn="ctr" defTabSz="457200">
              <a:defRPr/>
            </a:pPr>
            <a:r>
              <a:rPr lang="en-US" sz="5400" dirty="0" err="1">
                <a:solidFill>
                  <a:srgbClr val="000000"/>
                </a:solidFill>
                <a:latin typeface="Calibri" panose="020F0502020204030204" pitchFamily="34" charset="0"/>
                <a:cs typeface="Calibri" panose="020F0502020204030204" pitchFamily="34" charset="0"/>
              </a:rPr>
              <a:t>Các</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cạnh</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của</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hình</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vuông</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có</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bằng</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nhau</a:t>
            </a:r>
            <a:r>
              <a:rPr lang="en-US" sz="5400" dirty="0">
                <a:solidFill>
                  <a:srgbClr val="000000"/>
                </a:solidFill>
                <a:latin typeface="Calibri" panose="020F0502020204030204" pitchFamily="34" charset="0"/>
                <a:cs typeface="Calibri" panose="020F0502020204030204" pitchFamily="34" charset="0"/>
              </a:rPr>
              <a:t> </a:t>
            </a:r>
            <a:r>
              <a:rPr lang="en-US" sz="5400" dirty="0" err="1">
                <a:solidFill>
                  <a:srgbClr val="000000"/>
                </a:solidFill>
                <a:latin typeface="Calibri" panose="020F0502020204030204" pitchFamily="34" charset="0"/>
                <a:cs typeface="Calibri" panose="020F0502020204030204" pitchFamily="34" charset="0"/>
              </a:rPr>
              <a:t>không</a:t>
            </a:r>
            <a:r>
              <a:rPr lang="en-US" sz="5400" dirty="0">
                <a:solidFill>
                  <a:srgbClr val="000000"/>
                </a:solidFill>
                <a:latin typeface="Calibri" panose="020F0502020204030204" pitchFamily="34" charset="0"/>
                <a:cs typeface="Calibri" panose="020F0502020204030204" pitchFamily="34" charset="0"/>
              </a:rPr>
              <a:t>?</a:t>
            </a:r>
          </a:p>
        </p:txBody>
      </p:sp>
      <p:pic>
        <p:nvPicPr>
          <p:cNvPr id="72" name="Google Shape;102;p2">
            <a:hlinkClick r:id="rId7" action="ppaction://hlinksldjump"/>
          </p:cNvPr>
          <p:cNvPicPr preferRelativeResize="0"/>
          <p:nvPr/>
        </p:nvPicPr>
        <p:blipFill rotWithShape="1">
          <a:blip r:embed="rId13" cstate="print">
            <a:alphaModFix/>
          </a:blip>
          <a:srcRect/>
          <a:stretch/>
        </p:blipFill>
        <p:spPr>
          <a:xfrm rot="2950667">
            <a:off x="8250191" y="3935348"/>
            <a:ext cx="1097280" cy="617220"/>
          </a:xfrm>
          <a:prstGeom prst="rect">
            <a:avLst/>
          </a:prstGeom>
          <a:noFill/>
          <a:ln>
            <a:noFill/>
          </a:ln>
        </p:spPr>
      </p:pic>
      <p:pic>
        <p:nvPicPr>
          <p:cNvPr id="73" name="Google Shape;102;p2">
            <a:hlinkClick r:id="rId7" action="ppaction://hlinksldjump"/>
          </p:cNvPr>
          <p:cNvPicPr preferRelativeResize="0"/>
          <p:nvPr/>
        </p:nvPicPr>
        <p:blipFill rotWithShape="1">
          <a:blip r:embed="rId13" cstate="print">
            <a:alphaModFix/>
          </a:blip>
          <a:srcRect/>
          <a:stretch/>
        </p:blipFill>
        <p:spPr>
          <a:xfrm rot="2950667">
            <a:off x="8670817" y="3873630"/>
            <a:ext cx="1097280" cy="617220"/>
          </a:xfrm>
          <a:prstGeom prst="rect">
            <a:avLst/>
          </a:prstGeom>
          <a:noFill/>
          <a:ln>
            <a:noFill/>
          </a:ln>
        </p:spPr>
      </p:pic>
      <p:pic>
        <p:nvPicPr>
          <p:cNvPr id="74" name="Google Shape;102;p2">
            <a:hlinkClick r:id="rId7" action="ppaction://hlinksldjump"/>
          </p:cNvPr>
          <p:cNvPicPr preferRelativeResize="0"/>
          <p:nvPr/>
        </p:nvPicPr>
        <p:blipFill rotWithShape="1">
          <a:blip r:embed="rId13" cstate="print">
            <a:alphaModFix/>
          </a:blip>
          <a:srcRect/>
          <a:stretch/>
        </p:blipFill>
        <p:spPr>
          <a:xfrm rot="2950667">
            <a:off x="9078617" y="3997065"/>
            <a:ext cx="1097280" cy="617220"/>
          </a:xfrm>
          <a:prstGeom prst="rect">
            <a:avLst/>
          </a:prstGeom>
          <a:noFill/>
          <a:ln>
            <a:noFill/>
          </a:ln>
        </p:spPr>
      </p:pic>
    </p:spTree>
    <p:extLst>
      <p:ext uri="{BB962C8B-B14F-4D97-AF65-F5344CB8AC3E}">
        <p14:creationId xmlns:p14="http://schemas.microsoft.com/office/powerpoint/2010/main" val="376706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path" presetSubtype="0" accel="50000" decel="50000" fill="hold" nodeType="withEffect">
                                  <p:stCondLst>
                                    <p:cond delay="0"/>
                                  </p:stCondLst>
                                  <p:childTnLst>
                                    <p:animMotion origin="layout" path="M 2.5E-6 2.96296E-6 L 0.76406 -0.02685 " pathEditMode="relative" rAng="0" ptsTypes="AA">
                                      <p:cBhvr>
                                        <p:cTn id="6" dur="2000" fill="hold"/>
                                        <p:tgtEl>
                                          <p:spTgt spid="35"/>
                                        </p:tgtEl>
                                        <p:attrNameLst>
                                          <p:attrName>ppt_x</p:attrName>
                                          <p:attrName>ppt_y</p:attrName>
                                        </p:attrNameLst>
                                      </p:cBhvr>
                                      <p:rCtr x="38203" y="-1343"/>
                                    </p:animMotion>
                                  </p:childTnLst>
                                </p:cTn>
                              </p:par>
                              <p:par>
                                <p:cTn id="7" presetID="32" presetClass="emph" presetSubtype="0" repeatCount="2000" fill="hold" nodeType="withEffect">
                                  <p:stCondLst>
                                    <p:cond delay="0"/>
                                  </p:stCondLst>
                                  <p:childTnLst>
                                    <p:animRot by="120000">
                                      <p:cBhvr>
                                        <p:cTn id="8" dur="100" fill="hold">
                                          <p:stCondLst>
                                            <p:cond delay="0"/>
                                          </p:stCondLst>
                                        </p:cTn>
                                        <p:tgtEl>
                                          <p:spTgt spid="35"/>
                                        </p:tgtEl>
                                        <p:attrNameLst>
                                          <p:attrName>r</p:attrName>
                                        </p:attrNameLst>
                                      </p:cBhvr>
                                    </p:animRot>
                                    <p:animRot by="-240000">
                                      <p:cBhvr>
                                        <p:cTn id="9" dur="200" fill="hold">
                                          <p:stCondLst>
                                            <p:cond delay="200"/>
                                          </p:stCondLst>
                                        </p:cTn>
                                        <p:tgtEl>
                                          <p:spTgt spid="35"/>
                                        </p:tgtEl>
                                        <p:attrNameLst>
                                          <p:attrName>r</p:attrName>
                                        </p:attrNameLst>
                                      </p:cBhvr>
                                    </p:animRot>
                                    <p:animRot by="240000">
                                      <p:cBhvr>
                                        <p:cTn id="10" dur="200" fill="hold">
                                          <p:stCondLst>
                                            <p:cond delay="400"/>
                                          </p:stCondLst>
                                        </p:cTn>
                                        <p:tgtEl>
                                          <p:spTgt spid="35"/>
                                        </p:tgtEl>
                                        <p:attrNameLst>
                                          <p:attrName>r</p:attrName>
                                        </p:attrNameLst>
                                      </p:cBhvr>
                                    </p:animRot>
                                    <p:animRot by="-240000">
                                      <p:cBhvr>
                                        <p:cTn id="11" dur="200" fill="hold">
                                          <p:stCondLst>
                                            <p:cond delay="600"/>
                                          </p:stCondLst>
                                        </p:cTn>
                                        <p:tgtEl>
                                          <p:spTgt spid="35"/>
                                        </p:tgtEl>
                                        <p:attrNameLst>
                                          <p:attrName>r</p:attrName>
                                        </p:attrNameLst>
                                      </p:cBhvr>
                                    </p:animRot>
                                    <p:animRot by="120000">
                                      <p:cBhvr>
                                        <p:cTn id="12" dur="200" fill="hold">
                                          <p:stCondLst>
                                            <p:cond delay="800"/>
                                          </p:stCondLst>
                                        </p:cTn>
                                        <p:tgtEl>
                                          <p:spTgt spid="35"/>
                                        </p:tgtEl>
                                        <p:attrNameLst>
                                          <p:attrName>r</p:attrName>
                                        </p:attrNameLst>
                                      </p:cBhvr>
                                    </p:animRot>
                                  </p:childTnLst>
                                </p:cTn>
                              </p:par>
                            </p:childTnLst>
                          </p:cTn>
                        </p:par>
                        <p:par>
                          <p:cTn id="13" fill="hold">
                            <p:stCondLst>
                              <p:cond delay="2000"/>
                            </p:stCondLst>
                            <p:childTnLst>
                              <p:par>
                                <p:cTn id="14" presetID="1" presetClass="mediacall" presetSubtype="0" fill="hold" nodeType="afterEffect">
                                  <p:stCondLst>
                                    <p:cond delay="0"/>
                                  </p:stCondLst>
                                  <p:childTnLst>
                                    <p:cmd type="call" cmd="playFrom(0.0)">
                                      <p:cBhvr>
                                        <p:cTn id="15" dur="2328" fill="hold"/>
                                        <p:tgtEl>
                                          <p:spTgt spid="37"/>
                                        </p:tgtEl>
                                      </p:cBhvr>
                                    </p:cmd>
                                  </p:childTnLst>
                                </p:cTn>
                              </p:par>
                              <p:par>
                                <p:cTn id="16" presetID="1" presetClass="mediacall" presetSubtype="0" fill="hold" nodeType="withEffect">
                                  <p:stCondLst>
                                    <p:cond delay="0"/>
                                  </p:stCondLst>
                                  <p:childTnLst>
                                    <p:cmd type="call" cmd="playFrom(0.0)">
                                      <p:cBhvr>
                                        <p:cTn id="17" dur="2126" fill="hold"/>
                                        <p:tgtEl>
                                          <p:spTgt spid="36"/>
                                        </p:tgtEl>
                                      </p:cBhvr>
                                    </p:cmd>
                                  </p:childTnLst>
                                </p:cTn>
                              </p:par>
                              <p:par>
                                <p:cTn id="18" presetID="10" presetClass="exit" presetSubtype="0" fill="hold" nodeType="withEffect">
                                  <p:stCondLst>
                                    <p:cond delay="0"/>
                                  </p:stCondLst>
                                  <p:childTnLst>
                                    <p:animEffect transition="out" filter="fade">
                                      <p:cBhvr>
                                        <p:cTn id="19" dur="500"/>
                                        <p:tgtEl>
                                          <p:spTgt spid="35"/>
                                        </p:tgtEl>
                                      </p:cBhvr>
                                    </p:animEffect>
                                    <p:set>
                                      <p:cBhvr>
                                        <p:cTn id="20" dur="1" fill="hold">
                                          <p:stCondLst>
                                            <p:cond delay="499"/>
                                          </p:stCondLst>
                                        </p:cTn>
                                        <p:tgtEl>
                                          <p:spTgt spid="35"/>
                                        </p:tgtEl>
                                        <p:attrNameLst>
                                          <p:attrName>style.visibility</p:attrName>
                                        </p:attrNameLst>
                                      </p:cBhvr>
                                      <p:to>
                                        <p:strVal val="hidden"/>
                                      </p:to>
                                    </p:set>
                                  </p:childTnLst>
                                </p:cTn>
                              </p:par>
                              <p:par>
                                <p:cTn id="21" presetID="26" presetClass="entr" presetSubtype="0" fill="hold" nodeType="withEffect">
                                  <p:stCondLst>
                                    <p:cond delay="0"/>
                                  </p:stCondLst>
                                  <p:childTnLst>
                                    <p:set>
                                      <p:cBhvr>
                                        <p:cTn id="22" dur="1" fill="hold">
                                          <p:stCondLst>
                                            <p:cond delay="0"/>
                                          </p:stCondLst>
                                        </p:cTn>
                                        <p:tgtEl>
                                          <p:spTgt spid="72"/>
                                        </p:tgtEl>
                                        <p:attrNameLst>
                                          <p:attrName>style.visibility</p:attrName>
                                        </p:attrNameLst>
                                      </p:cBhvr>
                                      <p:to>
                                        <p:strVal val="visible"/>
                                      </p:to>
                                    </p:set>
                                    <p:animEffect transition="in" filter="wipe(down)">
                                      <p:cBhvr>
                                        <p:cTn id="23" dur="290">
                                          <p:stCondLst>
                                            <p:cond delay="0"/>
                                          </p:stCondLst>
                                        </p:cTn>
                                        <p:tgtEl>
                                          <p:spTgt spid="72"/>
                                        </p:tgtEl>
                                      </p:cBhvr>
                                    </p:animEffect>
                                    <p:anim calcmode="lin" valueType="num">
                                      <p:cBhvr>
                                        <p:cTn id="24" dur="911" tmFilter="0,0; 0.14,0.36; 0.43,0.73; 0.71,0.91; 1.0,1.0">
                                          <p:stCondLst>
                                            <p:cond delay="0"/>
                                          </p:stCondLst>
                                        </p:cTn>
                                        <p:tgtEl>
                                          <p:spTgt spid="72"/>
                                        </p:tgtEl>
                                        <p:attrNameLst>
                                          <p:attrName>ppt_x</p:attrName>
                                        </p:attrNameLst>
                                      </p:cBhvr>
                                      <p:tavLst>
                                        <p:tav tm="0">
                                          <p:val>
                                            <p:strVal val="#ppt_x-0.25"/>
                                          </p:val>
                                        </p:tav>
                                        <p:tav tm="100000">
                                          <p:val>
                                            <p:strVal val="#ppt_x"/>
                                          </p:val>
                                        </p:tav>
                                      </p:tavLst>
                                    </p:anim>
                                    <p:anim calcmode="lin" valueType="num">
                                      <p:cBhvr>
                                        <p:cTn id="25" dur="332" tmFilter="0.0,0.0; 0.25,0.07; 0.50,0.2; 0.75,0.467; 1.0,1.0">
                                          <p:stCondLst>
                                            <p:cond delay="0"/>
                                          </p:stCondLst>
                                        </p:cTn>
                                        <p:tgtEl>
                                          <p:spTgt spid="72"/>
                                        </p:tgtEl>
                                        <p:attrNameLst>
                                          <p:attrName>ppt_y</p:attrName>
                                        </p:attrNameLst>
                                      </p:cBhvr>
                                      <p:tavLst>
                                        <p:tav tm="0" fmla="#ppt_y-sin(pi*$)/3">
                                          <p:val>
                                            <p:fltVal val="0.5"/>
                                          </p:val>
                                        </p:tav>
                                        <p:tav tm="100000">
                                          <p:val>
                                            <p:fltVal val="1"/>
                                          </p:val>
                                        </p:tav>
                                      </p:tavLst>
                                    </p:anim>
                                    <p:anim calcmode="lin" valueType="num">
                                      <p:cBhvr>
                                        <p:cTn id="26" dur="332" tmFilter="0, 0; 0.125,0.2665; 0.25,0.4; 0.375,0.465; 0.5,0.5;  0.625,0.535; 0.75,0.6; 0.875,0.7335; 1,1">
                                          <p:stCondLst>
                                            <p:cond delay="332"/>
                                          </p:stCondLst>
                                        </p:cTn>
                                        <p:tgtEl>
                                          <p:spTgt spid="72"/>
                                        </p:tgtEl>
                                        <p:attrNameLst>
                                          <p:attrName>ppt_y</p:attrName>
                                        </p:attrNameLst>
                                      </p:cBhvr>
                                      <p:tavLst>
                                        <p:tav tm="0" fmla="#ppt_y-sin(pi*$)/9">
                                          <p:val>
                                            <p:fltVal val="0"/>
                                          </p:val>
                                        </p:tav>
                                        <p:tav tm="100000">
                                          <p:val>
                                            <p:fltVal val="1"/>
                                          </p:val>
                                        </p:tav>
                                      </p:tavLst>
                                    </p:anim>
                                    <p:anim calcmode="lin" valueType="num">
                                      <p:cBhvr>
                                        <p:cTn id="27" dur="166" tmFilter="0, 0; 0.125,0.2665; 0.25,0.4; 0.375,0.465; 0.5,0.5;  0.625,0.535; 0.75,0.6; 0.875,0.7335; 1,1">
                                          <p:stCondLst>
                                            <p:cond delay="662"/>
                                          </p:stCondLst>
                                        </p:cTn>
                                        <p:tgtEl>
                                          <p:spTgt spid="72"/>
                                        </p:tgtEl>
                                        <p:attrNameLst>
                                          <p:attrName>ppt_y</p:attrName>
                                        </p:attrNameLst>
                                      </p:cBhvr>
                                      <p:tavLst>
                                        <p:tav tm="0" fmla="#ppt_y-sin(pi*$)/27">
                                          <p:val>
                                            <p:fltVal val="0"/>
                                          </p:val>
                                        </p:tav>
                                        <p:tav tm="100000">
                                          <p:val>
                                            <p:fltVal val="1"/>
                                          </p:val>
                                        </p:tav>
                                      </p:tavLst>
                                    </p:anim>
                                    <p:anim calcmode="lin" valueType="num">
                                      <p:cBhvr>
                                        <p:cTn id="28" dur="82" tmFilter="0, 0; 0.125,0.2665; 0.25,0.4; 0.375,0.465; 0.5,0.5;  0.625,0.535; 0.75,0.6; 0.875,0.7335; 1,1">
                                          <p:stCondLst>
                                            <p:cond delay="828"/>
                                          </p:stCondLst>
                                        </p:cTn>
                                        <p:tgtEl>
                                          <p:spTgt spid="72"/>
                                        </p:tgtEl>
                                        <p:attrNameLst>
                                          <p:attrName>ppt_y</p:attrName>
                                        </p:attrNameLst>
                                      </p:cBhvr>
                                      <p:tavLst>
                                        <p:tav tm="0" fmla="#ppt_y-sin(pi*$)/81">
                                          <p:val>
                                            <p:fltVal val="0"/>
                                          </p:val>
                                        </p:tav>
                                        <p:tav tm="100000">
                                          <p:val>
                                            <p:fltVal val="1"/>
                                          </p:val>
                                        </p:tav>
                                      </p:tavLst>
                                    </p:anim>
                                    <p:animScale>
                                      <p:cBhvr>
                                        <p:cTn id="29" dur="13">
                                          <p:stCondLst>
                                            <p:cond delay="325"/>
                                          </p:stCondLst>
                                        </p:cTn>
                                        <p:tgtEl>
                                          <p:spTgt spid="72"/>
                                        </p:tgtEl>
                                      </p:cBhvr>
                                      <p:to x="100000" y="60000"/>
                                    </p:animScale>
                                    <p:animScale>
                                      <p:cBhvr>
                                        <p:cTn id="30" dur="83" decel="50000">
                                          <p:stCondLst>
                                            <p:cond delay="338"/>
                                          </p:stCondLst>
                                        </p:cTn>
                                        <p:tgtEl>
                                          <p:spTgt spid="72"/>
                                        </p:tgtEl>
                                      </p:cBhvr>
                                      <p:to x="100000" y="100000"/>
                                    </p:animScale>
                                    <p:animScale>
                                      <p:cBhvr>
                                        <p:cTn id="31" dur="13">
                                          <p:stCondLst>
                                            <p:cond delay="656"/>
                                          </p:stCondLst>
                                        </p:cTn>
                                        <p:tgtEl>
                                          <p:spTgt spid="72"/>
                                        </p:tgtEl>
                                      </p:cBhvr>
                                      <p:to x="100000" y="80000"/>
                                    </p:animScale>
                                    <p:animScale>
                                      <p:cBhvr>
                                        <p:cTn id="32" dur="83" decel="50000">
                                          <p:stCondLst>
                                            <p:cond delay="669"/>
                                          </p:stCondLst>
                                        </p:cTn>
                                        <p:tgtEl>
                                          <p:spTgt spid="72"/>
                                        </p:tgtEl>
                                      </p:cBhvr>
                                      <p:to x="100000" y="100000"/>
                                    </p:animScale>
                                    <p:animScale>
                                      <p:cBhvr>
                                        <p:cTn id="33" dur="13">
                                          <p:stCondLst>
                                            <p:cond delay="821"/>
                                          </p:stCondLst>
                                        </p:cTn>
                                        <p:tgtEl>
                                          <p:spTgt spid="72"/>
                                        </p:tgtEl>
                                      </p:cBhvr>
                                      <p:to x="100000" y="90000"/>
                                    </p:animScale>
                                    <p:animScale>
                                      <p:cBhvr>
                                        <p:cTn id="34" dur="83" decel="50000">
                                          <p:stCondLst>
                                            <p:cond delay="834"/>
                                          </p:stCondLst>
                                        </p:cTn>
                                        <p:tgtEl>
                                          <p:spTgt spid="72"/>
                                        </p:tgtEl>
                                      </p:cBhvr>
                                      <p:to x="100000" y="100000"/>
                                    </p:animScale>
                                    <p:animScale>
                                      <p:cBhvr>
                                        <p:cTn id="35" dur="13">
                                          <p:stCondLst>
                                            <p:cond delay="904"/>
                                          </p:stCondLst>
                                        </p:cTn>
                                        <p:tgtEl>
                                          <p:spTgt spid="72"/>
                                        </p:tgtEl>
                                      </p:cBhvr>
                                      <p:to x="100000" y="95000"/>
                                    </p:animScale>
                                    <p:animScale>
                                      <p:cBhvr>
                                        <p:cTn id="36" dur="83" decel="50000">
                                          <p:stCondLst>
                                            <p:cond delay="917"/>
                                          </p:stCondLst>
                                        </p:cTn>
                                        <p:tgtEl>
                                          <p:spTgt spid="72"/>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73"/>
                                        </p:tgtEl>
                                        <p:attrNameLst>
                                          <p:attrName>style.visibility</p:attrName>
                                        </p:attrNameLst>
                                      </p:cBhvr>
                                      <p:to>
                                        <p:strVal val="visible"/>
                                      </p:to>
                                    </p:set>
                                    <p:animEffect transition="in" filter="wipe(down)">
                                      <p:cBhvr>
                                        <p:cTn id="39" dur="290">
                                          <p:stCondLst>
                                            <p:cond delay="0"/>
                                          </p:stCondLst>
                                        </p:cTn>
                                        <p:tgtEl>
                                          <p:spTgt spid="73"/>
                                        </p:tgtEl>
                                      </p:cBhvr>
                                    </p:animEffect>
                                    <p:anim calcmode="lin" valueType="num">
                                      <p:cBhvr>
                                        <p:cTn id="40" dur="911" tmFilter="0,0; 0.14,0.36; 0.43,0.73; 0.71,0.91; 1.0,1.0">
                                          <p:stCondLst>
                                            <p:cond delay="0"/>
                                          </p:stCondLst>
                                        </p:cTn>
                                        <p:tgtEl>
                                          <p:spTgt spid="73"/>
                                        </p:tgtEl>
                                        <p:attrNameLst>
                                          <p:attrName>ppt_x</p:attrName>
                                        </p:attrNameLst>
                                      </p:cBhvr>
                                      <p:tavLst>
                                        <p:tav tm="0">
                                          <p:val>
                                            <p:strVal val="#ppt_x-0.25"/>
                                          </p:val>
                                        </p:tav>
                                        <p:tav tm="100000">
                                          <p:val>
                                            <p:strVal val="#ppt_x"/>
                                          </p:val>
                                        </p:tav>
                                      </p:tavLst>
                                    </p:anim>
                                    <p:anim calcmode="lin" valueType="num">
                                      <p:cBhvr>
                                        <p:cTn id="41" dur="332" tmFilter="0.0,0.0; 0.25,0.07; 0.50,0.2; 0.75,0.467; 1.0,1.0">
                                          <p:stCondLst>
                                            <p:cond delay="0"/>
                                          </p:stCondLst>
                                        </p:cTn>
                                        <p:tgtEl>
                                          <p:spTgt spid="73"/>
                                        </p:tgtEl>
                                        <p:attrNameLst>
                                          <p:attrName>ppt_y</p:attrName>
                                        </p:attrNameLst>
                                      </p:cBhvr>
                                      <p:tavLst>
                                        <p:tav tm="0" fmla="#ppt_y-sin(pi*$)/3">
                                          <p:val>
                                            <p:fltVal val="0.5"/>
                                          </p:val>
                                        </p:tav>
                                        <p:tav tm="100000">
                                          <p:val>
                                            <p:fltVal val="1"/>
                                          </p:val>
                                        </p:tav>
                                      </p:tavLst>
                                    </p:anim>
                                    <p:anim calcmode="lin" valueType="num">
                                      <p:cBhvr>
                                        <p:cTn id="42" dur="332" tmFilter="0, 0; 0.125,0.2665; 0.25,0.4; 0.375,0.465; 0.5,0.5;  0.625,0.535; 0.75,0.6; 0.875,0.7335; 1,1">
                                          <p:stCondLst>
                                            <p:cond delay="332"/>
                                          </p:stCondLst>
                                        </p:cTn>
                                        <p:tgtEl>
                                          <p:spTgt spid="73"/>
                                        </p:tgtEl>
                                        <p:attrNameLst>
                                          <p:attrName>ppt_y</p:attrName>
                                        </p:attrNameLst>
                                      </p:cBhvr>
                                      <p:tavLst>
                                        <p:tav tm="0" fmla="#ppt_y-sin(pi*$)/9">
                                          <p:val>
                                            <p:fltVal val="0"/>
                                          </p:val>
                                        </p:tav>
                                        <p:tav tm="100000">
                                          <p:val>
                                            <p:fltVal val="1"/>
                                          </p:val>
                                        </p:tav>
                                      </p:tavLst>
                                    </p:anim>
                                    <p:anim calcmode="lin" valueType="num">
                                      <p:cBhvr>
                                        <p:cTn id="43" dur="166" tmFilter="0, 0; 0.125,0.2665; 0.25,0.4; 0.375,0.465; 0.5,0.5;  0.625,0.535; 0.75,0.6; 0.875,0.7335; 1,1">
                                          <p:stCondLst>
                                            <p:cond delay="662"/>
                                          </p:stCondLst>
                                        </p:cTn>
                                        <p:tgtEl>
                                          <p:spTgt spid="73"/>
                                        </p:tgtEl>
                                        <p:attrNameLst>
                                          <p:attrName>ppt_y</p:attrName>
                                        </p:attrNameLst>
                                      </p:cBhvr>
                                      <p:tavLst>
                                        <p:tav tm="0" fmla="#ppt_y-sin(pi*$)/27">
                                          <p:val>
                                            <p:fltVal val="0"/>
                                          </p:val>
                                        </p:tav>
                                        <p:tav tm="100000">
                                          <p:val>
                                            <p:fltVal val="1"/>
                                          </p:val>
                                        </p:tav>
                                      </p:tavLst>
                                    </p:anim>
                                    <p:anim calcmode="lin" valueType="num">
                                      <p:cBhvr>
                                        <p:cTn id="44" dur="82" tmFilter="0, 0; 0.125,0.2665; 0.25,0.4; 0.375,0.465; 0.5,0.5;  0.625,0.535; 0.75,0.6; 0.875,0.7335; 1,1">
                                          <p:stCondLst>
                                            <p:cond delay="828"/>
                                          </p:stCondLst>
                                        </p:cTn>
                                        <p:tgtEl>
                                          <p:spTgt spid="73"/>
                                        </p:tgtEl>
                                        <p:attrNameLst>
                                          <p:attrName>ppt_y</p:attrName>
                                        </p:attrNameLst>
                                      </p:cBhvr>
                                      <p:tavLst>
                                        <p:tav tm="0" fmla="#ppt_y-sin(pi*$)/81">
                                          <p:val>
                                            <p:fltVal val="0"/>
                                          </p:val>
                                        </p:tav>
                                        <p:tav tm="100000">
                                          <p:val>
                                            <p:fltVal val="1"/>
                                          </p:val>
                                        </p:tav>
                                      </p:tavLst>
                                    </p:anim>
                                    <p:animScale>
                                      <p:cBhvr>
                                        <p:cTn id="45" dur="13">
                                          <p:stCondLst>
                                            <p:cond delay="325"/>
                                          </p:stCondLst>
                                        </p:cTn>
                                        <p:tgtEl>
                                          <p:spTgt spid="73"/>
                                        </p:tgtEl>
                                      </p:cBhvr>
                                      <p:to x="100000" y="60000"/>
                                    </p:animScale>
                                    <p:animScale>
                                      <p:cBhvr>
                                        <p:cTn id="46" dur="83" decel="50000">
                                          <p:stCondLst>
                                            <p:cond delay="338"/>
                                          </p:stCondLst>
                                        </p:cTn>
                                        <p:tgtEl>
                                          <p:spTgt spid="73"/>
                                        </p:tgtEl>
                                      </p:cBhvr>
                                      <p:to x="100000" y="100000"/>
                                    </p:animScale>
                                    <p:animScale>
                                      <p:cBhvr>
                                        <p:cTn id="47" dur="13">
                                          <p:stCondLst>
                                            <p:cond delay="656"/>
                                          </p:stCondLst>
                                        </p:cTn>
                                        <p:tgtEl>
                                          <p:spTgt spid="73"/>
                                        </p:tgtEl>
                                      </p:cBhvr>
                                      <p:to x="100000" y="80000"/>
                                    </p:animScale>
                                    <p:animScale>
                                      <p:cBhvr>
                                        <p:cTn id="48" dur="83" decel="50000">
                                          <p:stCondLst>
                                            <p:cond delay="669"/>
                                          </p:stCondLst>
                                        </p:cTn>
                                        <p:tgtEl>
                                          <p:spTgt spid="73"/>
                                        </p:tgtEl>
                                      </p:cBhvr>
                                      <p:to x="100000" y="100000"/>
                                    </p:animScale>
                                    <p:animScale>
                                      <p:cBhvr>
                                        <p:cTn id="49" dur="13">
                                          <p:stCondLst>
                                            <p:cond delay="821"/>
                                          </p:stCondLst>
                                        </p:cTn>
                                        <p:tgtEl>
                                          <p:spTgt spid="73"/>
                                        </p:tgtEl>
                                      </p:cBhvr>
                                      <p:to x="100000" y="90000"/>
                                    </p:animScale>
                                    <p:animScale>
                                      <p:cBhvr>
                                        <p:cTn id="50" dur="83" decel="50000">
                                          <p:stCondLst>
                                            <p:cond delay="834"/>
                                          </p:stCondLst>
                                        </p:cTn>
                                        <p:tgtEl>
                                          <p:spTgt spid="73"/>
                                        </p:tgtEl>
                                      </p:cBhvr>
                                      <p:to x="100000" y="100000"/>
                                    </p:animScale>
                                    <p:animScale>
                                      <p:cBhvr>
                                        <p:cTn id="51" dur="13">
                                          <p:stCondLst>
                                            <p:cond delay="904"/>
                                          </p:stCondLst>
                                        </p:cTn>
                                        <p:tgtEl>
                                          <p:spTgt spid="73"/>
                                        </p:tgtEl>
                                      </p:cBhvr>
                                      <p:to x="100000" y="95000"/>
                                    </p:animScale>
                                    <p:animScale>
                                      <p:cBhvr>
                                        <p:cTn id="52" dur="83" decel="50000">
                                          <p:stCondLst>
                                            <p:cond delay="917"/>
                                          </p:stCondLst>
                                        </p:cTn>
                                        <p:tgtEl>
                                          <p:spTgt spid="73"/>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74"/>
                                        </p:tgtEl>
                                        <p:attrNameLst>
                                          <p:attrName>style.visibility</p:attrName>
                                        </p:attrNameLst>
                                      </p:cBhvr>
                                      <p:to>
                                        <p:strVal val="visible"/>
                                      </p:to>
                                    </p:set>
                                    <p:animEffect transition="in" filter="wipe(down)">
                                      <p:cBhvr>
                                        <p:cTn id="55" dur="290">
                                          <p:stCondLst>
                                            <p:cond delay="0"/>
                                          </p:stCondLst>
                                        </p:cTn>
                                        <p:tgtEl>
                                          <p:spTgt spid="74"/>
                                        </p:tgtEl>
                                      </p:cBhvr>
                                    </p:animEffect>
                                    <p:anim calcmode="lin" valueType="num">
                                      <p:cBhvr>
                                        <p:cTn id="56" dur="911" tmFilter="0,0; 0.14,0.36; 0.43,0.73; 0.71,0.91; 1.0,1.0">
                                          <p:stCondLst>
                                            <p:cond delay="0"/>
                                          </p:stCondLst>
                                        </p:cTn>
                                        <p:tgtEl>
                                          <p:spTgt spid="74"/>
                                        </p:tgtEl>
                                        <p:attrNameLst>
                                          <p:attrName>ppt_x</p:attrName>
                                        </p:attrNameLst>
                                      </p:cBhvr>
                                      <p:tavLst>
                                        <p:tav tm="0">
                                          <p:val>
                                            <p:strVal val="#ppt_x-0.25"/>
                                          </p:val>
                                        </p:tav>
                                        <p:tav tm="100000">
                                          <p:val>
                                            <p:strVal val="#ppt_x"/>
                                          </p:val>
                                        </p:tav>
                                      </p:tavLst>
                                    </p:anim>
                                    <p:anim calcmode="lin" valueType="num">
                                      <p:cBhvr>
                                        <p:cTn id="57" dur="332" tmFilter="0.0,0.0; 0.25,0.07; 0.50,0.2; 0.75,0.467; 1.0,1.0">
                                          <p:stCondLst>
                                            <p:cond delay="0"/>
                                          </p:stCondLst>
                                        </p:cTn>
                                        <p:tgtEl>
                                          <p:spTgt spid="74"/>
                                        </p:tgtEl>
                                        <p:attrNameLst>
                                          <p:attrName>ppt_y</p:attrName>
                                        </p:attrNameLst>
                                      </p:cBhvr>
                                      <p:tavLst>
                                        <p:tav tm="0" fmla="#ppt_y-sin(pi*$)/3">
                                          <p:val>
                                            <p:fltVal val="0.5"/>
                                          </p:val>
                                        </p:tav>
                                        <p:tav tm="100000">
                                          <p:val>
                                            <p:fltVal val="1"/>
                                          </p:val>
                                        </p:tav>
                                      </p:tavLst>
                                    </p:anim>
                                    <p:anim calcmode="lin" valueType="num">
                                      <p:cBhvr>
                                        <p:cTn id="58" dur="332" tmFilter="0, 0; 0.125,0.2665; 0.25,0.4; 0.375,0.465; 0.5,0.5;  0.625,0.535; 0.75,0.6; 0.875,0.7335; 1,1">
                                          <p:stCondLst>
                                            <p:cond delay="332"/>
                                          </p:stCondLst>
                                        </p:cTn>
                                        <p:tgtEl>
                                          <p:spTgt spid="74"/>
                                        </p:tgtEl>
                                        <p:attrNameLst>
                                          <p:attrName>ppt_y</p:attrName>
                                        </p:attrNameLst>
                                      </p:cBhvr>
                                      <p:tavLst>
                                        <p:tav tm="0" fmla="#ppt_y-sin(pi*$)/9">
                                          <p:val>
                                            <p:fltVal val="0"/>
                                          </p:val>
                                        </p:tav>
                                        <p:tav tm="100000">
                                          <p:val>
                                            <p:fltVal val="1"/>
                                          </p:val>
                                        </p:tav>
                                      </p:tavLst>
                                    </p:anim>
                                    <p:anim calcmode="lin" valueType="num">
                                      <p:cBhvr>
                                        <p:cTn id="59" dur="166" tmFilter="0, 0; 0.125,0.2665; 0.25,0.4; 0.375,0.465; 0.5,0.5;  0.625,0.535; 0.75,0.6; 0.875,0.7335; 1,1">
                                          <p:stCondLst>
                                            <p:cond delay="662"/>
                                          </p:stCondLst>
                                        </p:cTn>
                                        <p:tgtEl>
                                          <p:spTgt spid="74"/>
                                        </p:tgtEl>
                                        <p:attrNameLst>
                                          <p:attrName>ppt_y</p:attrName>
                                        </p:attrNameLst>
                                      </p:cBhvr>
                                      <p:tavLst>
                                        <p:tav tm="0" fmla="#ppt_y-sin(pi*$)/27">
                                          <p:val>
                                            <p:fltVal val="0"/>
                                          </p:val>
                                        </p:tav>
                                        <p:tav tm="100000">
                                          <p:val>
                                            <p:fltVal val="1"/>
                                          </p:val>
                                        </p:tav>
                                      </p:tavLst>
                                    </p:anim>
                                    <p:anim calcmode="lin" valueType="num">
                                      <p:cBhvr>
                                        <p:cTn id="60" dur="82" tmFilter="0, 0; 0.125,0.2665; 0.25,0.4; 0.375,0.465; 0.5,0.5;  0.625,0.535; 0.75,0.6; 0.875,0.7335; 1,1">
                                          <p:stCondLst>
                                            <p:cond delay="828"/>
                                          </p:stCondLst>
                                        </p:cTn>
                                        <p:tgtEl>
                                          <p:spTgt spid="74"/>
                                        </p:tgtEl>
                                        <p:attrNameLst>
                                          <p:attrName>ppt_y</p:attrName>
                                        </p:attrNameLst>
                                      </p:cBhvr>
                                      <p:tavLst>
                                        <p:tav tm="0" fmla="#ppt_y-sin(pi*$)/81">
                                          <p:val>
                                            <p:fltVal val="0"/>
                                          </p:val>
                                        </p:tav>
                                        <p:tav tm="100000">
                                          <p:val>
                                            <p:fltVal val="1"/>
                                          </p:val>
                                        </p:tav>
                                      </p:tavLst>
                                    </p:anim>
                                    <p:animScale>
                                      <p:cBhvr>
                                        <p:cTn id="61" dur="13">
                                          <p:stCondLst>
                                            <p:cond delay="325"/>
                                          </p:stCondLst>
                                        </p:cTn>
                                        <p:tgtEl>
                                          <p:spTgt spid="74"/>
                                        </p:tgtEl>
                                      </p:cBhvr>
                                      <p:to x="100000" y="60000"/>
                                    </p:animScale>
                                    <p:animScale>
                                      <p:cBhvr>
                                        <p:cTn id="62" dur="83" decel="50000">
                                          <p:stCondLst>
                                            <p:cond delay="338"/>
                                          </p:stCondLst>
                                        </p:cTn>
                                        <p:tgtEl>
                                          <p:spTgt spid="74"/>
                                        </p:tgtEl>
                                      </p:cBhvr>
                                      <p:to x="100000" y="100000"/>
                                    </p:animScale>
                                    <p:animScale>
                                      <p:cBhvr>
                                        <p:cTn id="63" dur="13">
                                          <p:stCondLst>
                                            <p:cond delay="656"/>
                                          </p:stCondLst>
                                        </p:cTn>
                                        <p:tgtEl>
                                          <p:spTgt spid="74"/>
                                        </p:tgtEl>
                                      </p:cBhvr>
                                      <p:to x="100000" y="80000"/>
                                    </p:animScale>
                                    <p:animScale>
                                      <p:cBhvr>
                                        <p:cTn id="64" dur="83" decel="50000">
                                          <p:stCondLst>
                                            <p:cond delay="669"/>
                                          </p:stCondLst>
                                        </p:cTn>
                                        <p:tgtEl>
                                          <p:spTgt spid="74"/>
                                        </p:tgtEl>
                                      </p:cBhvr>
                                      <p:to x="100000" y="100000"/>
                                    </p:animScale>
                                    <p:animScale>
                                      <p:cBhvr>
                                        <p:cTn id="65" dur="13">
                                          <p:stCondLst>
                                            <p:cond delay="821"/>
                                          </p:stCondLst>
                                        </p:cTn>
                                        <p:tgtEl>
                                          <p:spTgt spid="74"/>
                                        </p:tgtEl>
                                      </p:cBhvr>
                                      <p:to x="100000" y="90000"/>
                                    </p:animScale>
                                    <p:animScale>
                                      <p:cBhvr>
                                        <p:cTn id="66" dur="83" decel="50000">
                                          <p:stCondLst>
                                            <p:cond delay="834"/>
                                          </p:stCondLst>
                                        </p:cTn>
                                        <p:tgtEl>
                                          <p:spTgt spid="74"/>
                                        </p:tgtEl>
                                      </p:cBhvr>
                                      <p:to x="100000" y="100000"/>
                                    </p:animScale>
                                    <p:animScale>
                                      <p:cBhvr>
                                        <p:cTn id="67" dur="13">
                                          <p:stCondLst>
                                            <p:cond delay="904"/>
                                          </p:stCondLst>
                                        </p:cTn>
                                        <p:tgtEl>
                                          <p:spTgt spid="74"/>
                                        </p:tgtEl>
                                      </p:cBhvr>
                                      <p:to x="100000" y="95000"/>
                                    </p:animScale>
                                    <p:animScale>
                                      <p:cBhvr>
                                        <p:cTn id="68" dur="83" decel="50000">
                                          <p:stCondLst>
                                            <p:cond delay="917"/>
                                          </p:stCondLst>
                                        </p:cTn>
                                        <p:tgtEl>
                                          <p:spTgt spid="7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36"/>
                </p:tgtEl>
              </p:cMediaNode>
            </p:audio>
            <p:audio>
              <p:cMediaNode vol="80000">
                <p:cTn id="70" fill="hold" display="0">
                  <p:stCondLst>
                    <p:cond delay="indefinite"/>
                  </p:stCondLst>
                  <p:endCondLst>
                    <p:cond evt="onStopAudio" delay="0">
                      <p:tgtEl>
                        <p:sldTgt/>
                      </p:tgtEl>
                    </p:cond>
                  </p:endCondLst>
                </p:cTn>
                <p:tgtEl>
                  <p:spTgt spid="3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2" y="-95533"/>
            <a:ext cx="9143999" cy="72560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9"/>
          <p:cNvSpPr>
            <a:spLocks noChangeArrowheads="1"/>
          </p:cNvSpPr>
          <p:nvPr/>
        </p:nvSpPr>
        <p:spPr bwMode="auto">
          <a:xfrm>
            <a:off x="2952729" y="2857496"/>
            <a:ext cx="6346209" cy="1295400"/>
          </a:xfrm>
          <a:prstGeom prst="rect">
            <a:avLst/>
          </a:prstGeom>
          <a:noFill/>
          <a:ln w="9525">
            <a:noFill/>
            <a:miter lim="800000"/>
            <a:headEnd/>
            <a:tailEnd/>
          </a:ln>
          <a:effectLst/>
        </p:spPr>
        <p:txBody>
          <a:bodyPr anchor="ctr"/>
          <a:lstStyle/>
          <a:p>
            <a:pPr algn="ctr">
              <a:defRPr/>
            </a:pPr>
            <a:endParaRPr lang="en-US" sz="7200" b="1" dirty="0">
              <a:solidFill>
                <a:srgbClr val="0000CC"/>
              </a:solidFill>
              <a:effectLst>
                <a:outerShdw blurRad="38100" dist="38100" dir="2700000" algn="tl">
                  <a:srgbClr val="000000"/>
                </a:outerShdw>
              </a:effectLst>
              <a:latin typeface=".VnAvant" pitchFamily="34" charset="0"/>
              <a:cs typeface="Arial" charset="0"/>
            </a:endParaRPr>
          </a:p>
        </p:txBody>
      </p:sp>
      <p:sp>
        <p:nvSpPr>
          <p:cNvPr id="7" name="TextBox 6"/>
          <p:cNvSpPr txBox="1"/>
          <p:nvPr/>
        </p:nvSpPr>
        <p:spPr>
          <a:xfrm>
            <a:off x="1881158" y="1857364"/>
            <a:ext cx="8286776" cy="3046988"/>
          </a:xfrm>
          <a:prstGeom prst="rect">
            <a:avLst/>
          </a:prstGeom>
          <a:noFill/>
        </p:spPr>
        <p:txBody>
          <a:bodyPr wrap="square" rtlCol="0">
            <a:spAutoFit/>
          </a:bodyPr>
          <a:lstStyle/>
          <a:p>
            <a:pPr algn="ctr"/>
            <a:r>
              <a:rPr lang="en-US" sz="9600" b="1" dirty="0">
                <a:solidFill>
                  <a:srgbClr val="0000CC"/>
                </a:solidFill>
                <a:latin typeface="Times New Roman" pitchFamily="18" charset="0"/>
                <a:cs typeface="Times New Roman" pitchFamily="18" charset="0"/>
              </a:rPr>
              <a:t>CHÀO CÁC EM!</a:t>
            </a:r>
          </a:p>
        </p:txBody>
      </p:sp>
    </p:spTree>
    <p:extLst>
      <p:ext uri="{BB962C8B-B14F-4D97-AF65-F5344CB8AC3E}">
        <p14:creationId xmlns:p14="http://schemas.microsoft.com/office/powerpoint/2010/main" val="2264729284"/>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84"/>
        <p:cNvGrpSpPr/>
        <p:nvPr/>
      </p:nvGrpSpPr>
      <p:grpSpPr>
        <a:xfrm>
          <a:off x="0" y="0"/>
          <a:ext cx="0" cy="0"/>
          <a:chOff x="0" y="0"/>
          <a:chExt cx="0" cy="0"/>
        </a:xfrm>
      </p:grpSpPr>
      <p:pic>
        <p:nvPicPr>
          <p:cNvPr id="585" name="Google Shape;585;p21"/>
          <p:cNvPicPr preferRelativeResize="0"/>
          <p:nvPr/>
        </p:nvPicPr>
        <p:blipFill rotWithShape="1">
          <a:blip r:embed="rId3">
            <a:alphaModFix/>
          </a:blip>
          <a:srcRect/>
          <a:stretch/>
        </p:blipFill>
        <p:spPr>
          <a:xfrm>
            <a:off x="1522755" y="-298"/>
            <a:ext cx="9144793" cy="6858594"/>
          </a:xfrm>
          <a:prstGeom prst="rect">
            <a:avLst/>
          </a:prstGeom>
          <a:noFill/>
          <a:ln>
            <a:noFill/>
          </a:ln>
        </p:spPr>
      </p:pic>
      <p:pic>
        <p:nvPicPr>
          <p:cNvPr id="586" name="Google Shape;586;p21"/>
          <p:cNvPicPr preferRelativeResize="0"/>
          <p:nvPr/>
        </p:nvPicPr>
        <p:blipFill rotWithShape="1">
          <a:blip r:embed="rId4">
            <a:alphaModFix/>
          </a:blip>
          <a:srcRect/>
          <a:stretch/>
        </p:blipFill>
        <p:spPr>
          <a:xfrm>
            <a:off x="7425690" y="4878731"/>
            <a:ext cx="1938696" cy="2127688"/>
          </a:xfrm>
          <a:prstGeom prst="rect">
            <a:avLst/>
          </a:prstGeom>
          <a:noFill/>
          <a:ln>
            <a:noFill/>
          </a:ln>
        </p:spPr>
      </p:pic>
      <p:pic>
        <p:nvPicPr>
          <p:cNvPr id="587" name="Google Shape;587;p21"/>
          <p:cNvPicPr preferRelativeResize="0"/>
          <p:nvPr/>
        </p:nvPicPr>
        <p:blipFill rotWithShape="1">
          <a:blip r:embed="rId5">
            <a:alphaModFix/>
          </a:blip>
          <a:srcRect/>
          <a:stretch/>
        </p:blipFill>
        <p:spPr>
          <a:xfrm>
            <a:off x="1182961" y="4993637"/>
            <a:ext cx="1298561" cy="1018120"/>
          </a:xfrm>
          <a:prstGeom prst="rect">
            <a:avLst/>
          </a:prstGeom>
          <a:noFill/>
          <a:ln>
            <a:noFill/>
          </a:ln>
        </p:spPr>
      </p:pic>
      <p:pic>
        <p:nvPicPr>
          <p:cNvPr id="588" name="Google Shape;588;p21"/>
          <p:cNvPicPr preferRelativeResize="0"/>
          <p:nvPr/>
        </p:nvPicPr>
        <p:blipFill rotWithShape="1">
          <a:blip r:embed="rId6">
            <a:alphaModFix/>
          </a:blip>
          <a:srcRect/>
          <a:stretch/>
        </p:blipFill>
        <p:spPr>
          <a:xfrm>
            <a:off x="1577176" y="5502697"/>
            <a:ext cx="9144793" cy="1524132"/>
          </a:xfrm>
          <a:prstGeom prst="rect">
            <a:avLst/>
          </a:prstGeom>
          <a:noFill/>
          <a:ln>
            <a:noFill/>
          </a:ln>
        </p:spPr>
      </p:pic>
      <p:pic>
        <p:nvPicPr>
          <p:cNvPr id="589" name="Google Shape;589;p21"/>
          <p:cNvPicPr preferRelativeResize="0"/>
          <p:nvPr/>
        </p:nvPicPr>
        <p:blipFill rotWithShape="1">
          <a:blip r:embed="rId7">
            <a:alphaModFix/>
          </a:blip>
          <a:srcRect/>
          <a:stretch/>
        </p:blipFill>
        <p:spPr>
          <a:xfrm>
            <a:off x="1557209" y="-345132"/>
            <a:ext cx="2981203" cy="2651990"/>
          </a:xfrm>
          <a:prstGeom prst="rect">
            <a:avLst/>
          </a:prstGeom>
          <a:noFill/>
          <a:ln>
            <a:noFill/>
          </a:ln>
        </p:spPr>
      </p:pic>
      <p:pic>
        <p:nvPicPr>
          <p:cNvPr id="590" name="Google Shape;590;p21"/>
          <p:cNvPicPr preferRelativeResize="0"/>
          <p:nvPr/>
        </p:nvPicPr>
        <p:blipFill rotWithShape="1">
          <a:blip r:embed="rId8">
            <a:alphaModFix/>
          </a:blip>
          <a:srcRect/>
          <a:stretch/>
        </p:blipFill>
        <p:spPr>
          <a:xfrm>
            <a:off x="2337592" y="2086492"/>
            <a:ext cx="992210" cy="1420491"/>
          </a:xfrm>
          <a:prstGeom prst="rect">
            <a:avLst/>
          </a:prstGeom>
          <a:noFill/>
          <a:ln>
            <a:noFill/>
          </a:ln>
        </p:spPr>
      </p:pic>
      <p:pic>
        <p:nvPicPr>
          <p:cNvPr id="591" name="Google Shape;591;p21"/>
          <p:cNvPicPr preferRelativeResize="0"/>
          <p:nvPr/>
        </p:nvPicPr>
        <p:blipFill rotWithShape="1">
          <a:blip r:embed="rId9">
            <a:alphaModFix/>
          </a:blip>
          <a:srcRect l="14882" t="19368" r="21376" b="36863"/>
          <a:stretch/>
        </p:blipFill>
        <p:spPr>
          <a:xfrm>
            <a:off x="1986253" y="4851269"/>
            <a:ext cx="2037230" cy="1862479"/>
          </a:xfrm>
          <a:prstGeom prst="rect">
            <a:avLst/>
          </a:prstGeom>
          <a:noFill/>
          <a:ln>
            <a:noFill/>
          </a:ln>
        </p:spPr>
      </p:pic>
      <p:pic>
        <p:nvPicPr>
          <p:cNvPr id="592" name="Google Shape;592;p21"/>
          <p:cNvPicPr preferRelativeResize="0"/>
          <p:nvPr/>
        </p:nvPicPr>
        <p:blipFill rotWithShape="1">
          <a:blip r:embed="rId10">
            <a:alphaModFix/>
          </a:blip>
          <a:srcRect/>
          <a:stretch/>
        </p:blipFill>
        <p:spPr>
          <a:xfrm>
            <a:off x="9376184" y="4115681"/>
            <a:ext cx="1891221" cy="3653788"/>
          </a:xfrm>
          <a:prstGeom prst="rect">
            <a:avLst/>
          </a:prstGeom>
          <a:noFill/>
          <a:ln>
            <a:noFill/>
          </a:ln>
        </p:spPr>
      </p:pic>
      <p:pic>
        <p:nvPicPr>
          <p:cNvPr id="593" name="Google Shape;593;p21"/>
          <p:cNvPicPr preferRelativeResize="0"/>
          <p:nvPr/>
        </p:nvPicPr>
        <p:blipFill rotWithShape="1">
          <a:blip r:embed="rId11">
            <a:alphaModFix/>
          </a:blip>
          <a:srcRect/>
          <a:stretch/>
        </p:blipFill>
        <p:spPr>
          <a:xfrm>
            <a:off x="1523208" y="5963210"/>
            <a:ext cx="9144793" cy="1091279"/>
          </a:xfrm>
          <a:prstGeom prst="rect">
            <a:avLst/>
          </a:prstGeom>
          <a:noFill/>
          <a:ln>
            <a:noFill/>
          </a:ln>
        </p:spPr>
      </p:pic>
      <p:pic>
        <p:nvPicPr>
          <p:cNvPr id="594" name="Google Shape;594;p21"/>
          <p:cNvPicPr preferRelativeResize="0"/>
          <p:nvPr/>
        </p:nvPicPr>
        <p:blipFill rotWithShape="1">
          <a:blip r:embed="rId12">
            <a:alphaModFix/>
          </a:blip>
          <a:srcRect/>
          <a:stretch/>
        </p:blipFill>
        <p:spPr>
          <a:xfrm>
            <a:off x="7844044" y="181417"/>
            <a:ext cx="1828958" cy="2438611"/>
          </a:xfrm>
          <a:prstGeom prst="rect">
            <a:avLst/>
          </a:prstGeom>
          <a:noFill/>
          <a:ln>
            <a:noFill/>
          </a:ln>
        </p:spPr>
      </p:pic>
      <p:pic>
        <p:nvPicPr>
          <p:cNvPr id="595" name="Google Shape;595;p21"/>
          <p:cNvPicPr preferRelativeResize="0"/>
          <p:nvPr/>
        </p:nvPicPr>
        <p:blipFill rotWithShape="1">
          <a:blip r:embed="rId13">
            <a:alphaModFix/>
          </a:blip>
          <a:srcRect/>
          <a:stretch/>
        </p:blipFill>
        <p:spPr>
          <a:xfrm>
            <a:off x="8134019" y="-321875"/>
            <a:ext cx="3077223" cy="2743438"/>
          </a:xfrm>
          <a:prstGeom prst="rect">
            <a:avLst/>
          </a:prstGeom>
          <a:noFill/>
          <a:ln>
            <a:noFill/>
          </a:ln>
        </p:spPr>
      </p:pic>
      <p:pic>
        <p:nvPicPr>
          <p:cNvPr id="596" name="Google Shape;596;p21"/>
          <p:cNvPicPr preferRelativeResize="0"/>
          <p:nvPr/>
        </p:nvPicPr>
        <p:blipFill rotWithShape="1">
          <a:blip r:embed="rId14">
            <a:alphaModFix/>
          </a:blip>
          <a:srcRect/>
          <a:stretch/>
        </p:blipFill>
        <p:spPr>
          <a:xfrm>
            <a:off x="9117478" y="3276842"/>
            <a:ext cx="493819" cy="908383"/>
          </a:xfrm>
          <a:prstGeom prst="rect">
            <a:avLst/>
          </a:prstGeom>
          <a:noFill/>
          <a:ln>
            <a:noFill/>
          </a:ln>
        </p:spPr>
      </p:pic>
      <p:pic>
        <p:nvPicPr>
          <p:cNvPr id="597" name="Google Shape;597;p21"/>
          <p:cNvPicPr preferRelativeResize="0"/>
          <p:nvPr/>
        </p:nvPicPr>
        <p:blipFill rotWithShape="1">
          <a:blip r:embed="rId15">
            <a:alphaModFix/>
          </a:blip>
          <a:srcRect/>
          <a:stretch/>
        </p:blipFill>
        <p:spPr>
          <a:xfrm>
            <a:off x="3269975" y="4051111"/>
            <a:ext cx="498392" cy="908383"/>
          </a:xfrm>
          <a:prstGeom prst="rect">
            <a:avLst/>
          </a:prstGeom>
          <a:noFill/>
          <a:ln>
            <a:noFill/>
          </a:ln>
        </p:spPr>
      </p:pic>
      <p:grpSp>
        <p:nvGrpSpPr>
          <p:cNvPr id="2" name="Google Shape;598;p21"/>
          <p:cNvGrpSpPr/>
          <p:nvPr/>
        </p:nvGrpSpPr>
        <p:grpSpPr>
          <a:xfrm>
            <a:off x="3468481" y="-178325"/>
            <a:ext cx="5248803" cy="6484993"/>
            <a:chOff x="2592640" y="-178325"/>
            <a:chExt cx="6998404" cy="6484993"/>
          </a:xfrm>
        </p:grpSpPr>
        <p:sp>
          <p:nvSpPr>
            <p:cNvPr id="599" name="Google Shape;599;p21"/>
            <p:cNvSpPr/>
            <p:nvPr/>
          </p:nvSpPr>
          <p:spPr>
            <a:xfrm>
              <a:off x="3196103" y="384925"/>
              <a:ext cx="5808578" cy="5284340"/>
            </a:xfrm>
            <a:prstGeom prst="diamond">
              <a:avLst/>
            </a:prstGeom>
            <a:solidFill>
              <a:srgbClr val="D9D9D9"/>
            </a:solidFill>
            <a:ln>
              <a:noFill/>
            </a:ln>
          </p:spPr>
          <p:txBody>
            <a:bodyPr spcFirstLastPara="1" wrap="square" lIns="91425" tIns="45700" rIns="91425" bIns="45700" anchor="ctr" anchorCtr="0">
              <a:noAutofit/>
            </a:bodyPr>
            <a:lstStyle/>
            <a:p>
              <a:pPr algn="ctr">
                <a:buClr>
                  <a:srgbClr val="000000"/>
                </a:buClr>
                <a:defRPr/>
              </a:pPr>
              <a:endParaRPr kern="0">
                <a:solidFill>
                  <a:srgbClr val="FFFFFF"/>
                </a:solidFill>
                <a:latin typeface="Arial"/>
                <a:ea typeface="Arial"/>
                <a:cs typeface="Arial"/>
                <a:sym typeface="Arial"/>
              </a:endParaRPr>
            </a:p>
          </p:txBody>
        </p:sp>
        <p:sp>
          <p:nvSpPr>
            <p:cNvPr id="600" name="Google Shape;600;p21"/>
            <p:cNvSpPr/>
            <p:nvPr/>
          </p:nvSpPr>
          <p:spPr>
            <a:xfrm rot="-2501939">
              <a:off x="2382541" y="974173"/>
              <a:ext cx="3771508" cy="804719"/>
            </a:xfrm>
            <a:prstGeom prst="triangle">
              <a:avLst>
                <a:gd name="adj" fmla="val 50095"/>
              </a:avLst>
            </a:prstGeom>
            <a:solidFill>
              <a:srgbClr val="84EDED"/>
            </a:solidFill>
            <a:ln>
              <a:noFill/>
            </a:ln>
          </p:spPr>
          <p:txBody>
            <a:bodyPr spcFirstLastPara="1" wrap="square" lIns="91425" tIns="45700" rIns="91425" bIns="45700" anchor="ctr" anchorCtr="0">
              <a:noAutofit/>
            </a:bodyPr>
            <a:lstStyle/>
            <a:p>
              <a:pPr algn="ctr">
                <a:buClr>
                  <a:srgbClr val="000000"/>
                </a:buClr>
                <a:defRPr/>
              </a:pPr>
              <a:endParaRPr kern="0">
                <a:solidFill>
                  <a:srgbClr val="FFFFFF"/>
                </a:solidFill>
                <a:latin typeface="Arial"/>
                <a:ea typeface="Arial"/>
                <a:cs typeface="Arial"/>
                <a:sym typeface="Arial"/>
              </a:endParaRPr>
            </a:p>
          </p:txBody>
        </p:sp>
        <p:sp>
          <p:nvSpPr>
            <p:cNvPr id="601" name="Google Shape;601;p21"/>
            <p:cNvSpPr/>
            <p:nvPr/>
          </p:nvSpPr>
          <p:spPr>
            <a:xfrm rot="2562316">
              <a:off x="6037199" y="1084330"/>
              <a:ext cx="3695097" cy="634936"/>
            </a:xfrm>
            <a:prstGeom prst="triangle">
              <a:avLst>
                <a:gd name="adj" fmla="val 50000"/>
              </a:avLst>
            </a:prstGeom>
            <a:solidFill>
              <a:srgbClr val="FFD995"/>
            </a:solidFill>
            <a:ln>
              <a:noFill/>
            </a:ln>
          </p:spPr>
          <p:txBody>
            <a:bodyPr spcFirstLastPara="1" wrap="square" lIns="91425" tIns="45700" rIns="91425" bIns="45700" anchor="ctr" anchorCtr="0">
              <a:noAutofit/>
            </a:bodyPr>
            <a:lstStyle/>
            <a:p>
              <a:pPr algn="ctr">
                <a:buClr>
                  <a:srgbClr val="000000"/>
                </a:buClr>
                <a:defRPr/>
              </a:pPr>
              <a:endParaRPr kern="0">
                <a:solidFill>
                  <a:srgbClr val="FFFFFF"/>
                </a:solidFill>
                <a:latin typeface="Arial"/>
                <a:ea typeface="Arial"/>
                <a:cs typeface="Arial"/>
                <a:sym typeface="Arial"/>
              </a:endParaRPr>
            </a:p>
          </p:txBody>
        </p:sp>
        <p:sp>
          <p:nvSpPr>
            <p:cNvPr id="602" name="Google Shape;602;p21"/>
            <p:cNvSpPr/>
            <p:nvPr/>
          </p:nvSpPr>
          <p:spPr>
            <a:xfrm rot="8125751" flipH="1">
              <a:off x="5921489" y="4285246"/>
              <a:ext cx="3988176" cy="726461"/>
            </a:xfrm>
            <a:prstGeom prst="triangle">
              <a:avLst>
                <a:gd name="adj" fmla="val 50000"/>
              </a:avLst>
            </a:prstGeom>
            <a:solidFill>
              <a:srgbClr val="84EDED"/>
            </a:solidFill>
            <a:ln>
              <a:noFill/>
            </a:ln>
          </p:spPr>
          <p:txBody>
            <a:bodyPr spcFirstLastPara="1" wrap="square" lIns="91425" tIns="45700" rIns="91425" bIns="45700" anchor="ctr" anchorCtr="0">
              <a:noAutofit/>
            </a:bodyPr>
            <a:lstStyle/>
            <a:p>
              <a:pPr algn="ctr">
                <a:buClr>
                  <a:srgbClr val="000000"/>
                </a:buClr>
                <a:defRPr/>
              </a:pPr>
              <a:endParaRPr kern="0">
                <a:solidFill>
                  <a:srgbClr val="FFFFFF"/>
                </a:solidFill>
                <a:latin typeface="Arial"/>
                <a:ea typeface="Arial"/>
                <a:cs typeface="Arial"/>
                <a:sym typeface="Arial"/>
              </a:endParaRPr>
            </a:p>
          </p:txBody>
        </p:sp>
        <p:sp>
          <p:nvSpPr>
            <p:cNvPr id="603" name="Google Shape;603;p21"/>
            <p:cNvSpPr/>
            <p:nvPr/>
          </p:nvSpPr>
          <p:spPr>
            <a:xfrm rot="-8193880" flipH="1">
              <a:off x="2336508" y="4352265"/>
              <a:ext cx="3913836" cy="689991"/>
            </a:xfrm>
            <a:prstGeom prst="triangle">
              <a:avLst>
                <a:gd name="adj" fmla="val 50000"/>
              </a:avLst>
            </a:prstGeom>
            <a:solidFill>
              <a:srgbClr val="FFD995"/>
            </a:solidFill>
            <a:ln>
              <a:noFill/>
            </a:ln>
          </p:spPr>
          <p:txBody>
            <a:bodyPr spcFirstLastPara="1" wrap="square" lIns="91425" tIns="45700" rIns="91425" bIns="45700" anchor="ctr" anchorCtr="0">
              <a:noAutofit/>
            </a:bodyPr>
            <a:lstStyle/>
            <a:p>
              <a:pPr algn="ctr">
                <a:buClr>
                  <a:srgbClr val="000000"/>
                </a:buClr>
                <a:defRPr/>
              </a:pPr>
              <a:endParaRPr kern="0">
                <a:solidFill>
                  <a:srgbClr val="FFFFFF"/>
                </a:solidFill>
                <a:latin typeface="Arial"/>
                <a:ea typeface="Arial"/>
                <a:cs typeface="Arial"/>
                <a:sym typeface="Arial"/>
              </a:endParaRPr>
            </a:p>
          </p:txBody>
        </p:sp>
        <p:sp>
          <p:nvSpPr>
            <p:cNvPr id="604" name="Google Shape;604;p21"/>
            <p:cNvSpPr/>
            <p:nvPr/>
          </p:nvSpPr>
          <p:spPr>
            <a:xfrm>
              <a:off x="4155435" y="1283229"/>
              <a:ext cx="3894494" cy="3546679"/>
            </a:xfrm>
            <a:prstGeom prst="ellipse">
              <a:avLst/>
            </a:prstGeom>
            <a:solidFill>
              <a:srgbClr val="FFFFFF"/>
            </a:solidFill>
            <a:ln>
              <a:noFill/>
            </a:ln>
          </p:spPr>
          <p:txBody>
            <a:bodyPr spcFirstLastPara="1" wrap="square" lIns="0" tIns="0" rIns="0" bIns="0" anchor="ctr" anchorCtr="0">
              <a:normAutofit/>
            </a:bodyPr>
            <a:lstStyle/>
            <a:p>
              <a:pPr algn="ctr">
                <a:buClr>
                  <a:srgbClr val="000000"/>
                </a:buClr>
                <a:defRPr/>
              </a:pPr>
              <a:endParaRPr sz="2400" kern="0">
                <a:solidFill>
                  <a:srgbClr val="7F7F7F"/>
                </a:solidFill>
                <a:latin typeface="Arial"/>
                <a:ea typeface="Arial"/>
                <a:cs typeface="Arial"/>
                <a:sym typeface="Arial"/>
              </a:endParaRPr>
            </a:p>
          </p:txBody>
        </p:sp>
      </p:grpSp>
      <p:sp>
        <p:nvSpPr>
          <p:cNvPr id="24" name="TextBox 23"/>
          <p:cNvSpPr txBox="1"/>
          <p:nvPr/>
        </p:nvSpPr>
        <p:spPr>
          <a:xfrm>
            <a:off x="1881158" y="1857364"/>
            <a:ext cx="8286776" cy="3046988"/>
          </a:xfrm>
          <a:prstGeom prst="rect">
            <a:avLst/>
          </a:prstGeom>
          <a:noFill/>
        </p:spPr>
        <p:txBody>
          <a:bodyPr wrap="square" rtlCol="0">
            <a:spAutoFit/>
          </a:bodyPr>
          <a:lstStyle/>
          <a:p>
            <a:pPr algn="ctr"/>
            <a:r>
              <a:rPr lang="en-US" sz="9600" b="1" dirty="0">
                <a:solidFill>
                  <a:srgbClr val="0000CC"/>
                </a:solidFill>
                <a:latin typeface="Times New Roman" pitchFamily="18" charset="0"/>
                <a:cs typeface="Times New Roman" pitchFamily="18" charset="0"/>
              </a:rPr>
              <a:t>CHÀO CÁC EM!</a:t>
            </a:r>
          </a:p>
        </p:txBody>
      </p:sp>
    </p:spTree>
    <p:extLst>
      <p:ext uri="{BB962C8B-B14F-4D97-AF65-F5344CB8AC3E}">
        <p14:creationId xmlns:p14="http://schemas.microsoft.com/office/powerpoint/2010/main" val="3456874746"/>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593"/>
                                        </p:tgtEl>
                                        <p:attrNameLst>
                                          <p:attrName>style.visibility</p:attrName>
                                        </p:attrNameLst>
                                      </p:cBhvr>
                                      <p:to>
                                        <p:strVal val="visible"/>
                                      </p:to>
                                    </p:set>
                                    <p:anim calcmode="lin" valueType="num">
                                      <p:cBhvr additive="base">
                                        <p:cTn id="7" dur="1000"/>
                                        <p:tgtEl>
                                          <p:spTgt spid="593"/>
                                        </p:tgtEl>
                                        <p:attrNameLst>
                                          <p:attrName>ppt_x</p:attrName>
                                        </p:attrNameLst>
                                      </p:cBhvr>
                                      <p:tavLst>
                                        <p:tav tm="0">
                                          <p:val>
                                            <p:strVal val="#ppt_x-1"/>
                                          </p:val>
                                        </p:tav>
                                        <p:tav tm="100000">
                                          <p:val>
                                            <p:strVal val="#ppt_x"/>
                                          </p:val>
                                        </p:tav>
                                      </p:tavLst>
                                    </p:anim>
                                  </p:childTnLst>
                                </p:cTn>
                              </p:par>
                              <p:par>
                                <p:cTn id="8" presetID="2" presetClass="entr" presetSubtype="8" fill="hold" nodeType="withEffect">
                                  <p:stCondLst>
                                    <p:cond delay="0"/>
                                  </p:stCondLst>
                                  <p:childTnLst>
                                    <p:set>
                                      <p:cBhvr>
                                        <p:cTn id="9" dur="1" fill="hold">
                                          <p:stCondLst>
                                            <p:cond delay="0"/>
                                          </p:stCondLst>
                                        </p:cTn>
                                        <p:tgtEl>
                                          <p:spTgt spid="588"/>
                                        </p:tgtEl>
                                        <p:attrNameLst>
                                          <p:attrName>style.visibility</p:attrName>
                                        </p:attrNameLst>
                                      </p:cBhvr>
                                      <p:to>
                                        <p:strVal val="visible"/>
                                      </p:to>
                                    </p:set>
                                    <p:anim calcmode="lin" valueType="num">
                                      <p:cBhvr additive="base">
                                        <p:cTn id="10" dur="1000"/>
                                        <p:tgtEl>
                                          <p:spTgt spid="588"/>
                                        </p:tgtEl>
                                        <p:attrNameLst>
                                          <p:attrName>ppt_x</p:attrName>
                                        </p:attrNameLst>
                                      </p:cBhvr>
                                      <p:tavLst>
                                        <p:tav tm="0">
                                          <p:val>
                                            <p:strVal val="#ppt_x-1"/>
                                          </p:val>
                                        </p:tav>
                                        <p:tav tm="100000">
                                          <p:val>
                                            <p:strVal val="#ppt_x"/>
                                          </p:val>
                                        </p:tav>
                                      </p:tavLst>
                                    </p:anim>
                                  </p:childTnLst>
                                </p:cTn>
                              </p:par>
                              <p:par>
                                <p:cTn id="11" presetID="23" presetClass="entr" presetSubtype="16" fill="hold" nodeType="withEffect">
                                  <p:stCondLst>
                                    <p:cond delay="0"/>
                                  </p:stCondLst>
                                  <p:childTnLst>
                                    <p:set>
                                      <p:cBhvr>
                                        <p:cTn id="12" dur="1" fill="hold">
                                          <p:stCondLst>
                                            <p:cond delay="0"/>
                                          </p:stCondLst>
                                        </p:cTn>
                                        <p:tgtEl>
                                          <p:spTgt spid="593"/>
                                        </p:tgtEl>
                                        <p:attrNameLst>
                                          <p:attrName>style.visibility</p:attrName>
                                        </p:attrNameLst>
                                      </p:cBhvr>
                                      <p:to>
                                        <p:strVal val="visible"/>
                                      </p:to>
                                    </p:set>
                                    <p:anim calcmode="lin" valueType="num">
                                      <p:cBhvr additive="base">
                                        <p:cTn id="13" dur="1000"/>
                                        <p:tgtEl>
                                          <p:spTgt spid="593"/>
                                        </p:tgtEl>
                                        <p:attrNameLst>
                                          <p:attrName>ppt_w</p:attrName>
                                        </p:attrNameLst>
                                      </p:cBhvr>
                                      <p:tavLst>
                                        <p:tav tm="0">
                                          <p:val>
                                            <p:strVal val="0"/>
                                          </p:val>
                                        </p:tav>
                                        <p:tav tm="100000">
                                          <p:val>
                                            <p:strVal val="#ppt_w"/>
                                          </p:val>
                                        </p:tav>
                                      </p:tavLst>
                                    </p:anim>
                                    <p:anim calcmode="lin" valueType="num">
                                      <p:cBhvr additive="base">
                                        <p:cTn id="14" dur="1000"/>
                                        <p:tgtEl>
                                          <p:spTgt spid="593"/>
                                        </p:tgtEl>
                                        <p:attrNameLst>
                                          <p:attrName>ppt_h</p:attrName>
                                        </p:attrNameLst>
                                      </p:cBhvr>
                                      <p:tavLst>
                                        <p:tav tm="0">
                                          <p:val>
                                            <p:strVal val="0"/>
                                          </p:val>
                                        </p:tav>
                                        <p:tav tm="100000">
                                          <p:val>
                                            <p:strVal val="#ppt_h"/>
                                          </p:val>
                                        </p:tav>
                                      </p:tavLst>
                                    </p:anim>
                                  </p:childTnLst>
                                </p:cTn>
                              </p:par>
                              <p:par>
                                <p:cTn id="15" presetID="23" presetClass="entr" presetSubtype="16" fill="hold" nodeType="withEffect">
                                  <p:stCondLst>
                                    <p:cond delay="0"/>
                                  </p:stCondLst>
                                  <p:childTnLst>
                                    <p:set>
                                      <p:cBhvr>
                                        <p:cTn id="16" dur="1" fill="hold">
                                          <p:stCondLst>
                                            <p:cond delay="0"/>
                                          </p:stCondLst>
                                        </p:cTn>
                                        <p:tgtEl>
                                          <p:spTgt spid="588"/>
                                        </p:tgtEl>
                                        <p:attrNameLst>
                                          <p:attrName>style.visibility</p:attrName>
                                        </p:attrNameLst>
                                      </p:cBhvr>
                                      <p:to>
                                        <p:strVal val="visible"/>
                                      </p:to>
                                    </p:set>
                                    <p:anim calcmode="lin" valueType="num">
                                      <p:cBhvr additive="base">
                                        <p:cTn id="17" dur="1000"/>
                                        <p:tgtEl>
                                          <p:spTgt spid="588"/>
                                        </p:tgtEl>
                                        <p:attrNameLst>
                                          <p:attrName>ppt_w</p:attrName>
                                        </p:attrNameLst>
                                      </p:cBhvr>
                                      <p:tavLst>
                                        <p:tav tm="0">
                                          <p:val>
                                            <p:strVal val="0"/>
                                          </p:val>
                                        </p:tav>
                                        <p:tav tm="100000">
                                          <p:val>
                                            <p:strVal val="#ppt_w"/>
                                          </p:val>
                                        </p:tav>
                                      </p:tavLst>
                                    </p:anim>
                                    <p:anim calcmode="lin" valueType="num">
                                      <p:cBhvr additive="base">
                                        <p:cTn id="18" dur="1000"/>
                                        <p:tgtEl>
                                          <p:spTgt spid="588"/>
                                        </p:tgtEl>
                                        <p:attrNameLst>
                                          <p:attrName>ppt_h</p:attrName>
                                        </p:attrNameLst>
                                      </p:cBhvr>
                                      <p:tavLst>
                                        <p:tav tm="0">
                                          <p:val>
                                            <p:strVal val="0"/>
                                          </p:val>
                                        </p:tav>
                                        <p:tav tm="100000">
                                          <p:val>
                                            <p:strVal val="#ppt_h"/>
                                          </p:val>
                                        </p:tav>
                                      </p:tavLst>
                                    </p:anim>
                                  </p:childTnLst>
                                </p:cTn>
                              </p:par>
                              <p:par>
                                <p:cTn id="19" presetID="2" presetClass="entr" presetSubtype="8" fill="hold" nodeType="withEffect">
                                  <p:stCondLst>
                                    <p:cond delay="0"/>
                                  </p:stCondLst>
                                  <p:childTnLst>
                                    <p:set>
                                      <p:cBhvr>
                                        <p:cTn id="20" dur="1" fill="hold">
                                          <p:stCondLst>
                                            <p:cond delay="0"/>
                                          </p:stCondLst>
                                        </p:cTn>
                                        <p:tgtEl>
                                          <p:spTgt spid="595"/>
                                        </p:tgtEl>
                                        <p:attrNameLst>
                                          <p:attrName>style.visibility</p:attrName>
                                        </p:attrNameLst>
                                      </p:cBhvr>
                                      <p:to>
                                        <p:strVal val="visible"/>
                                      </p:to>
                                    </p:set>
                                    <p:anim calcmode="lin" valueType="num">
                                      <p:cBhvr additive="base">
                                        <p:cTn id="21" dur="2000"/>
                                        <p:tgtEl>
                                          <p:spTgt spid="595"/>
                                        </p:tgtEl>
                                        <p:attrNameLst>
                                          <p:attrName>ppt_x</p:attrName>
                                        </p:attrNameLst>
                                      </p:cBhvr>
                                      <p:tavLst>
                                        <p:tav tm="0">
                                          <p:val>
                                            <p:strVal val="#ppt_x-1"/>
                                          </p:val>
                                        </p:tav>
                                        <p:tav tm="100000">
                                          <p:val>
                                            <p:strVal val="#ppt_x"/>
                                          </p:val>
                                        </p:tav>
                                      </p:tavLst>
                                    </p:anim>
                                  </p:childTnLst>
                                </p:cTn>
                              </p:par>
                              <p:par>
                                <p:cTn id="22" presetID="2" presetClass="entr" presetSubtype="2" fill="hold" nodeType="withEffect">
                                  <p:stCondLst>
                                    <p:cond delay="0"/>
                                  </p:stCondLst>
                                  <p:childTnLst>
                                    <p:set>
                                      <p:cBhvr>
                                        <p:cTn id="23" dur="1" fill="hold">
                                          <p:stCondLst>
                                            <p:cond delay="0"/>
                                          </p:stCondLst>
                                        </p:cTn>
                                        <p:tgtEl>
                                          <p:spTgt spid="589"/>
                                        </p:tgtEl>
                                        <p:attrNameLst>
                                          <p:attrName>style.visibility</p:attrName>
                                        </p:attrNameLst>
                                      </p:cBhvr>
                                      <p:to>
                                        <p:strVal val="visible"/>
                                      </p:to>
                                    </p:set>
                                    <p:anim calcmode="lin" valueType="num">
                                      <p:cBhvr additive="base">
                                        <p:cTn id="24" dur="2000"/>
                                        <p:tgtEl>
                                          <p:spTgt spid="589"/>
                                        </p:tgtEl>
                                        <p:attrNameLst>
                                          <p:attrName>ppt_x</p:attrName>
                                        </p:attrNameLst>
                                      </p:cBhvr>
                                      <p:tavLst>
                                        <p:tav tm="0">
                                          <p:val>
                                            <p:strVal val="#ppt_x+1"/>
                                          </p:val>
                                        </p:tav>
                                        <p:tav tm="100000">
                                          <p:val>
                                            <p:strVal val="#ppt_x"/>
                                          </p:val>
                                        </p:tav>
                                      </p:tavLst>
                                    </p:anim>
                                  </p:childTnLst>
                                </p:cTn>
                              </p:par>
                              <p:par>
                                <p:cTn id="25" presetID="2" presetClass="entr" presetSubtype="2" fill="hold" nodeType="withEffect">
                                  <p:stCondLst>
                                    <p:cond delay="0"/>
                                  </p:stCondLst>
                                  <p:childTnLst>
                                    <p:set>
                                      <p:cBhvr>
                                        <p:cTn id="26" dur="1" fill="hold">
                                          <p:stCondLst>
                                            <p:cond delay="0"/>
                                          </p:stCondLst>
                                        </p:cTn>
                                        <p:tgtEl>
                                          <p:spTgt spid="594"/>
                                        </p:tgtEl>
                                        <p:attrNameLst>
                                          <p:attrName>style.visibility</p:attrName>
                                        </p:attrNameLst>
                                      </p:cBhvr>
                                      <p:to>
                                        <p:strVal val="visible"/>
                                      </p:to>
                                    </p:set>
                                    <p:anim calcmode="lin" valueType="num">
                                      <p:cBhvr additive="base">
                                        <p:cTn id="27" dur="1000"/>
                                        <p:tgtEl>
                                          <p:spTgt spid="594"/>
                                        </p:tgtEl>
                                        <p:attrNameLst>
                                          <p:attrName>ppt_x</p:attrName>
                                        </p:attrNameLst>
                                      </p:cBhvr>
                                      <p:tavLst>
                                        <p:tav tm="0">
                                          <p:val>
                                            <p:strVal val="#ppt_x+1"/>
                                          </p:val>
                                        </p:tav>
                                        <p:tav tm="100000">
                                          <p:val>
                                            <p:strVal val="#ppt_x"/>
                                          </p:val>
                                        </p:tav>
                                      </p:tavLst>
                                    </p:anim>
                                  </p:childTnLst>
                                </p:cTn>
                              </p:par>
                              <p:par>
                                <p:cTn id="28" presetID="2" presetClass="entr" presetSubtype="8" fill="hold" nodeType="withEffect">
                                  <p:stCondLst>
                                    <p:cond delay="0"/>
                                  </p:stCondLst>
                                  <p:childTnLst>
                                    <p:set>
                                      <p:cBhvr>
                                        <p:cTn id="29" dur="1" fill="hold">
                                          <p:stCondLst>
                                            <p:cond delay="0"/>
                                          </p:stCondLst>
                                        </p:cTn>
                                        <p:tgtEl>
                                          <p:spTgt spid="587"/>
                                        </p:tgtEl>
                                        <p:attrNameLst>
                                          <p:attrName>style.visibility</p:attrName>
                                        </p:attrNameLst>
                                      </p:cBhvr>
                                      <p:to>
                                        <p:strVal val="visible"/>
                                      </p:to>
                                    </p:set>
                                    <p:anim calcmode="lin" valueType="num">
                                      <p:cBhvr additive="base">
                                        <p:cTn id="30" dur="1000"/>
                                        <p:tgtEl>
                                          <p:spTgt spid="587"/>
                                        </p:tgtEl>
                                        <p:attrNameLst>
                                          <p:attrName>ppt_x</p:attrName>
                                        </p:attrNameLst>
                                      </p:cBhvr>
                                      <p:tavLst>
                                        <p:tav tm="0">
                                          <p:val>
                                            <p:strVal val="#ppt_x-1"/>
                                          </p:val>
                                        </p:tav>
                                        <p:tav tm="100000">
                                          <p:val>
                                            <p:strVal val="#ppt_x"/>
                                          </p:val>
                                        </p:tav>
                                      </p:tavLst>
                                    </p:anim>
                                  </p:childTnLst>
                                </p:cTn>
                              </p:par>
                              <p:par>
                                <p:cTn id="31" presetID="2" presetClass="entr" presetSubtype="8" fill="hold" nodeType="withEffect">
                                  <p:stCondLst>
                                    <p:cond delay="0"/>
                                  </p:stCondLst>
                                  <p:childTnLst>
                                    <p:set>
                                      <p:cBhvr>
                                        <p:cTn id="32" dur="1" fill="hold">
                                          <p:stCondLst>
                                            <p:cond delay="0"/>
                                          </p:stCondLst>
                                        </p:cTn>
                                        <p:tgtEl>
                                          <p:spTgt spid="591"/>
                                        </p:tgtEl>
                                        <p:attrNameLst>
                                          <p:attrName>style.visibility</p:attrName>
                                        </p:attrNameLst>
                                      </p:cBhvr>
                                      <p:to>
                                        <p:strVal val="visible"/>
                                      </p:to>
                                    </p:set>
                                    <p:anim calcmode="lin" valueType="num">
                                      <p:cBhvr additive="base">
                                        <p:cTn id="33" dur="1000"/>
                                        <p:tgtEl>
                                          <p:spTgt spid="591"/>
                                        </p:tgtEl>
                                        <p:attrNameLst>
                                          <p:attrName>ppt_x</p:attrName>
                                        </p:attrNameLst>
                                      </p:cBhvr>
                                      <p:tavLst>
                                        <p:tav tm="0">
                                          <p:val>
                                            <p:strVal val="#ppt_x-1"/>
                                          </p:val>
                                        </p:tav>
                                        <p:tav tm="100000">
                                          <p:val>
                                            <p:strVal val="#ppt_x"/>
                                          </p:val>
                                        </p:tav>
                                      </p:tavLst>
                                    </p:anim>
                                  </p:childTnLst>
                                </p:cTn>
                              </p:par>
                              <p:par>
                                <p:cTn id="34" presetID="10" presetClass="entr" presetSubtype="0" fill="hold" nodeType="withEffect">
                                  <p:stCondLst>
                                    <p:cond delay="0"/>
                                  </p:stCondLst>
                                  <p:childTnLst>
                                    <p:set>
                                      <p:cBhvr>
                                        <p:cTn id="35" dur="1" fill="hold">
                                          <p:stCondLst>
                                            <p:cond delay="0"/>
                                          </p:stCondLst>
                                        </p:cTn>
                                        <p:tgtEl>
                                          <p:spTgt spid="586"/>
                                        </p:tgtEl>
                                        <p:attrNameLst>
                                          <p:attrName>style.visibility</p:attrName>
                                        </p:attrNameLst>
                                      </p:cBhvr>
                                      <p:to>
                                        <p:strVal val="visible"/>
                                      </p:to>
                                    </p:set>
                                    <p:animEffect transition="in" filter="fade">
                                      <p:cBhvr>
                                        <p:cTn id="36" dur="1000"/>
                                        <p:tgtEl>
                                          <p:spTgt spid="586"/>
                                        </p:tgtEl>
                                      </p:cBhvr>
                                    </p:animEffect>
                                  </p:childTnLst>
                                </p:cTn>
                              </p:par>
                              <p:par>
                                <p:cTn id="37" presetID="2" presetClass="entr" presetSubtype="2" fill="hold" nodeType="withEffect">
                                  <p:stCondLst>
                                    <p:cond delay="0"/>
                                  </p:stCondLst>
                                  <p:childTnLst>
                                    <p:set>
                                      <p:cBhvr>
                                        <p:cTn id="38" dur="1" fill="hold">
                                          <p:stCondLst>
                                            <p:cond delay="0"/>
                                          </p:stCondLst>
                                        </p:cTn>
                                        <p:tgtEl>
                                          <p:spTgt spid="592"/>
                                        </p:tgtEl>
                                        <p:attrNameLst>
                                          <p:attrName>style.visibility</p:attrName>
                                        </p:attrNameLst>
                                      </p:cBhvr>
                                      <p:to>
                                        <p:strVal val="visible"/>
                                      </p:to>
                                    </p:set>
                                    <p:anim calcmode="lin" valueType="num">
                                      <p:cBhvr additive="base">
                                        <p:cTn id="39" dur="1000"/>
                                        <p:tgtEl>
                                          <p:spTgt spid="592"/>
                                        </p:tgtEl>
                                        <p:attrNameLst>
                                          <p:attrName>ppt_x</p:attrName>
                                        </p:attrNameLst>
                                      </p:cBhvr>
                                      <p:tavLst>
                                        <p:tav tm="0">
                                          <p:val>
                                            <p:strVal val="#ppt_x+1"/>
                                          </p:val>
                                        </p:tav>
                                        <p:tav tm="100000">
                                          <p:val>
                                            <p:strVal val="#ppt_x"/>
                                          </p:val>
                                        </p:tav>
                                      </p:tavLst>
                                    </p:anim>
                                  </p:childTnLst>
                                </p:cTn>
                              </p:par>
                              <p:par>
                                <p:cTn id="40" presetID="10" presetClass="entr" presetSubtype="0" fill="hold" nodeType="withEffect">
                                  <p:stCondLst>
                                    <p:cond delay="0"/>
                                  </p:stCondLst>
                                  <p:childTnLst>
                                    <p:set>
                                      <p:cBhvr>
                                        <p:cTn id="41" dur="1" fill="hold">
                                          <p:stCondLst>
                                            <p:cond delay="0"/>
                                          </p:stCondLst>
                                        </p:cTn>
                                        <p:tgtEl>
                                          <p:spTgt spid="590"/>
                                        </p:tgtEl>
                                        <p:attrNameLst>
                                          <p:attrName>style.visibility</p:attrName>
                                        </p:attrNameLst>
                                      </p:cBhvr>
                                      <p:to>
                                        <p:strVal val="visible"/>
                                      </p:to>
                                    </p:set>
                                    <p:animEffect transition="in" filter="fade">
                                      <p:cBhvr>
                                        <p:cTn id="42" dur="911"/>
                                        <p:tgtEl>
                                          <p:spTgt spid="590"/>
                                        </p:tgtEl>
                                      </p:cBhvr>
                                    </p:animEffect>
                                  </p:childTnLst>
                                </p:cTn>
                              </p:par>
                              <p:par>
                                <p:cTn id="43" presetID="2" presetClass="entr" presetSubtype="2" fill="hold" nodeType="withEffect">
                                  <p:stCondLst>
                                    <p:cond delay="0"/>
                                  </p:stCondLst>
                                  <p:childTnLst>
                                    <p:set>
                                      <p:cBhvr>
                                        <p:cTn id="44" dur="1" fill="hold">
                                          <p:stCondLst>
                                            <p:cond delay="0"/>
                                          </p:stCondLst>
                                        </p:cTn>
                                        <p:tgtEl>
                                          <p:spTgt spid="597"/>
                                        </p:tgtEl>
                                        <p:attrNameLst>
                                          <p:attrName>style.visibility</p:attrName>
                                        </p:attrNameLst>
                                      </p:cBhvr>
                                      <p:to>
                                        <p:strVal val="visible"/>
                                      </p:to>
                                    </p:set>
                                    <p:anim calcmode="lin" valueType="num">
                                      <p:cBhvr additive="base">
                                        <p:cTn id="45" dur="500"/>
                                        <p:tgtEl>
                                          <p:spTgt spid="597"/>
                                        </p:tgtEl>
                                        <p:attrNameLst>
                                          <p:attrName>ppt_x</p:attrName>
                                        </p:attrNameLst>
                                      </p:cBhvr>
                                      <p:tavLst>
                                        <p:tav tm="0">
                                          <p:val>
                                            <p:strVal val="#ppt_x+1"/>
                                          </p:val>
                                        </p:tav>
                                        <p:tav tm="100000">
                                          <p:val>
                                            <p:strVal val="#ppt_x"/>
                                          </p:val>
                                        </p:tav>
                                      </p:tavLst>
                                    </p:anim>
                                  </p:childTnLst>
                                </p:cTn>
                              </p:par>
                              <p:par>
                                <p:cTn id="46" presetID="2" presetClass="entr" presetSubtype="8" fill="hold" nodeType="withEffect">
                                  <p:stCondLst>
                                    <p:cond delay="0"/>
                                  </p:stCondLst>
                                  <p:childTnLst>
                                    <p:set>
                                      <p:cBhvr>
                                        <p:cTn id="47" dur="1" fill="hold">
                                          <p:stCondLst>
                                            <p:cond delay="0"/>
                                          </p:stCondLst>
                                        </p:cTn>
                                        <p:tgtEl>
                                          <p:spTgt spid="596"/>
                                        </p:tgtEl>
                                        <p:attrNameLst>
                                          <p:attrName>style.visibility</p:attrName>
                                        </p:attrNameLst>
                                      </p:cBhvr>
                                      <p:to>
                                        <p:strVal val="visible"/>
                                      </p:to>
                                    </p:set>
                                    <p:anim calcmode="lin" valueType="num">
                                      <p:cBhvr additive="base">
                                        <p:cTn id="48" dur="500"/>
                                        <p:tgtEl>
                                          <p:spTgt spid="596"/>
                                        </p:tgtEl>
                                        <p:attrNameLst>
                                          <p:attrName>ppt_x</p:attrName>
                                        </p:attrNameLst>
                                      </p:cBhvr>
                                      <p:tavLst>
                                        <p:tav tm="0">
                                          <p:val>
                                            <p:strVal val="#ppt_x-1"/>
                                          </p:val>
                                        </p:tav>
                                        <p:tav tm="100000">
                                          <p:val>
                                            <p:strVal val="#ppt_x"/>
                                          </p:val>
                                        </p:tav>
                                      </p:tavLst>
                                    </p:anim>
                                  </p:childTnLst>
                                </p:cTn>
                              </p:par>
                              <p:par>
                                <p:cTn id="49" presetID="23" presetClass="entr" presetSubtype="16" fill="hold" nodeType="withEffect">
                                  <p:stCondLst>
                                    <p:cond delay="0"/>
                                  </p:stCondLst>
                                  <p:childTnLst>
                                    <p:set>
                                      <p:cBhvr>
                                        <p:cTn id="50" dur="1" fill="hold">
                                          <p:stCondLst>
                                            <p:cond delay="0"/>
                                          </p:stCondLst>
                                        </p:cTn>
                                        <p:tgtEl>
                                          <p:spTgt spid="2"/>
                                        </p:tgtEl>
                                        <p:attrNameLst>
                                          <p:attrName>style.visibility</p:attrName>
                                        </p:attrNameLst>
                                      </p:cBhvr>
                                      <p:to>
                                        <p:strVal val="visible"/>
                                      </p:to>
                                    </p:set>
                                    <p:anim calcmode="lin" valueType="num">
                                      <p:cBhvr additive="base">
                                        <p:cTn id="51" dur="500"/>
                                        <p:tgtEl>
                                          <p:spTgt spid="2"/>
                                        </p:tgtEl>
                                        <p:attrNameLst>
                                          <p:attrName>ppt_w</p:attrName>
                                        </p:attrNameLst>
                                      </p:cBhvr>
                                      <p:tavLst>
                                        <p:tav tm="0">
                                          <p:val>
                                            <p:strVal val="0"/>
                                          </p:val>
                                        </p:tav>
                                        <p:tav tm="100000">
                                          <p:val>
                                            <p:strVal val="#ppt_w"/>
                                          </p:val>
                                        </p:tav>
                                      </p:tavLst>
                                    </p:anim>
                                    <p:anim calcmode="lin" valueType="num">
                                      <p:cBhvr additive="base">
                                        <p:cTn id="52" dur="500"/>
                                        <p:tgtEl>
                                          <p:spTgt spid="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srcRect/>
          <a:stretch>
            <a:fillRect/>
          </a:stretch>
        </a:blipFill>
        <a:effectLst/>
      </p:bgPr>
    </p:bg>
    <p:spTree>
      <p:nvGrpSpPr>
        <p:cNvPr id="1" name=""/>
        <p:cNvGrpSpPr/>
        <p:nvPr/>
      </p:nvGrpSpPr>
      <p:grpSpPr>
        <a:xfrm>
          <a:off x="0" y="0"/>
          <a:ext cx="0" cy="0"/>
          <a:chOff x="0" y="0"/>
          <a:chExt cx="0" cy="0"/>
        </a:xfrm>
      </p:grpSpPr>
      <p:pic>
        <p:nvPicPr>
          <p:cNvPr id="23" name="Picture 22"/>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6403051" y="3822767"/>
            <a:ext cx="1209293" cy="1303422"/>
          </a:xfrm>
          <a:prstGeom prst="rect">
            <a:avLst/>
          </a:prstGeom>
        </p:spPr>
      </p:pic>
      <p:pic>
        <p:nvPicPr>
          <p:cNvPr id="46" name="Picture 11" descr="C:\Users\ADMIN\Desktop\Tai nguyen thiet ke tro choi\Angry birds epic birds\1505573783630 (2).png">
            <a:hlinkClick r:id="rId7" action="ppaction://hlinksldjump"/>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333403" y="2300677"/>
            <a:ext cx="1069648" cy="585633"/>
          </a:xfrm>
          <a:prstGeom prst="rect">
            <a:avLst/>
          </a:prstGeom>
          <a:noFill/>
          <a:extLst>
            <a:ext uri="{909E8E84-426E-40DD-AFC4-6F175D3DCCD1}">
              <a14:hiddenFill xmlns:a14="http://schemas.microsoft.com/office/drawing/2010/main">
                <a:solidFill>
                  <a:srgbClr val="FFFFFF"/>
                </a:solidFill>
              </a14:hiddenFill>
            </a:ext>
          </a:extLst>
        </p:spPr>
      </p:pic>
      <p:pic>
        <p:nvPicPr>
          <p:cNvPr id="5" name="ChuEchConBeat-V.A-408969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6312" y="0"/>
            <a:ext cx="410817" cy="410817"/>
          </a:xfrm>
          <a:prstGeom prst="rect">
            <a:avLst/>
          </a:prstGeom>
        </p:spPr>
      </p:pic>
    </p:spTree>
    <p:extLst>
      <p:ext uri="{BB962C8B-B14F-4D97-AF65-F5344CB8AC3E}">
        <p14:creationId xmlns:p14="http://schemas.microsoft.com/office/powerpoint/2010/main" val="3746243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42" presetClass="entr" presetSubtype="0" fill="hold" nodeType="withEffect">
                                  <p:stCondLst>
                                    <p:cond delay="0"/>
                                  </p:stCondLst>
                                  <p:childTnLst>
                                    <p:set>
                                      <p:cBhvr>
                                        <p:cTn id="8" dur="1" fill="hold">
                                          <p:stCondLst>
                                            <p:cond delay="0"/>
                                          </p:stCondLst>
                                        </p:cTn>
                                        <p:tgtEl>
                                          <p:spTgt spid="46"/>
                                        </p:tgtEl>
                                        <p:attrNameLst>
                                          <p:attrName>style.visibility</p:attrName>
                                        </p:attrNameLst>
                                      </p:cBhvr>
                                      <p:to>
                                        <p:strVal val="visible"/>
                                      </p:to>
                                    </p:set>
                                    <p:animEffect transition="in" filter="fade">
                                      <p:cBhvr>
                                        <p:cTn id="9" dur="1000"/>
                                        <p:tgtEl>
                                          <p:spTgt spid="46"/>
                                        </p:tgtEl>
                                      </p:cBhvr>
                                    </p:animEffect>
                                    <p:anim calcmode="lin" valueType="num">
                                      <p:cBhvr>
                                        <p:cTn id="10" dur="1000" fill="hold"/>
                                        <p:tgtEl>
                                          <p:spTgt spid="46"/>
                                        </p:tgtEl>
                                        <p:attrNameLst>
                                          <p:attrName>ppt_x</p:attrName>
                                        </p:attrNameLst>
                                      </p:cBhvr>
                                      <p:tavLst>
                                        <p:tav tm="0">
                                          <p:val>
                                            <p:strVal val="#ppt_x"/>
                                          </p:val>
                                        </p:tav>
                                        <p:tav tm="100000">
                                          <p:val>
                                            <p:strVal val="#ppt_x"/>
                                          </p:val>
                                        </p:tav>
                                      </p:tavLst>
                                    </p:anim>
                                    <p:anim calcmode="lin" valueType="num">
                                      <p:cBhvr>
                                        <p:cTn id="11" dur="1000" fill="hold"/>
                                        <p:tgtEl>
                                          <p:spTgt spid="46"/>
                                        </p:tgtEl>
                                        <p:attrNameLst>
                                          <p:attrName>ppt_y</p:attrName>
                                        </p:attrNameLst>
                                      </p:cBhvr>
                                      <p:tavLst>
                                        <p:tav tm="0">
                                          <p:val>
                                            <p:strVal val="#ppt_y+.1"/>
                                          </p:val>
                                        </p:tav>
                                        <p:tav tm="100000">
                                          <p:val>
                                            <p:strVal val="#ppt_y"/>
                                          </p:val>
                                        </p:tav>
                                      </p:tavLst>
                                    </p:anim>
                                  </p:childTnLst>
                                </p:cTn>
                              </p:par>
                              <p:par>
                                <p:cTn id="12" presetID="32" presetClass="emph" presetSubtype="0" repeatCount="indefinite" fill="hold" nodeType="withEffect">
                                  <p:stCondLst>
                                    <p:cond delay="0"/>
                                  </p:stCondLst>
                                  <p:childTnLst>
                                    <p:animRot by="120000">
                                      <p:cBhvr>
                                        <p:cTn id="13" dur="300" fill="hold">
                                          <p:stCondLst>
                                            <p:cond delay="0"/>
                                          </p:stCondLst>
                                        </p:cTn>
                                        <p:tgtEl>
                                          <p:spTgt spid="23"/>
                                        </p:tgtEl>
                                        <p:attrNameLst>
                                          <p:attrName>r</p:attrName>
                                        </p:attrNameLst>
                                      </p:cBhvr>
                                    </p:animRot>
                                    <p:animRot by="-240000">
                                      <p:cBhvr>
                                        <p:cTn id="14" dur="600" fill="hold">
                                          <p:stCondLst>
                                            <p:cond delay="600"/>
                                          </p:stCondLst>
                                        </p:cTn>
                                        <p:tgtEl>
                                          <p:spTgt spid="23"/>
                                        </p:tgtEl>
                                        <p:attrNameLst>
                                          <p:attrName>r</p:attrName>
                                        </p:attrNameLst>
                                      </p:cBhvr>
                                    </p:animRot>
                                    <p:animRot by="240000">
                                      <p:cBhvr>
                                        <p:cTn id="15" dur="600" fill="hold">
                                          <p:stCondLst>
                                            <p:cond delay="1200"/>
                                          </p:stCondLst>
                                        </p:cTn>
                                        <p:tgtEl>
                                          <p:spTgt spid="23"/>
                                        </p:tgtEl>
                                        <p:attrNameLst>
                                          <p:attrName>r</p:attrName>
                                        </p:attrNameLst>
                                      </p:cBhvr>
                                    </p:animRot>
                                    <p:animRot by="-240000">
                                      <p:cBhvr>
                                        <p:cTn id="16" dur="600" fill="hold">
                                          <p:stCondLst>
                                            <p:cond delay="1800"/>
                                          </p:stCondLst>
                                        </p:cTn>
                                        <p:tgtEl>
                                          <p:spTgt spid="23"/>
                                        </p:tgtEl>
                                        <p:attrNameLst>
                                          <p:attrName>r</p:attrName>
                                        </p:attrNameLst>
                                      </p:cBhvr>
                                    </p:animRot>
                                    <p:animRot by="120000">
                                      <p:cBhvr>
                                        <p:cTn id="17" dur="600" fill="hold">
                                          <p:stCondLst>
                                            <p:cond delay="2400"/>
                                          </p:stCondLst>
                                        </p:cTn>
                                        <p:tgtEl>
                                          <p:spTgt spid="2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23"/>
                    </p:tgtEl>
                  </p:cond>
                </p:stCondLst>
                <p:endSync evt="end" delay="0">
                  <p:rtn val="all"/>
                </p:endSync>
                <p:childTnLst>
                  <p:par>
                    <p:cTn id="19" fill="hold">
                      <p:stCondLst>
                        <p:cond delay="0"/>
                      </p:stCondLst>
                      <p:childTnLst>
                        <p:par>
                          <p:cTn id="20" fill="hold">
                            <p:stCondLst>
                              <p:cond delay="0"/>
                            </p:stCondLst>
                            <p:childTnLst>
                              <p:par>
                                <p:cTn id="21" presetID="37" presetClass="exit" presetSubtype="0" fill="hold" nodeType="clickEffect">
                                  <p:stCondLst>
                                    <p:cond delay="0"/>
                                  </p:stCondLst>
                                  <p:childTnLst>
                                    <p:animEffect transition="out" filter="fade">
                                      <p:cBhvr>
                                        <p:cTn id="22" dur="1000"/>
                                        <p:tgtEl>
                                          <p:spTgt spid="23"/>
                                        </p:tgtEl>
                                      </p:cBhvr>
                                    </p:animEffect>
                                    <p:anim calcmode="lin" valueType="num">
                                      <p:cBhvr>
                                        <p:cTn id="23" dur="1000"/>
                                        <p:tgtEl>
                                          <p:spTgt spid="23"/>
                                        </p:tgtEl>
                                        <p:attrNameLst>
                                          <p:attrName>ppt_x</p:attrName>
                                        </p:attrNameLst>
                                      </p:cBhvr>
                                      <p:tavLst>
                                        <p:tav tm="0">
                                          <p:val>
                                            <p:strVal val="ppt_x"/>
                                          </p:val>
                                        </p:tav>
                                        <p:tav tm="100000">
                                          <p:val>
                                            <p:strVal val="ppt_x"/>
                                          </p:val>
                                        </p:tav>
                                      </p:tavLst>
                                    </p:anim>
                                    <p:anim calcmode="lin" valueType="num">
                                      <p:cBhvr>
                                        <p:cTn id="24" dur="100" decel="100000"/>
                                        <p:tgtEl>
                                          <p:spTgt spid="23"/>
                                        </p:tgtEl>
                                        <p:attrNameLst>
                                          <p:attrName>ppt_y</p:attrName>
                                        </p:attrNameLst>
                                      </p:cBhvr>
                                      <p:tavLst>
                                        <p:tav tm="0">
                                          <p:val>
                                            <p:strVal val="ppt_y"/>
                                          </p:val>
                                        </p:tav>
                                        <p:tav tm="100000">
                                          <p:val>
                                            <p:strVal val="ppt_y-.03"/>
                                          </p:val>
                                        </p:tav>
                                      </p:tavLst>
                                    </p:anim>
                                    <p:anim calcmode="lin" valueType="num">
                                      <p:cBhvr>
                                        <p:cTn id="25" dur="900" accel="100000">
                                          <p:stCondLst>
                                            <p:cond delay="100"/>
                                          </p:stCondLst>
                                        </p:cTn>
                                        <p:tgtEl>
                                          <p:spTgt spid="23"/>
                                        </p:tgtEl>
                                        <p:attrNameLst>
                                          <p:attrName>ppt_y</p:attrName>
                                        </p:attrNameLst>
                                      </p:cBhvr>
                                      <p:tavLst>
                                        <p:tav tm="0">
                                          <p:val>
                                            <p:strVal val="ppt_y"/>
                                          </p:val>
                                        </p:tav>
                                        <p:tav tm="100000">
                                          <p:val>
                                            <p:strVal val="ppt_y+1"/>
                                          </p:val>
                                        </p:tav>
                                      </p:tavLst>
                                    </p:anim>
                                    <p:set>
                                      <p:cBhvr>
                                        <p:cTn id="26"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audio>
              <p:cMediaNode vol="80000" numSld="999">
                <p:cTn id="2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7" name="Picture 46"/>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7918570" y="1686771"/>
            <a:ext cx="1893401" cy="637032"/>
          </a:xfrm>
          <a:prstGeom prst="rect">
            <a:avLst/>
          </a:prstGeom>
        </p:spPr>
      </p:pic>
      <p:pic>
        <p:nvPicPr>
          <p:cNvPr id="18" name="Picture 17"/>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0150789" y="3306302"/>
            <a:ext cx="1975757" cy="1257300"/>
          </a:xfrm>
          <a:prstGeom prst="rect">
            <a:avLst/>
          </a:prstGeom>
        </p:spPr>
      </p:pic>
      <p:pic>
        <p:nvPicPr>
          <p:cNvPr id="20" name="Picture 1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7633100" y="4533841"/>
            <a:ext cx="1975757" cy="1257300"/>
          </a:xfrm>
          <a:prstGeom prst="rect">
            <a:avLst/>
          </a:prstGeom>
        </p:spPr>
      </p:pic>
      <p:pic>
        <p:nvPicPr>
          <p:cNvPr id="21" name="Picture 2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811971" y="5636666"/>
            <a:ext cx="2337448" cy="786431"/>
          </a:xfrm>
          <a:prstGeom prst="rect">
            <a:avLst/>
          </a:prstGeom>
        </p:spPr>
      </p:pic>
      <p:pic>
        <p:nvPicPr>
          <p:cNvPr id="27" name="Picture 26"/>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145247" y="3306302"/>
            <a:ext cx="1975757" cy="1257300"/>
          </a:xfrm>
          <a:prstGeom prst="rect">
            <a:avLst/>
          </a:prstGeom>
        </p:spPr>
      </p:pic>
      <p:pic>
        <p:nvPicPr>
          <p:cNvPr id="28" name="Picture 27"/>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612249" y="3926570"/>
            <a:ext cx="1893401" cy="637032"/>
          </a:xfrm>
          <a:prstGeom prst="rect">
            <a:avLst/>
          </a:prstGeom>
        </p:spPr>
      </p:pic>
      <p:pic>
        <p:nvPicPr>
          <p:cNvPr id="30" name="Picture 29"/>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3116392" y="4810365"/>
            <a:ext cx="1975757" cy="1257300"/>
          </a:xfrm>
          <a:prstGeom prst="rect">
            <a:avLst/>
          </a:prstGeom>
        </p:spPr>
      </p:pic>
      <p:pic>
        <p:nvPicPr>
          <p:cNvPr id="31" name="Picture 30"/>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5412306" y="5732837"/>
            <a:ext cx="1893401" cy="637032"/>
          </a:xfrm>
          <a:prstGeom prst="rect">
            <a:avLst/>
          </a:prstGeom>
        </p:spPr>
      </p:pic>
      <p:pic>
        <p:nvPicPr>
          <p:cNvPr id="32" name="Picture 31"/>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1348" y="5590195"/>
            <a:ext cx="1893401" cy="637032"/>
          </a:xfrm>
          <a:prstGeom prst="rect">
            <a:avLst/>
          </a:prstGeom>
        </p:spPr>
      </p:pic>
      <p:pic>
        <p:nvPicPr>
          <p:cNvPr id="38" name="Picture 37">
            <a:hlinkClick r:id="rId7" action="ppaction://hlinksldjump"/>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8219416" y="585282"/>
            <a:ext cx="1414645" cy="1418698"/>
          </a:xfrm>
          <a:prstGeom prst="rect">
            <a:avLst/>
          </a:prstGeom>
        </p:spPr>
      </p:pic>
      <p:pic>
        <p:nvPicPr>
          <p:cNvPr id="22" name="Picture 21">
            <a:hlinkClick r:id="rId10" action="ppaction://hlinksldjump"/>
          </p:cNvPr>
          <p:cNvPicPr>
            <a:picLocks noChangeAspect="1"/>
          </p:cNvPicPr>
          <p:nvPr/>
        </p:nvPicPr>
        <p:blipFill>
          <a:blip r:embed="rId11" cstate="print">
            <a:extLst>
              <a:ext uri="{BEBA8EAE-BF5A-486C-A8C5-ECC9F3942E4B}">
                <a14:imgProps xmlns:a14="http://schemas.microsoft.com/office/drawing/2010/main">
                  <a14:imgLayer r:embed="rId12">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367517" y="2772778"/>
            <a:ext cx="1753487" cy="1274238"/>
          </a:xfrm>
          <a:prstGeom prst="rect">
            <a:avLst/>
          </a:prstGeom>
        </p:spPr>
      </p:pic>
      <p:pic>
        <p:nvPicPr>
          <p:cNvPr id="24" name="Picture 23">
            <a:hlinkClick r:id="rId13" action="ppaction://hlinksldjump"/>
          </p:cNvPr>
          <p:cNvPicPr>
            <a:picLocks noChangeAspect="1"/>
          </p:cNvPicPr>
          <p:nvPr/>
        </p:nvPicPr>
        <p:blipFill>
          <a:blip r:embed="rId14" cstate="print">
            <a:extLst>
              <a:ext uri="{BEBA8EAE-BF5A-486C-A8C5-ECC9F3942E4B}">
                <a14:imgProps xmlns:a14="http://schemas.microsoft.com/office/drawing/2010/main">
                  <a14:imgLayer r:embed="rId15">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0397479" y="2629525"/>
            <a:ext cx="1480128" cy="1510294"/>
          </a:xfrm>
          <a:prstGeom prst="rect">
            <a:avLst/>
          </a:prstGeom>
        </p:spPr>
      </p:pic>
      <p:pic>
        <p:nvPicPr>
          <p:cNvPr id="23" name="Picture 22">
            <a:hlinkClick r:id="rId16" action="ppaction://hlinksldjump"/>
          </p:cNvPr>
          <p:cNvPicPr>
            <a:picLocks noChangeAspect="1"/>
          </p:cNvPicPr>
          <p:nvPr/>
        </p:nvPicPr>
        <p:blipFill>
          <a:blip r:embed="rId17" cstate="print">
            <a:extLst>
              <a:ext uri="{BEBA8EAE-BF5A-486C-A8C5-ECC9F3942E4B}">
                <a14:imgProps xmlns:a14="http://schemas.microsoft.com/office/drawing/2010/main">
                  <a14:imgLayer r:embed="rId18">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6127258" y="2947313"/>
            <a:ext cx="1209293" cy="1303422"/>
          </a:xfrm>
          <a:prstGeom prst="rect">
            <a:avLst/>
          </a:prstGeom>
        </p:spPr>
      </p:pic>
      <p:pic>
        <p:nvPicPr>
          <p:cNvPr id="25" name="Picture 24">
            <a:hlinkClick r:id="rId19" action="ppaction://hlinksldjump"/>
          </p:cNvPr>
          <p:cNvPicPr>
            <a:picLocks noChangeAspect="1"/>
          </p:cNvPicPr>
          <p:nvPr/>
        </p:nvPicPr>
        <p:blipFill>
          <a:blip r:embed="rId20" cstate="print">
            <a:extLst>
              <a:ext uri="{BEBA8EAE-BF5A-486C-A8C5-ECC9F3942E4B}">
                <a14:imgProps xmlns:a14="http://schemas.microsoft.com/office/drawing/2010/main">
                  <a14:imgLayer r:embed="rId21">
                    <a14:imgEffect>
                      <a14:backgroundRemoval t="0" b="100000" l="0" r="100000">
                        <a14:foregroundMark x1="12154" y1="10441" x2="23692" y2="11137"/>
                        <a14:foregroundMark x1="47692" y1="6961" x2="36000" y2="9977"/>
                      </a14:backgroundRemoval>
                    </a14:imgEffect>
                  </a14:imgLayer>
                </a14:imgProps>
              </a:ext>
              <a:ext uri="{28A0092B-C50C-407E-A947-70E740481C1C}">
                <a14:useLocalDpi xmlns:a14="http://schemas.microsoft.com/office/drawing/2010/main" val="0"/>
              </a:ext>
            </a:extLst>
          </a:blip>
          <a:stretch>
            <a:fillRect/>
          </a:stretch>
        </p:blipFill>
        <p:spPr>
          <a:xfrm>
            <a:off x="3291845" y="4549316"/>
            <a:ext cx="1621003" cy="1074850"/>
          </a:xfrm>
          <a:prstGeom prst="rect">
            <a:avLst/>
          </a:prstGeom>
        </p:spPr>
      </p:pic>
      <p:pic>
        <p:nvPicPr>
          <p:cNvPr id="26" name="Picture 25">
            <a:hlinkClick r:id="rId22" action="ppaction://hlinksldjump"/>
          </p:cNvPr>
          <p:cNvPicPr>
            <a:picLocks noChangeAspect="1"/>
          </p:cNvPicPr>
          <p:nvPr/>
        </p:nvPicPr>
        <p:blipFill>
          <a:blip r:embed="rId23">
            <a:extLst>
              <a:ext uri="{BEBA8EAE-BF5A-486C-A8C5-ECC9F3942E4B}">
                <a14:imgProps xmlns:a14="http://schemas.microsoft.com/office/drawing/2010/main">
                  <a14:imgLayer r:embed="rId24">
                    <a14:imgEffect>
                      <a14:backgroundRemoval t="0" b="100000" l="0" r="100000">
                        <a14:foregroundMark x1="31065" y1="7619" x2="49704" y2="36508"/>
                        <a14:foregroundMark x1="65976" y1="6032" x2="51775" y2="26349"/>
                        <a14:foregroundMark x1="35503" y1="7302" x2="65976" y2="6984"/>
                        <a14:foregroundMark x1="38166" y1="31111" x2="69822" y2="33016"/>
                      </a14:backgroundRemoval>
                    </a14:imgEffect>
                  </a14:imgLayer>
                </a14:imgProps>
              </a:ext>
              <a:ext uri="{28A0092B-C50C-407E-A947-70E740481C1C}">
                <a14:useLocalDpi xmlns:a14="http://schemas.microsoft.com/office/drawing/2010/main" val="0"/>
              </a:ext>
            </a:extLst>
          </a:blip>
          <a:stretch>
            <a:fillRect/>
          </a:stretch>
        </p:blipFill>
        <p:spPr>
          <a:xfrm>
            <a:off x="7874718" y="3934952"/>
            <a:ext cx="1638443" cy="1526952"/>
          </a:xfrm>
          <a:prstGeom prst="rect">
            <a:avLst/>
          </a:prstGeom>
        </p:spPr>
      </p:pic>
      <p:pic>
        <p:nvPicPr>
          <p:cNvPr id="29" name="Picture 28">
            <a:hlinkClick r:id="rId25" action="ppaction://hlinksldjump"/>
          </p:cNvPr>
          <p:cNvPicPr>
            <a:picLocks noChangeAspect="1"/>
          </p:cNvPicPr>
          <p:nvPr/>
        </p:nvPicPr>
        <p:blipFill>
          <a:blip r:embed="rId26" cstate="print">
            <a:extLst>
              <a:ext uri="{BEBA8EAE-BF5A-486C-A8C5-ECC9F3942E4B}">
                <a14:imgProps xmlns:a14="http://schemas.microsoft.com/office/drawing/2010/main">
                  <a14:imgLayer r:embed="rId27">
                    <a14:imgEffect>
                      <a14:backgroundRemoval t="0" b="100000" l="0" r="100000">
                        <a14:backgroundMark x1="37937" y1="83556" x2="40559" y2="85277"/>
                        <a14:backgroundMark x1="62937" y1="82792" x2="60490" y2="84895"/>
                      </a14:backgroundRemoval>
                    </a14:imgEffect>
                  </a14:imgLayer>
                </a14:imgProps>
              </a:ext>
              <a:ext uri="{28A0092B-C50C-407E-A947-70E740481C1C}">
                <a14:useLocalDpi xmlns:a14="http://schemas.microsoft.com/office/drawing/2010/main" val="0"/>
              </a:ext>
            </a:extLst>
          </a:blip>
          <a:stretch>
            <a:fillRect/>
          </a:stretch>
        </p:blipFill>
        <p:spPr>
          <a:xfrm>
            <a:off x="5647706" y="4915295"/>
            <a:ext cx="1384988" cy="1266731"/>
          </a:xfrm>
          <a:prstGeom prst="rect">
            <a:avLst/>
          </a:prstGeom>
        </p:spPr>
      </p:pic>
      <p:pic>
        <p:nvPicPr>
          <p:cNvPr id="33" name="Picture 32">
            <a:hlinkClick r:id="rId28" action="ppaction://hlinksldjump"/>
          </p:cNvPr>
          <p:cNvPicPr>
            <a:picLocks noChangeAspect="1"/>
          </p:cNvPicPr>
          <p:nvPr/>
        </p:nvPicPr>
        <p:blipFill>
          <a:blip r:embed="rId29" cstate="print">
            <a:extLst>
              <a:ext uri="{BEBA8EAE-BF5A-486C-A8C5-ECC9F3942E4B}">
                <a14:imgProps xmlns:a14="http://schemas.microsoft.com/office/drawing/2010/main">
                  <a14:imgLayer r:embed="rId30">
                    <a14:imgEffect>
                      <a14:backgroundRemoval t="0" b="100000" l="0" r="100000">
                        <a14:foregroundMark x1="21649" y1="16824" x2="16348" y2="29206"/>
                        <a14:foregroundMark x1="43594" y1="6326" x2="53314" y2="17766"/>
                      </a14:backgroundRemoval>
                    </a14:imgEffect>
                  </a14:imgLayer>
                </a14:imgProps>
              </a:ext>
              <a:ext uri="{28A0092B-C50C-407E-A947-70E740481C1C}">
                <a14:useLocalDpi xmlns:a14="http://schemas.microsoft.com/office/drawing/2010/main" val="0"/>
              </a:ext>
            </a:extLst>
          </a:blip>
          <a:stretch>
            <a:fillRect/>
          </a:stretch>
        </p:blipFill>
        <p:spPr>
          <a:xfrm>
            <a:off x="10344355" y="4766441"/>
            <a:ext cx="1267074" cy="1386504"/>
          </a:xfrm>
          <a:prstGeom prst="rect">
            <a:avLst/>
          </a:prstGeom>
        </p:spPr>
      </p:pic>
      <p:pic>
        <p:nvPicPr>
          <p:cNvPr id="34" name="Picture 33">
            <a:hlinkClick r:id="rId31" action="ppaction://hlinksldjump"/>
          </p:cNvPr>
          <p:cNvPicPr>
            <a:picLocks noChangeAspect="1"/>
          </p:cNvPicPr>
          <p:nvPr/>
        </p:nvPicPr>
        <p:blipFill>
          <a:blip r:embed="rId32" cstate="print">
            <a:extLst>
              <a:ext uri="{BEBA8EAE-BF5A-486C-A8C5-ECC9F3942E4B}">
                <a14:imgProps xmlns:a14="http://schemas.microsoft.com/office/drawing/2010/main">
                  <a14:imgLayer r:embed="rId33">
                    <a14:imgEffect>
                      <a14:backgroundRemoval t="0" b="100000" l="0" r="100000">
                        <a14:foregroundMark x1="25111" y1="7817" x2="47333" y2="16173"/>
                        <a14:foregroundMark x1="42889" y1="7547" x2="30444" y2="7547"/>
                        <a14:foregroundMark x1="58000" y1="6739" x2="76000" y2="12668"/>
                      </a14:backgroundRemoval>
                    </a14:imgEffect>
                  </a14:imgLayer>
                </a14:imgProps>
              </a:ext>
              <a:ext uri="{28A0092B-C50C-407E-A947-70E740481C1C}">
                <a14:useLocalDpi xmlns:a14="http://schemas.microsoft.com/office/drawing/2010/main" val="0"/>
              </a:ext>
            </a:extLst>
          </a:blip>
          <a:stretch>
            <a:fillRect/>
          </a:stretch>
        </p:blipFill>
        <p:spPr>
          <a:xfrm>
            <a:off x="359571" y="4911087"/>
            <a:ext cx="1382534" cy="1139823"/>
          </a:xfrm>
          <a:prstGeom prst="rect">
            <a:avLst/>
          </a:prstGeom>
        </p:spPr>
      </p:pic>
      <p:pic>
        <p:nvPicPr>
          <p:cNvPr id="46" name="Picture 45"/>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rot="21214673">
            <a:off x="3868873" y="2565377"/>
            <a:ext cx="1893401" cy="637032"/>
          </a:xfrm>
          <a:prstGeom prst="rect">
            <a:avLst/>
          </a:prstGeom>
        </p:spPr>
      </p:pic>
      <p:pic>
        <p:nvPicPr>
          <p:cNvPr id="42" name="Picture 41">
            <a:hlinkClick r:id="rId34" action="ppaction://hlinksldjump"/>
          </p:cNvPr>
          <p:cNvPicPr>
            <a:picLocks noChangeAspect="1"/>
          </p:cNvPicPr>
          <p:nvPr/>
        </p:nvPicPr>
        <p:blipFill>
          <a:blip r:embed="rId35" cstate="print">
            <a:extLst>
              <a:ext uri="{BEBA8EAE-BF5A-486C-A8C5-ECC9F3942E4B}">
                <a14:imgProps xmlns:a14="http://schemas.microsoft.com/office/drawing/2010/main">
                  <a14:imgLayer r:embed="rId36">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4104270" y="1736713"/>
            <a:ext cx="1543813" cy="1251090"/>
          </a:xfrm>
          <a:prstGeom prst="rect">
            <a:avLst/>
          </a:prstGeom>
        </p:spPr>
      </p:pic>
      <p:sp>
        <p:nvSpPr>
          <p:cNvPr id="35" name="Rounded Rectangle 34">
            <a:hlinkClick r:id="rId13" action="ppaction://hlinksldjump"/>
          </p:cNvPr>
          <p:cNvSpPr/>
          <p:nvPr/>
        </p:nvSpPr>
        <p:spPr>
          <a:xfrm>
            <a:off x="10706100" y="-9660"/>
            <a:ext cx="1485900" cy="457201"/>
          </a:xfrm>
          <a:prstGeom prst="roundRect">
            <a:avLst/>
          </a:prstGeom>
        </p:spPr>
        <p:style>
          <a:lnRef idx="1">
            <a:schemeClr val="accent1"/>
          </a:lnRef>
          <a:fillRef idx="2">
            <a:schemeClr val="accent1"/>
          </a:fillRef>
          <a:effectRef idx="1">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algn="ctr"/>
            <a:r>
              <a:rPr lang="en-US">
                <a:solidFill>
                  <a:srgbClr val="FF0000"/>
                </a:solidFill>
                <a:latin typeface="Times New Roman" pitchFamily="18" charset="0"/>
                <a:cs typeface="Times New Roman" pitchFamily="18" charset="0"/>
              </a:rPr>
              <a:t>BÀI MỚI</a:t>
            </a:r>
          </a:p>
        </p:txBody>
      </p:sp>
    </p:spTree>
    <p:extLst>
      <p:ext uri="{BB962C8B-B14F-4D97-AF65-F5344CB8AC3E}">
        <p14:creationId xmlns:p14="http://schemas.microsoft.com/office/powerpoint/2010/main" val="285309136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4"/>
                    </p:tgtEl>
                  </p:cond>
                </p:stCondLst>
                <p:endSync evt="end" delay="0">
                  <p:rtn val="all"/>
                </p:endSync>
                <p:childTnLst>
                  <p:par>
                    <p:cTn id="3" fill="hold">
                      <p:stCondLst>
                        <p:cond delay="0"/>
                      </p:stCondLst>
                      <p:childTnLst>
                        <p:par>
                          <p:cTn id="4" fill="hold">
                            <p:stCondLst>
                              <p:cond delay="0"/>
                            </p:stCondLst>
                            <p:childTnLst>
                              <p:par>
                                <p:cTn id="5" presetID="37" presetClass="exit" presetSubtype="0" fill="hold" nodeType="clickEffect">
                                  <p:stCondLst>
                                    <p:cond delay="0"/>
                                  </p:stCondLst>
                                  <p:childTnLst>
                                    <p:animEffect transition="out" filter="fade">
                                      <p:cBhvr>
                                        <p:cTn id="6" dur="1000"/>
                                        <p:tgtEl>
                                          <p:spTgt spid="34"/>
                                        </p:tgtEl>
                                      </p:cBhvr>
                                    </p:animEffect>
                                    <p:anim calcmode="lin" valueType="num">
                                      <p:cBhvr>
                                        <p:cTn id="7" dur="1000"/>
                                        <p:tgtEl>
                                          <p:spTgt spid="34"/>
                                        </p:tgtEl>
                                        <p:attrNameLst>
                                          <p:attrName>ppt_x</p:attrName>
                                        </p:attrNameLst>
                                      </p:cBhvr>
                                      <p:tavLst>
                                        <p:tav tm="0">
                                          <p:val>
                                            <p:strVal val="ppt_x"/>
                                          </p:val>
                                        </p:tav>
                                        <p:tav tm="100000">
                                          <p:val>
                                            <p:strVal val="ppt_x"/>
                                          </p:val>
                                        </p:tav>
                                      </p:tavLst>
                                    </p:anim>
                                    <p:anim calcmode="lin" valueType="num">
                                      <p:cBhvr>
                                        <p:cTn id="8" dur="100" decel="100000"/>
                                        <p:tgtEl>
                                          <p:spTgt spid="34"/>
                                        </p:tgtEl>
                                        <p:attrNameLst>
                                          <p:attrName>ppt_y</p:attrName>
                                        </p:attrNameLst>
                                      </p:cBhvr>
                                      <p:tavLst>
                                        <p:tav tm="0">
                                          <p:val>
                                            <p:strVal val="ppt_y"/>
                                          </p:val>
                                        </p:tav>
                                        <p:tav tm="100000">
                                          <p:val>
                                            <p:strVal val="ppt_y-.03"/>
                                          </p:val>
                                        </p:tav>
                                      </p:tavLst>
                                    </p:anim>
                                    <p:anim calcmode="lin" valueType="num">
                                      <p:cBhvr>
                                        <p:cTn id="9" dur="900" accel="100000">
                                          <p:stCondLst>
                                            <p:cond delay="100"/>
                                          </p:stCondLst>
                                        </p:cTn>
                                        <p:tgtEl>
                                          <p:spTgt spid="34"/>
                                        </p:tgtEl>
                                        <p:attrNameLst>
                                          <p:attrName>ppt_y</p:attrName>
                                        </p:attrNameLst>
                                      </p:cBhvr>
                                      <p:tavLst>
                                        <p:tav tm="0">
                                          <p:val>
                                            <p:strVal val="ppt_y"/>
                                          </p:val>
                                        </p:tav>
                                        <p:tav tm="100000">
                                          <p:val>
                                            <p:strVal val="ppt_y+1"/>
                                          </p:val>
                                        </p:tav>
                                      </p:tavLst>
                                    </p:anim>
                                    <p:set>
                                      <p:cBhvr>
                                        <p:cTn id="10" dur="1" fill="hold">
                                          <p:stCondLst>
                                            <p:cond delay="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1" restart="whenNotActive" fill="hold" evtFilter="cancelBubble" nodeType="interactiveSeq">
                <p:stCondLst>
                  <p:cond evt="onClick" delay="0">
                    <p:tgtEl>
                      <p:spTgt spid="29"/>
                    </p:tgtEl>
                  </p:cond>
                </p:stCondLst>
                <p:endSync evt="end" delay="0">
                  <p:rtn val="all"/>
                </p:endSync>
                <p:childTnLst>
                  <p:par>
                    <p:cTn id="12" fill="hold">
                      <p:stCondLst>
                        <p:cond delay="0"/>
                      </p:stCondLst>
                      <p:childTnLst>
                        <p:par>
                          <p:cTn id="13" fill="hold">
                            <p:stCondLst>
                              <p:cond delay="0"/>
                            </p:stCondLst>
                            <p:childTnLst>
                              <p:par>
                                <p:cTn id="14" presetID="37" presetClass="exit" presetSubtype="0" fill="hold" nodeType="clickEffect">
                                  <p:stCondLst>
                                    <p:cond delay="0"/>
                                  </p:stCondLst>
                                  <p:childTnLst>
                                    <p:animEffect transition="out" filter="fade">
                                      <p:cBhvr>
                                        <p:cTn id="15" dur="1000"/>
                                        <p:tgtEl>
                                          <p:spTgt spid="29"/>
                                        </p:tgtEl>
                                      </p:cBhvr>
                                    </p:animEffect>
                                    <p:anim calcmode="lin" valueType="num">
                                      <p:cBhvr>
                                        <p:cTn id="16" dur="1000"/>
                                        <p:tgtEl>
                                          <p:spTgt spid="29"/>
                                        </p:tgtEl>
                                        <p:attrNameLst>
                                          <p:attrName>ppt_x</p:attrName>
                                        </p:attrNameLst>
                                      </p:cBhvr>
                                      <p:tavLst>
                                        <p:tav tm="0">
                                          <p:val>
                                            <p:strVal val="ppt_x"/>
                                          </p:val>
                                        </p:tav>
                                        <p:tav tm="100000">
                                          <p:val>
                                            <p:strVal val="ppt_x"/>
                                          </p:val>
                                        </p:tav>
                                      </p:tavLst>
                                    </p:anim>
                                    <p:anim calcmode="lin" valueType="num">
                                      <p:cBhvr>
                                        <p:cTn id="17" dur="100" decel="100000"/>
                                        <p:tgtEl>
                                          <p:spTgt spid="29"/>
                                        </p:tgtEl>
                                        <p:attrNameLst>
                                          <p:attrName>ppt_y</p:attrName>
                                        </p:attrNameLst>
                                      </p:cBhvr>
                                      <p:tavLst>
                                        <p:tav tm="0">
                                          <p:val>
                                            <p:strVal val="ppt_y"/>
                                          </p:val>
                                        </p:tav>
                                        <p:tav tm="100000">
                                          <p:val>
                                            <p:strVal val="ppt_y-.03"/>
                                          </p:val>
                                        </p:tav>
                                      </p:tavLst>
                                    </p:anim>
                                    <p:anim calcmode="lin" valueType="num">
                                      <p:cBhvr>
                                        <p:cTn id="18" dur="900" accel="100000">
                                          <p:stCondLst>
                                            <p:cond delay="100"/>
                                          </p:stCondLst>
                                        </p:cTn>
                                        <p:tgtEl>
                                          <p:spTgt spid="29"/>
                                        </p:tgtEl>
                                        <p:attrNameLst>
                                          <p:attrName>ppt_y</p:attrName>
                                        </p:attrNameLst>
                                      </p:cBhvr>
                                      <p:tavLst>
                                        <p:tav tm="0">
                                          <p:val>
                                            <p:strVal val="ppt_y"/>
                                          </p:val>
                                        </p:tav>
                                        <p:tav tm="100000">
                                          <p:val>
                                            <p:strVal val="ppt_y+1"/>
                                          </p:val>
                                        </p:tav>
                                      </p:tavLst>
                                    </p:anim>
                                    <p:set>
                                      <p:cBhvr>
                                        <p:cTn id="19" dur="1" fill="hold">
                                          <p:stCondLst>
                                            <p:cond delay="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37" presetClass="exit" presetSubtype="0" fill="hold" nodeType="clickEffect">
                                  <p:stCondLst>
                                    <p:cond delay="0"/>
                                  </p:stCondLst>
                                  <p:childTnLst>
                                    <p:animEffect transition="out" filter="fade">
                                      <p:cBhvr>
                                        <p:cTn id="24" dur="1000"/>
                                        <p:tgtEl>
                                          <p:spTgt spid="33"/>
                                        </p:tgtEl>
                                      </p:cBhvr>
                                    </p:animEffect>
                                    <p:anim calcmode="lin" valueType="num">
                                      <p:cBhvr>
                                        <p:cTn id="25" dur="1000"/>
                                        <p:tgtEl>
                                          <p:spTgt spid="33"/>
                                        </p:tgtEl>
                                        <p:attrNameLst>
                                          <p:attrName>ppt_x</p:attrName>
                                        </p:attrNameLst>
                                      </p:cBhvr>
                                      <p:tavLst>
                                        <p:tav tm="0">
                                          <p:val>
                                            <p:strVal val="ppt_x"/>
                                          </p:val>
                                        </p:tav>
                                        <p:tav tm="100000">
                                          <p:val>
                                            <p:strVal val="ppt_x"/>
                                          </p:val>
                                        </p:tav>
                                      </p:tavLst>
                                    </p:anim>
                                    <p:anim calcmode="lin" valueType="num">
                                      <p:cBhvr>
                                        <p:cTn id="26" dur="100" decel="100000"/>
                                        <p:tgtEl>
                                          <p:spTgt spid="33"/>
                                        </p:tgtEl>
                                        <p:attrNameLst>
                                          <p:attrName>ppt_y</p:attrName>
                                        </p:attrNameLst>
                                      </p:cBhvr>
                                      <p:tavLst>
                                        <p:tav tm="0">
                                          <p:val>
                                            <p:strVal val="ppt_y"/>
                                          </p:val>
                                        </p:tav>
                                        <p:tav tm="100000">
                                          <p:val>
                                            <p:strVal val="ppt_y-.03"/>
                                          </p:val>
                                        </p:tav>
                                      </p:tavLst>
                                    </p:anim>
                                    <p:anim calcmode="lin" valueType="num">
                                      <p:cBhvr>
                                        <p:cTn id="27" dur="900" accel="100000">
                                          <p:stCondLst>
                                            <p:cond delay="100"/>
                                          </p:stCondLst>
                                        </p:cTn>
                                        <p:tgtEl>
                                          <p:spTgt spid="33"/>
                                        </p:tgtEl>
                                        <p:attrNameLst>
                                          <p:attrName>ppt_y</p:attrName>
                                        </p:attrNameLst>
                                      </p:cBhvr>
                                      <p:tavLst>
                                        <p:tav tm="0">
                                          <p:val>
                                            <p:strVal val="ppt_y"/>
                                          </p:val>
                                        </p:tav>
                                        <p:tav tm="100000">
                                          <p:val>
                                            <p:strVal val="ppt_y+1"/>
                                          </p:val>
                                        </p:tav>
                                      </p:tavLst>
                                    </p:anim>
                                    <p:set>
                                      <p:cBhvr>
                                        <p:cTn id="28" dur="1" fill="hold">
                                          <p:stCondLst>
                                            <p:cond delay="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37" presetClass="exit" presetSubtype="0" fill="hold" nodeType="clickEffect">
                                  <p:stCondLst>
                                    <p:cond delay="0"/>
                                  </p:stCondLst>
                                  <p:childTnLst>
                                    <p:animEffect transition="out" filter="fade">
                                      <p:cBhvr>
                                        <p:cTn id="33" dur="1000"/>
                                        <p:tgtEl>
                                          <p:spTgt spid="25"/>
                                        </p:tgtEl>
                                      </p:cBhvr>
                                    </p:animEffect>
                                    <p:anim calcmode="lin" valueType="num">
                                      <p:cBhvr>
                                        <p:cTn id="34" dur="1000"/>
                                        <p:tgtEl>
                                          <p:spTgt spid="25"/>
                                        </p:tgtEl>
                                        <p:attrNameLst>
                                          <p:attrName>ppt_x</p:attrName>
                                        </p:attrNameLst>
                                      </p:cBhvr>
                                      <p:tavLst>
                                        <p:tav tm="0">
                                          <p:val>
                                            <p:strVal val="ppt_x"/>
                                          </p:val>
                                        </p:tav>
                                        <p:tav tm="100000">
                                          <p:val>
                                            <p:strVal val="ppt_x"/>
                                          </p:val>
                                        </p:tav>
                                      </p:tavLst>
                                    </p:anim>
                                    <p:anim calcmode="lin" valueType="num">
                                      <p:cBhvr>
                                        <p:cTn id="35" dur="100" decel="100000"/>
                                        <p:tgtEl>
                                          <p:spTgt spid="25"/>
                                        </p:tgtEl>
                                        <p:attrNameLst>
                                          <p:attrName>ppt_y</p:attrName>
                                        </p:attrNameLst>
                                      </p:cBhvr>
                                      <p:tavLst>
                                        <p:tav tm="0">
                                          <p:val>
                                            <p:strVal val="ppt_y"/>
                                          </p:val>
                                        </p:tav>
                                        <p:tav tm="100000">
                                          <p:val>
                                            <p:strVal val="ppt_y-.03"/>
                                          </p:val>
                                        </p:tav>
                                      </p:tavLst>
                                    </p:anim>
                                    <p:anim calcmode="lin" valueType="num">
                                      <p:cBhvr>
                                        <p:cTn id="36" dur="900" accel="100000">
                                          <p:stCondLst>
                                            <p:cond delay="100"/>
                                          </p:stCondLst>
                                        </p:cTn>
                                        <p:tgtEl>
                                          <p:spTgt spid="25"/>
                                        </p:tgtEl>
                                        <p:attrNameLst>
                                          <p:attrName>ppt_y</p:attrName>
                                        </p:attrNameLst>
                                      </p:cBhvr>
                                      <p:tavLst>
                                        <p:tav tm="0">
                                          <p:val>
                                            <p:strVal val="ppt_y"/>
                                          </p:val>
                                        </p:tav>
                                        <p:tav tm="100000">
                                          <p:val>
                                            <p:strVal val="ppt_y+1"/>
                                          </p:val>
                                        </p:tav>
                                      </p:tavLst>
                                    </p:anim>
                                    <p:set>
                                      <p:cBhvr>
                                        <p:cTn id="37" dur="1" fill="hold">
                                          <p:stCondLst>
                                            <p:cond delay="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37" presetClass="exit" presetSubtype="0" fill="hold" nodeType="clickEffect">
                                  <p:stCondLst>
                                    <p:cond delay="0"/>
                                  </p:stCondLst>
                                  <p:childTnLst>
                                    <p:animEffect transition="out" filter="fade">
                                      <p:cBhvr>
                                        <p:cTn id="42" dur="1000"/>
                                        <p:tgtEl>
                                          <p:spTgt spid="26"/>
                                        </p:tgtEl>
                                      </p:cBhvr>
                                    </p:animEffect>
                                    <p:anim calcmode="lin" valueType="num">
                                      <p:cBhvr>
                                        <p:cTn id="43" dur="1000"/>
                                        <p:tgtEl>
                                          <p:spTgt spid="26"/>
                                        </p:tgtEl>
                                        <p:attrNameLst>
                                          <p:attrName>ppt_x</p:attrName>
                                        </p:attrNameLst>
                                      </p:cBhvr>
                                      <p:tavLst>
                                        <p:tav tm="0">
                                          <p:val>
                                            <p:strVal val="ppt_x"/>
                                          </p:val>
                                        </p:tav>
                                        <p:tav tm="100000">
                                          <p:val>
                                            <p:strVal val="ppt_x"/>
                                          </p:val>
                                        </p:tav>
                                      </p:tavLst>
                                    </p:anim>
                                    <p:anim calcmode="lin" valueType="num">
                                      <p:cBhvr>
                                        <p:cTn id="44" dur="100" decel="100000"/>
                                        <p:tgtEl>
                                          <p:spTgt spid="26"/>
                                        </p:tgtEl>
                                        <p:attrNameLst>
                                          <p:attrName>ppt_y</p:attrName>
                                        </p:attrNameLst>
                                      </p:cBhvr>
                                      <p:tavLst>
                                        <p:tav tm="0">
                                          <p:val>
                                            <p:strVal val="ppt_y"/>
                                          </p:val>
                                        </p:tav>
                                        <p:tav tm="100000">
                                          <p:val>
                                            <p:strVal val="ppt_y-.03"/>
                                          </p:val>
                                        </p:tav>
                                      </p:tavLst>
                                    </p:anim>
                                    <p:anim calcmode="lin" valueType="num">
                                      <p:cBhvr>
                                        <p:cTn id="45" dur="900" accel="100000">
                                          <p:stCondLst>
                                            <p:cond delay="100"/>
                                          </p:stCondLst>
                                        </p:cTn>
                                        <p:tgtEl>
                                          <p:spTgt spid="26"/>
                                        </p:tgtEl>
                                        <p:attrNameLst>
                                          <p:attrName>ppt_y</p:attrName>
                                        </p:attrNameLst>
                                      </p:cBhvr>
                                      <p:tavLst>
                                        <p:tav tm="0">
                                          <p:val>
                                            <p:strVal val="ppt_y"/>
                                          </p:val>
                                        </p:tav>
                                        <p:tav tm="100000">
                                          <p:val>
                                            <p:strVal val="ppt_y+1"/>
                                          </p:val>
                                        </p:tav>
                                      </p:tavLst>
                                    </p:anim>
                                    <p:set>
                                      <p:cBhvr>
                                        <p:cTn id="46" dur="1" fill="hold">
                                          <p:stCondLst>
                                            <p:cond delay="999"/>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47" restart="whenNotActive" fill="hold" evtFilter="cancelBubble" nodeType="interactiveSeq">
                <p:stCondLst>
                  <p:cond evt="onClick" delay="0">
                    <p:tgtEl>
                      <p:spTgt spid="22"/>
                    </p:tgtEl>
                  </p:cond>
                </p:stCondLst>
                <p:endSync evt="end" delay="0">
                  <p:rtn val="all"/>
                </p:endSync>
                <p:childTnLst>
                  <p:par>
                    <p:cTn id="48" fill="hold">
                      <p:stCondLst>
                        <p:cond delay="0"/>
                      </p:stCondLst>
                      <p:childTnLst>
                        <p:par>
                          <p:cTn id="49" fill="hold">
                            <p:stCondLst>
                              <p:cond delay="0"/>
                            </p:stCondLst>
                            <p:childTnLst>
                              <p:par>
                                <p:cTn id="50" presetID="37" presetClass="exit" presetSubtype="0" fill="hold" nodeType="clickEffect">
                                  <p:stCondLst>
                                    <p:cond delay="0"/>
                                  </p:stCondLst>
                                  <p:childTnLst>
                                    <p:animEffect transition="out" filter="fade">
                                      <p:cBhvr>
                                        <p:cTn id="51" dur="1000"/>
                                        <p:tgtEl>
                                          <p:spTgt spid="22"/>
                                        </p:tgtEl>
                                      </p:cBhvr>
                                    </p:animEffect>
                                    <p:anim calcmode="lin" valueType="num">
                                      <p:cBhvr>
                                        <p:cTn id="52" dur="1000"/>
                                        <p:tgtEl>
                                          <p:spTgt spid="22"/>
                                        </p:tgtEl>
                                        <p:attrNameLst>
                                          <p:attrName>ppt_x</p:attrName>
                                        </p:attrNameLst>
                                      </p:cBhvr>
                                      <p:tavLst>
                                        <p:tav tm="0">
                                          <p:val>
                                            <p:strVal val="ppt_x"/>
                                          </p:val>
                                        </p:tav>
                                        <p:tav tm="100000">
                                          <p:val>
                                            <p:strVal val="ppt_x"/>
                                          </p:val>
                                        </p:tav>
                                      </p:tavLst>
                                    </p:anim>
                                    <p:anim calcmode="lin" valueType="num">
                                      <p:cBhvr>
                                        <p:cTn id="53" dur="100" decel="100000"/>
                                        <p:tgtEl>
                                          <p:spTgt spid="22"/>
                                        </p:tgtEl>
                                        <p:attrNameLst>
                                          <p:attrName>ppt_y</p:attrName>
                                        </p:attrNameLst>
                                      </p:cBhvr>
                                      <p:tavLst>
                                        <p:tav tm="0">
                                          <p:val>
                                            <p:strVal val="ppt_y"/>
                                          </p:val>
                                        </p:tav>
                                        <p:tav tm="100000">
                                          <p:val>
                                            <p:strVal val="ppt_y-.03"/>
                                          </p:val>
                                        </p:tav>
                                      </p:tavLst>
                                    </p:anim>
                                    <p:anim calcmode="lin" valueType="num">
                                      <p:cBhvr>
                                        <p:cTn id="54" dur="900" accel="100000">
                                          <p:stCondLst>
                                            <p:cond delay="100"/>
                                          </p:stCondLst>
                                        </p:cTn>
                                        <p:tgtEl>
                                          <p:spTgt spid="22"/>
                                        </p:tgtEl>
                                        <p:attrNameLst>
                                          <p:attrName>ppt_y</p:attrName>
                                        </p:attrNameLst>
                                      </p:cBhvr>
                                      <p:tavLst>
                                        <p:tav tm="0">
                                          <p:val>
                                            <p:strVal val="ppt_y"/>
                                          </p:val>
                                        </p:tav>
                                        <p:tav tm="100000">
                                          <p:val>
                                            <p:strVal val="ppt_y+1"/>
                                          </p:val>
                                        </p:tav>
                                      </p:tavLst>
                                    </p:anim>
                                    <p:set>
                                      <p:cBhvr>
                                        <p:cTn id="55" dur="1" fill="hold">
                                          <p:stCondLst>
                                            <p:cond delay="9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37" presetClass="exit" presetSubtype="0" fill="hold" nodeType="clickEffect">
                                  <p:stCondLst>
                                    <p:cond delay="0"/>
                                  </p:stCondLst>
                                  <p:childTnLst>
                                    <p:animEffect transition="out" filter="fade">
                                      <p:cBhvr>
                                        <p:cTn id="60" dur="1000"/>
                                        <p:tgtEl>
                                          <p:spTgt spid="23"/>
                                        </p:tgtEl>
                                      </p:cBhvr>
                                    </p:animEffect>
                                    <p:anim calcmode="lin" valueType="num">
                                      <p:cBhvr>
                                        <p:cTn id="61" dur="1000"/>
                                        <p:tgtEl>
                                          <p:spTgt spid="23"/>
                                        </p:tgtEl>
                                        <p:attrNameLst>
                                          <p:attrName>ppt_x</p:attrName>
                                        </p:attrNameLst>
                                      </p:cBhvr>
                                      <p:tavLst>
                                        <p:tav tm="0">
                                          <p:val>
                                            <p:strVal val="ppt_x"/>
                                          </p:val>
                                        </p:tav>
                                        <p:tav tm="100000">
                                          <p:val>
                                            <p:strVal val="ppt_x"/>
                                          </p:val>
                                        </p:tav>
                                      </p:tavLst>
                                    </p:anim>
                                    <p:anim calcmode="lin" valueType="num">
                                      <p:cBhvr>
                                        <p:cTn id="62" dur="100" decel="100000"/>
                                        <p:tgtEl>
                                          <p:spTgt spid="23"/>
                                        </p:tgtEl>
                                        <p:attrNameLst>
                                          <p:attrName>ppt_y</p:attrName>
                                        </p:attrNameLst>
                                      </p:cBhvr>
                                      <p:tavLst>
                                        <p:tav tm="0">
                                          <p:val>
                                            <p:strVal val="ppt_y"/>
                                          </p:val>
                                        </p:tav>
                                        <p:tav tm="100000">
                                          <p:val>
                                            <p:strVal val="ppt_y-.03"/>
                                          </p:val>
                                        </p:tav>
                                      </p:tavLst>
                                    </p:anim>
                                    <p:anim calcmode="lin" valueType="num">
                                      <p:cBhvr>
                                        <p:cTn id="63" dur="900" accel="100000">
                                          <p:stCondLst>
                                            <p:cond delay="100"/>
                                          </p:stCondLst>
                                        </p:cTn>
                                        <p:tgtEl>
                                          <p:spTgt spid="23"/>
                                        </p:tgtEl>
                                        <p:attrNameLst>
                                          <p:attrName>ppt_y</p:attrName>
                                        </p:attrNameLst>
                                      </p:cBhvr>
                                      <p:tavLst>
                                        <p:tav tm="0">
                                          <p:val>
                                            <p:strVal val="ppt_y"/>
                                          </p:val>
                                        </p:tav>
                                        <p:tav tm="100000">
                                          <p:val>
                                            <p:strVal val="ppt_y+1"/>
                                          </p:val>
                                        </p:tav>
                                      </p:tavLst>
                                    </p:anim>
                                    <p:set>
                                      <p:cBhvr>
                                        <p:cTn id="64" dur="1" fill="hold">
                                          <p:stCondLst>
                                            <p:cond delay="999"/>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65" restart="whenNotActive" fill="hold" evtFilter="cancelBubble" nodeType="interactiveSeq">
                <p:stCondLst>
                  <p:cond evt="onClick" delay="0">
                    <p:tgtEl>
                      <p:spTgt spid="24"/>
                    </p:tgtEl>
                  </p:cond>
                </p:stCondLst>
                <p:endSync evt="end" delay="0">
                  <p:rtn val="all"/>
                </p:endSync>
                <p:childTnLst>
                  <p:par>
                    <p:cTn id="66" fill="hold">
                      <p:stCondLst>
                        <p:cond delay="0"/>
                      </p:stCondLst>
                      <p:childTnLst>
                        <p:par>
                          <p:cTn id="67" fill="hold">
                            <p:stCondLst>
                              <p:cond delay="0"/>
                            </p:stCondLst>
                            <p:childTnLst>
                              <p:par>
                                <p:cTn id="68" presetID="37" presetClass="exit" presetSubtype="0" fill="hold" nodeType="clickEffect">
                                  <p:stCondLst>
                                    <p:cond delay="0"/>
                                  </p:stCondLst>
                                  <p:childTnLst>
                                    <p:animEffect transition="out" filter="fade">
                                      <p:cBhvr>
                                        <p:cTn id="69" dur="1000"/>
                                        <p:tgtEl>
                                          <p:spTgt spid="24"/>
                                        </p:tgtEl>
                                      </p:cBhvr>
                                    </p:animEffect>
                                    <p:anim calcmode="lin" valueType="num">
                                      <p:cBhvr>
                                        <p:cTn id="70" dur="1000"/>
                                        <p:tgtEl>
                                          <p:spTgt spid="24"/>
                                        </p:tgtEl>
                                        <p:attrNameLst>
                                          <p:attrName>ppt_x</p:attrName>
                                        </p:attrNameLst>
                                      </p:cBhvr>
                                      <p:tavLst>
                                        <p:tav tm="0">
                                          <p:val>
                                            <p:strVal val="ppt_x"/>
                                          </p:val>
                                        </p:tav>
                                        <p:tav tm="100000">
                                          <p:val>
                                            <p:strVal val="ppt_x"/>
                                          </p:val>
                                        </p:tav>
                                      </p:tavLst>
                                    </p:anim>
                                    <p:anim calcmode="lin" valueType="num">
                                      <p:cBhvr>
                                        <p:cTn id="71" dur="100" decel="100000"/>
                                        <p:tgtEl>
                                          <p:spTgt spid="24"/>
                                        </p:tgtEl>
                                        <p:attrNameLst>
                                          <p:attrName>ppt_y</p:attrName>
                                        </p:attrNameLst>
                                      </p:cBhvr>
                                      <p:tavLst>
                                        <p:tav tm="0">
                                          <p:val>
                                            <p:strVal val="ppt_y"/>
                                          </p:val>
                                        </p:tav>
                                        <p:tav tm="100000">
                                          <p:val>
                                            <p:strVal val="ppt_y-.03"/>
                                          </p:val>
                                        </p:tav>
                                      </p:tavLst>
                                    </p:anim>
                                    <p:anim calcmode="lin" valueType="num">
                                      <p:cBhvr>
                                        <p:cTn id="72" dur="900" accel="100000">
                                          <p:stCondLst>
                                            <p:cond delay="100"/>
                                          </p:stCondLst>
                                        </p:cTn>
                                        <p:tgtEl>
                                          <p:spTgt spid="24"/>
                                        </p:tgtEl>
                                        <p:attrNameLst>
                                          <p:attrName>ppt_y</p:attrName>
                                        </p:attrNameLst>
                                      </p:cBhvr>
                                      <p:tavLst>
                                        <p:tav tm="0">
                                          <p:val>
                                            <p:strVal val="ppt_y"/>
                                          </p:val>
                                        </p:tav>
                                        <p:tav tm="100000">
                                          <p:val>
                                            <p:strVal val="ppt_y+1"/>
                                          </p:val>
                                        </p:tav>
                                      </p:tavLst>
                                    </p:anim>
                                    <p:set>
                                      <p:cBhvr>
                                        <p:cTn id="73" dur="1" fill="hold">
                                          <p:stCondLst>
                                            <p:cond delay="999"/>
                                          </p:stCondLst>
                                        </p:cTn>
                                        <p:tgtEl>
                                          <p:spTgt spid="24"/>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4" restart="whenNotActive" fill="hold" evtFilter="cancelBubble" nodeType="interactiveSeq">
                <p:stCondLst>
                  <p:cond evt="onClick" delay="0">
                    <p:tgtEl>
                      <p:spTgt spid="42"/>
                    </p:tgtEl>
                  </p:cond>
                </p:stCondLst>
                <p:endSync evt="end" delay="0">
                  <p:rtn val="all"/>
                </p:endSync>
                <p:childTnLst>
                  <p:par>
                    <p:cTn id="75" fill="hold">
                      <p:stCondLst>
                        <p:cond delay="0"/>
                      </p:stCondLst>
                      <p:childTnLst>
                        <p:par>
                          <p:cTn id="76" fill="hold">
                            <p:stCondLst>
                              <p:cond delay="0"/>
                            </p:stCondLst>
                            <p:childTnLst>
                              <p:par>
                                <p:cTn id="77" presetID="37" presetClass="exit" presetSubtype="0" fill="hold" nodeType="clickEffect">
                                  <p:stCondLst>
                                    <p:cond delay="0"/>
                                  </p:stCondLst>
                                  <p:childTnLst>
                                    <p:animEffect transition="out" filter="fade">
                                      <p:cBhvr>
                                        <p:cTn id="78" dur="1000"/>
                                        <p:tgtEl>
                                          <p:spTgt spid="42"/>
                                        </p:tgtEl>
                                      </p:cBhvr>
                                    </p:animEffect>
                                    <p:anim calcmode="lin" valueType="num">
                                      <p:cBhvr>
                                        <p:cTn id="79" dur="1000"/>
                                        <p:tgtEl>
                                          <p:spTgt spid="42"/>
                                        </p:tgtEl>
                                        <p:attrNameLst>
                                          <p:attrName>ppt_x</p:attrName>
                                        </p:attrNameLst>
                                      </p:cBhvr>
                                      <p:tavLst>
                                        <p:tav tm="0">
                                          <p:val>
                                            <p:strVal val="ppt_x"/>
                                          </p:val>
                                        </p:tav>
                                        <p:tav tm="100000">
                                          <p:val>
                                            <p:strVal val="ppt_x"/>
                                          </p:val>
                                        </p:tav>
                                      </p:tavLst>
                                    </p:anim>
                                    <p:anim calcmode="lin" valueType="num">
                                      <p:cBhvr>
                                        <p:cTn id="80" dur="100" decel="100000"/>
                                        <p:tgtEl>
                                          <p:spTgt spid="42"/>
                                        </p:tgtEl>
                                        <p:attrNameLst>
                                          <p:attrName>ppt_y</p:attrName>
                                        </p:attrNameLst>
                                      </p:cBhvr>
                                      <p:tavLst>
                                        <p:tav tm="0">
                                          <p:val>
                                            <p:strVal val="ppt_y"/>
                                          </p:val>
                                        </p:tav>
                                        <p:tav tm="100000">
                                          <p:val>
                                            <p:strVal val="ppt_y-.03"/>
                                          </p:val>
                                        </p:tav>
                                      </p:tavLst>
                                    </p:anim>
                                    <p:anim calcmode="lin" valueType="num">
                                      <p:cBhvr>
                                        <p:cTn id="81" dur="900" accel="100000">
                                          <p:stCondLst>
                                            <p:cond delay="100"/>
                                          </p:stCondLst>
                                        </p:cTn>
                                        <p:tgtEl>
                                          <p:spTgt spid="42"/>
                                        </p:tgtEl>
                                        <p:attrNameLst>
                                          <p:attrName>ppt_y</p:attrName>
                                        </p:attrNameLst>
                                      </p:cBhvr>
                                      <p:tavLst>
                                        <p:tav tm="0">
                                          <p:val>
                                            <p:strVal val="ppt_y"/>
                                          </p:val>
                                        </p:tav>
                                        <p:tav tm="100000">
                                          <p:val>
                                            <p:strVal val="ppt_y+1"/>
                                          </p:val>
                                        </p:tav>
                                      </p:tavLst>
                                    </p:anim>
                                    <p:set>
                                      <p:cBhvr>
                                        <p:cTn id="82" dur="1" fill="hold">
                                          <p:stCondLst>
                                            <p:cond delay="9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83" restart="whenNotActive" fill="hold" evtFilter="cancelBubble" nodeType="interactiveSeq">
                <p:stCondLst>
                  <p:cond evt="onClick" delay="0">
                    <p:tgtEl>
                      <p:spTgt spid="38"/>
                    </p:tgtEl>
                  </p:cond>
                </p:stCondLst>
                <p:endSync evt="end" delay="0">
                  <p:rtn val="all"/>
                </p:endSync>
                <p:childTnLst>
                  <p:par>
                    <p:cTn id="84" fill="hold">
                      <p:stCondLst>
                        <p:cond delay="0"/>
                      </p:stCondLst>
                      <p:childTnLst>
                        <p:par>
                          <p:cTn id="85" fill="hold">
                            <p:stCondLst>
                              <p:cond delay="0"/>
                            </p:stCondLst>
                            <p:childTnLst>
                              <p:par>
                                <p:cTn id="86" presetID="37" presetClass="exit" presetSubtype="0" fill="hold" nodeType="clickEffect">
                                  <p:stCondLst>
                                    <p:cond delay="0"/>
                                  </p:stCondLst>
                                  <p:childTnLst>
                                    <p:animEffect transition="out" filter="fade">
                                      <p:cBhvr>
                                        <p:cTn id="87" dur="1000"/>
                                        <p:tgtEl>
                                          <p:spTgt spid="38"/>
                                        </p:tgtEl>
                                      </p:cBhvr>
                                    </p:animEffect>
                                    <p:anim calcmode="lin" valueType="num">
                                      <p:cBhvr>
                                        <p:cTn id="88" dur="1000"/>
                                        <p:tgtEl>
                                          <p:spTgt spid="38"/>
                                        </p:tgtEl>
                                        <p:attrNameLst>
                                          <p:attrName>ppt_x</p:attrName>
                                        </p:attrNameLst>
                                      </p:cBhvr>
                                      <p:tavLst>
                                        <p:tav tm="0">
                                          <p:val>
                                            <p:strVal val="ppt_x"/>
                                          </p:val>
                                        </p:tav>
                                        <p:tav tm="100000">
                                          <p:val>
                                            <p:strVal val="ppt_x"/>
                                          </p:val>
                                        </p:tav>
                                      </p:tavLst>
                                    </p:anim>
                                    <p:anim calcmode="lin" valueType="num">
                                      <p:cBhvr>
                                        <p:cTn id="89" dur="100" decel="100000"/>
                                        <p:tgtEl>
                                          <p:spTgt spid="38"/>
                                        </p:tgtEl>
                                        <p:attrNameLst>
                                          <p:attrName>ppt_y</p:attrName>
                                        </p:attrNameLst>
                                      </p:cBhvr>
                                      <p:tavLst>
                                        <p:tav tm="0">
                                          <p:val>
                                            <p:strVal val="ppt_y"/>
                                          </p:val>
                                        </p:tav>
                                        <p:tav tm="100000">
                                          <p:val>
                                            <p:strVal val="ppt_y-.03"/>
                                          </p:val>
                                        </p:tav>
                                      </p:tavLst>
                                    </p:anim>
                                    <p:anim calcmode="lin" valueType="num">
                                      <p:cBhvr>
                                        <p:cTn id="90" dur="900" accel="100000">
                                          <p:stCondLst>
                                            <p:cond delay="100"/>
                                          </p:stCondLst>
                                        </p:cTn>
                                        <p:tgtEl>
                                          <p:spTgt spid="38"/>
                                        </p:tgtEl>
                                        <p:attrNameLst>
                                          <p:attrName>ppt_y</p:attrName>
                                        </p:attrNameLst>
                                      </p:cBhvr>
                                      <p:tavLst>
                                        <p:tav tm="0">
                                          <p:val>
                                            <p:strVal val="ppt_y"/>
                                          </p:val>
                                        </p:tav>
                                        <p:tav tm="100000">
                                          <p:val>
                                            <p:strVal val="ppt_y+1"/>
                                          </p:val>
                                        </p:tav>
                                      </p:tavLst>
                                    </p:anim>
                                    <p:set>
                                      <p:cBhvr>
                                        <p:cTn id="91" dur="1" fill="hold">
                                          <p:stCondLst>
                                            <p:cond delay="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2" name="Picture 11">
            <a:hlinkClick r:id="rId3" action="ppaction://hlinksldjump"/>
          </p:cNvPr>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61558" y1="7051" x2="64935" y2="23397"/>
                        <a14:foregroundMark x1="89610" y1="9615" x2="91948" y2="28205"/>
                        <a14:foregroundMark x1="59740" y1="9615" x2="55584" y2="24038"/>
                      </a14:backgroundRemoval>
                    </a14:imgEffect>
                  </a14:imgLayer>
                </a14:imgProps>
              </a:ext>
              <a:ext uri="{28A0092B-C50C-407E-A947-70E740481C1C}">
                <a14:useLocalDpi xmlns:a14="http://schemas.microsoft.com/office/drawing/2010/main" val="0"/>
              </a:ext>
            </a:extLst>
          </a:blip>
          <a:stretch>
            <a:fillRect/>
          </a:stretch>
        </p:blipFill>
        <p:spPr>
          <a:xfrm>
            <a:off x="10363705" y="4733160"/>
            <a:ext cx="1744050" cy="1413360"/>
          </a:xfrm>
          <a:prstGeom prst="rect">
            <a:avLst/>
          </a:prstGeom>
        </p:spPr>
      </p:pic>
      <p:sp>
        <p:nvSpPr>
          <p:cNvPr id="16" name="TextBox 15"/>
          <p:cNvSpPr txBox="1"/>
          <p:nvPr/>
        </p:nvSpPr>
        <p:spPr>
          <a:xfrm>
            <a:off x="876722" y="567205"/>
            <a:ext cx="5262659" cy="70788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4000"/>
              <a:t>Hình vuông có mấy cạnh</a:t>
            </a:r>
            <a:endParaRPr lang="en-US" sz="4000" dirty="0"/>
          </a:p>
        </p:txBody>
      </p:sp>
      <p:sp>
        <p:nvSpPr>
          <p:cNvPr id="17" name="TextBox 16"/>
          <p:cNvSpPr txBox="1"/>
          <p:nvPr/>
        </p:nvSpPr>
        <p:spPr>
          <a:xfrm>
            <a:off x="4781074" y="3224336"/>
            <a:ext cx="6953698" cy="707886"/>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lang="en-US" sz="4000"/>
              <a:t>Hình vuông có 4 cạnh bằng nhau</a:t>
            </a:r>
            <a:endParaRPr lang="en-US" sz="4000" dirty="0"/>
          </a:p>
        </p:txBody>
      </p:sp>
    </p:spTree>
    <p:extLst>
      <p:ext uri="{BB962C8B-B14F-4D97-AF65-F5344CB8AC3E}">
        <p14:creationId xmlns:p14="http://schemas.microsoft.com/office/powerpoint/2010/main" val="994452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2"/>
                                        </p:tgtEl>
                                        <p:attrNameLst>
                                          <p:attrName>r</p:attrName>
                                        </p:attrNameLst>
                                      </p:cBhvr>
                                    </p:animRot>
                                    <p:animRot by="-240000">
                                      <p:cBhvr>
                                        <p:cTn id="7" dur="600" fill="hold">
                                          <p:stCondLst>
                                            <p:cond delay="600"/>
                                          </p:stCondLst>
                                        </p:cTn>
                                        <p:tgtEl>
                                          <p:spTgt spid="12"/>
                                        </p:tgtEl>
                                        <p:attrNameLst>
                                          <p:attrName>r</p:attrName>
                                        </p:attrNameLst>
                                      </p:cBhvr>
                                    </p:animRot>
                                    <p:animRot by="240000">
                                      <p:cBhvr>
                                        <p:cTn id="8" dur="600" fill="hold">
                                          <p:stCondLst>
                                            <p:cond delay="1200"/>
                                          </p:stCondLst>
                                        </p:cTn>
                                        <p:tgtEl>
                                          <p:spTgt spid="12"/>
                                        </p:tgtEl>
                                        <p:attrNameLst>
                                          <p:attrName>r</p:attrName>
                                        </p:attrNameLst>
                                      </p:cBhvr>
                                    </p:animRot>
                                    <p:animRot by="-240000">
                                      <p:cBhvr>
                                        <p:cTn id="9" dur="600" fill="hold">
                                          <p:stCondLst>
                                            <p:cond delay="1800"/>
                                          </p:stCondLst>
                                        </p:cTn>
                                        <p:tgtEl>
                                          <p:spTgt spid="12"/>
                                        </p:tgtEl>
                                        <p:attrNameLst>
                                          <p:attrName>r</p:attrName>
                                        </p:attrNameLst>
                                      </p:cBhvr>
                                    </p:animRot>
                                    <p:animRot by="120000">
                                      <p:cBhvr>
                                        <p:cTn id="10" dur="600" fill="hold">
                                          <p:stCondLst>
                                            <p:cond delay="2400"/>
                                          </p:stCondLst>
                                        </p:cTn>
                                        <p:tgtEl>
                                          <p:spTgt spid="12"/>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circle(in)">
                                      <p:cBhvr>
                                        <p:cTn id="20"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8" name="Picture 7">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0802" y1="75714" x2="69628" y2="76286"/>
                        <a14:foregroundMark x1="39685" y1="80286" x2="60458" y2="79286"/>
                        <a14:foregroundMark x1="39398" y1="7143" x2="45129" y2="17571"/>
                        <a14:foregroundMark x1="59456" y1="5714" x2="58596" y2="17286"/>
                      </a14:backgroundRemoval>
                    </a14:imgEffect>
                  </a14:imgLayer>
                </a14:imgProps>
              </a:ext>
              <a:ext uri="{28A0092B-C50C-407E-A947-70E740481C1C}">
                <a14:useLocalDpi xmlns:a14="http://schemas.microsoft.com/office/drawing/2010/main" val="0"/>
              </a:ext>
            </a:extLst>
          </a:blip>
          <a:stretch>
            <a:fillRect/>
          </a:stretch>
        </p:blipFill>
        <p:spPr>
          <a:xfrm>
            <a:off x="10110994" y="5229542"/>
            <a:ext cx="1623806" cy="1628458"/>
          </a:xfrm>
          <a:prstGeom prst="rect">
            <a:avLst/>
          </a:prstGeom>
        </p:spPr>
      </p:pic>
      <p:sp>
        <p:nvSpPr>
          <p:cNvPr id="15" name="TextBox 14"/>
          <p:cNvSpPr txBox="1"/>
          <p:nvPr/>
        </p:nvSpPr>
        <p:spPr>
          <a:xfrm>
            <a:off x="876722" y="567205"/>
            <a:ext cx="7660687" cy="1323439"/>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4000"/>
              <a:t>Hình chữ nhật có 4 cạnh bằng nhau.</a:t>
            </a:r>
          </a:p>
          <a:p>
            <a:r>
              <a:rPr lang="en-US" sz="4000"/>
              <a:t>Đúng hay sai? </a:t>
            </a:r>
            <a:endParaRPr lang="en-US" sz="4000" dirty="0"/>
          </a:p>
        </p:txBody>
      </p:sp>
      <p:sp>
        <p:nvSpPr>
          <p:cNvPr id="16" name="TextBox 15"/>
          <p:cNvSpPr txBox="1"/>
          <p:nvPr/>
        </p:nvSpPr>
        <p:spPr>
          <a:xfrm>
            <a:off x="4781074" y="3224336"/>
            <a:ext cx="782587" cy="707886"/>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4000"/>
              <a:t>Sai</a:t>
            </a:r>
            <a:endParaRPr lang="en-US" sz="4000" dirty="0"/>
          </a:p>
        </p:txBody>
      </p:sp>
    </p:spTree>
    <p:extLst>
      <p:ext uri="{BB962C8B-B14F-4D97-AF65-F5344CB8AC3E}">
        <p14:creationId xmlns:p14="http://schemas.microsoft.com/office/powerpoint/2010/main" val="367339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8"/>
                                        </p:tgtEl>
                                        <p:attrNameLst>
                                          <p:attrName>r</p:attrName>
                                        </p:attrNameLst>
                                      </p:cBhvr>
                                    </p:animRot>
                                    <p:animRot by="-240000">
                                      <p:cBhvr>
                                        <p:cTn id="7" dur="600" fill="hold">
                                          <p:stCondLst>
                                            <p:cond delay="600"/>
                                          </p:stCondLst>
                                        </p:cTn>
                                        <p:tgtEl>
                                          <p:spTgt spid="8"/>
                                        </p:tgtEl>
                                        <p:attrNameLst>
                                          <p:attrName>r</p:attrName>
                                        </p:attrNameLst>
                                      </p:cBhvr>
                                    </p:animRot>
                                    <p:animRot by="240000">
                                      <p:cBhvr>
                                        <p:cTn id="8" dur="600" fill="hold">
                                          <p:stCondLst>
                                            <p:cond delay="1200"/>
                                          </p:stCondLst>
                                        </p:cTn>
                                        <p:tgtEl>
                                          <p:spTgt spid="8"/>
                                        </p:tgtEl>
                                        <p:attrNameLst>
                                          <p:attrName>r</p:attrName>
                                        </p:attrNameLst>
                                      </p:cBhvr>
                                    </p:animRot>
                                    <p:animRot by="-240000">
                                      <p:cBhvr>
                                        <p:cTn id="9" dur="600" fill="hold">
                                          <p:stCondLst>
                                            <p:cond delay="1800"/>
                                          </p:stCondLst>
                                        </p:cTn>
                                        <p:tgtEl>
                                          <p:spTgt spid="8"/>
                                        </p:tgtEl>
                                        <p:attrNameLst>
                                          <p:attrName>r</p:attrName>
                                        </p:attrNameLst>
                                      </p:cBhvr>
                                    </p:animRot>
                                    <p:animRot by="120000">
                                      <p:cBhvr>
                                        <p:cTn id="10" dur="600" fill="hold">
                                          <p:stCondLst>
                                            <p:cond delay="2400"/>
                                          </p:stCondLst>
                                        </p:cTn>
                                        <p:tgtEl>
                                          <p:spTgt spid="8"/>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1000"/>
                                        <p:tgtEl>
                                          <p:spTgt spid="15"/>
                                        </p:tgtEl>
                                      </p:cBhvr>
                                    </p:animEffect>
                                    <p:anim calcmode="lin" valueType="num">
                                      <p:cBhvr>
                                        <p:cTn id="14" dur="1000" fill="hold"/>
                                        <p:tgtEl>
                                          <p:spTgt spid="15"/>
                                        </p:tgtEl>
                                        <p:attrNameLst>
                                          <p:attrName>ppt_x</p:attrName>
                                        </p:attrNameLst>
                                      </p:cBhvr>
                                      <p:tavLst>
                                        <p:tav tm="0">
                                          <p:val>
                                            <p:strVal val="#ppt_x"/>
                                          </p:val>
                                        </p:tav>
                                        <p:tav tm="100000">
                                          <p:val>
                                            <p:strVal val="#ppt_x"/>
                                          </p:val>
                                        </p:tav>
                                      </p:tavLst>
                                    </p:anim>
                                    <p:anim calcmode="lin" valueType="num">
                                      <p:cBhvr>
                                        <p:cTn id="1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circle(in)">
                                      <p:cBhvr>
                                        <p:cTn id="20"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0" r="-10000"/>
          </a:stretch>
        </a:blipFill>
        <a:effectLst/>
      </p:bgPr>
    </p:bg>
    <p:spTree>
      <p:nvGrpSpPr>
        <p:cNvPr id="1" name=""/>
        <p:cNvGrpSpPr/>
        <p:nvPr/>
      </p:nvGrpSpPr>
      <p:grpSpPr>
        <a:xfrm>
          <a:off x="0" y="0"/>
          <a:ext cx="0" cy="0"/>
          <a:chOff x="0" y="0"/>
          <a:chExt cx="0" cy="0"/>
        </a:xfrm>
      </p:grpSpPr>
      <p:pic>
        <p:nvPicPr>
          <p:cNvPr id="5" name="Picture 4">
            <a:hlinkClick r:id="rId3" action="ppaction://hlinksldjump"/>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tretch>
            <a:fillRect/>
          </a:stretch>
        </p:blipFill>
        <p:spPr>
          <a:xfrm>
            <a:off x="7900501" y="5390081"/>
            <a:ext cx="2020013" cy="1467919"/>
          </a:xfrm>
          <a:prstGeom prst="rect">
            <a:avLst/>
          </a:prstGeom>
        </p:spPr>
      </p:pic>
      <p:sp>
        <p:nvSpPr>
          <p:cNvPr id="11" name="TextBox 10"/>
          <p:cNvSpPr txBox="1"/>
          <p:nvPr/>
        </p:nvSpPr>
        <p:spPr>
          <a:xfrm>
            <a:off x="1111449" y="1026471"/>
            <a:ext cx="6702219" cy="707886"/>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lang="en-US" sz="4000"/>
              <a:t>Hình chữ nhật có mấy cạnh dài </a:t>
            </a:r>
            <a:endParaRPr lang="en-US" sz="4000" dirty="0"/>
          </a:p>
        </p:txBody>
      </p:sp>
      <p:sp>
        <p:nvSpPr>
          <p:cNvPr id="12" name="TextBox 11"/>
          <p:cNvSpPr txBox="1"/>
          <p:nvPr/>
        </p:nvSpPr>
        <p:spPr>
          <a:xfrm>
            <a:off x="5110699" y="3828741"/>
            <a:ext cx="4901855" cy="707886"/>
          </a:xfrm>
          <a:prstGeom prst="rect">
            <a:avLst/>
          </a:prstGeom>
        </p:spPr>
        <p:style>
          <a:lnRef idx="1">
            <a:schemeClr val="accent4"/>
          </a:lnRef>
          <a:fillRef idx="3">
            <a:schemeClr val="accent4"/>
          </a:fillRef>
          <a:effectRef idx="2">
            <a:schemeClr val="accent4"/>
          </a:effectRef>
          <a:fontRef idx="minor">
            <a:schemeClr val="lt1"/>
          </a:fontRef>
        </p:style>
        <p:txBody>
          <a:bodyPr wrap="none" rtlCol="0">
            <a:spAutoFit/>
          </a:bodyPr>
          <a:lstStyle/>
          <a:p>
            <a:r>
              <a:rPr lang="en-US" sz="4000"/>
              <a:t>Hình chữ có 2 cạnh dài</a:t>
            </a:r>
            <a:endParaRPr lang="en-US" sz="4000" dirty="0"/>
          </a:p>
        </p:txBody>
      </p:sp>
    </p:spTree>
    <p:extLst>
      <p:ext uri="{BB962C8B-B14F-4D97-AF65-F5344CB8AC3E}">
        <p14:creationId xmlns:p14="http://schemas.microsoft.com/office/powerpoint/2010/main" val="284400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circle(in)">
                                      <p:cBhvr>
                                        <p:cTn id="20"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9774998" y="5857459"/>
            <a:ext cx="2340802" cy="787559"/>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0" r="100000">
                        <a14:foregroundMark x1="35568" y1="6319" x2="45622" y2="26179"/>
                        <a14:foregroundMark x1="63351" y1="5918" x2="52432" y2="29990"/>
                      </a14:backgroundRemoval>
                    </a14:imgEffect>
                  </a14:imgLayer>
                </a14:imgProps>
              </a:ext>
              <a:ext uri="{28A0092B-C50C-407E-A947-70E740481C1C}">
                <a14:useLocalDpi xmlns:a14="http://schemas.microsoft.com/office/drawing/2010/main" val="0"/>
              </a:ext>
            </a:extLst>
          </a:blip>
          <a:stretch>
            <a:fillRect/>
          </a:stretch>
        </p:blipFill>
        <p:spPr>
          <a:xfrm>
            <a:off x="10045806" y="4989325"/>
            <a:ext cx="1495043" cy="1611414"/>
          </a:xfrm>
          <a:prstGeom prst="rect">
            <a:avLst/>
          </a:prstGeom>
        </p:spPr>
      </p:pic>
      <p:sp>
        <p:nvSpPr>
          <p:cNvPr id="11" name="TextBox 10"/>
          <p:cNvSpPr txBox="1"/>
          <p:nvPr/>
        </p:nvSpPr>
        <p:spPr>
          <a:xfrm>
            <a:off x="819901" y="483665"/>
            <a:ext cx="8119530" cy="707886"/>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4000">
                <a:latin typeface="Times New Roman" pitchFamily="18" charset="0"/>
                <a:cs typeface="Times New Roman" pitchFamily="18" charset="0"/>
              </a:rPr>
              <a:t>Hình có 4 cạnh bằng 4 cm là hình gì?  </a:t>
            </a:r>
            <a:endParaRPr lang="en-US" sz="4000" dirty="0">
              <a:latin typeface="Times New Roman" pitchFamily="18" charset="0"/>
              <a:cs typeface="Times New Roman" pitchFamily="18" charset="0"/>
            </a:endParaRPr>
          </a:p>
        </p:txBody>
      </p:sp>
      <p:sp>
        <p:nvSpPr>
          <p:cNvPr id="12" name="TextBox 11"/>
          <p:cNvSpPr txBox="1"/>
          <p:nvPr/>
        </p:nvSpPr>
        <p:spPr>
          <a:xfrm>
            <a:off x="532611" y="2961292"/>
            <a:ext cx="2621230" cy="707886"/>
          </a:xfrm>
          <a:prstGeom prst="rect">
            <a:avLst/>
          </a:prstGeom>
        </p:spPr>
        <p:style>
          <a:lnRef idx="1">
            <a:schemeClr val="accent6"/>
          </a:lnRef>
          <a:fillRef idx="2">
            <a:schemeClr val="accent6"/>
          </a:fillRef>
          <a:effectRef idx="1">
            <a:schemeClr val="accent6"/>
          </a:effectRef>
          <a:fontRef idx="minor">
            <a:schemeClr val="dk1"/>
          </a:fontRef>
        </p:style>
        <p:txBody>
          <a:bodyPr wrap="none" rtlCol="0">
            <a:spAutoFit/>
          </a:bodyPr>
          <a:lstStyle/>
          <a:p>
            <a:r>
              <a:rPr lang="en-US" sz="4000">
                <a:latin typeface="Times New Roman" pitchFamily="18" charset="0"/>
                <a:cs typeface="Times New Roman" pitchFamily="18" charset="0"/>
              </a:rPr>
              <a:t>Hình vuông</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403029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anim calcmode="lin" valueType="num">
                                      <p:cBhvr>
                                        <p:cTn id="23" dur="1000" fill="hold"/>
                                        <p:tgtEl>
                                          <p:spTgt spid="12"/>
                                        </p:tgtEl>
                                        <p:attrNameLst>
                                          <p:attrName>ppt_x</p:attrName>
                                        </p:attrNameLst>
                                      </p:cBhvr>
                                      <p:tavLst>
                                        <p:tav tm="0">
                                          <p:val>
                                            <p:strVal val="#ppt_x"/>
                                          </p:val>
                                        </p:tav>
                                        <p:tav tm="100000">
                                          <p:val>
                                            <p:strVal val="#ppt_x"/>
                                          </p:val>
                                        </p:tav>
                                      </p:tavLst>
                                    </p:anim>
                                    <p:anim calcmode="lin" valueType="num">
                                      <p:cBhvr>
                                        <p:cTn id="2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79691" y1="88450" x2="80271" y2="94225"/>
                        <a14:foregroundMark x1="80271" y1="89362" x2="56673" y2="89058"/>
                        <a14:foregroundMark x1="89168" y1="90274" x2="64023" y2="94529"/>
                        <a14:foregroundMark x1="95551" y1="78116" x2="52805" y2="87234"/>
                        <a14:foregroundMark x1="50870" y1="73860" x2="11992" y2="85714"/>
                        <a14:foregroundMark x1="10251" y1="68997" x2="38104" y2="88754"/>
                        <a14:foregroundMark x1="9671" y1="10942" x2="51451" y2="17021"/>
                        <a14:foregroundMark x1="39458" y1="8207" x2="2128" y2="24012"/>
                        <a14:foregroundMark x1="12186" y1="14286" x2="31721" y2="10638"/>
                        <a14:foregroundMark x1="19149" y1="9726" x2="16441" y2="17933"/>
                        <a14:foregroundMark x1="41973" y1="10334" x2="46422" y2="17021"/>
                        <a14:foregroundMark x1="56673" y1="6079" x2="90716" y2="2736"/>
                        <a14:foregroundMark x1="93424" y1="5471" x2="88781" y2="13982"/>
                        <a14:foregroundMark x1="98066" y1="32523" x2="97292" y2="61398"/>
                        <a14:foregroundMark x1="75242" y1="89970" x2="66538" y2="94529"/>
                        <a14:foregroundMark x1="8897" y1="45593" x2="0" y2="66869"/>
                        <a14:foregroundMark x1="1547" y1="41945" x2="1354" y2="68085"/>
                        <a14:foregroundMark x1="60542" y1="2736" x2="86847" y2="1824"/>
                        <a14:foregroundMark x1="93424" y1="1520" x2="70019" y2="912"/>
                        <a14:foregroundMark x1="93424" y1="35562" x2="99807" y2="57447"/>
                        <a14:foregroundMark x1="59961" y1="75076" x2="10445" y2="82675"/>
                        <a14:foregroundMark x1="45648" y1="83587" x2="13540" y2="80851"/>
                        <a14:foregroundMark x1="16248" y1="64742" x2="10445" y2="78419"/>
                        <a14:foregroundMark x1="19729" y1="69605" x2="16634" y2="86018"/>
                        <a14:foregroundMark x1="11412" y1="65957" x2="9284" y2="73252"/>
                      </a14:backgroundRemoval>
                    </a14:imgEffect>
                  </a14:imgLayer>
                </a14:imgProps>
              </a:ext>
              <a:ext uri="{28A0092B-C50C-407E-A947-70E740481C1C}">
                <a14:useLocalDpi xmlns:a14="http://schemas.microsoft.com/office/drawing/2010/main" val="0"/>
              </a:ext>
            </a:extLst>
          </a:blip>
          <a:stretch>
            <a:fillRect/>
          </a:stretch>
        </p:blipFill>
        <p:spPr>
          <a:xfrm>
            <a:off x="9822090" y="5398366"/>
            <a:ext cx="2293710" cy="1459634"/>
          </a:xfrm>
          <a:prstGeom prst="rect">
            <a:avLst/>
          </a:prstGeom>
        </p:spPr>
      </p:pic>
      <p:pic>
        <p:nvPicPr>
          <p:cNvPr id="5" name="Picture 4">
            <a:hlinkClick r:id="rId5" action="ppaction://hlinksldjump"/>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0" b="99201" l="0" r="100000"/>
                    </a14:imgEffect>
                  </a14:imgLayer>
                </a14:imgProps>
              </a:ext>
              <a:ext uri="{28A0092B-C50C-407E-A947-70E740481C1C}">
                <a14:useLocalDpi xmlns:a14="http://schemas.microsoft.com/office/drawing/2010/main" val="0"/>
              </a:ext>
            </a:extLst>
          </a:blip>
          <a:stretch>
            <a:fillRect/>
          </a:stretch>
        </p:blipFill>
        <p:spPr>
          <a:xfrm>
            <a:off x="10068779" y="4680875"/>
            <a:ext cx="1718321" cy="1753342"/>
          </a:xfrm>
          <a:prstGeom prst="rect">
            <a:avLst/>
          </a:prstGeom>
        </p:spPr>
      </p:pic>
      <p:sp>
        <p:nvSpPr>
          <p:cNvPr id="11" name="TextBox 10"/>
          <p:cNvSpPr txBox="1"/>
          <p:nvPr/>
        </p:nvSpPr>
        <p:spPr>
          <a:xfrm>
            <a:off x="1456005" y="708419"/>
            <a:ext cx="9242787" cy="1323439"/>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r>
              <a:rPr lang="en-US" sz="4000">
                <a:solidFill>
                  <a:schemeClr val="tx1"/>
                </a:solidFill>
              </a:rPr>
              <a:t>Hình chữ nhật và hình vuông đều có 3 đỉnh.</a:t>
            </a:r>
          </a:p>
          <a:p>
            <a:r>
              <a:rPr lang="en-US" sz="4000">
                <a:solidFill>
                  <a:schemeClr val="tx1"/>
                </a:solidFill>
              </a:rPr>
              <a:t>Đúng hay sai?</a:t>
            </a:r>
            <a:endParaRPr lang="en-US" sz="4000" dirty="0">
              <a:solidFill>
                <a:schemeClr val="tx1"/>
              </a:solidFill>
            </a:endParaRPr>
          </a:p>
        </p:txBody>
      </p:sp>
      <p:sp>
        <p:nvSpPr>
          <p:cNvPr id="12" name="TextBox 11"/>
          <p:cNvSpPr txBox="1"/>
          <p:nvPr/>
        </p:nvSpPr>
        <p:spPr>
          <a:xfrm>
            <a:off x="4130038" y="3849188"/>
            <a:ext cx="184731" cy="707886"/>
          </a:xfrm>
          <a:prstGeom prst="rect">
            <a:avLst/>
          </a:prstGeom>
        </p:spPr>
        <p:style>
          <a:lnRef idx="1">
            <a:schemeClr val="accent2"/>
          </a:lnRef>
          <a:fillRef idx="2">
            <a:schemeClr val="accent2"/>
          </a:fillRef>
          <a:effectRef idx="1">
            <a:schemeClr val="accent2"/>
          </a:effectRef>
          <a:fontRef idx="minor">
            <a:schemeClr val="dk1"/>
          </a:fontRef>
        </p:style>
        <p:txBody>
          <a:bodyPr wrap="none" rtlCol="0">
            <a:spAutoFit/>
          </a:bodyPr>
          <a:lstStyle/>
          <a:p>
            <a:endParaRPr lang="en-US" sz="4000" dirty="0">
              <a:solidFill>
                <a:schemeClr val="tx1"/>
              </a:solidFill>
            </a:endParaRPr>
          </a:p>
        </p:txBody>
      </p:sp>
    </p:spTree>
    <p:extLst>
      <p:ext uri="{BB962C8B-B14F-4D97-AF65-F5344CB8AC3E}">
        <p14:creationId xmlns:p14="http://schemas.microsoft.com/office/powerpoint/2010/main" val="359827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42"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000"/>
                                        <p:tgtEl>
                                          <p:spTgt spid="11"/>
                                        </p:tgtEl>
                                      </p:cBhvr>
                                    </p:animEffect>
                                    <p:anim calcmode="lin" valueType="num">
                                      <p:cBhvr>
                                        <p:cTn id="14" dur="1000" fill="hold"/>
                                        <p:tgtEl>
                                          <p:spTgt spid="11"/>
                                        </p:tgtEl>
                                        <p:attrNameLst>
                                          <p:attrName>ppt_x</p:attrName>
                                        </p:attrNameLst>
                                      </p:cBhvr>
                                      <p:tavLst>
                                        <p:tav tm="0">
                                          <p:val>
                                            <p:strVal val="#ppt_x"/>
                                          </p:val>
                                        </p:tav>
                                        <p:tav tm="100000">
                                          <p:val>
                                            <p:strVal val="#ppt_x"/>
                                          </p:val>
                                        </p:tav>
                                      </p:tavLst>
                                    </p:anim>
                                    <p:anim calcmode="lin" valueType="num">
                                      <p:cBhvr>
                                        <p:cTn id="1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1000"/>
                                        <p:tgtEl>
                                          <p:spTgt spid="12"/>
                                        </p:tgtEl>
                                      </p:cBhvr>
                                    </p:animEffect>
                                    <p:anim calcmode="lin" valueType="num">
                                      <p:cBhvr>
                                        <p:cTn id="21" dur="1000" fill="hold"/>
                                        <p:tgtEl>
                                          <p:spTgt spid="12"/>
                                        </p:tgtEl>
                                        <p:attrNameLst>
                                          <p:attrName>ppt_x</p:attrName>
                                        </p:attrNameLst>
                                      </p:cBhvr>
                                      <p:tavLst>
                                        <p:tav tm="0">
                                          <p:val>
                                            <p:strVal val="#ppt_x"/>
                                          </p:val>
                                        </p:tav>
                                        <p:tav tm="100000">
                                          <p:val>
                                            <p:strVal val="#ppt_x"/>
                                          </p:val>
                                        </p:tav>
                                      </p:tavLst>
                                    </p:anim>
                                    <p:anim calcmode="lin" valueType="num">
                                      <p:cBhvr>
                                        <p:cTn id="2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002&quot;&gt;&lt;object type=&quot;3&quot; unique_id=&quot;10003&quot;&gt;&lt;property id=&quot;20148&quot; value=&quot;5&quot;/&gt;&lt;property id=&quot;20300&quot; value=&quot;Slide 1&quot;/&gt;&lt;property id=&quot;20307&quot; value=&quot;267&quot;/&gt;&lt;/object&gt;&lt;object type=&quot;3&quot; unique_id=&quot;10004&quot;&gt;&lt;property id=&quot;20148&quot; value=&quot;5&quot;/&gt;&lt;property id=&quot;20300&quot; value=&quot;Slide 2&quot;/&gt;&lt;property id=&quot;20307&quot; value=&quot;256&quot;/&gt;&lt;/object&gt;&lt;object type=&quot;3&quot; unique_id=&quot;10005&quot;&gt;&lt;property id=&quot;20148&quot; value=&quot;5&quot;/&gt;&lt;property id=&quot;20300&quot; value=&quot;Slide 3&quot;/&gt;&lt;property id=&quot;20307&quot; value=&quot;257&quot;/&gt;&lt;/object&gt;&lt;object type=&quot;3&quot; unique_id=&quot;10006&quot;&gt;&lt;property id=&quot;20148&quot; value=&quot;5&quot;/&gt;&lt;property id=&quot;20300&quot; value=&quot;Slide 4&quot;/&gt;&lt;property id=&quot;20307&quot; value=&quot;258&quot;/&gt;&lt;/object&gt;&lt;object type=&quot;3&quot; unique_id=&quot;10007&quot;&gt;&lt;property id=&quot;20148&quot; value=&quot;5&quot;/&gt;&lt;property id=&quot;20300&quot; value=&quot;Slide 5&quot;/&gt;&lt;property id=&quot;20307&quot; value=&quot;259&quot;/&gt;&lt;/object&gt;&lt;object type=&quot;3&quot; unique_id=&quot;10008&quot;&gt;&lt;property id=&quot;20148&quot; value=&quot;5&quot;/&gt;&lt;property id=&quot;20300&quot; value=&quot;Slide 6&quot;/&gt;&lt;property id=&quot;20307&quot; value=&quot;260&quot;/&gt;&lt;/object&gt;&lt;object type=&quot;3&quot; unique_id=&quot;10009&quot;&gt;&lt;property id=&quot;20148&quot; value=&quot;5&quot;/&gt;&lt;property id=&quot;20300&quot; value=&quot;Slide 7&quot;/&gt;&lt;property id=&quot;20307&quot; value=&quot;261&quot;/&gt;&lt;/object&gt;&lt;object type=&quot;3&quot; unique_id=&quot;10010&quot;&gt;&lt;property id=&quot;20148&quot; value=&quot;5&quot;/&gt;&lt;property id=&quot;20300&quot; value=&quot;Slide 8&quot;/&gt;&lt;property id=&quot;20307&quot; value=&quot;262&quot;/&gt;&lt;/object&gt;&lt;object type=&quot;3&quot; unique_id=&quot;10011&quot;&gt;&lt;property id=&quot;20148&quot; value=&quot;5&quot;/&gt;&lt;property id=&quot;20300&quot; value=&quot;Slide 9&quot;/&gt;&lt;property id=&quot;20307&quot; value=&quot;263&quot;/&gt;&lt;/object&gt;&lt;object type=&quot;3&quot; unique_id=&quot;10012&quot;&gt;&lt;property id=&quot;20148&quot; value=&quot;5&quot;/&gt;&lt;property id=&quot;20300&quot; value=&quot;Slide 10&quot;/&gt;&lt;property id=&quot;20307&quot; value=&quot;264&quot;/&gt;&lt;/object&gt;&lt;object type=&quot;3&quot; unique_id=&quot;10013&quot;&gt;&lt;property id=&quot;20148&quot; value=&quot;5&quot;/&gt;&lt;property id=&quot;20300&quot; value=&quot;Slide 11&quot;/&gt;&lt;property id=&quot;20307&quot; value=&quot;265&quot;/&gt;&lt;/object&gt;&lt;object type=&quot;3&quot; unique_id=&quot;10014&quot;&gt;&lt;property id=&quot;20148&quot; value=&quot;5&quot;/&gt;&lt;property id=&quot;20300&quot; value=&quot;Slide 12&quot;/&gt;&lt;property id=&quot;20307&quot; value=&quot;266&quot;/&gt;&lt;/object&gt;&lt;object type=&quot;3&quot; unique_id=&quot;10057&quot;&gt;&lt;property id=&quot;20148&quot; value=&quot;5&quot;/&gt;&lt;property id=&quot;20300&quot; value=&quot;Slide 13&quot;/&gt;&lt;property id=&quot;20307&quot; value=&quot;268&quot;/&gt;&lt;/object&gt;&lt;/object&gt;&lt;object type=&quot;8&quot; unique_id=&quot;10028&quot;&gt;&lt;/object&gt;&lt;/object&gt;&lt;/database&gt;"/>
  <p:tag name="SECTOMILLISECCONVERTED"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174</TotalTime>
  <Words>611</Words>
  <Application>Microsoft Office PowerPoint</Application>
  <PresentationFormat>Widescreen</PresentationFormat>
  <Paragraphs>71</Paragraphs>
  <Slides>24</Slides>
  <Notes>8</Notes>
  <HiddenSlides>0</HiddenSlides>
  <MMClips>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24</vt:i4>
      </vt:variant>
    </vt:vector>
  </HeadingPairs>
  <TitlesOfParts>
    <vt:vector size="36" baseType="lpstr">
      <vt:lpstr>等线</vt:lpstr>
      <vt:lpstr>宋体</vt:lpstr>
      <vt:lpstr>.VnAvant</vt:lpstr>
      <vt:lpstr>Arial</vt:lpstr>
      <vt:lpstr>Calibri</vt:lpstr>
      <vt:lpstr>Calibri Light</vt:lpstr>
      <vt:lpstr>Cambria</vt:lpstr>
      <vt:lpstr>Century Schoolbook</vt:lpstr>
      <vt:lpstr>Times New Roman</vt:lpstr>
      <vt:lpstr>字魂107号-萌趣欢乐体</vt:lpstr>
      <vt:lpstr>字魂59号-创粗黑</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Tuan Anh</dc:creator>
  <cp:lastModifiedBy>Administrator</cp:lastModifiedBy>
  <cp:revision>42</cp:revision>
  <dcterms:created xsi:type="dcterms:W3CDTF">2018-08-07T02:06:19Z</dcterms:created>
  <dcterms:modified xsi:type="dcterms:W3CDTF">2024-10-31T09:12:09Z</dcterms:modified>
</cp:coreProperties>
</file>