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321" r:id="rId2"/>
    <p:sldId id="27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22" r:id="rId16"/>
    <p:sldId id="333" r:id="rId17"/>
    <p:sldId id="332" r:id="rId18"/>
    <p:sldId id="324" r:id="rId19"/>
    <p:sldId id="335" r:id="rId20"/>
    <p:sldId id="341" r:id="rId21"/>
    <p:sldId id="336" r:id="rId22"/>
    <p:sldId id="325" r:id="rId23"/>
    <p:sldId id="331" r:id="rId24"/>
    <p:sldId id="340" r:id="rId25"/>
    <p:sldId id="329" r:id="rId26"/>
    <p:sldId id="337" r:id="rId27"/>
    <p:sldId id="338" r:id="rId28"/>
    <p:sldId id="339" r:id="rId29"/>
    <p:sldId id="268" r:id="rId30"/>
    <p:sldId id="269" r:id="rId31"/>
    <p:sldId id="274" r:id="rId32"/>
  </p:sldIdLst>
  <p:sldSz cx="9144000" cy="5143500" type="screen16x9"/>
  <p:notesSz cx="6858000" cy="9144000"/>
  <p:defaultTextStyle>
    <a:defPPr>
      <a:defRPr lang="en-US"/>
    </a:defPPr>
    <a:lvl1pPr marL="0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DBFB93"/>
    <a:srgbClr val="D2FA7A"/>
    <a:srgbClr val="DFFB9F"/>
    <a:srgbClr val="BDEEFF"/>
    <a:srgbClr val="FFE79B"/>
    <a:srgbClr val="FFDC6D"/>
    <a:srgbClr val="79DCFF"/>
    <a:srgbClr val="A3E7FF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0391" autoAdjust="0"/>
  </p:normalViewPr>
  <p:slideViewPr>
    <p:cSldViewPr>
      <p:cViewPr varScale="1">
        <p:scale>
          <a:sx n="89" d="100"/>
          <a:sy n="89" d="100"/>
        </p:scale>
        <p:origin x="25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821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77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30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c0ca46d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c0ca46d13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4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37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78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32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24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1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0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84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49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7195"/>
            <a:ext cx="5638800" cy="3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3" tIns="40376" rIns="80753" bIns="403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</a:rPr>
              <a:t>TRƯỜNG TIỂU HỌC HỨA TẠO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990"/>
            <a:ext cx="1143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411514" y="2314387"/>
            <a:ext cx="6444343" cy="112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890499" y="895356"/>
            <a:ext cx="7962316" cy="135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2"/>
              </a:spcBef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 10 - Môn Tiếng Việt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CHỈ ĐẶC ĐIỂM – CÂU KHIẾN 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4367"/>
            <a:ext cx="3155043" cy="1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4388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4885"/>
            <a:ext cx="795564" cy="5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65383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5231150" y="2345920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 rot="16200000" flipH="1">
            <a:off x="3584778" y="2296118"/>
            <a:ext cx="976143" cy="522270"/>
            <a:chOff x="-1080918" y="1319293"/>
            <a:chExt cx="976143" cy="522270"/>
          </a:xfrm>
        </p:grpSpPr>
        <p:grpSp>
          <p:nvGrpSpPr>
            <p:cNvPr id="13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34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3607697" y="3287519"/>
            <a:ext cx="976143" cy="522270"/>
            <a:chOff x="-1080918" y="1319293"/>
            <a:chExt cx="976143" cy="522270"/>
          </a:xfrm>
        </p:grpSpPr>
        <p:grpSp>
          <p:nvGrpSpPr>
            <p:cNvPr id="163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65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18003 -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8025E-6 L 0.01007 0.161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3" name="Snip Diagonal Corner Rectangle 742"/>
          <p:cNvSpPr/>
          <p:nvPr/>
        </p:nvSpPr>
        <p:spPr>
          <a:xfrm>
            <a:off x="254290" y="45837"/>
            <a:ext cx="8701082" cy="1501344"/>
          </a:xfrm>
          <a:prstGeom prst="snip2Diag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endParaRPr lang="vi-VN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85395" y="3396110"/>
            <a:ext cx="1093832" cy="1564709"/>
            <a:chOff x="3348641" y="621811"/>
            <a:chExt cx="1410561" cy="19272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3383725" y="621811"/>
              <a:ext cx="1375477" cy="1927234"/>
              <a:chOff x="1749840" y="2676726"/>
              <a:chExt cx="1375477" cy="1927234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76" y="3450691"/>
                <a:ext cx="173476" cy="99268"/>
              </a:xfrm>
              <a:prstGeom prst="rect">
                <a:avLst/>
              </a:prstGeom>
            </p:spPr>
          </p:pic>
          <p:sp>
            <p:nvSpPr>
              <p:cNvPr id="271" name="Google Shape;3702;p78"/>
              <p:cNvSpPr/>
              <p:nvPr/>
            </p:nvSpPr>
            <p:spPr>
              <a:xfrm>
                <a:off x="1762268" y="3666934"/>
                <a:ext cx="43732" cy="36841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704;p78"/>
              <p:cNvSpPr/>
              <p:nvPr/>
            </p:nvSpPr>
            <p:spPr>
              <a:xfrm>
                <a:off x="1878488" y="4114467"/>
                <a:ext cx="203303" cy="451052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705;p78"/>
              <p:cNvSpPr/>
              <p:nvPr/>
            </p:nvSpPr>
            <p:spPr>
              <a:xfrm>
                <a:off x="2154785" y="4136665"/>
                <a:ext cx="132500" cy="434699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706;p78"/>
              <p:cNvSpPr/>
              <p:nvPr/>
            </p:nvSpPr>
            <p:spPr>
              <a:xfrm>
                <a:off x="1878488" y="4114246"/>
                <a:ext cx="179345" cy="451544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707;p78"/>
              <p:cNvSpPr/>
              <p:nvPr/>
            </p:nvSpPr>
            <p:spPr>
              <a:xfrm>
                <a:off x="2154785" y="4136665"/>
                <a:ext cx="132500" cy="43449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708;p78"/>
              <p:cNvSpPr/>
              <p:nvPr/>
            </p:nvSpPr>
            <p:spPr>
              <a:xfrm>
                <a:off x="1826623" y="4544699"/>
                <a:ext cx="524316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709;p78"/>
              <p:cNvSpPr/>
              <p:nvPr/>
            </p:nvSpPr>
            <p:spPr>
              <a:xfrm>
                <a:off x="1877246" y="4336129"/>
                <a:ext cx="159067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710;p78"/>
              <p:cNvSpPr/>
              <p:nvPr/>
            </p:nvSpPr>
            <p:spPr>
              <a:xfrm>
                <a:off x="2163878" y="4337471"/>
                <a:ext cx="130704" cy="234989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711;p78"/>
              <p:cNvSpPr/>
              <p:nvPr/>
            </p:nvSpPr>
            <p:spPr>
              <a:xfrm>
                <a:off x="1877246" y="4336129"/>
                <a:ext cx="131553" cy="21966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712;p78"/>
              <p:cNvSpPr/>
              <p:nvPr/>
            </p:nvSpPr>
            <p:spPr>
              <a:xfrm>
                <a:off x="2163878" y="4337471"/>
                <a:ext cx="130925" cy="234976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713;p78"/>
              <p:cNvSpPr/>
              <p:nvPr/>
            </p:nvSpPr>
            <p:spPr>
              <a:xfrm>
                <a:off x="2168320" y="4516742"/>
                <a:ext cx="136019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714;p78"/>
              <p:cNvSpPr/>
              <p:nvPr/>
            </p:nvSpPr>
            <p:spPr>
              <a:xfrm>
                <a:off x="1996579" y="4011068"/>
                <a:ext cx="236539" cy="16976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715;p78"/>
              <p:cNvSpPr/>
              <p:nvPr/>
            </p:nvSpPr>
            <p:spPr>
              <a:xfrm>
                <a:off x="1996579" y="4027495"/>
                <a:ext cx="65696" cy="153333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716;p78"/>
              <p:cNvSpPr/>
              <p:nvPr/>
            </p:nvSpPr>
            <p:spPr>
              <a:xfrm>
                <a:off x="2127714" y="4106703"/>
                <a:ext cx="27083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717;p78"/>
              <p:cNvSpPr/>
              <p:nvPr/>
            </p:nvSpPr>
            <p:spPr>
              <a:xfrm>
                <a:off x="1996579" y="3700219"/>
                <a:ext cx="167311" cy="149616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718;p78"/>
              <p:cNvSpPr/>
              <p:nvPr/>
            </p:nvSpPr>
            <p:spPr>
              <a:xfrm>
                <a:off x="1802517" y="3361746"/>
                <a:ext cx="431672" cy="355897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719;p78"/>
              <p:cNvSpPr/>
              <p:nvPr/>
            </p:nvSpPr>
            <p:spPr>
              <a:xfrm>
                <a:off x="1849695" y="3341873"/>
                <a:ext cx="47276" cy="5614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720;p78"/>
              <p:cNvSpPr/>
              <p:nvPr/>
            </p:nvSpPr>
            <p:spPr>
              <a:xfrm>
                <a:off x="1803982" y="3298916"/>
                <a:ext cx="412722" cy="296255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721;p78"/>
              <p:cNvSpPr/>
              <p:nvPr/>
            </p:nvSpPr>
            <p:spPr>
              <a:xfrm>
                <a:off x="1803982" y="3298855"/>
                <a:ext cx="278253" cy="296354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722;p78"/>
              <p:cNvSpPr/>
              <p:nvPr/>
            </p:nvSpPr>
            <p:spPr>
              <a:xfrm>
                <a:off x="1971723" y="3728398"/>
                <a:ext cx="169095" cy="129362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723;p78"/>
              <p:cNvSpPr/>
              <p:nvPr/>
            </p:nvSpPr>
            <p:spPr>
              <a:xfrm>
                <a:off x="1952208" y="3736384"/>
                <a:ext cx="286460" cy="325209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724;p78"/>
              <p:cNvSpPr/>
              <p:nvPr/>
            </p:nvSpPr>
            <p:spPr>
              <a:xfrm>
                <a:off x="2003015" y="3719735"/>
                <a:ext cx="57477" cy="7611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725;p78"/>
              <p:cNvSpPr/>
              <p:nvPr/>
            </p:nvSpPr>
            <p:spPr>
              <a:xfrm>
                <a:off x="2060479" y="3713533"/>
                <a:ext cx="56591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726;p78"/>
              <p:cNvSpPr/>
              <p:nvPr/>
            </p:nvSpPr>
            <p:spPr>
              <a:xfrm>
                <a:off x="2171643" y="3742155"/>
                <a:ext cx="184846" cy="247798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727;p78"/>
              <p:cNvSpPr/>
              <p:nvPr/>
            </p:nvSpPr>
            <p:spPr>
              <a:xfrm>
                <a:off x="1749840" y="3683792"/>
                <a:ext cx="258516" cy="168702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728;p78"/>
              <p:cNvSpPr/>
              <p:nvPr/>
            </p:nvSpPr>
            <p:spPr>
              <a:xfrm>
                <a:off x="1788674" y="3804504"/>
                <a:ext cx="449932" cy="257076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729;p78"/>
              <p:cNvSpPr/>
              <p:nvPr/>
            </p:nvSpPr>
            <p:spPr>
              <a:xfrm>
                <a:off x="2260399" y="3699100"/>
                <a:ext cx="120946" cy="8956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730;p78"/>
              <p:cNvSpPr/>
              <p:nvPr/>
            </p:nvSpPr>
            <p:spPr>
              <a:xfrm>
                <a:off x="1861680" y="4504499"/>
                <a:ext cx="137348" cy="6661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731;p78"/>
              <p:cNvSpPr/>
              <p:nvPr/>
            </p:nvSpPr>
            <p:spPr>
              <a:xfrm>
                <a:off x="2501146" y="3603194"/>
                <a:ext cx="162205" cy="965709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732;p78"/>
              <p:cNvSpPr/>
              <p:nvPr/>
            </p:nvSpPr>
            <p:spPr>
              <a:xfrm>
                <a:off x="2669577" y="3571841"/>
                <a:ext cx="393317" cy="996926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733;p78"/>
              <p:cNvSpPr/>
              <p:nvPr/>
            </p:nvSpPr>
            <p:spPr>
              <a:xfrm>
                <a:off x="2501146" y="3603231"/>
                <a:ext cx="152890" cy="965672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734;p78"/>
              <p:cNvSpPr/>
              <p:nvPr/>
            </p:nvSpPr>
            <p:spPr>
              <a:xfrm>
                <a:off x="2995499" y="4479975"/>
                <a:ext cx="33519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735;p78"/>
              <p:cNvSpPr/>
              <p:nvPr/>
            </p:nvSpPr>
            <p:spPr>
              <a:xfrm>
                <a:off x="2669811" y="3571792"/>
                <a:ext cx="285538" cy="996976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736;p78"/>
              <p:cNvSpPr/>
              <p:nvPr/>
            </p:nvSpPr>
            <p:spPr>
              <a:xfrm>
                <a:off x="2473632" y="4544699"/>
                <a:ext cx="651685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737;p78"/>
              <p:cNvSpPr/>
              <p:nvPr/>
            </p:nvSpPr>
            <p:spPr>
              <a:xfrm>
                <a:off x="2484054" y="4243608"/>
                <a:ext cx="179296" cy="325295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738;p78"/>
              <p:cNvSpPr/>
              <p:nvPr/>
            </p:nvSpPr>
            <p:spPr>
              <a:xfrm>
                <a:off x="2427476" y="3583728"/>
                <a:ext cx="558499" cy="343039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739;p78"/>
              <p:cNvSpPr/>
              <p:nvPr/>
            </p:nvSpPr>
            <p:spPr>
              <a:xfrm>
                <a:off x="2831080" y="4246266"/>
                <a:ext cx="231986" cy="324729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740;p78"/>
              <p:cNvSpPr/>
              <p:nvPr/>
            </p:nvSpPr>
            <p:spPr>
              <a:xfrm>
                <a:off x="2249755" y="3711048"/>
                <a:ext cx="99191" cy="74027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741;p78"/>
              <p:cNvSpPr/>
              <p:nvPr/>
            </p:nvSpPr>
            <p:spPr>
              <a:xfrm>
                <a:off x="2539637" y="2844145"/>
                <a:ext cx="215018" cy="305767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742;p78"/>
              <p:cNvSpPr/>
              <p:nvPr/>
            </p:nvSpPr>
            <p:spPr>
              <a:xfrm>
                <a:off x="2795802" y="3780313"/>
                <a:ext cx="56812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743;p78"/>
              <p:cNvSpPr/>
              <p:nvPr/>
            </p:nvSpPr>
            <p:spPr>
              <a:xfrm>
                <a:off x="2847729" y="3742155"/>
                <a:ext cx="99412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744;p78"/>
              <p:cNvSpPr/>
              <p:nvPr/>
            </p:nvSpPr>
            <p:spPr>
              <a:xfrm>
                <a:off x="2518004" y="3563757"/>
                <a:ext cx="343494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745;p78"/>
              <p:cNvSpPr/>
              <p:nvPr/>
            </p:nvSpPr>
            <p:spPr>
              <a:xfrm>
                <a:off x="2573253" y="3081598"/>
                <a:ext cx="158882" cy="146688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746;p78"/>
              <p:cNvSpPr/>
              <p:nvPr/>
            </p:nvSpPr>
            <p:spPr>
              <a:xfrm>
                <a:off x="2531982" y="3146174"/>
                <a:ext cx="234989" cy="173747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747;p78"/>
              <p:cNvSpPr/>
              <p:nvPr/>
            </p:nvSpPr>
            <p:spPr>
              <a:xfrm>
                <a:off x="2504911" y="3159045"/>
                <a:ext cx="357916" cy="459764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748;p78"/>
              <p:cNvSpPr/>
              <p:nvPr/>
            </p:nvSpPr>
            <p:spPr>
              <a:xfrm>
                <a:off x="2505133" y="3159045"/>
                <a:ext cx="344823" cy="459838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749;p78"/>
              <p:cNvSpPr/>
              <p:nvPr/>
            </p:nvSpPr>
            <p:spPr>
              <a:xfrm>
                <a:off x="2577917" y="3125096"/>
                <a:ext cx="78998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750;p78"/>
              <p:cNvSpPr/>
              <p:nvPr/>
            </p:nvSpPr>
            <p:spPr>
              <a:xfrm>
                <a:off x="2656903" y="3125096"/>
                <a:ext cx="78789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751;p78"/>
              <p:cNvSpPr/>
              <p:nvPr/>
            </p:nvSpPr>
            <p:spPr>
              <a:xfrm>
                <a:off x="2478296" y="3167917"/>
                <a:ext cx="111176" cy="344171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752;p78"/>
              <p:cNvSpPr/>
              <p:nvPr/>
            </p:nvSpPr>
            <p:spPr>
              <a:xfrm>
                <a:off x="2781380" y="3163684"/>
                <a:ext cx="184181" cy="3123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753;p78"/>
              <p:cNvSpPr/>
              <p:nvPr/>
            </p:nvSpPr>
            <p:spPr>
              <a:xfrm>
                <a:off x="2790031" y="3291066"/>
                <a:ext cx="148460" cy="184993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754;p78"/>
              <p:cNvSpPr/>
              <p:nvPr/>
            </p:nvSpPr>
            <p:spPr>
              <a:xfrm>
                <a:off x="2744773" y="3154603"/>
                <a:ext cx="127591" cy="337674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755;p78"/>
              <p:cNvSpPr/>
              <p:nvPr/>
            </p:nvSpPr>
            <p:spPr>
              <a:xfrm>
                <a:off x="2751651" y="3239975"/>
                <a:ext cx="96976" cy="9748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756;p78"/>
              <p:cNvSpPr/>
              <p:nvPr/>
            </p:nvSpPr>
            <p:spPr>
              <a:xfrm>
                <a:off x="2273713" y="3191457"/>
                <a:ext cx="249410" cy="550821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757;p78"/>
              <p:cNvSpPr/>
              <p:nvPr/>
            </p:nvSpPr>
            <p:spPr>
              <a:xfrm>
                <a:off x="2304770" y="3530915"/>
                <a:ext cx="184403" cy="2114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758;p78"/>
              <p:cNvSpPr/>
              <p:nvPr/>
            </p:nvSpPr>
            <p:spPr>
              <a:xfrm>
                <a:off x="2413054" y="3043378"/>
                <a:ext cx="111619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759;p78"/>
              <p:cNvSpPr/>
              <p:nvPr/>
            </p:nvSpPr>
            <p:spPr>
              <a:xfrm>
                <a:off x="2774945" y="3034002"/>
                <a:ext cx="112283" cy="95327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60;p78"/>
              <p:cNvSpPr/>
              <p:nvPr/>
            </p:nvSpPr>
            <p:spPr>
              <a:xfrm>
                <a:off x="2485396" y="3024121"/>
                <a:ext cx="51263" cy="4552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61;p78"/>
              <p:cNvSpPr/>
              <p:nvPr/>
            </p:nvSpPr>
            <p:spPr>
              <a:xfrm>
                <a:off x="2766737" y="3022066"/>
                <a:ext cx="51718" cy="4541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62;p78"/>
              <p:cNvSpPr/>
              <p:nvPr/>
            </p:nvSpPr>
            <p:spPr>
              <a:xfrm>
                <a:off x="2431475" y="2740565"/>
                <a:ext cx="434896" cy="36944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63;p78"/>
              <p:cNvSpPr/>
              <p:nvPr/>
            </p:nvSpPr>
            <p:spPr>
              <a:xfrm>
                <a:off x="2397747" y="2676726"/>
                <a:ext cx="256289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64;p78"/>
              <p:cNvSpPr/>
              <p:nvPr/>
            </p:nvSpPr>
            <p:spPr>
              <a:xfrm>
                <a:off x="2397969" y="2677772"/>
                <a:ext cx="173082" cy="278339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65;p78"/>
              <p:cNvSpPr/>
              <p:nvPr/>
            </p:nvSpPr>
            <p:spPr>
              <a:xfrm>
                <a:off x="2642703" y="2676726"/>
                <a:ext cx="256953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6;p78"/>
              <p:cNvSpPr/>
              <p:nvPr/>
            </p:nvSpPr>
            <p:spPr>
              <a:xfrm>
                <a:off x="2639159" y="2768743"/>
                <a:ext cx="149776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67;p78"/>
              <p:cNvSpPr/>
              <p:nvPr/>
            </p:nvSpPr>
            <p:spPr>
              <a:xfrm>
                <a:off x="2512233" y="2762529"/>
                <a:ext cx="149789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Google Shape;3768;p78"/>
              <p:cNvSpPr/>
              <p:nvPr/>
            </p:nvSpPr>
            <p:spPr>
              <a:xfrm>
                <a:off x="2484054" y="4251816"/>
                <a:ext cx="132033" cy="317088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Google Shape;3769;p78"/>
              <p:cNvSpPr/>
              <p:nvPr/>
            </p:nvSpPr>
            <p:spPr>
              <a:xfrm>
                <a:off x="2831080" y="4253144"/>
                <a:ext cx="114953" cy="317850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Google Shape;3770;p78"/>
              <p:cNvSpPr/>
              <p:nvPr/>
            </p:nvSpPr>
            <p:spPr>
              <a:xfrm>
                <a:off x="2950463" y="4479187"/>
                <a:ext cx="112603" cy="88387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Google Shape;3771;p78"/>
              <p:cNvSpPr/>
              <p:nvPr/>
            </p:nvSpPr>
            <p:spPr>
              <a:xfrm>
                <a:off x="2475404" y="4493006"/>
                <a:ext cx="187947" cy="75897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Google Shape;3772;p78"/>
              <p:cNvSpPr/>
              <p:nvPr/>
            </p:nvSpPr>
            <p:spPr>
              <a:xfrm>
                <a:off x="2893208" y="4479680"/>
                <a:ext cx="194161" cy="98095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83" name="Google Shape;3821;p78"/>
              <p:cNvGrpSpPr/>
              <p:nvPr/>
            </p:nvGrpSpPr>
            <p:grpSpPr>
              <a:xfrm rot="20307683">
                <a:off x="1934391" y="3446992"/>
                <a:ext cx="211486" cy="241619"/>
                <a:chOff x="4408296" y="1016962"/>
                <a:chExt cx="507136" cy="579524"/>
              </a:xfrm>
            </p:grpSpPr>
            <p:sp>
              <p:nvSpPr>
                <p:cNvPr id="398" name="Google Shape;3822;p78"/>
                <p:cNvSpPr/>
                <p:nvPr/>
              </p:nvSpPr>
              <p:spPr>
                <a:xfrm>
                  <a:off x="4644350" y="1281314"/>
                  <a:ext cx="80533" cy="11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7" y="214"/>
                        <a:pt x="0" y="400"/>
                        <a:pt x="0" y="640"/>
                      </a:cubicBezTo>
                      <a:cubicBezTo>
                        <a:pt x="0" y="773"/>
                        <a:pt x="27" y="880"/>
                        <a:pt x="53" y="987"/>
                      </a:cubicBezTo>
                      <a:cubicBezTo>
                        <a:pt x="53" y="1040"/>
                        <a:pt x="80" y="1120"/>
                        <a:pt x="107" y="1173"/>
                      </a:cubicBezTo>
                      <a:lnTo>
                        <a:pt x="133" y="1200"/>
                      </a:lnTo>
                      <a:lnTo>
                        <a:pt x="160" y="1253"/>
                      </a:lnTo>
                      <a:cubicBezTo>
                        <a:pt x="187" y="1280"/>
                        <a:pt x="213" y="1306"/>
                        <a:pt x="240" y="1306"/>
                      </a:cubicBezTo>
                      <a:cubicBezTo>
                        <a:pt x="267" y="1360"/>
                        <a:pt x="346" y="1386"/>
                        <a:pt x="400" y="1413"/>
                      </a:cubicBezTo>
                      <a:cubicBezTo>
                        <a:pt x="453" y="1440"/>
                        <a:pt x="506" y="1466"/>
                        <a:pt x="586" y="1493"/>
                      </a:cubicBezTo>
                      <a:cubicBezTo>
                        <a:pt x="693" y="1493"/>
                        <a:pt x="799" y="1520"/>
                        <a:pt x="906" y="1520"/>
                      </a:cubicBezTo>
                      <a:cubicBezTo>
                        <a:pt x="1013" y="1546"/>
                        <a:pt x="1119" y="1546"/>
                        <a:pt x="1199" y="1573"/>
                      </a:cubicBezTo>
                      <a:cubicBezTo>
                        <a:pt x="1252" y="1573"/>
                        <a:pt x="1279" y="1599"/>
                        <a:pt x="1332" y="1626"/>
                      </a:cubicBezTo>
                      <a:cubicBezTo>
                        <a:pt x="1359" y="1626"/>
                        <a:pt x="1386" y="1653"/>
                        <a:pt x="1412" y="1679"/>
                      </a:cubicBezTo>
                      <a:cubicBezTo>
                        <a:pt x="1492" y="1733"/>
                        <a:pt x="1572" y="1813"/>
                        <a:pt x="1652" y="1893"/>
                      </a:cubicBezTo>
                      <a:cubicBezTo>
                        <a:pt x="1679" y="1919"/>
                        <a:pt x="1705" y="1973"/>
                        <a:pt x="1732" y="2026"/>
                      </a:cubicBezTo>
                      <a:cubicBezTo>
                        <a:pt x="1759" y="2052"/>
                        <a:pt x="1785" y="2106"/>
                        <a:pt x="1785" y="2132"/>
                      </a:cubicBezTo>
                      <a:cubicBezTo>
                        <a:pt x="1785" y="2159"/>
                        <a:pt x="1785" y="2159"/>
                        <a:pt x="1785" y="2186"/>
                      </a:cubicBezTo>
                      <a:cubicBezTo>
                        <a:pt x="1785" y="2212"/>
                        <a:pt x="1785" y="2212"/>
                        <a:pt x="1785" y="2239"/>
                      </a:cubicBezTo>
                      <a:cubicBezTo>
                        <a:pt x="1785" y="2266"/>
                        <a:pt x="1732" y="2319"/>
                        <a:pt x="1732" y="2346"/>
                      </a:cubicBezTo>
                      <a:cubicBezTo>
                        <a:pt x="1705" y="2372"/>
                        <a:pt x="1679" y="2426"/>
                        <a:pt x="1652" y="2452"/>
                      </a:cubicBezTo>
                      <a:cubicBezTo>
                        <a:pt x="1599" y="2479"/>
                        <a:pt x="1572" y="2505"/>
                        <a:pt x="1519" y="2559"/>
                      </a:cubicBezTo>
                      <a:cubicBezTo>
                        <a:pt x="1439" y="2612"/>
                        <a:pt x="1332" y="2665"/>
                        <a:pt x="1252" y="2719"/>
                      </a:cubicBezTo>
                      <a:cubicBezTo>
                        <a:pt x="1146" y="2745"/>
                        <a:pt x="1039" y="2799"/>
                        <a:pt x="933" y="2825"/>
                      </a:cubicBezTo>
                      <a:cubicBezTo>
                        <a:pt x="720" y="2905"/>
                        <a:pt x="480" y="2985"/>
                        <a:pt x="267" y="3038"/>
                      </a:cubicBezTo>
                      <a:cubicBezTo>
                        <a:pt x="337" y="3046"/>
                        <a:pt x="407" y="3049"/>
                        <a:pt x="477" y="3049"/>
                      </a:cubicBezTo>
                      <a:cubicBezTo>
                        <a:pt x="647" y="3049"/>
                        <a:pt x="816" y="3031"/>
                        <a:pt x="986" y="3012"/>
                      </a:cubicBezTo>
                      <a:cubicBezTo>
                        <a:pt x="1226" y="2958"/>
                        <a:pt x="1439" y="2878"/>
                        <a:pt x="1679" y="2772"/>
                      </a:cubicBezTo>
                      <a:cubicBezTo>
                        <a:pt x="1732" y="2745"/>
                        <a:pt x="1785" y="2719"/>
                        <a:pt x="1839" y="2665"/>
                      </a:cubicBezTo>
                      <a:cubicBezTo>
                        <a:pt x="1892" y="2612"/>
                        <a:pt x="1945" y="2559"/>
                        <a:pt x="1999" y="2505"/>
                      </a:cubicBezTo>
                      <a:cubicBezTo>
                        <a:pt x="2025" y="2452"/>
                        <a:pt x="2052" y="2372"/>
                        <a:pt x="2078" y="2292"/>
                      </a:cubicBezTo>
                      <a:lnTo>
                        <a:pt x="2105" y="2186"/>
                      </a:lnTo>
                      <a:lnTo>
                        <a:pt x="2105" y="2079"/>
                      </a:lnTo>
                      <a:cubicBezTo>
                        <a:pt x="2078" y="1999"/>
                        <a:pt x="2052" y="1919"/>
                        <a:pt x="2025" y="1866"/>
                      </a:cubicBezTo>
                      <a:cubicBezTo>
                        <a:pt x="1999" y="1786"/>
                        <a:pt x="1945" y="1733"/>
                        <a:pt x="1919" y="1706"/>
                      </a:cubicBezTo>
                      <a:cubicBezTo>
                        <a:pt x="1812" y="1599"/>
                        <a:pt x="1732" y="1493"/>
                        <a:pt x="1625" y="1413"/>
                      </a:cubicBezTo>
                      <a:cubicBezTo>
                        <a:pt x="1572" y="1386"/>
                        <a:pt x="1519" y="1333"/>
                        <a:pt x="1466" y="1306"/>
                      </a:cubicBezTo>
                      <a:cubicBezTo>
                        <a:pt x="1386" y="1280"/>
                        <a:pt x="1332" y="1253"/>
                        <a:pt x="1279" y="1253"/>
                      </a:cubicBezTo>
                      <a:cubicBezTo>
                        <a:pt x="1173" y="1226"/>
                        <a:pt x="1039" y="1200"/>
                        <a:pt x="933" y="1200"/>
                      </a:cubicBezTo>
                      <a:lnTo>
                        <a:pt x="640" y="1200"/>
                      </a:lnTo>
                      <a:cubicBezTo>
                        <a:pt x="586" y="1173"/>
                        <a:pt x="533" y="1173"/>
                        <a:pt x="506" y="1173"/>
                      </a:cubicBezTo>
                      <a:cubicBezTo>
                        <a:pt x="453" y="1147"/>
                        <a:pt x="426" y="1147"/>
                        <a:pt x="400" y="1120"/>
                      </a:cubicBezTo>
                      <a:cubicBezTo>
                        <a:pt x="373" y="1120"/>
                        <a:pt x="346" y="1093"/>
                        <a:pt x="346" y="1067"/>
                      </a:cubicBezTo>
                      <a:lnTo>
                        <a:pt x="320" y="1067"/>
                      </a:lnTo>
                      <a:lnTo>
                        <a:pt x="320" y="1040"/>
                      </a:lnTo>
                      <a:cubicBezTo>
                        <a:pt x="293" y="987"/>
                        <a:pt x="267" y="960"/>
                        <a:pt x="267" y="907"/>
                      </a:cubicBezTo>
                      <a:cubicBezTo>
                        <a:pt x="213" y="827"/>
                        <a:pt x="187" y="720"/>
                        <a:pt x="187" y="614"/>
                      </a:cubicBezTo>
                      <a:cubicBezTo>
                        <a:pt x="133" y="400"/>
                        <a:pt x="80" y="187"/>
                        <a:pt x="0" y="1"/>
                      </a:cubicBezTo>
                      <a:close/>
                    </a:path>
                  </a:pathLst>
                </a:custGeom>
                <a:solidFill>
                  <a:srgbClr val="E398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Google Shape;3823;p78"/>
                <p:cNvSpPr/>
                <p:nvPr/>
              </p:nvSpPr>
              <p:spPr>
                <a:xfrm>
                  <a:off x="4408296" y="1016962"/>
                  <a:ext cx="60878" cy="4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60" extrusionOk="0">
                      <a:moveTo>
                        <a:pt x="1244" y="1"/>
                      </a:moveTo>
                      <a:cubicBezTo>
                        <a:pt x="807" y="1"/>
                        <a:pt x="1" y="477"/>
                        <a:pt x="71" y="918"/>
                      </a:cubicBezTo>
                      <a:cubicBezTo>
                        <a:pt x="93" y="1092"/>
                        <a:pt x="193" y="1160"/>
                        <a:pt x="331" y="1160"/>
                      </a:cubicBezTo>
                      <a:cubicBezTo>
                        <a:pt x="700" y="1160"/>
                        <a:pt x="1340" y="672"/>
                        <a:pt x="1457" y="439"/>
                      </a:cubicBezTo>
                      <a:cubicBezTo>
                        <a:pt x="1592" y="124"/>
                        <a:pt x="1466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Google Shape;3824;p78"/>
                <p:cNvSpPr/>
                <p:nvPr/>
              </p:nvSpPr>
              <p:spPr>
                <a:xfrm>
                  <a:off x="4861016" y="1095966"/>
                  <a:ext cx="54416" cy="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405" extrusionOk="0">
                      <a:moveTo>
                        <a:pt x="234" y="1"/>
                      </a:moveTo>
                      <a:cubicBezTo>
                        <a:pt x="90" y="1"/>
                        <a:pt x="0" y="106"/>
                        <a:pt x="36" y="371"/>
                      </a:cubicBezTo>
                      <a:cubicBezTo>
                        <a:pt x="79" y="645"/>
                        <a:pt x="605" y="1404"/>
                        <a:pt x="968" y="1404"/>
                      </a:cubicBezTo>
                      <a:cubicBezTo>
                        <a:pt x="1064" y="1404"/>
                        <a:pt x="1148" y="1352"/>
                        <a:pt x="1209" y="1224"/>
                      </a:cubicBezTo>
                      <a:cubicBezTo>
                        <a:pt x="1423" y="776"/>
                        <a:pt x="627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Google Shape;3825;p78"/>
                <p:cNvSpPr/>
                <p:nvPr/>
              </p:nvSpPr>
              <p:spPr>
                <a:xfrm>
                  <a:off x="4431392" y="1228084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702" y="0"/>
                      </a:moveTo>
                      <a:cubicBezTo>
                        <a:pt x="672" y="0"/>
                        <a:pt x="643" y="3"/>
                        <a:pt x="613" y="7"/>
                      </a:cubicBezTo>
                      <a:cubicBezTo>
                        <a:pt x="240" y="34"/>
                        <a:pt x="0" y="354"/>
                        <a:pt x="27" y="700"/>
                      </a:cubicBezTo>
                      <a:cubicBezTo>
                        <a:pt x="77" y="1054"/>
                        <a:pt x="368" y="1288"/>
                        <a:pt x="694" y="1288"/>
                      </a:cubicBezTo>
                      <a:cubicBezTo>
                        <a:pt x="711" y="1288"/>
                        <a:pt x="729" y="1288"/>
                        <a:pt x="746" y="1286"/>
                      </a:cubicBezTo>
                      <a:cubicBezTo>
                        <a:pt x="1093" y="1260"/>
                        <a:pt x="1359" y="940"/>
                        <a:pt x="1306" y="567"/>
                      </a:cubicBezTo>
                      <a:cubicBezTo>
                        <a:pt x="1281" y="250"/>
                        <a:pt x="1012" y="0"/>
                        <a:pt x="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Google Shape;3826;p78"/>
                <p:cNvSpPr/>
                <p:nvPr/>
              </p:nvSpPr>
              <p:spPr>
                <a:xfrm>
                  <a:off x="4800215" y="1275119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670" y="1"/>
                      </a:moveTo>
                      <a:cubicBezTo>
                        <a:pt x="651" y="1"/>
                        <a:pt x="633" y="2"/>
                        <a:pt x="614" y="3"/>
                      </a:cubicBezTo>
                      <a:cubicBezTo>
                        <a:pt x="267" y="30"/>
                        <a:pt x="1" y="349"/>
                        <a:pt x="54" y="722"/>
                      </a:cubicBezTo>
                      <a:cubicBezTo>
                        <a:pt x="79" y="1039"/>
                        <a:pt x="348" y="1289"/>
                        <a:pt x="679" y="1289"/>
                      </a:cubicBezTo>
                      <a:cubicBezTo>
                        <a:pt x="710" y="1289"/>
                        <a:pt x="742" y="1286"/>
                        <a:pt x="774" y="1282"/>
                      </a:cubicBezTo>
                      <a:cubicBezTo>
                        <a:pt x="1120" y="1255"/>
                        <a:pt x="1360" y="935"/>
                        <a:pt x="1333" y="589"/>
                      </a:cubicBezTo>
                      <a:cubicBezTo>
                        <a:pt x="1308" y="235"/>
                        <a:pt x="1018" y="1"/>
                        <a:pt x="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Google Shape;3827;p78"/>
                <p:cNvSpPr/>
                <p:nvPr/>
              </p:nvSpPr>
              <p:spPr>
                <a:xfrm>
                  <a:off x="4452768" y="1498171"/>
                  <a:ext cx="261906" cy="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2571" extrusionOk="0">
                      <a:moveTo>
                        <a:pt x="1984" y="1"/>
                      </a:moveTo>
                      <a:cubicBezTo>
                        <a:pt x="1287" y="1"/>
                        <a:pt x="608" y="78"/>
                        <a:pt x="1" y="218"/>
                      </a:cubicBezTo>
                      <a:cubicBezTo>
                        <a:pt x="614" y="1364"/>
                        <a:pt x="1972" y="2244"/>
                        <a:pt x="3518" y="2537"/>
                      </a:cubicBezTo>
                      <a:cubicBezTo>
                        <a:pt x="3666" y="2559"/>
                        <a:pt x="3828" y="2570"/>
                        <a:pt x="4000" y="2570"/>
                      </a:cubicBezTo>
                      <a:cubicBezTo>
                        <a:pt x="4848" y="2570"/>
                        <a:pt x="5940" y="2300"/>
                        <a:pt x="6849" y="1791"/>
                      </a:cubicBezTo>
                      <a:cubicBezTo>
                        <a:pt x="5733" y="521"/>
                        <a:pt x="3797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D179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Google Shape;3828;p78"/>
                <p:cNvSpPr/>
                <p:nvPr/>
              </p:nvSpPr>
              <p:spPr>
                <a:xfrm>
                  <a:off x="4435446" y="1417868"/>
                  <a:ext cx="346493" cy="14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1" h="3891" extrusionOk="0">
                      <a:moveTo>
                        <a:pt x="294" y="0"/>
                      </a:moveTo>
                      <a:cubicBezTo>
                        <a:pt x="1" y="746"/>
                        <a:pt x="54" y="1599"/>
                        <a:pt x="454" y="2318"/>
                      </a:cubicBezTo>
                      <a:cubicBezTo>
                        <a:pt x="1081" y="2167"/>
                        <a:pt x="1779" y="2085"/>
                        <a:pt x="2492" y="2085"/>
                      </a:cubicBezTo>
                      <a:cubicBezTo>
                        <a:pt x="4292" y="2085"/>
                        <a:pt x="6187" y="2612"/>
                        <a:pt x="7275" y="3891"/>
                      </a:cubicBezTo>
                      <a:cubicBezTo>
                        <a:pt x="8288" y="3331"/>
                        <a:pt x="9060" y="2452"/>
                        <a:pt x="8980" y="1359"/>
                      </a:cubicBezTo>
                      <a:lnTo>
                        <a:pt x="8980" y="1359"/>
                      </a:lnTo>
                      <a:lnTo>
                        <a:pt x="8501" y="1386"/>
                      </a:lnTo>
                      <a:cubicBezTo>
                        <a:pt x="8067" y="2164"/>
                        <a:pt x="7375" y="2328"/>
                        <a:pt x="6541" y="2328"/>
                      </a:cubicBezTo>
                      <a:cubicBezTo>
                        <a:pt x="6147" y="2328"/>
                        <a:pt x="5722" y="2291"/>
                        <a:pt x="5277" y="2265"/>
                      </a:cubicBezTo>
                      <a:cubicBezTo>
                        <a:pt x="4024" y="2185"/>
                        <a:pt x="1493" y="1919"/>
                        <a:pt x="640" y="933"/>
                      </a:cubicBezTo>
                      <a:lnTo>
                        <a:pt x="587" y="933"/>
                      </a:lnTo>
                      <a:cubicBezTo>
                        <a:pt x="507" y="666"/>
                        <a:pt x="480" y="400"/>
                        <a:pt x="507" y="134"/>
                      </a:cubicBezTo>
                      <a:cubicBezTo>
                        <a:pt x="427" y="80"/>
                        <a:pt x="374" y="54"/>
                        <a:pt x="294" y="0"/>
                      </a:cubicBezTo>
                      <a:close/>
                    </a:path>
                  </a:pathLst>
                </a:custGeom>
                <a:solidFill>
                  <a:srgbClr val="B052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Google Shape;3829;p78"/>
                <p:cNvSpPr/>
                <p:nvPr/>
              </p:nvSpPr>
              <p:spPr>
                <a:xfrm>
                  <a:off x="4453801" y="1423986"/>
                  <a:ext cx="306723" cy="8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2175" extrusionOk="0">
                      <a:moveTo>
                        <a:pt x="27" y="0"/>
                      </a:moveTo>
                      <a:cubicBezTo>
                        <a:pt x="0" y="267"/>
                        <a:pt x="27" y="533"/>
                        <a:pt x="107" y="773"/>
                      </a:cubicBezTo>
                      <a:lnTo>
                        <a:pt x="160" y="773"/>
                      </a:lnTo>
                      <a:cubicBezTo>
                        <a:pt x="1040" y="1759"/>
                        <a:pt x="3544" y="2052"/>
                        <a:pt x="4823" y="2105"/>
                      </a:cubicBezTo>
                      <a:cubicBezTo>
                        <a:pt x="5291" y="2132"/>
                        <a:pt x="5737" y="2174"/>
                        <a:pt x="6147" y="2174"/>
                      </a:cubicBezTo>
                      <a:cubicBezTo>
                        <a:pt x="6951" y="2174"/>
                        <a:pt x="7615" y="2012"/>
                        <a:pt x="8021" y="1253"/>
                      </a:cubicBezTo>
                      <a:lnTo>
                        <a:pt x="8021" y="1253"/>
                      </a:lnTo>
                      <a:cubicBezTo>
                        <a:pt x="7391" y="1305"/>
                        <a:pt x="6682" y="1347"/>
                        <a:pt x="5932" y="1347"/>
                      </a:cubicBezTo>
                      <a:cubicBezTo>
                        <a:pt x="4014" y="1347"/>
                        <a:pt x="1828" y="107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84" name="Google Shape;3830;p78"/>
              <p:cNvSpPr/>
              <p:nvPr/>
            </p:nvSpPr>
            <p:spPr>
              <a:xfrm rot="20538352">
                <a:off x="1815520" y="3585854"/>
                <a:ext cx="48349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Google Shape;3831;p78"/>
              <p:cNvSpPr/>
              <p:nvPr/>
            </p:nvSpPr>
            <p:spPr>
              <a:xfrm rot="20538352">
                <a:off x="2186229" y="3516696"/>
                <a:ext cx="38279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Google Shape;3832;p78"/>
              <p:cNvSpPr/>
              <p:nvPr/>
            </p:nvSpPr>
            <p:spPr>
              <a:xfrm rot="20538352">
                <a:off x="1895616" y="3612424"/>
                <a:ext cx="63956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Google Shape;3833;p78"/>
              <p:cNvSpPr/>
              <p:nvPr/>
            </p:nvSpPr>
            <p:spPr>
              <a:xfrm rot="20538352">
                <a:off x="2095549" y="3564153"/>
                <a:ext cx="75027" cy="26531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Google Shape;3834;p78"/>
              <p:cNvSpPr/>
              <p:nvPr/>
            </p:nvSpPr>
            <p:spPr>
              <a:xfrm>
                <a:off x="2440917" y="2931288"/>
                <a:ext cx="36351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Google Shape;3835;p78"/>
              <p:cNvSpPr/>
              <p:nvPr/>
            </p:nvSpPr>
            <p:spPr>
              <a:xfrm>
                <a:off x="2831098" y="2938593"/>
                <a:ext cx="22727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Google Shape;3836;p78"/>
              <p:cNvSpPr/>
              <p:nvPr/>
            </p:nvSpPr>
            <p:spPr>
              <a:xfrm>
                <a:off x="2655150" y="2949544"/>
                <a:ext cx="22728" cy="5416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12" extrusionOk="0">
                    <a:moveTo>
                      <a:pt x="560" y="1"/>
                    </a:moveTo>
                    <a:cubicBezTo>
                      <a:pt x="560" y="1"/>
                      <a:pt x="507" y="81"/>
                      <a:pt x="427" y="187"/>
                    </a:cubicBezTo>
                    <a:cubicBezTo>
                      <a:pt x="321" y="347"/>
                      <a:pt x="241" y="507"/>
                      <a:pt x="161" y="694"/>
                    </a:cubicBezTo>
                    <a:cubicBezTo>
                      <a:pt x="54" y="960"/>
                      <a:pt x="1" y="1226"/>
                      <a:pt x="1" y="1493"/>
                    </a:cubicBezTo>
                    <a:cubicBezTo>
                      <a:pt x="1" y="1679"/>
                      <a:pt x="28" y="1839"/>
                      <a:pt x="81" y="1999"/>
                    </a:cubicBezTo>
                    <a:cubicBezTo>
                      <a:pt x="134" y="2159"/>
                      <a:pt x="241" y="2319"/>
                      <a:pt x="374" y="2426"/>
                    </a:cubicBezTo>
                    <a:cubicBezTo>
                      <a:pt x="401" y="2452"/>
                      <a:pt x="454" y="2479"/>
                      <a:pt x="481" y="2505"/>
                    </a:cubicBezTo>
                    <a:lnTo>
                      <a:pt x="534" y="2559"/>
                    </a:lnTo>
                    <a:lnTo>
                      <a:pt x="614" y="2559"/>
                    </a:lnTo>
                    <a:cubicBezTo>
                      <a:pt x="694" y="2585"/>
                      <a:pt x="800" y="2585"/>
                      <a:pt x="880" y="2585"/>
                    </a:cubicBezTo>
                    <a:cubicBezTo>
                      <a:pt x="1067" y="2612"/>
                      <a:pt x="1173" y="2639"/>
                      <a:pt x="1227" y="2665"/>
                    </a:cubicBezTo>
                    <a:cubicBezTo>
                      <a:pt x="1253" y="2692"/>
                      <a:pt x="1280" y="2745"/>
                      <a:pt x="1307" y="2799"/>
                    </a:cubicBezTo>
                    <a:cubicBezTo>
                      <a:pt x="1333" y="2825"/>
                      <a:pt x="1333" y="2905"/>
                      <a:pt x="1360" y="2958"/>
                    </a:cubicBezTo>
                    <a:cubicBezTo>
                      <a:pt x="1333" y="3038"/>
                      <a:pt x="1333" y="3145"/>
                      <a:pt x="1280" y="3225"/>
                    </a:cubicBezTo>
                    <a:cubicBezTo>
                      <a:pt x="1227" y="3331"/>
                      <a:pt x="1173" y="3411"/>
                      <a:pt x="1120" y="3491"/>
                    </a:cubicBezTo>
                    <a:cubicBezTo>
                      <a:pt x="1067" y="3545"/>
                      <a:pt x="1013" y="3598"/>
                      <a:pt x="960" y="3651"/>
                    </a:cubicBezTo>
                    <a:cubicBezTo>
                      <a:pt x="854" y="3758"/>
                      <a:pt x="800" y="3811"/>
                      <a:pt x="800" y="3811"/>
                    </a:cubicBezTo>
                    <a:cubicBezTo>
                      <a:pt x="854" y="3784"/>
                      <a:pt x="934" y="3731"/>
                      <a:pt x="987" y="3705"/>
                    </a:cubicBezTo>
                    <a:cubicBezTo>
                      <a:pt x="1067" y="3678"/>
                      <a:pt x="1147" y="3625"/>
                      <a:pt x="1200" y="3571"/>
                    </a:cubicBezTo>
                    <a:cubicBezTo>
                      <a:pt x="1280" y="3491"/>
                      <a:pt x="1360" y="3411"/>
                      <a:pt x="1440" y="3331"/>
                    </a:cubicBezTo>
                    <a:cubicBezTo>
                      <a:pt x="1466" y="3278"/>
                      <a:pt x="1520" y="3225"/>
                      <a:pt x="1546" y="3172"/>
                    </a:cubicBezTo>
                    <a:cubicBezTo>
                      <a:pt x="1573" y="3092"/>
                      <a:pt x="1600" y="3012"/>
                      <a:pt x="1600" y="2932"/>
                    </a:cubicBezTo>
                    <a:cubicBezTo>
                      <a:pt x="1600" y="2852"/>
                      <a:pt x="1600" y="2772"/>
                      <a:pt x="1573" y="2692"/>
                    </a:cubicBezTo>
                    <a:cubicBezTo>
                      <a:pt x="1546" y="2585"/>
                      <a:pt x="1493" y="2505"/>
                      <a:pt x="1413" y="2452"/>
                    </a:cubicBezTo>
                    <a:cubicBezTo>
                      <a:pt x="1280" y="2319"/>
                      <a:pt x="1093" y="2266"/>
                      <a:pt x="907" y="2266"/>
                    </a:cubicBezTo>
                    <a:lnTo>
                      <a:pt x="747" y="2266"/>
                    </a:lnTo>
                    <a:lnTo>
                      <a:pt x="694" y="2212"/>
                    </a:lnTo>
                    <a:lnTo>
                      <a:pt x="614" y="2159"/>
                    </a:lnTo>
                    <a:cubicBezTo>
                      <a:pt x="427" y="1999"/>
                      <a:pt x="321" y="1759"/>
                      <a:pt x="321" y="1493"/>
                    </a:cubicBezTo>
                    <a:cubicBezTo>
                      <a:pt x="294" y="1253"/>
                      <a:pt x="321" y="987"/>
                      <a:pt x="374" y="747"/>
                    </a:cubicBezTo>
                    <a:cubicBezTo>
                      <a:pt x="427" y="534"/>
                      <a:pt x="481" y="347"/>
                      <a:pt x="507" y="214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oogle Shape;3837;p78"/>
              <p:cNvSpPr/>
              <p:nvPr/>
            </p:nvSpPr>
            <p:spPr>
              <a:xfrm>
                <a:off x="2557871" y="2851705"/>
                <a:ext cx="30299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972" extrusionOk="0">
                    <a:moveTo>
                      <a:pt x="1646" y="0"/>
                    </a:moveTo>
                    <a:cubicBezTo>
                      <a:pt x="1079" y="0"/>
                      <a:pt x="275" y="307"/>
                      <a:pt x="1" y="971"/>
                    </a:cubicBezTo>
                    <a:lnTo>
                      <a:pt x="2133" y="119"/>
                    </a:lnTo>
                    <a:cubicBezTo>
                      <a:pt x="2026" y="41"/>
                      <a:pt x="1852" y="0"/>
                      <a:pt x="1646" y="0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oogle Shape;3838;p78"/>
              <p:cNvSpPr/>
              <p:nvPr/>
            </p:nvSpPr>
            <p:spPr>
              <a:xfrm>
                <a:off x="2721020" y="2861580"/>
                <a:ext cx="26507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209" extrusionOk="0">
                    <a:moveTo>
                      <a:pt x="371" y="1"/>
                    </a:moveTo>
                    <a:cubicBezTo>
                      <a:pt x="246" y="1"/>
                      <a:pt x="121" y="20"/>
                      <a:pt x="0" y="63"/>
                    </a:cubicBezTo>
                    <a:lnTo>
                      <a:pt x="1865" y="1209"/>
                    </a:lnTo>
                    <a:cubicBezTo>
                      <a:pt x="1843" y="663"/>
                      <a:pt x="1102" y="1"/>
                      <a:pt x="371" y="1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3839;p78"/>
              <p:cNvSpPr/>
              <p:nvPr/>
            </p:nvSpPr>
            <p:spPr>
              <a:xfrm>
                <a:off x="2572644" y="292378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oogle Shape;3840;p78"/>
              <p:cNvSpPr/>
              <p:nvPr/>
            </p:nvSpPr>
            <p:spPr>
              <a:xfrm>
                <a:off x="2590813" y="3007855"/>
                <a:ext cx="104095" cy="3256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53" y="133"/>
                      <a:pt x="133" y="347"/>
                    </a:cubicBezTo>
                    <a:cubicBezTo>
                      <a:pt x="213" y="453"/>
                      <a:pt x="293" y="560"/>
                      <a:pt x="373" y="666"/>
                    </a:cubicBezTo>
                    <a:cubicBezTo>
                      <a:pt x="426" y="720"/>
                      <a:pt x="480" y="800"/>
                      <a:pt x="533" y="880"/>
                    </a:cubicBezTo>
                    <a:lnTo>
                      <a:pt x="746" y="1066"/>
                    </a:lnTo>
                    <a:cubicBezTo>
                      <a:pt x="906" y="1226"/>
                      <a:pt x="1066" y="1359"/>
                      <a:pt x="1252" y="1466"/>
                    </a:cubicBezTo>
                    <a:cubicBezTo>
                      <a:pt x="1439" y="1626"/>
                      <a:pt x="1652" y="1732"/>
                      <a:pt x="1892" y="1839"/>
                    </a:cubicBezTo>
                    <a:lnTo>
                      <a:pt x="2238" y="1972"/>
                    </a:lnTo>
                    <a:cubicBezTo>
                      <a:pt x="2372" y="2025"/>
                      <a:pt x="2478" y="2052"/>
                      <a:pt x="2611" y="2105"/>
                    </a:cubicBezTo>
                    <a:cubicBezTo>
                      <a:pt x="2878" y="2159"/>
                      <a:pt x="3118" y="2212"/>
                      <a:pt x="3384" y="2265"/>
                    </a:cubicBezTo>
                    <a:cubicBezTo>
                      <a:pt x="3651" y="2292"/>
                      <a:pt x="3917" y="2292"/>
                      <a:pt x="4184" y="2292"/>
                    </a:cubicBezTo>
                    <a:cubicBezTo>
                      <a:pt x="4450" y="2292"/>
                      <a:pt x="4716" y="2265"/>
                      <a:pt x="4956" y="2238"/>
                    </a:cubicBezTo>
                    <a:cubicBezTo>
                      <a:pt x="5196" y="2185"/>
                      <a:pt x="5436" y="2132"/>
                      <a:pt x="5676" y="2052"/>
                    </a:cubicBezTo>
                    <a:cubicBezTo>
                      <a:pt x="5862" y="1999"/>
                      <a:pt x="6075" y="1892"/>
                      <a:pt x="6262" y="1812"/>
                    </a:cubicBezTo>
                    <a:lnTo>
                      <a:pt x="6528" y="1679"/>
                    </a:lnTo>
                    <a:lnTo>
                      <a:pt x="6742" y="1519"/>
                    </a:lnTo>
                    <a:cubicBezTo>
                      <a:pt x="6848" y="1439"/>
                      <a:pt x="6955" y="1359"/>
                      <a:pt x="7061" y="1253"/>
                    </a:cubicBezTo>
                    <a:cubicBezTo>
                      <a:pt x="7248" y="1093"/>
                      <a:pt x="7328" y="1013"/>
                      <a:pt x="7328" y="1013"/>
                    </a:cubicBezTo>
                    <a:lnTo>
                      <a:pt x="7328" y="1013"/>
                    </a:lnTo>
                    <a:cubicBezTo>
                      <a:pt x="7328" y="1013"/>
                      <a:pt x="7221" y="1093"/>
                      <a:pt x="7035" y="1226"/>
                    </a:cubicBezTo>
                    <a:cubicBezTo>
                      <a:pt x="6928" y="1306"/>
                      <a:pt x="6795" y="1359"/>
                      <a:pt x="6688" y="1412"/>
                    </a:cubicBezTo>
                    <a:lnTo>
                      <a:pt x="6448" y="1519"/>
                    </a:lnTo>
                    <a:lnTo>
                      <a:pt x="6209" y="1626"/>
                    </a:lnTo>
                    <a:cubicBezTo>
                      <a:pt x="5995" y="1706"/>
                      <a:pt x="5809" y="1759"/>
                      <a:pt x="5596" y="1812"/>
                    </a:cubicBezTo>
                    <a:cubicBezTo>
                      <a:pt x="5409" y="1865"/>
                      <a:pt x="5169" y="1892"/>
                      <a:pt x="4930" y="1945"/>
                    </a:cubicBezTo>
                    <a:cubicBezTo>
                      <a:pt x="4690" y="1972"/>
                      <a:pt x="4450" y="1972"/>
                      <a:pt x="4210" y="1972"/>
                    </a:cubicBezTo>
                    <a:cubicBezTo>
                      <a:pt x="3944" y="1972"/>
                      <a:pt x="3704" y="1945"/>
                      <a:pt x="3464" y="1919"/>
                    </a:cubicBezTo>
                    <a:cubicBezTo>
                      <a:pt x="3198" y="1892"/>
                      <a:pt x="2958" y="1839"/>
                      <a:pt x="2718" y="1785"/>
                    </a:cubicBezTo>
                    <a:cubicBezTo>
                      <a:pt x="2585" y="1732"/>
                      <a:pt x="2478" y="1706"/>
                      <a:pt x="2345" y="1679"/>
                    </a:cubicBezTo>
                    <a:lnTo>
                      <a:pt x="2025" y="1546"/>
                    </a:lnTo>
                    <a:cubicBezTo>
                      <a:pt x="1892" y="1519"/>
                      <a:pt x="1785" y="1466"/>
                      <a:pt x="1679" y="1412"/>
                    </a:cubicBezTo>
                    <a:cubicBezTo>
                      <a:pt x="1572" y="1386"/>
                      <a:pt x="1492" y="1332"/>
                      <a:pt x="1386" y="1279"/>
                    </a:cubicBezTo>
                    <a:cubicBezTo>
                      <a:pt x="1199" y="1173"/>
                      <a:pt x="1039" y="1066"/>
                      <a:pt x="879" y="933"/>
                    </a:cubicBezTo>
                    <a:lnTo>
                      <a:pt x="666" y="773"/>
                    </a:lnTo>
                    <a:cubicBezTo>
                      <a:pt x="586" y="720"/>
                      <a:pt x="533" y="640"/>
                      <a:pt x="480" y="586"/>
                    </a:cubicBezTo>
                    <a:cubicBezTo>
                      <a:pt x="373" y="506"/>
                      <a:pt x="293" y="400"/>
                      <a:pt x="213" y="293"/>
                    </a:cubicBezTo>
                    <a:cubicBezTo>
                      <a:pt x="80" y="1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oogle Shape;3841;p78"/>
              <p:cNvSpPr/>
              <p:nvPr/>
            </p:nvSpPr>
            <p:spPr>
              <a:xfrm>
                <a:off x="2515417" y="2971666"/>
                <a:ext cx="48084" cy="2351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oogle Shape;3842;p78"/>
              <p:cNvSpPr/>
              <p:nvPr/>
            </p:nvSpPr>
            <p:spPr>
              <a:xfrm>
                <a:off x="2724430" y="2978700"/>
                <a:ext cx="5640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oogle Shape;3843;p78"/>
              <p:cNvSpPr/>
              <p:nvPr/>
            </p:nvSpPr>
            <p:spPr>
              <a:xfrm>
                <a:off x="2697372" y="292555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9" name="Google Shape;3703;p78"/>
            <p:cNvSpPr/>
            <p:nvPr/>
          </p:nvSpPr>
          <p:spPr>
            <a:xfrm>
              <a:off x="3348641" y="1527191"/>
              <a:ext cx="114510" cy="101418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14423" y="2148785"/>
            <a:ext cx="700074" cy="700074"/>
            <a:chOff x="7272763" y="2737505"/>
            <a:chExt cx="700074" cy="700074"/>
          </a:xfrm>
        </p:grpSpPr>
        <p:grpSp>
          <p:nvGrpSpPr>
            <p:cNvPr id="407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409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sp>
        <p:nvSpPr>
          <p:cNvPr id="312" name="Google Shape;1500;p47"/>
          <p:cNvSpPr/>
          <p:nvPr/>
        </p:nvSpPr>
        <p:spPr>
          <a:xfrm>
            <a:off x="7162800" y="484457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6" name="TextBox 315"/>
          <p:cNvSpPr txBox="1"/>
          <p:nvPr/>
        </p:nvSpPr>
        <p:spPr>
          <a:xfrm>
            <a:off x="3200400" y="43815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3200400" y="51435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848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316" grpId="0"/>
      <p:bldP spid="316" grpId="1"/>
      <p:bldP spid="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109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33225" y="3235673"/>
            <a:ext cx="976143" cy="522270"/>
            <a:chOff x="-1080918" y="1319293"/>
            <a:chExt cx="976143" cy="522270"/>
          </a:xfrm>
        </p:grpSpPr>
        <p:grpSp>
          <p:nvGrpSpPr>
            <p:cNvPr id="19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96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9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40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20" name="Group 319"/>
          <p:cNvGrpSpPr/>
          <p:nvPr/>
        </p:nvGrpSpPr>
        <p:grpSpPr>
          <a:xfrm>
            <a:off x="613931" y="2163845"/>
            <a:ext cx="700074" cy="700074"/>
            <a:chOff x="7272763" y="2737505"/>
            <a:chExt cx="700074" cy="700074"/>
          </a:xfrm>
        </p:grpSpPr>
        <p:grpSp>
          <p:nvGrpSpPr>
            <p:cNvPr id="321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323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328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4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435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1" name="TextBox 260"/>
          <p:cNvSpPr txBox="1"/>
          <p:nvPr/>
        </p:nvSpPr>
        <p:spPr>
          <a:xfrm>
            <a:off x="3200400" y="22669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3200400" y="21907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7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61" grpId="1"/>
      <p:bldP spid="2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78"/>
          <p:cNvSpPr/>
          <p:nvPr/>
        </p:nvSpPr>
        <p:spPr>
          <a:xfrm>
            <a:off x="7091861" y="2390814"/>
            <a:ext cx="36736" cy="36736"/>
          </a:xfrm>
          <a:custGeom>
            <a:avLst/>
            <a:gdLst/>
            <a:ahLst/>
            <a:cxnLst/>
            <a:rect l="l" t="t" r="r" b="b"/>
            <a:pathLst>
              <a:path w="2074" h="2074" extrusionOk="0">
                <a:moveTo>
                  <a:pt x="619" y="1"/>
                </a:moveTo>
                <a:lnTo>
                  <a:pt x="1" y="619"/>
                </a:lnTo>
                <a:lnTo>
                  <a:pt x="1419" y="2073"/>
                </a:lnTo>
                <a:lnTo>
                  <a:pt x="2073" y="1455"/>
                </a:lnTo>
                <a:lnTo>
                  <a:pt x="619" y="1"/>
                </a:lnTo>
                <a:close/>
              </a:path>
            </a:pathLst>
          </a:custGeom>
          <a:solidFill>
            <a:srgbClr val="FFDC48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673" name="Google Shape;3673;p78"/>
          <p:cNvGrpSpPr/>
          <p:nvPr/>
        </p:nvGrpSpPr>
        <p:grpSpPr>
          <a:xfrm>
            <a:off x="137411" y="2464128"/>
            <a:ext cx="3198242" cy="2575141"/>
            <a:chOff x="606262" y="2028819"/>
            <a:chExt cx="3198242" cy="2575141"/>
          </a:xfrm>
        </p:grpSpPr>
        <p:grpSp>
          <p:nvGrpSpPr>
            <p:cNvPr id="3674" name="Google Shape;3674;p78"/>
            <p:cNvGrpSpPr/>
            <p:nvPr/>
          </p:nvGrpSpPr>
          <p:grpSpPr>
            <a:xfrm>
              <a:off x="606262" y="2028819"/>
              <a:ext cx="3198242" cy="2575141"/>
              <a:chOff x="549125" y="238225"/>
              <a:chExt cx="6497850" cy="5231900"/>
            </a:xfrm>
          </p:grpSpPr>
          <p:sp>
            <p:nvSpPr>
              <p:cNvPr id="3675" name="Google Shape;3675;p78"/>
              <p:cNvSpPr/>
              <p:nvPr/>
            </p:nvSpPr>
            <p:spPr>
              <a:xfrm>
                <a:off x="5788750" y="5349725"/>
                <a:ext cx="10657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4816" extrusionOk="0">
                    <a:moveTo>
                      <a:pt x="21315" y="1"/>
                    </a:moveTo>
                    <a:cubicBezTo>
                      <a:pt x="9540" y="1"/>
                      <a:pt x="1" y="1083"/>
                      <a:pt x="1" y="2399"/>
                    </a:cubicBezTo>
                    <a:cubicBezTo>
                      <a:pt x="1" y="3734"/>
                      <a:pt x="9540" y="4816"/>
                      <a:pt x="21315" y="4816"/>
                    </a:cubicBezTo>
                    <a:cubicBezTo>
                      <a:pt x="33072" y="4816"/>
                      <a:pt x="42629" y="3734"/>
                      <a:pt x="42629" y="2399"/>
                    </a:cubicBezTo>
                    <a:cubicBezTo>
                      <a:pt x="42629" y="1083"/>
                      <a:pt x="33072" y="1"/>
                      <a:pt x="21315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8"/>
              <p:cNvSpPr/>
              <p:nvPr/>
            </p:nvSpPr>
            <p:spPr>
              <a:xfrm>
                <a:off x="5887475" y="4755575"/>
                <a:ext cx="335875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25931" extrusionOk="0">
                    <a:moveTo>
                      <a:pt x="13435" y="1"/>
                    </a:moveTo>
                    <a:cubicBezTo>
                      <a:pt x="12064" y="470"/>
                      <a:pt x="10640" y="704"/>
                      <a:pt x="9197" y="704"/>
                    </a:cubicBezTo>
                    <a:cubicBezTo>
                      <a:pt x="8855" y="704"/>
                      <a:pt x="8530" y="686"/>
                      <a:pt x="8206" y="650"/>
                    </a:cubicBezTo>
                    <a:lnTo>
                      <a:pt x="8206" y="19782"/>
                    </a:lnTo>
                    <a:lnTo>
                      <a:pt x="3553" y="20485"/>
                    </a:lnTo>
                    <a:cubicBezTo>
                      <a:pt x="1" y="20774"/>
                      <a:pt x="1299" y="25931"/>
                      <a:pt x="4671" y="25931"/>
                    </a:cubicBezTo>
                    <a:lnTo>
                      <a:pt x="10838" y="25931"/>
                    </a:lnTo>
                    <a:cubicBezTo>
                      <a:pt x="12263" y="25931"/>
                      <a:pt x="13435" y="24669"/>
                      <a:pt x="13435" y="23154"/>
                    </a:cubicBezTo>
                    <a:lnTo>
                      <a:pt x="13435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8"/>
              <p:cNvSpPr/>
              <p:nvPr/>
            </p:nvSpPr>
            <p:spPr>
              <a:xfrm>
                <a:off x="5854125" y="5252825"/>
                <a:ext cx="374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6023" extrusionOk="0">
                    <a:moveTo>
                      <a:pt x="8764" y="0"/>
                    </a:moveTo>
                    <a:lnTo>
                      <a:pt x="6727" y="307"/>
                    </a:lnTo>
                    <a:lnTo>
                      <a:pt x="4454" y="541"/>
                    </a:lnTo>
                    <a:cubicBezTo>
                      <a:pt x="2110" y="920"/>
                      <a:pt x="1" y="2164"/>
                      <a:pt x="271" y="6023"/>
                    </a:cubicBezTo>
                    <a:lnTo>
                      <a:pt x="14967" y="6023"/>
                    </a:lnTo>
                    <a:lnTo>
                      <a:pt x="14967" y="2290"/>
                    </a:lnTo>
                    <a:lnTo>
                      <a:pt x="8944" y="2290"/>
                    </a:lnTo>
                    <a:lnTo>
                      <a:pt x="8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8"/>
              <p:cNvSpPr/>
              <p:nvPr/>
            </p:nvSpPr>
            <p:spPr>
              <a:xfrm>
                <a:off x="6411775" y="4755575"/>
                <a:ext cx="335850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5931" extrusionOk="0">
                    <a:moveTo>
                      <a:pt x="0" y="1"/>
                    </a:moveTo>
                    <a:lnTo>
                      <a:pt x="0" y="23154"/>
                    </a:lnTo>
                    <a:cubicBezTo>
                      <a:pt x="0" y="24669"/>
                      <a:pt x="1190" y="25931"/>
                      <a:pt x="2615" y="25931"/>
                    </a:cubicBezTo>
                    <a:lnTo>
                      <a:pt x="8782" y="25931"/>
                    </a:lnTo>
                    <a:cubicBezTo>
                      <a:pt x="12154" y="25931"/>
                      <a:pt x="13434" y="20774"/>
                      <a:pt x="9900" y="20485"/>
                    </a:cubicBezTo>
                    <a:lnTo>
                      <a:pt x="5229" y="19782"/>
                    </a:lnTo>
                    <a:lnTo>
                      <a:pt x="5229" y="650"/>
                    </a:lnTo>
                    <a:cubicBezTo>
                      <a:pt x="4905" y="686"/>
                      <a:pt x="4580" y="704"/>
                      <a:pt x="4256" y="704"/>
                    </a:cubicBezTo>
                    <a:cubicBezTo>
                      <a:pt x="2813" y="704"/>
                      <a:pt x="1371" y="470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8"/>
              <p:cNvSpPr/>
              <p:nvPr/>
            </p:nvSpPr>
            <p:spPr>
              <a:xfrm>
                <a:off x="6406800" y="5252825"/>
                <a:ext cx="37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6023" extrusionOk="0">
                    <a:moveTo>
                      <a:pt x="6222" y="0"/>
                    </a:moveTo>
                    <a:lnTo>
                      <a:pt x="6024" y="2290"/>
                    </a:lnTo>
                    <a:lnTo>
                      <a:pt x="1" y="2290"/>
                    </a:lnTo>
                    <a:lnTo>
                      <a:pt x="1" y="6023"/>
                    </a:lnTo>
                    <a:lnTo>
                      <a:pt x="14697" y="6023"/>
                    </a:lnTo>
                    <a:cubicBezTo>
                      <a:pt x="14985" y="2164"/>
                      <a:pt x="12858" y="920"/>
                      <a:pt x="10513" y="541"/>
                    </a:cubicBezTo>
                    <a:lnTo>
                      <a:pt x="8259" y="307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Google Shape;3680;p78"/>
              <p:cNvSpPr/>
              <p:nvPr/>
            </p:nvSpPr>
            <p:spPr>
              <a:xfrm>
                <a:off x="6049325" y="3716950"/>
                <a:ext cx="521150" cy="1488550"/>
              </a:xfrm>
              <a:custGeom>
                <a:avLst/>
                <a:gdLst/>
                <a:ahLst/>
                <a:cxnLst/>
                <a:rect l="l" t="t" r="r" b="b"/>
                <a:pathLst>
                  <a:path w="20846" h="59542" extrusionOk="0">
                    <a:moveTo>
                      <a:pt x="20845" y="0"/>
                    </a:moveTo>
                    <a:cubicBezTo>
                      <a:pt x="20629" y="18"/>
                      <a:pt x="20413" y="36"/>
                      <a:pt x="20178" y="36"/>
                    </a:cubicBezTo>
                    <a:cubicBezTo>
                      <a:pt x="14464" y="112"/>
                      <a:pt x="8802" y="1353"/>
                      <a:pt x="3158" y="1353"/>
                    </a:cubicBezTo>
                    <a:cubicBezTo>
                      <a:pt x="2105" y="1353"/>
                      <a:pt x="1052" y="1310"/>
                      <a:pt x="0" y="1208"/>
                    </a:cubicBezTo>
                    <a:lnTo>
                      <a:pt x="0" y="1208"/>
                    </a:lnTo>
                    <a:cubicBezTo>
                      <a:pt x="181" y="20593"/>
                      <a:pt x="776" y="40247"/>
                      <a:pt x="812" y="59542"/>
                    </a:cubicBezTo>
                    <a:lnTo>
                      <a:pt x="7538" y="59542"/>
                    </a:lnTo>
                    <a:lnTo>
                      <a:pt x="7538" y="10927"/>
                    </a:lnTo>
                    <a:lnTo>
                      <a:pt x="13777" y="10927"/>
                    </a:lnTo>
                    <a:lnTo>
                      <a:pt x="13777" y="59542"/>
                    </a:lnTo>
                    <a:lnTo>
                      <a:pt x="20593" y="59542"/>
                    </a:lnTo>
                    <a:cubicBezTo>
                      <a:pt x="20593" y="39707"/>
                      <a:pt x="20809" y="19835"/>
                      <a:pt x="2084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Google Shape;3681;p78"/>
              <p:cNvSpPr/>
              <p:nvPr/>
            </p:nvSpPr>
            <p:spPr>
              <a:xfrm>
                <a:off x="6049775" y="3771925"/>
                <a:ext cx="89275" cy="14335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7343" extrusionOk="0">
                    <a:moveTo>
                      <a:pt x="0" y="1"/>
                    </a:moveTo>
                    <a:cubicBezTo>
                      <a:pt x="181" y="19061"/>
                      <a:pt x="758" y="38373"/>
                      <a:pt x="794" y="57343"/>
                    </a:cubicBezTo>
                    <a:lnTo>
                      <a:pt x="3571" y="57343"/>
                    </a:lnTo>
                    <a:cubicBezTo>
                      <a:pt x="3535" y="38373"/>
                      <a:pt x="2958" y="19061"/>
                      <a:pt x="277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8"/>
              <p:cNvSpPr/>
              <p:nvPr/>
            </p:nvSpPr>
            <p:spPr>
              <a:xfrm>
                <a:off x="6393725" y="3990125"/>
                <a:ext cx="69900" cy="121537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48615" extrusionOk="0">
                    <a:moveTo>
                      <a:pt x="1" y="0"/>
                    </a:moveTo>
                    <a:lnTo>
                      <a:pt x="1" y="48615"/>
                    </a:lnTo>
                    <a:lnTo>
                      <a:pt x="2796" y="48615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8"/>
              <p:cNvSpPr/>
              <p:nvPr/>
            </p:nvSpPr>
            <p:spPr>
              <a:xfrm>
                <a:off x="6013700" y="3767425"/>
                <a:ext cx="2984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6853" extrusionOk="0">
                    <a:moveTo>
                      <a:pt x="1" y="1"/>
                    </a:moveTo>
                    <a:lnTo>
                      <a:pt x="8819" y="6853"/>
                    </a:lnTo>
                    <a:lnTo>
                      <a:pt x="11938" y="34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8"/>
              <p:cNvSpPr/>
              <p:nvPr/>
            </p:nvSpPr>
            <p:spPr>
              <a:xfrm>
                <a:off x="6351350" y="3767425"/>
                <a:ext cx="207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593" extrusionOk="0">
                    <a:moveTo>
                      <a:pt x="8296" y="1"/>
                    </a:moveTo>
                    <a:lnTo>
                      <a:pt x="1" y="3427"/>
                    </a:lnTo>
                    <a:lnTo>
                      <a:pt x="2489" y="7592"/>
                    </a:lnTo>
                    <a:lnTo>
                      <a:pt x="82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8"/>
              <p:cNvSpPr/>
              <p:nvPr/>
            </p:nvSpPr>
            <p:spPr>
              <a:xfrm>
                <a:off x="5896500" y="2877275"/>
                <a:ext cx="793425" cy="655575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26223" extrusionOk="0">
                    <a:moveTo>
                      <a:pt x="25280" y="1"/>
                    </a:moveTo>
                    <a:cubicBezTo>
                      <a:pt x="25096" y="1"/>
                      <a:pt x="24910" y="10"/>
                      <a:pt x="24722" y="29"/>
                    </a:cubicBezTo>
                    <a:lnTo>
                      <a:pt x="4563" y="2085"/>
                    </a:lnTo>
                    <a:cubicBezTo>
                      <a:pt x="1930" y="2356"/>
                      <a:pt x="1" y="4465"/>
                      <a:pt x="235" y="6809"/>
                    </a:cubicBezTo>
                    <a:lnTo>
                      <a:pt x="1840" y="22461"/>
                    </a:lnTo>
                    <a:cubicBezTo>
                      <a:pt x="2058" y="24622"/>
                      <a:pt x="4080" y="26223"/>
                      <a:pt x="6477" y="26223"/>
                    </a:cubicBezTo>
                    <a:cubicBezTo>
                      <a:pt x="6660" y="26223"/>
                      <a:pt x="6846" y="26213"/>
                      <a:pt x="7033" y="26194"/>
                    </a:cubicBezTo>
                    <a:lnTo>
                      <a:pt x="27175" y="24120"/>
                    </a:lnTo>
                    <a:cubicBezTo>
                      <a:pt x="29807" y="23850"/>
                      <a:pt x="31737" y="21740"/>
                      <a:pt x="31502" y="19414"/>
                    </a:cubicBezTo>
                    <a:lnTo>
                      <a:pt x="29898" y="3762"/>
                    </a:lnTo>
                    <a:cubicBezTo>
                      <a:pt x="29697" y="1586"/>
                      <a:pt x="27663" y="1"/>
                      <a:pt x="25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8"/>
              <p:cNvSpPr/>
              <p:nvPr/>
            </p:nvSpPr>
            <p:spPr>
              <a:xfrm>
                <a:off x="6379300" y="2237400"/>
                <a:ext cx="667675" cy="885850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35434" extrusionOk="0">
                    <a:moveTo>
                      <a:pt x="15256" y="1"/>
                    </a:moveTo>
                    <a:lnTo>
                      <a:pt x="11668" y="6150"/>
                    </a:lnTo>
                    <a:lnTo>
                      <a:pt x="16951" y="14066"/>
                    </a:lnTo>
                    <a:cubicBezTo>
                      <a:pt x="16951" y="14066"/>
                      <a:pt x="7484" y="23713"/>
                      <a:pt x="6691" y="23893"/>
                    </a:cubicBezTo>
                    <a:cubicBezTo>
                      <a:pt x="6548" y="23923"/>
                      <a:pt x="6233" y="23935"/>
                      <a:pt x="5812" y="23935"/>
                    </a:cubicBezTo>
                    <a:cubicBezTo>
                      <a:pt x="3942" y="23935"/>
                      <a:pt x="1" y="23695"/>
                      <a:pt x="1" y="23695"/>
                    </a:cubicBezTo>
                    <a:lnTo>
                      <a:pt x="1" y="23695"/>
                    </a:lnTo>
                    <a:lnTo>
                      <a:pt x="6312" y="35434"/>
                    </a:lnTo>
                    <a:cubicBezTo>
                      <a:pt x="6312" y="35434"/>
                      <a:pt x="26418" y="17961"/>
                      <a:pt x="26562" y="15166"/>
                    </a:cubicBezTo>
                    <a:cubicBezTo>
                      <a:pt x="26706" y="12389"/>
                      <a:pt x="15256" y="1"/>
                      <a:pt x="1525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Google Shape;3687;p78"/>
              <p:cNvSpPr/>
              <p:nvPr/>
            </p:nvSpPr>
            <p:spPr>
              <a:xfrm>
                <a:off x="5907775" y="1701050"/>
                <a:ext cx="10648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34307" extrusionOk="0">
                    <a:moveTo>
                      <a:pt x="16156" y="1"/>
                    </a:moveTo>
                    <a:cubicBezTo>
                      <a:pt x="15337" y="1"/>
                      <a:pt x="14416" y="130"/>
                      <a:pt x="13380" y="430"/>
                    </a:cubicBezTo>
                    <a:cubicBezTo>
                      <a:pt x="13380" y="430"/>
                      <a:pt x="10477" y="1476"/>
                      <a:pt x="10928" y="4361"/>
                    </a:cubicBezTo>
                    <a:cubicBezTo>
                      <a:pt x="10928" y="4361"/>
                      <a:pt x="9630" y="3416"/>
                      <a:pt x="7872" y="3416"/>
                    </a:cubicBezTo>
                    <a:cubicBezTo>
                      <a:pt x="6453" y="3416"/>
                      <a:pt x="4734" y="4031"/>
                      <a:pt x="3156" y="6254"/>
                    </a:cubicBezTo>
                    <a:cubicBezTo>
                      <a:pt x="3156" y="6254"/>
                      <a:pt x="1515" y="9031"/>
                      <a:pt x="4635" y="10636"/>
                    </a:cubicBezTo>
                    <a:cubicBezTo>
                      <a:pt x="4635" y="10636"/>
                      <a:pt x="0" y="10762"/>
                      <a:pt x="325" y="14909"/>
                    </a:cubicBezTo>
                    <a:cubicBezTo>
                      <a:pt x="325" y="14909"/>
                      <a:pt x="740" y="17181"/>
                      <a:pt x="2507" y="17254"/>
                    </a:cubicBezTo>
                    <a:cubicBezTo>
                      <a:pt x="2507" y="17254"/>
                      <a:pt x="307" y="17650"/>
                      <a:pt x="613" y="20121"/>
                    </a:cubicBezTo>
                    <a:cubicBezTo>
                      <a:pt x="891" y="22477"/>
                      <a:pt x="2392" y="22866"/>
                      <a:pt x="3352" y="22866"/>
                    </a:cubicBezTo>
                    <a:cubicBezTo>
                      <a:pt x="3824" y="22866"/>
                      <a:pt x="4166" y="22771"/>
                      <a:pt x="4166" y="22771"/>
                    </a:cubicBezTo>
                    <a:lnTo>
                      <a:pt x="6582" y="27261"/>
                    </a:lnTo>
                    <a:lnTo>
                      <a:pt x="25516" y="32418"/>
                    </a:lnTo>
                    <a:cubicBezTo>
                      <a:pt x="25516" y="32418"/>
                      <a:pt x="26267" y="34306"/>
                      <a:pt x="28006" y="34306"/>
                    </a:cubicBezTo>
                    <a:cubicBezTo>
                      <a:pt x="28554" y="34306"/>
                      <a:pt x="29200" y="34119"/>
                      <a:pt x="29952" y="33627"/>
                    </a:cubicBezTo>
                    <a:cubicBezTo>
                      <a:pt x="29952" y="33627"/>
                      <a:pt x="30643" y="33845"/>
                      <a:pt x="31471" y="33845"/>
                    </a:cubicBezTo>
                    <a:cubicBezTo>
                      <a:pt x="32650" y="33845"/>
                      <a:pt x="34106" y="33403"/>
                      <a:pt x="34243" y="31264"/>
                    </a:cubicBezTo>
                    <a:cubicBezTo>
                      <a:pt x="34243" y="31264"/>
                      <a:pt x="34883" y="31586"/>
                      <a:pt x="35742" y="31586"/>
                    </a:cubicBezTo>
                    <a:cubicBezTo>
                      <a:pt x="36735" y="31586"/>
                      <a:pt x="38021" y="31156"/>
                      <a:pt x="38950" y="29299"/>
                    </a:cubicBezTo>
                    <a:cubicBezTo>
                      <a:pt x="40680" y="25837"/>
                      <a:pt x="37525" y="25206"/>
                      <a:pt x="37525" y="25206"/>
                    </a:cubicBezTo>
                    <a:lnTo>
                      <a:pt x="37525" y="25206"/>
                    </a:lnTo>
                    <a:cubicBezTo>
                      <a:pt x="37525" y="25206"/>
                      <a:pt x="37628" y="25217"/>
                      <a:pt x="37801" y="25217"/>
                    </a:cubicBezTo>
                    <a:cubicBezTo>
                      <a:pt x="38591" y="25217"/>
                      <a:pt x="40853" y="24975"/>
                      <a:pt x="41636" y="22284"/>
                    </a:cubicBezTo>
                    <a:cubicBezTo>
                      <a:pt x="42592" y="19003"/>
                      <a:pt x="40049" y="18876"/>
                      <a:pt x="38391" y="18804"/>
                    </a:cubicBezTo>
                    <a:cubicBezTo>
                      <a:pt x="38391" y="18804"/>
                      <a:pt x="41853" y="17091"/>
                      <a:pt x="40825" y="14386"/>
                    </a:cubicBezTo>
                    <a:cubicBezTo>
                      <a:pt x="40171" y="12696"/>
                      <a:pt x="38869" y="12379"/>
                      <a:pt x="37985" y="12379"/>
                    </a:cubicBezTo>
                    <a:cubicBezTo>
                      <a:pt x="37455" y="12379"/>
                      <a:pt x="37074" y="12493"/>
                      <a:pt x="37074" y="12493"/>
                    </a:cubicBezTo>
                    <a:cubicBezTo>
                      <a:pt x="37074" y="12493"/>
                      <a:pt x="40031" y="10960"/>
                      <a:pt x="38481" y="8111"/>
                    </a:cubicBezTo>
                    <a:cubicBezTo>
                      <a:pt x="38481" y="8111"/>
                      <a:pt x="37427" y="6526"/>
                      <a:pt x="35327" y="6526"/>
                    </a:cubicBezTo>
                    <a:cubicBezTo>
                      <a:pt x="34559" y="6526"/>
                      <a:pt x="33650" y="6738"/>
                      <a:pt x="32602" y="7318"/>
                    </a:cubicBezTo>
                    <a:cubicBezTo>
                      <a:pt x="32602" y="7318"/>
                      <a:pt x="35073" y="3531"/>
                      <a:pt x="29212" y="2107"/>
                    </a:cubicBezTo>
                    <a:cubicBezTo>
                      <a:pt x="28139" y="1848"/>
                      <a:pt x="27231" y="1736"/>
                      <a:pt x="26463" y="1736"/>
                    </a:cubicBezTo>
                    <a:cubicBezTo>
                      <a:pt x="23166" y="1736"/>
                      <a:pt x="22455" y="3804"/>
                      <a:pt x="22396" y="5208"/>
                    </a:cubicBezTo>
                    <a:cubicBezTo>
                      <a:pt x="22396" y="5208"/>
                      <a:pt x="21347" y="1"/>
                      <a:pt x="16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Google Shape;3688;p78"/>
              <p:cNvSpPr/>
              <p:nvPr/>
            </p:nvSpPr>
            <p:spPr>
              <a:xfrm>
                <a:off x="6127775" y="2676050"/>
                <a:ext cx="285825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11685" extrusionOk="0">
                    <a:moveTo>
                      <a:pt x="4851" y="0"/>
                    </a:moveTo>
                    <a:lnTo>
                      <a:pt x="4851" y="4923"/>
                    </a:lnTo>
                    <a:lnTo>
                      <a:pt x="0" y="7033"/>
                    </a:lnTo>
                    <a:cubicBezTo>
                      <a:pt x="0" y="10765"/>
                      <a:pt x="2092" y="11685"/>
                      <a:pt x="6473" y="11685"/>
                    </a:cubicBezTo>
                    <a:cubicBezTo>
                      <a:pt x="10855" y="11685"/>
                      <a:pt x="11432" y="10964"/>
                      <a:pt x="11432" y="7231"/>
                    </a:cubicBezTo>
                    <a:lnTo>
                      <a:pt x="8096" y="4923"/>
                    </a:lnTo>
                    <a:lnTo>
                      <a:pt x="8096" y="0"/>
                    </a:lnTo>
                    <a:close/>
                  </a:path>
                </a:pathLst>
              </a:custGeom>
              <a:solidFill>
                <a:srgbClr val="875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8"/>
              <p:cNvSpPr/>
              <p:nvPr/>
            </p:nvSpPr>
            <p:spPr>
              <a:xfrm>
                <a:off x="5893800" y="2034525"/>
                <a:ext cx="8394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29484" extrusionOk="0">
                    <a:moveTo>
                      <a:pt x="17204" y="0"/>
                    </a:moveTo>
                    <a:cubicBezTo>
                      <a:pt x="11582" y="0"/>
                      <a:pt x="6252" y="3206"/>
                      <a:pt x="3769" y="8585"/>
                    </a:cubicBezTo>
                    <a:lnTo>
                      <a:pt x="3733" y="8567"/>
                    </a:lnTo>
                    <a:cubicBezTo>
                      <a:pt x="3425" y="8437"/>
                      <a:pt x="3106" y="8375"/>
                      <a:pt x="2792" y="8375"/>
                    </a:cubicBezTo>
                    <a:cubicBezTo>
                      <a:pt x="1799" y="8375"/>
                      <a:pt x="857" y="8987"/>
                      <a:pt x="487" y="9973"/>
                    </a:cubicBezTo>
                    <a:cubicBezTo>
                      <a:pt x="0" y="11272"/>
                      <a:pt x="704" y="12714"/>
                      <a:pt x="2020" y="13147"/>
                    </a:cubicBezTo>
                    <a:cubicBezTo>
                      <a:pt x="2182" y="13201"/>
                      <a:pt x="2345" y="13255"/>
                      <a:pt x="2507" y="13273"/>
                    </a:cubicBezTo>
                    <a:cubicBezTo>
                      <a:pt x="1876" y="19945"/>
                      <a:pt x="5807" y="26202"/>
                      <a:pt x="12082" y="28546"/>
                    </a:cubicBezTo>
                    <a:cubicBezTo>
                      <a:pt x="13772" y="29179"/>
                      <a:pt x="15521" y="29484"/>
                      <a:pt x="17250" y="29484"/>
                    </a:cubicBezTo>
                    <a:cubicBezTo>
                      <a:pt x="21925" y="29484"/>
                      <a:pt x="26459" y="27261"/>
                      <a:pt x="29302" y="23299"/>
                    </a:cubicBezTo>
                    <a:cubicBezTo>
                      <a:pt x="29447" y="23371"/>
                      <a:pt x="29609" y="23461"/>
                      <a:pt x="29753" y="23515"/>
                    </a:cubicBezTo>
                    <a:cubicBezTo>
                      <a:pt x="30061" y="23645"/>
                      <a:pt x="30380" y="23707"/>
                      <a:pt x="30694" y="23707"/>
                    </a:cubicBezTo>
                    <a:cubicBezTo>
                      <a:pt x="31687" y="23707"/>
                      <a:pt x="32629" y="23095"/>
                      <a:pt x="32999" y="22109"/>
                    </a:cubicBezTo>
                    <a:cubicBezTo>
                      <a:pt x="33486" y="20811"/>
                      <a:pt x="32783" y="19368"/>
                      <a:pt x="31466" y="18935"/>
                    </a:cubicBezTo>
                    <a:lnTo>
                      <a:pt x="31430" y="18935"/>
                    </a:lnTo>
                    <a:cubicBezTo>
                      <a:pt x="33576" y="11488"/>
                      <a:pt x="29645" y="3644"/>
                      <a:pt x="22396" y="939"/>
                    </a:cubicBezTo>
                    <a:cubicBezTo>
                      <a:pt x="20687" y="303"/>
                      <a:pt x="18932" y="0"/>
                      <a:pt x="1720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8"/>
              <p:cNvSpPr/>
              <p:nvPr/>
            </p:nvSpPr>
            <p:spPr>
              <a:xfrm>
                <a:off x="6034450" y="2829775"/>
                <a:ext cx="468400" cy="341275"/>
              </a:xfrm>
              <a:custGeom>
                <a:avLst/>
                <a:gdLst/>
                <a:ahLst/>
                <a:cxnLst/>
                <a:rect l="l" t="t" r="r" b="b"/>
                <a:pathLst>
                  <a:path w="18736" h="13651" extrusionOk="0">
                    <a:moveTo>
                      <a:pt x="13795" y="0"/>
                    </a:moveTo>
                    <a:lnTo>
                      <a:pt x="10549" y="1425"/>
                    </a:lnTo>
                    <a:lnTo>
                      <a:pt x="4274" y="775"/>
                    </a:lnTo>
                    <a:lnTo>
                      <a:pt x="0" y="2543"/>
                    </a:lnTo>
                    <a:lnTo>
                      <a:pt x="9161" y="13650"/>
                    </a:lnTo>
                    <a:lnTo>
                      <a:pt x="13723" y="12839"/>
                    </a:lnTo>
                    <a:lnTo>
                      <a:pt x="18736" y="2633"/>
                    </a:lnTo>
                    <a:lnTo>
                      <a:pt x="137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6436" y="27823"/>
                      <a:pt x="24542" y="17221"/>
                      <a:pt x="24506" y="15976"/>
                    </a:cubicBezTo>
                    <a:cubicBezTo>
                      <a:pt x="24488" y="14714"/>
                      <a:pt x="25246" y="2182"/>
                      <a:pt x="25246" y="2182"/>
                    </a:cubicBezTo>
                    <a:lnTo>
                      <a:pt x="18267" y="487"/>
                    </a:lnTo>
                    <a:cubicBezTo>
                      <a:pt x="18267" y="487"/>
                      <a:pt x="17095" y="4905"/>
                      <a:pt x="11992" y="5049"/>
                    </a:cubicBezTo>
                    <a:cubicBezTo>
                      <a:pt x="11938" y="5051"/>
                      <a:pt x="11885" y="5051"/>
                      <a:pt x="11832" y="5051"/>
                    </a:cubicBezTo>
                    <a:cubicBezTo>
                      <a:pt x="7503" y="5051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7265" y="29735"/>
                      <a:pt x="27193" y="29537"/>
                      <a:pt x="27121" y="29284"/>
                    </a:cubicBezTo>
                    <a:cubicBezTo>
                      <a:pt x="26724" y="29302"/>
                      <a:pt x="26328" y="29320"/>
                      <a:pt x="25913" y="29320"/>
                    </a:cubicBezTo>
                    <a:cubicBezTo>
                      <a:pt x="15743" y="29320"/>
                      <a:pt x="7664" y="19727"/>
                      <a:pt x="8061" y="9900"/>
                    </a:cubicBezTo>
                    <a:cubicBezTo>
                      <a:pt x="8133" y="7952"/>
                      <a:pt x="8512" y="6041"/>
                      <a:pt x="9179" y="4238"/>
                    </a:cubicBezTo>
                    <a:cubicBezTo>
                      <a:pt x="7196" y="2795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8"/>
              <p:cNvSpPr/>
              <p:nvPr/>
            </p:nvSpPr>
            <p:spPr>
              <a:xfrm>
                <a:off x="6127775" y="2780175"/>
                <a:ext cx="15690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51" extrusionOk="0">
                    <a:moveTo>
                      <a:pt x="3282" y="1"/>
                    </a:moveTo>
                    <a:lnTo>
                      <a:pt x="0" y="2741"/>
                    </a:lnTo>
                    <a:lnTo>
                      <a:pt x="1262" y="8151"/>
                    </a:lnTo>
                    <a:lnTo>
                      <a:pt x="6275" y="3463"/>
                    </a:lnTo>
                    <a:lnTo>
                      <a:pt x="3534" y="325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Google Shape;3694;p78"/>
              <p:cNvSpPr/>
              <p:nvPr/>
            </p:nvSpPr>
            <p:spPr>
              <a:xfrm>
                <a:off x="5969975" y="3671850"/>
                <a:ext cx="6848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7428" extrusionOk="0">
                    <a:moveTo>
                      <a:pt x="25101" y="1"/>
                    </a:moveTo>
                    <a:lnTo>
                      <a:pt x="1588" y="866"/>
                    </a:lnTo>
                    <a:lnTo>
                      <a:pt x="1" y="3319"/>
                    </a:lnTo>
                    <a:cubicBezTo>
                      <a:pt x="1" y="3319"/>
                      <a:pt x="5909" y="7427"/>
                      <a:pt x="13985" y="7427"/>
                    </a:cubicBezTo>
                    <a:cubicBezTo>
                      <a:pt x="18062" y="7427"/>
                      <a:pt x="22691" y="6380"/>
                      <a:pt x="27391" y="3229"/>
                    </a:cubicBezTo>
                    <a:lnTo>
                      <a:pt x="25101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Google Shape;3695;p78"/>
              <p:cNvSpPr/>
              <p:nvPr/>
            </p:nvSpPr>
            <p:spPr>
              <a:xfrm>
                <a:off x="5974500" y="1924100"/>
                <a:ext cx="786200" cy="626200"/>
              </a:xfrm>
              <a:custGeom>
                <a:avLst/>
                <a:gdLst/>
                <a:ahLst/>
                <a:cxnLst/>
                <a:rect l="l" t="t" r="r" b="b"/>
                <a:pathLst>
                  <a:path w="31448" h="25048" extrusionOk="0">
                    <a:moveTo>
                      <a:pt x="8475" y="1"/>
                    </a:moveTo>
                    <a:lnTo>
                      <a:pt x="3048" y="5897"/>
                    </a:lnTo>
                    <a:lnTo>
                      <a:pt x="505" y="12984"/>
                    </a:lnTo>
                    <a:lnTo>
                      <a:pt x="0" y="15021"/>
                    </a:lnTo>
                    <a:lnTo>
                      <a:pt x="1028" y="15292"/>
                    </a:lnTo>
                    <a:lnTo>
                      <a:pt x="3877" y="9071"/>
                    </a:lnTo>
                    <a:cubicBezTo>
                      <a:pt x="3877" y="9071"/>
                      <a:pt x="4113" y="11634"/>
                      <a:pt x="6662" y="11634"/>
                    </a:cubicBezTo>
                    <a:cubicBezTo>
                      <a:pt x="6933" y="11634"/>
                      <a:pt x="7230" y="11605"/>
                      <a:pt x="7556" y="11541"/>
                    </a:cubicBezTo>
                    <a:cubicBezTo>
                      <a:pt x="7556" y="11541"/>
                      <a:pt x="9846" y="10982"/>
                      <a:pt x="10080" y="9197"/>
                    </a:cubicBezTo>
                    <a:cubicBezTo>
                      <a:pt x="10116" y="10081"/>
                      <a:pt x="10441" y="11559"/>
                      <a:pt x="12406" y="11631"/>
                    </a:cubicBezTo>
                    <a:cubicBezTo>
                      <a:pt x="12455" y="11633"/>
                      <a:pt x="12503" y="11634"/>
                      <a:pt x="12550" y="11634"/>
                    </a:cubicBezTo>
                    <a:cubicBezTo>
                      <a:pt x="14267" y="11634"/>
                      <a:pt x="14975" y="10693"/>
                      <a:pt x="15273" y="10027"/>
                    </a:cubicBezTo>
                    <a:lnTo>
                      <a:pt x="15273" y="10027"/>
                    </a:lnTo>
                    <a:cubicBezTo>
                      <a:pt x="15129" y="10838"/>
                      <a:pt x="15273" y="12208"/>
                      <a:pt x="17401" y="13074"/>
                    </a:cubicBezTo>
                    <a:cubicBezTo>
                      <a:pt x="17946" y="13289"/>
                      <a:pt x="18397" y="13379"/>
                      <a:pt x="18773" y="13379"/>
                    </a:cubicBezTo>
                    <a:cubicBezTo>
                      <a:pt x="19406" y="13379"/>
                      <a:pt x="19823" y="13125"/>
                      <a:pt x="20106" y="12785"/>
                    </a:cubicBezTo>
                    <a:lnTo>
                      <a:pt x="20106" y="12785"/>
                    </a:lnTo>
                    <a:cubicBezTo>
                      <a:pt x="20034" y="13561"/>
                      <a:pt x="20268" y="14444"/>
                      <a:pt x="21512" y="14985"/>
                    </a:cubicBezTo>
                    <a:cubicBezTo>
                      <a:pt x="22004" y="15210"/>
                      <a:pt x="22408" y="15292"/>
                      <a:pt x="22733" y="15292"/>
                    </a:cubicBezTo>
                    <a:cubicBezTo>
                      <a:pt x="22825" y="15292"/>
                      <a:pt x="22911" y="15286"/>
                      <a:pt x="22991" y="15274"/>
                    </a:cubicBezTo>
                    <a:lnTo>
                      <a:pt x="22991" y="15274"/>
                    </a:lnTo>
                    <a:cubicBezTo>
                      <a:pt x="22612" y="16103"/>
                      <a:pt x="23352" y="18015"/>
                      <a:pt x="25029" y="18538"/>
                    </a:cubicBezTo>
                    <a:cubicBezTo>
                      <a:pt x="25029" y="18538"/>
                      <a:pt x="25314" y="18607"/>
                      <a:pt x="25724" y="18607"/>
                    </a:cubicBezTo>
                    <a:cubicBezTo>
                      <a:pt x="26493" y="18607"/>
                      <a:pt x="27698" y="18362"/>
                      <a:pt x="28274" y="16951"/>
                    </a:cubicBezTo>
                    <a:lnTo>
                      <a:pt x="28274" y="16951"/>
                    </a:lnTo>
                    <a:cubicBezTo>
                      <a:pt x="28274" y="16952"/>
                      <a:pt x="26850" y="23136"/>
                      <a:pt x="26147" y="24362"/>
                    </a:cubicBezTo>
                    <a:lnTo>
                      <a:pt x="27283" y="25047"/>
                    </a:lnTo>
                    <a:lnTo>
                      <a:pt x="28202" y="23316"/>
                    </a:lnTo>
                    <a:lnTo>
                      <a:pt x="31448" y="16716"/>
                    </a:lnTo>
                    <a:lnTo>
                      <a:pt x="26309" y="5410"/>
                    </a:lnTo>
                    <a:lnTo>
                      <a:pt x="84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8"/>
              <p:cNvSpPr/>
              <p:nvPr/>
            </p:nvSpPr>
            <p:spPr>
              <a:xfrm>
                <a:off x="5690025" y="2861125"/>
                <a:ext cx="374200" cy="6346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4" extrusionOk="0">
                    <a:moveTo>
                      <a:pt x="12789" y="0"/>
                    </a:moveTo>
                    <a:cubicBezTo>
                      <a:pt x="12159" y="0"/>
                      <a:pt x="11334" y="200"/>
                      <a:pt x="10261" y="766"/>
                    </a:cubicBezTo>
                    <a:cubicBezTo>
                      <a:pt x="6619" y="2695"/>
                      <a:pt x="1" y="21286"/>
                      <a:pt x="2994" y="24027"/>
                    </a:cubicBezTo>
                    <a:cubicBezTo>
                      <a:pt x="3933" y="24898"/>
                      <a:pt x="4976" y="25384"/>
                      <a:pt x="6053" y="25384"/>
                    </a:cubicBezTo>
                    <a:cubicBezTo>
                      <a:pt x="8387" y="25384"/>
                      <a:pt x="10878" y="23097"/>
                      <a:pt x="12804" y="17481"/>
                    </a:cubicBezTo>
                    <a:cubicBezTo>
                      <a:pt x="14967" y="11116"/>
                      <a:pt x="14679" y="1126"/>
                      <a:pt x="14679" y="1126"/>
                    </a:cubicBezTo>
                    <a:cubicBezTo>
                      <a:pt x="14679" y="1126"/>
                      <a:pt x="14286" y="0"/>
                      <a:pt x="12789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8"/>
              <p:cNvSpPr/>
              <p:nvPr/>
            </p:nvSpPr>
            <p:spPr>
              <a:xfrm>
                <a:off x="5742325" y="2861275"/>
                <a:ext cx="3219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25386" extrusionOk="0">
                    <a:moveTo>
                      <a:pt x="10692" y="0"/>
                    </a:moveTo>
                    <a:cubicBezTo>
                      <a:pt x="10298" y="0"/>
                      <a:pt x="9828" y="78"/>
                      <a:pt x="9269" y="273"/>
                    </a:cubicBezTo>
                    <a:cubicBezTo>
                      <a:pt x="9522" y="1607"/>
                      <a:pt x="9630" y="2960"/>
                      <a:pt x="9576" y="4312"/>
                    </a:cubicBezTo>
                    <a:cubicBezTo>
                      <a:pt x="9305" y="11020"/>
                      <a:pt x="5573" y="16447"/>
                      <a:pt x="271" y="19495"/>
                    </a:cubicBezTo>
                    <a:cubicBezTo>
                      <a:pt x="1" y="21659"/>
                      <a:pt x="145" y="23336"/>
                      <a:pt x="902" y="24021"/>
                    </a:cubicBezTo>
                    <a:cubicBezTo>
                      <a:pt x="1841" y="24897"/>
                      <a:pt x="2885" y="25386"/>
                      <a:pt x="3961" y="25386"/>
                    </a:cubicBezTo>
                    <a:cubicBezTo>
                      <a:pt x="6296" y="25386"/>
                      <a:pt x="8787" y="23090"/>
                      <a:pt x="10712" y="17475"/>
                    </a:cubicBezTo>
                    <a:cubicBezTo>
                      <a:pt x="12875" y="11110"/>
                      <a:pt x="12587" y="1120"/>
                      <a:pt x="12587" y="1120"/>
                    </a:cubicBezTo>
                    <a:cubicBezTo>
                      <a:pt x="12587" y="1120"/>
                      <a:pt x="12191" y="0"/>
                      <a:pt x="10692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8"/>
              <p:cNvSpPr/>
              <p:nvPr/>
            </p:nvSpPr>
            <p:spPr>
              <a:xfrm>
                <a:off x="5873050" y="2834725"/>
                <a:ext cx="255200" cy="67290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26916" extrusionOk="0">
                    <a:moveTo>
                      <a:pt x="10207" y="0"/>
                    </a:moveTo>
                    <a:cubicBezTo>
                      <a:pt x="10207" y="0"/>
                      <a:pt x="4004" y="794"/>
                      <a:pt x="4004" y="1046"/>
                    </a:cubicBezTo>
                    <a:cubicBezTo>
                      <a:pt x="4761" y="24704"/>
                      <a:pt x="1" y="26057"/>
                      <a:pt x="3048" y="26652"/>
                    </a:cubicBezTo>
                    <a:cubicBezTo>
                      <a:pt x="4032" y="26848"/>
                      <a:pt x="4733" y="26915"/>
                      <a:pt x="5232" y="26915"/>
                    </a:cubicBezTo>
                    <a:cubicBezTo>
                      <a:pt x="6289" y="26915"/>
                      <a:pt x="6438" y="26616"/>
                      <a:pt x="6438" y="26616"/>
                    </a:cubicBezTo>
                    <a:cubicBezTo>
                      <a:pt x="9756" y="20575"/>
                      <a:pt x="10207" y="1"/>
                      <a:pt x="1020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8"/>
              <p:cNvSpPr/>
              <p:nvPr/>
            </p:nvSpPr>
            <p:spPr>
              <a:xfrm>
                <a:off x="6384725" y="2807675"/>
                <a:ext cx="333150" cy="6530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26121" extrusionOk="0">
                    <a:moveTo>
                      <a:pt x="0" y="0"/>
                    </a:moveTo>
                    <a:cubicBezTo>
                      <a:pt x="0" y="1"/>
                      <a:pt x="2976" y="20377"/>
                      <a:pt x="7033" y="25931"/>
                    </a:cubicBezTo>
                    <a:cubicBezTo>
                      <a:pt x="7033" y="25931"/>
                      <a:pt x="7156" y="26121"/>
                      <a:pt x="7777" y="26121"/>
                    </a:cubicBezTo>
                    <a:cubicBezTo>
                      <a:pt x="8270" y="26121"/>
                      <a:pt x="9078" y="26001"/>
                      <a:pt x="10387" y="25570"/>
                    </a:cubicBezTo>
                    <a:cubicBezTo>
                      <a:pt x="13326" y="24578"/>
                      <a:pt x="8457" y="23839"/>
                      <a:pt x="6275" y="271"/>
                    </a:cubicBezTo>
                    <a:cubicBezTo>
                      <a:pt x="6257" y="1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8"/>
              <p:cNvSpPr/>
              <p:nvPr/>
            </p:nvSpPr>
            <p:spPr>
              <a:xfrm>
                <a:off x="5920850" y="3004900"/>
                <a:ext cx="193425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780" extrusionOk="0">
                    <a:moveTo>
                      <a:pt x="3742" y="0"/>
                    </a:moveTo>
                    <a:cubicBezTo>
                      <a:pt x="2949" y="0"/>
                      <a:pt x="2155" y="208"/>
                      <a:pt x="1443" y="623"/>
                    </a:cubicBezTo>
                    <a:cubicBezTo>
                      <a:pt x="0" y="1164"/>
                      <a:pt x="217" y="4716"/>
                      <a:pt x="722" y="6249"/>
                    </a:cubicBezTo>
                    <a:cubicBezTo>
                      <a:pt x="1034" y="7207"/>
                      <a:pt x="1938" y="7779"/>
                      <a:pt x="3161" y="7779"/>
                    </a:cubicBezTo>
                    <a:cubicBezTo>
                      <a:pt x="3918" y="7779"/>
                      <a:pt x="4797" y="7560"/>
                      <a:pt x="5734" y="7078"/>
                    </a:cubicBezTo>
                    <a:cubicBezTo>
                      <a:pt x="6925" y="6447"/>
                      <a:pt x="6420" y="6140"/>
                      <a:pt x="5572" y="5978"/>
                    </a:cubicBezTo>
                    <a:cubicBezTo>
                      <a:pt x="6077" y="5870"/>
                      <a:pt x="6528" y="5617"/>
                      <a:pt x="6871" y="5239"/>
                    </a:cubicBezTo>
                    <a:cubicBezTo>
                      <a:pt x="7466" y="4572"/>
                      <a:pt x="6672" y="4211"/>
                      <a:pt x="5698" y="4013"/>
                    </a:cubicBezTo>
                    <a:cubicBezTo>
                      <a:pt x="5987" y="3958"/>
                      <a:pt x="6257" y="3886"/>
                      <a:pt x="6546" y="3796"/>
                    </a:cubicBezTo>
                    <a:cubicBezTo>
                      <a:pt x="7736" y="1939"/>
                      <a:pt x="4797" y="1795"/>
                      <a:pt x="4130" y="1795"/>
                    </a:cubicBezTo>
                    <a:lnTo>
                      <a:pt x="5734" y="1795"/>
                    </a:lnTo>
                    <a:cubicBezTo>
                      <a:pt x="7339" y="1614"/>
                      <a:pt x="6041" y="623"/>
                      <a:pt x="6041" y="623"/>
                    </a:cubicBezTo>
                    <a:cubicBezTo>
                      <a:pt x="5329" y="208"/>
                      <a:pt x="4535" y="0"/>
                      <a:pt x="3742" y="0"/>
                    </a:cubicBezTo>
                    <a:close/>
                  </a:path>
                </a:pathLst>
              </a:custGeom>
              <a:solidFill>
                <a:srgbClr val="A07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Google Shape;3701;p78"/>
              <p:cNvSpPr/>
              <p:nvPr/>
            </p:nvSpPr>
            <p:spPr>
              <a:xfrm>
                <a:off x="6284650" y="2786925"/>
                <a:ext cx="1578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8296" extrusionOk="0">
                    <a:moveTo>
                      <a:pt x="3282" y="1"/>
                    </a:moveTo>
                    <a:lnTo>
                      <a:pt x="2993" y="308"/>
                    </a:lnTo>
                    <a:lnTo>
                      <a:pt x="0" y="3193"/>
                    </a:lnTo>
                    <a:lnTo>
                      <a:pt x="4598" y="8296"/>
                    </a:lnTo>
                    <a:lnTo>
                      <a:pt x="6311" y="2994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Google Shape;3702;p78"/>
              <p:cNvSpPr/>
              <p:nvPr/>
            </p:nvSpPr>
            <p:spPr>
              <a:xfrm>
                <a:off x="2897775" y="3566375"/>
                <a:ext cx="888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8"/>
              <p:cNvSpPr/>
              <p:nvPr/>
            </p:nvSpPr>
            <p:spPr>
              <a:xfrm>
                <a:off x="2795450" y="3403625"/>
                <a:ext cx="232650" cy="206050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8242" extrusionOk="0">
                    <a:moveTo>
                      <a:pt x="3669" y="1"/>
                    </a:moveTo>
                    <a:cubicBezTo>
                      <a:pt x="3666" y="1"/>
                      <a:pt x="3664" y="1"/>
                      <a:pt x="3661" y="1"/>
                    </a:cubicBezTo>
                    <a:cubicBezTo>
                      <a:pt x="2399" y="55"/>
                      <a:pt x="3409" y="3661"/>
                      <a:pt x="3409" y="3661"/>
                    </a:cubicBezTo>
                    <a:cubicBezTo>
                      <a:pt x="3409" y="3661"/>
                      <a:pt x="2256" y="803"/>
                      <a:pt x="1497" y="803"/>
                    </a:cubicBezTo>
                    <a:cubicBezTo>
                      <a:pt x="1434" y="803"/>
                      <a:pt x="1374" y="823"/>
                      <a:pt x="1317" y="866"/>
                    </a:cubicBezTo>
                    <a:cubicBezTo>
                      <a:pt x="1028" y="1101"/>
                      <a:pt x="1227" y="2886"/>
                      <a:pt x="2255" y="4292"/>
                    </a:cubicBezTo>
                    <a:cubicBezTo>
                      <a:pt x="2255" y="4292"/>
                      <a:pt x="1139" y="2884"/>
                      <a:pt x="537" y="2884"/>
                    </a:cubicBezTo>
                    <a:cubicBezTo>
                      <a:pt x="438" y="2884"/>
                      <a:pt x="353" y="2923"/>
                      <a:pt x="289" y="3012"/>
                    </a:cubicBezTo>
                    <a:cubicBezTo>
                      <a:pt x="1" y="3463"/>
                      <a:pt x="866" y="4328"/>
                      <a:pt x="2020" y="6456"/>
                    </a:cubicBezTo>
                    <a:cubicBezTo>
                      <a:pt x="2489" y="7322"/>
                      <a:pt x="3282" y="7971"/>
                      <a:pt x="4238" y="8241"/>
                    </a:cubicBezTo>
                    <a:cubicBezTo>
                      <a:pt x="7087" y="7791"/>
                      <a:pt x="8133" y="6997"/>
                      <a:pt x="8097" y="5915"/>
                    </a:cubicBezTo>
                    <a:cubicBezTo>
                      <a:pt x="8079" y="4833"/>
                      <a:pt x="9269" y="4238"/>
                      <a:pt x="9305" y="3751"/>
                    </a:cubicBezTo>
                    <a:cubicBezTo>
                      <a:pt x="9158" y="3410"/>
                      <a:pt x="8934" y="3287"/>
                      <a:pt x="8675" y="3287"/>
                    </a:cubicBezTo>
                    <a:cubicBezTo>
                      <a:pt x="8013" y="3287"/>
                      <a:pt x="7119" y="4091"/>
                      <a:pt x="6691" y="4091"/>
                    </a:cubicBezTo>
                    <a:cubicBezTo>
                      <a:pt x="6589" y="4091"/>
                      <a:pt x="6514" y="4045"/>
                      <a:pt x="6474" y="3932"/>
                    </a:cubicBezTo>
                    <a:cubicBezTo>
                      <a:pt x="6185" y="3156"/>
                      <a:pt x="6690" y="650"/>
                      <a:pt x="6185" y="560"/>
                    </a:cubicBezTo>
                    <a:cubicBezTo>
                      <a:pt x="6145" y="552"/>
                      <a:pt x="6106" y="549"/>
                      <a:pt x="6068" y="549"/>
                    </a:cubicBezTo>
                    <a:cubicBezTo>
                      <a:pt x="5026" y="549"/>
                      <a:pt x="4959" y="3319"/>
                      <a:pt x="4959" y="3319"/>
                    </a:cubicBezTo>
                    <a:cubicBezTo>
                      <a:pt x="4959" y="3319"/>
                      <a:pt x="4601" y="1"/>
                      <a:pt x="3669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8"/>
              <p:cNvSpPr/>
              <p:nvPr/>
            </p:nvSpPr>
            <p:spPr>
              <a:xfrm>
                <a:off x="3133900" y="4475625"/>
                <a:ext cx="413050" cy="91640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8"/>
              <p:cNvSpPr/>
              <p:nvPr/>
            </p:nvSpPr>
            <p:spPr>
              <a:xfrm>
                <a:off x="3695250" y="4520725"/>
                <a:ext cx="269200" cy="8831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8"/>
              <p:cNvSpPr/>
              <p:nvPr/>
            </p:nvSpPr>
            <p:spPr>
              <a:xfrm>
                <a:off x="3133900" y="4475175"/>
                <a:ext cx="364375" cy="917400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8"/>
              <p:cNvSpPr/>
              <p:nvPr/>
            </p:nvSpPr>
            <p:spPr>
              <a:xfrm>
                <a:off x="3695250" y="4520725"/>
                <a:ext cx="269200" cy="88275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Google Shape;3708;p78"/>
              <p:cNvSpPr/>
              <p:nvPr/>
            </p:nvSpPr>
            <p:spPr>
              <a:xfrm>
                <a:off x="3028525" y="5349725"/>
                <a:ext cx="1065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Google Shape;3709;p78"/>
              <p:cNvSpPr/>
              <p:nvPr/>
            </p:nvSpPr>
            <p:spPr>
              <a:xfrm>
                <a:off x="3131375" y="4925975"/>
                <a:ext cx="323175" cy="469225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8"/>
              <p:cNvSpPr/>
              <p:nvPr/>
            </p:nvSpPr>
            <p:spPr>
              <a:xfrm>
                <a:off x="3713725" y="4928700"/>
                <a:ext cx="265550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8"/>
              <p:cNvSpPr/>
              <p:nvPr/>
            </p:nvSpPr>
            <p:spPr>
              <a:xfrm>
                <a:off x="3131375" y="4925975"/>
                <a:ext cx="267275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3713725" y="4928700"/>
                <a:ext cx="266000" cy="4774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8"/>
              <p:cNvSpPr/>
              <p:nvPr/>
            </p:nvSpPr>
            <p:spPr>
              <a:xfrm>
                <a:off x="3722750" y="5292925"/>
                <a:ext cx="2763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8"/>
              <p:cNvSpPr/>
              <p:nvPr/>
            </p:nvSpPr>
            <p:spPr>
              <a:xfrm>
                <a:off x="3373825" y="4265550"/>
                <a:ext cx="480575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Google Shape;3715;p78"/>
              <p:cNvSpPr/>
              <p:nvPr/>
            </p:nvSpPr>
            <p:spPr>
              <a:xfrm>
                <a:off x="3373825" y="4298925"/>
                <a:ext cx="133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Google Shape;3716;p78"/>
              <p:cNvSpPr/>
              <p:nvPr/>
            </p:nvSpPr>
            <p:spPr>
              <a:xfrm>
                <a:off x="3640250" y="4459850"/>
                <a:ext cx="55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8"/>
              <p:cNvSpPr/>
              <p:nvPr/>
            </p:nvSpPr>
            <p:spPr>
              <a:xfrm>
                <a:off x="3373825" y="3634000"/>
                <a:ext cx="33992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8"/>
              <p:cNvSpPr/>
              <p:nvPr/>
            </p:nvSpPr>
            <p:spPr>
              <a:xfrm>
                <a:off x="2979550" y="2946325"/>
                <a:ext cx="877025" cy="723075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8"/>
              <p:cNvSpPr/>
              <p:nvPr/>
            </p:nvSpPr>
            <p:spPr>
              <a:xfrm>
                <a:off x="3075400" y="2905950"/>
                <a:ext cx="96050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8"/>
              <p:cNvSpPr/>
              <p:nvPr/>
            </p:nvSpPr>
            <p:spPr>
              <a:xfrm>
                <a:off x="2982525" y="2818675"/>
                <a:ext cx="838525" cy="601900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8"/>
              <p:cNvSpPr/>
              <p:nvPr/>
            </p:nvSpPr>
            <p:spPr>
              <a:xfrm>
                <a:off x="2982525" y="2818550"/>
                <a:ext cx="565325" cy="602100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Google Shape;3722;p78"/>
              <p:cNvSpPr/>
              <p:nvPr/>
            </p:nvSpPr>
            <p:spPr>
              <a:xfrm>
                <a:off x="3323325" y="3691250"/>
                <a:ext cx="343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Google Shape;3723;p78"/>
              <p:cNvSpPr/>
              <p:nvPr/>
            </p:nvSpPr>
            <p:spPr>
              <a:xfrm>
                <a:off x="3283675" y="3707475"/>
                <a:ext cx="582000" cy="66072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8"/>
              <p:cNvSpPr/>
              <p:nvPr/>
            </p:nvSpPr>
            <p:spPr>
              <a:xfrm>
                <a:off x="3386900" y="3673650"/>
                <a:ext cx="11677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8"/>
              <p:cNvSpPr/>
              <p:nvPr/>
            </p:nvSpPr>
            <p:spPr>
              <a:xfrm>
                <a:off x="3503650" y="3661050"/>
                <a:ext cx="1149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8"/>
              <p:cNvSpPr/>
              <p:nvPr/>
            </p:nvSpPr>
            <p:spPr>
              <a:xfrm>
                <a:off x="3729500" y="3719200"/>
                <a:ext cx="375550" cy="503450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8"/>
              <p:cNvSpPr/>
              <p:nvPr/>
            </p:nvSpPr>
            <p:spPr>
              <a:xfrm>
                <a:off x="2872525" y="3600625"/>
                <a:ext cx="525225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8"/>
              <p:cNvSpPr/>
              <p:nvPr/>
            </p:nvSpPr>
            <p:spPr>
              <a:xfrm>
                <a:off x="2951425" y="3845875"/>
                <a:ext cx="914125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Google Shape;3729;p78"/>
              <p:cNvSpPr/>
              <p:nvPr/>
            </p:nvSpPr>
            <p:spPr>
              <a:xfrm>
                <a:off x="3909825" y="3631725"/>
                <a:ext cx="24572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Google Shape;3730;p78"/>
              <p:cNvSpPr/>
              <p:nvPr/>
            </p:nvSpPr>
            <p:spPr>
              <a:xfrm>
                <a:off x="3099750" y="5268050"/>
                <a:ext cx="279050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8"/>
              <p:cNvSpPr/>
              <p:nvPr/>
            </p:nvSpPr>
            <p:spPr>
              <a:xfrm>
                <a:off x="4398950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8"/>
              <p:cNvSpPr/>
              <p:nvPr/>
            </p:nvSpPr>
            <p:spPr>
              <a:xfrm>
                <a:off x="4741150" y="3373175"/>
                <a:ext cx="799100" cy="2025450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8"/>
              <p:cNvSpPr/>
              <p:nvPr/>
            </p:nvSpPr>
            <p:spPr>
              <a:xfrm>
                <a:off x="4398950" y="3436950"/>
                <a:ext cx="310625" cy="196195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8"/>
              <p:cNvSpPr/>
              <p:nvPr/>
            </p:nvSpPr>
            <p:spPr>
              <a:xfrm>
                <a:off x="5403325" y="5218225"/>
                <a:ext cx="6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8"/>
              <p:cNvSpPr/>
              <p:nvPr/>
            </p:nvSpPr>
            <p:spPr>
              <a:xfrm>
                <a:off x="4741625" y="3373075"/>
                <a:ext cx="580125" cy="20255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Google Shape;3736;p78"/>
              <p:cNvSpPr/>
              <p:nvPr/>
            </p:nvSpPr>
            <p:spPr>
              <a:xfrm>
                <a:off x="4343050" y="5349725"/>
                <a:ext cx="13240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Google Shape;3737;p78"/>
              <p:cNvSpPr/>
              <p:nvPr/>
            </p:nvSpPr>
            <p:spPr>
              <a:xfrm>
                <a:off x="4364225" y="4738000"/>
                <a:ext cx="3642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8"/>
              <p:cNvSpPr/>
              <p:nvPr/>
            </p:nvSpPr>
            <p:spPr>
              <a:xfrm>
                <a:off x="4249275" y="3397325"/>
                <a:ext cx="1134700" cy="696950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8"/>
              <p:cNvSpPr/>
              <p:nvPr/>
            </p:nvSpPr>
            <p:spPr>
              <a:xfrm>
                <a:off x="5069275" y="4743400"/>
                <a:ext cx="471325" cy="659750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8"/>
              <p:cNvSpPr/>
              <p:nvPr/>
            </p:nvSpPr>
            <p:spPr>
              <a:xfrm>
                <a:off x="3888200" y="3656000"/>
                <a:ext cx="2015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8"/>
              <p:cNvSpPr/>
              <p:nvPr/>
            </p:nvSpPr>
            <p:spPr>
              <a:xfrm>
                <a:off x="4249275" y="3427975"/>
                <a:ext cx="436850" cy="621225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8"/>
              <p:cNvSpPr/>
              <p:nvPr/>
            </p:nvSpPr>
            <p:spPr>
              <a:xfrm>
                <a:off x="4997600" y="3796725"/>
                <a:ext cx="115425" cy="2768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Google Shape;3743;p78"/>
              <p:cNvSpPr/>
              <p:nvPr/>
            </p:nvSpPr>
            <p:spPr>
              <a:xfrm>
                <a:off x="5103100" y="3719200"/>
                <a:ext cx="201975" cy="2551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4" name="Google Shape;3744;p78"/>
              <p:cNvSpPr/>
              <p:nvPr/>
            </p:nvSpPr>
            <p:spPr>
              <a:xfrm>
                <a:off x="4433200" y="3356750"/>
                <a:ext cx="697875" cy="20195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5" name="Google Shape;3745;p78"/>
              <p:cNvSpPr/>
              <p:nvPr/>
            </p:nvSpPr>
            <p:spPr>
              <a:xfrm>
                <a:off x="4545450" y="2377150"/>
                <a:ext cx="3228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Google Shape;3746;p78"/>
              <p:cNvSpPr/>
              <p:nvPr/>
            </p:nvSpPr>
            <p:spPr>
              <a:xfrm>
                <a:off x="4461600" y="2508350"/>
                <a:ext cx="4774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Google Shape;3747;p78"/>
              <p:cNvSpPr/>
              <p:nvPr/>
            </p:nvSpPr>
            <p:spPr>
              <a:xfrm>
                <a:off x="4406600" y="2534500"/>
                <a:ext cx="72717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Google Shape;3748;p78"/>
              <p:cNvSpPr/>
              <p:nvPr/>
            </p:nvSpPr>
            <p:spPr>
              <a:xfrm>
                <a:off x="4407050" y="2534500"/>
                <a:ext cx="700575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Google Shape;3749;p78"/>
              <p:cNvSpPr/>
              <p:nvPr/>
            </p:nvSpPr>
            <p:spPr>
              <a:xfrm>
                <a:off x="4554925" y="2465525"/>
                <a:ext cx="1605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Google Shape;3750;p78"/>
              <p:cNvSpPr/>
              <p:nvPr/>
            </p:nvSpPr>
            <p:spPr>
              <a:xfrm>
                <a:off x="4715400" y="2465525"/>
                <a:ext cx="16007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Google Shape;3751;p78"/>
              <p:cNvSpPr/>
              <p:nvPr/>
            </p:nvSpPr>
            <p:spPr>
              <a:xfrm>
                <a:off x="4352525" y="2552525"/>
                <a:ext cx="225875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Google Shape;3752;p78"/>
              <p:cNvSpPr/>
              <p:nvPr/>
            </p:nvSpPr>
            <p:spPr>
              <a:xfrm>
                <a:off x="4968300" y="2543925"/>
                <a:ext cx="3742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Google Shape;3753;p78"/>
              <p:cNvSpPr/>
              <p:nvPr/>
            </p:nvSpPr>
            <p:spPr>
              <a:xfrm>
                <a:off x="4985875" y="2802725"/>
                <a:ext cx="301625" cy="37585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Google Shape;3754;p78"/>
              <p:cNvSpPr/>
              <p:nvPr/>
            </p:nvSpPr>
            <p:spPr>
              <a:xfrm>
                <a:off x="4893925" y="2525475"/>
                <a:ext cx="259225" cy="686050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Google Shape;3755;p78"/>
              <p:cNvSpPr/>
              <p:nvPr/>
            </p:nvSpPr>
            <p:spPr>
              <a:xfrm>
                <a:off x="4907900" y="2698925"/>
                <a:ext cx="19702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Google Shape;3756;p78"/>
              <p:cNvSpPr/>
              <p:nvPr/>
            </p:nvSpPr>
            <p:spPr>
              <a:xfrm>
                <a:off x="3936875" y="2600350"/>
                <a:ext cx="506725" cy="11191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Google Shape;3757;p78"/>
              <p:cNvSpPr/>
              <p:nvPr/>
            </p:nvSpPr>
            <p:spPr>
              <a:xfrm>
                <a:off x="3999975" y="3290025"/>
                <a:ext cx="3746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Google Shape;3758;p78"/>
              <p:cNvSpPr/>
              <p:nvPr/>
            </p:nvSpPr>
            <p:spPr>
              <a:xfrm>
                <a:off x="4219975" y="2299500"/>
                <a:ext cx="226775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9" name="Google Shape;3759;p78"/>
              <p:cNvSpPr/>
              <p:nvPr/>
            </p:nvSpPr>
            <p:spPr>
              <a:xfrm>
                <a:off x="4955225" y="2280450"/>
                <a:ext cx="2281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0" name="Google Shape;3760;p78"/>
              <p:cNvSpPr/>
              <p:nvPr/>
            </p:nvSpPr>
            <p:spPr>
              <a:xfrm>
                <a:off x="4366950" y="2260375"/>
                <a:ext cx="1041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Google Shape;3761;p78"/>
              <p:cNvSpPr/>
              <p:nvPr/>
            </p:nvSpPr>
            <p:spPr>
              <a:xfrm>
                <a:off x="4938550" y="2256200"/>
                <a:ext cx="105075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Google Shape;3762;p78"/>
              <p:cNvSpPr/>
              <p:nvPr/>
            </p:nvSpPr>
            <p:spPr>
              <a:xfrm>
                <a:off x="4257400" y="1684275"/>
                <a:ext cx="883575" cy="750600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Google Shape;3763;p78"/>
              <p:cNvSpPr/>
              <p:nvPr/>
            </p:nvSpPr>
            <p:spPr>
              <a:xfrm>
                <a:off x="4188875" y="1554575"/>
                <a:ext cx="5207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Google Shape;3764;p78"/>
              <p:cNvSpPr/>
              <p:nvPr/>
            </p:nvSpPr>
            <p:spPr>
              <a:xfrm>
                <a:off x="4189325" y="1556700"/>
                <a:ext cx="351650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Google Shape;3765;p78"/>
              <p:cNvSpPr/>
              <p:nvPr/>
            </p:nvSpPr>
            <p:spPr>
              <a:xfrm>
                <a:off x="4686550" y="1554575"/>
                <a:ext cx="52205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Google Shape;3766;p78"/>
              <p:cNvSpPr/>
              <p:nvPr/>
            </p:nvSpPr>
            <p:spPr>
              <a:xfrm>
                <a:off x="4679350" y="1741525"/>
                <a:ext cx="304300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Google Shape;3767;p78"/>
              <p:cNvSpPr/>
              <p:nvPr/>
            </p:nvSpPr>
            <p:spPr>
              <a:xfrm>
                <a:off x="4421475" y="1728900"/>
                <a:ext cx="3043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Google Shape;3768;p78"/>
              <p:cNvSpPr/>
              <p:nvPr/>
            </p:nvSpPr>
            <p:spPr>
              <a:xfrm>
                <a:off x="4364225" y="4754675"/>
                <a:ext cx="268250" cy="644225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Google Shape;3769;p78"/>
              <p:cNvSpPr/>
              <p:nvPr/>
            </p:nvSpPr>
            <p:spPr>
              <a:xfrm>
                <a:off x="5069275" y="4757375"/>
                <a:ext cx="233550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Google Shape;3770;p78"/>
              <p:cNvSpPr/>
              <p:nvPr/>
            </p:nvSpPr>
            <p:spPr>
              <a:xfrm>
                <a:off x="5311825" y="5216625"/>
                <a:ext cx="2287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Google Shape;3771;p78"/>
              <p:cNvSpPr/>
              <p:nvPr/>
            </p:nvSpPr>
            <p:spPr>
              <a:xfrm>
                <a:off x="4346650" y="5244700"/>
                <a:ext cx="38185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Google Shape;3772;p78"/>
              <p:cNvSpPr/>
              <p:nvPr/>
            </p:nvSpPr>
            <p:spPr>
              <a:xfrm>
                <a:off x="5195500" y="5217625"/>
                <a:ext cx="39447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Google Shape;3773;p78"/>
              <p:cNvSpPr/>
              <p:nvPr/>
            </p:nvSpPr>
            <p:spPr>
              <a:xfrm>
                <a:off x="2246825" y="3436875"/>
                <a:ext cx="33000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481" extrusionOk="0">
                    <a:moveTo>
                      <a:pt x="2841" y="1"/>
                    </a:moveTo>
                    <a:cubicBezTo>
                      <a:pt x="1421" y="1"/>
                      <a:pt x="1" y="916"/>
                      <a:pt x="1" y="2746"/>
                    </a:cubicBezTo>
                    <a:lnTo>
                      <a:pt x="1" y="75649"/>
                    </a:lnTo>
                    <a:cubicBezTo>
                      <a:pt x="19" y="77218"/>
                      <a:pt x="1281" y="78480"/>
                      <a:pt x="2850" y="78480"/>
                    </a:cubicBezTo>
                    <a:lnTo>
                      <a:pt x="9539" y="78480"/>
                    </a:lnTo>
                    <a:cubicBezTo>
                      <a:pt x="13200" y="78480"/>
                      <a:pt x="13200" y="72818"/>
                      <a:pt x="9539" y="72818"/>
                    </a:cubicBezTo>
                    <a:lnTo>
                      <a:pt x="5681" y="72818"/>
                    </a:lnTo>
                    <a:lnTo>
                      <a:pt x="5681" y="2746"/>
                    </a:lnTo>
                    <a:cubicBezTo>
                      <a:pt x="5681" y="916"/>
                      <a:pt x="4261" y="1"/>
                      <a:pt x="2841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Google Shape;3774;p78"/>
              <p:cNvSpPr/>
              <p:nvPr/>
            </p:nvSpPr>
            <p:spPr>
              <a:xfrm>
                <a:off x="1793325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33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Google Shape;3775;p78"/>
              <p:cNvSpPr/>
              <p:nvPr/>
            </p:nvSpPr>
            <p:spPr>
              <a:xfrm>
                <a:off x="2246825" y="3433175"/>
                <a:ext cx="330000" cy="196617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647" extrusionOk="0">
                    <a:moveTo>
                      <a:pt x="1547" y="0"/>
                    </a:moveTo>
                    <a:cubicBezTo>
                      <a:pt x="789" y="0"/>
                      <a:pt x="1" y="992"/>
                      <a:pt x="1" y="2894"/>
                    </a:cubicBezTo>
                    <a:lnTo>
                      <a:pt x="1" y="75797"/>
                    </a:lnTo>
                    <a:cubicBezTo>
                      <a:pt x="19" y="77366"/>
                      <a:pt x="1281" y="78628"/>
                      <a:pt x="2850" y="78647"/>
                    </a:cubicBezTo>
                    <a:lnTo>
                      <a:pt x="9539" y="78647"/>
                    </a:lnTo>
                    <a:cubicBezTo>
                      <a:pt x="13200" y="78647"/>
                      <a:pt x="13200" y="72966"/>
                      <a:pt x="9539" y="72966"/>
                    </a:cubicBezTo>
                    <a:cubicBezTo>
                      <a:pt x="8241" y="72966"/>
                      <a:pt x="3355" y="72480"/>
                      <a:pt x="2074" y="72480"/>
                    </a:cubicBezTo>
                    <a:cubicBezTo>
                      <a:pt x="2074" y="49110"/>
                      <a:pt x="2922" y="25957"/>
                      <a:pt x="2922" y="2606"/>
                    </a:cubicBezTo>
                    <a:cubicBezTo>
                      <a:pt x="2922" y="847"/>
                      <a:pt x="2248" y="0"/>
                      <a:pt x="1547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Google Shape;3776;p78"/>
              <p:cNvSpPr/>
              <p:nvPr/>
            </p:nvSpPr>
            <p:spPr>
              <a:xfrm>
                <a:off x="1793325" y="3437550"/>
                <a:ext cx="262375" cy="196135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78454" extrusionOk="0">
                    <a:moveTo>
                      <a:pt x="8982" y="1"/>
                    </a:moveTo>
                    <a:cubicBezTo>
                      <a:pt x="8239" y="1"/>
                      <a:pt x="7502" y="902"/>
                      <a:pt x="7502" y="2719"/>
                    </a:cubicBezTo>
                    <a:lnTo>
                      <a:pt x="7502" y="72791"/>
                    </a:lnTo>
                    <a:lnTo>
                      <a:pt x="3661" y="72791"/>
                    </a:lnTo>
                    <a:cubicBezTo>
                      <a:pt x="0" y="72791"/>
                      <a:pt x="0" y="78453"/>
                      <a:pt x="3661" y="78453"/>
                    </a:cubicBezTo>
                    <a:lnTo>
                      <a:pt x="10333" y="78453"/>
                    </a:lnTo>
                    <a:lnTo>
                      <a:pt x="10333" y="74649"/>
                    </a:lnTo>
                    <a:cubicBezTo>
                      <a:pt x="10333" y="74649"/>
                      <a:pt x="10495" y="27062"/>
                      <a:pt x="10495" y="2773"/>
                    </a:cubicBezTo>
                    <a:cubicBezTo>
                      <a:pt x="10495" y="929"/>
                      <a:pt x="9736" y="1"/>
                      <a:pt x="8982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Google Shape;3777;p78"/>
              <p:cNvSpPr/>
              <p:nvPr/>
            </p:nvSpPr>
            <p:spPr>
              <a:xfrm>
                <a:off x="1653125" y="5349725"/>
                <a:ext cx="106527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1" h="4816" extrusionOk="0">
                    <a:moveTo>
                      <a:pt x="21296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296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296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Google Shape;3778;p78"/>
              <p:cNvSpPr/>
              <p:nvPr/>
            </p:nvSpPr>
            <p:spPr>
              <a:xfrm>
                <a:off x="2246825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54"/>
                    </a:cubicBezTo>
                    <a:lnTo>
                      <a:pt x="9539" y="26454"/>
                    </a:lnTo>
                    <a:cubicBezTo>
                      <a:pt x="13200" y="26454"/>
                      <a:pt x="14588" y="21188"/>
                      <a:pt x="10748" y="20900"/>
                    </a:cubicBezTo>
                    <a:lnTo>
                      <a:pt x="5681" y="20178"/>
                    </a:lnTo>
                    <a:lnTo>
                      <a:pt x="5681" y="668"/>
                    </a:lnTo>
                    <a:cubicBezTo>
                      <a:pt x="5338" y="704"/>
                      <a:pt x="4977" y="722"/>
                      <a:pt x="4617" y="722"/>
                    </a:cubicBezTo>
                    <a:cubicBezTo>
                      <a:pt x="3048" y="722"/>
                      <a:pt x="1497" y="487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Google Shape;3779;p78"/>
              <p:cNvSpPr/>
              <p:nvPr/>
            </p:nvSpPr>
            <p:spPr>
              <a:xfrm>
                <a:off x="1758150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4589" y="1"/>
                    </a:moveTo>
                    <a:cubicBezTo>
                      <a:pt x="13092" y="487"/>
                      <a:pt x="11541" y="722"/>
                      <a:pt x="9973" y="722"/>
                    </a:cubicBezTo>
                    <a:cubicBezTo>
                      <a:pt x="9612" y="722"/>
                      <a:pt x="9269" y="704"/>
                      <a:pt x="8909" y="668"/>
                    </a:cubicBezTo>
                    <a:lnTo>
                      <a:pt x="8909" y="20178"/>
                    </a:lnTo>
                    <a:lnTo>
                      <a:pt x="3842" y="20900"/>
                    </a:lnTo>
                    <a:cubicBezTo>
                      <a:pt x="1" y="21188"/>
                      <a:pt x="1407" y="26454"/>
                      <a:pt x="5068" y="26454"/>
                    </a:cubicBezTo>
                    <a:lnTo>
                      <a:pt x="11740" y="26454"/>
                    </a:lnTo>
                    <a:cubicBezTo>
                      <a:pt x="13308" y="26435"/>
                      <a:pt x="14571" y="25173"/>
                      <a:pt x="14589" y="23604"/>
                    </a:cubicBezTo>
                    <a:lnTo>
                      <a:pt x="14589" y="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Google Shape;3780;p78"/>
              <p:cNvSpPr/>
              <p:nvPr/>
            </p:nvSpPr>
            <p:spPr>
              <a:xfrm>
                <a:off x="2246825" y="4738000"/>
                <a:ext cx="36472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36" extrusionOk="0">
                    <a:moveTo>
                      <a:pt x="4218" y="717"/>
                    </a:moveTo>
                    <a:cubicBezTo>
                      <a:pt x="4351" y="720"/>
                      <a:pt x="4484" y="722"/>
                      <a:pt x="4617" y="722"/>
                    </a:cubicBezTo>
                    <a:cubicBezTo>
                      <a:pt x="4727" y="722"/>
                      <a:pt x="4532" y="720"/>
                      <a:pt x="4218" y="717"/>
                    </a:cubicBezTo>
                    <a:close/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35"/>
                    </a:cubicBezTo>
                    <a:lnTo>
                      <a:pt x="9539" y="26435"/>
                    </a:lnTo>
                    <a:cubicBezTo>
                      <a:pt x="13200" y="26435"/>
                      <a:pt x="14588" y="21188"/>
                      <a:pt x="10766" y="20900"/>
                    </a:cubicBezTo>
                    <a:lnTo>
                      <a:pt x="2074" y="20287"/>
                    </a:lnTo>
                    <a:lnTo>
                      <a:pt x="2435" y="680"/>
                    </a:lnTo>
                    <a:lnTo>
                      <a:pt x="2435" y="680"/>
                    </a:lnTo>
                    <a:cubicBezTo>
                      <a:pt x="2623" y="698"/>
                      <a:pt x="3630" y="710"/>
                      <a:pt x="4218" y="717"/>
                    </a:cubicBezTo>
                    <a:lnTo>
                      <a:pt x="4218" y="717"/>
                    </a:lnTo>
                    <a:cubicBezTo>
                      <a:pt x="2785" y="680"/>
                      <a:pt x="1370" y="446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Google Shape;3781;p78"/>
              <p:cNvSpPr/>
              <p:nvPr/>
            </p:nvSpPr>
            <p:spPr>
              <a:xfrm>
                <a:off x="1758150" y="4754675"/>
                <a:ext cx="293500" cy="644675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25787" extrusionOk="0">
                    <a:moveTo>
                      <a:pt x="8909" y="1"/>
                    </a:moveTo>
                    <a:lnTo>
                      <a:pt x="8909" y="19511"/>
                    </a:lnTo>
                    <a:lnTo>
                      <a:pt x="3842" y="20233"/>
                    </a:lnTo>
                    <a:cubicBezTo>
                      <a:pt x="1" y="20521"/>
                      <a:pt x="1407" y="25787"/>
                      <a:pt x="5068" y="25787"/>
                    </a:cubicBezTo>
                    <a:lnTo>
                      <a:pt x="11740" y="25787"/>
                    </a:lnTo>
                    <a:lnTo>
                      <a:pt x="11577" y="55"/>
                    </a:lnTo>
                    <a:lnTo>
                      <a:pt x="9973" y="55"/>
                    </a:lnTo>
                    <a:cubicBezTo>
                      <a:pt x="9612" y="55"/>
                      <a:pt x="9269" y="37"/>
                      <a:pt x="8909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Google Shape;3782;p78"/>
              <p:cNvSpPr/>
              <p:nvPr/>
            </p:nvSpPr>
            <p:spPr>
              <a:xfrm>
                <a:off x="1645000" y="3626775"/>
                <a:ext cx="1073850" cy="743450"/>
              </a:xfrm>
              <a:custGeom>
                <a:avLst/>
                <a:gdLst/>
                <a:ahLst/>
                <a:cxnLst/>
                <a:rect l="l" t="t" r="r" b="b"/>
                <a:pathLst>
                  <a:path w="42954" h="29738" extrusionOk="0">
                    <a:moveTo>
                      <a:pt x="10550" y="1"/>
                    </a:moveTo>
                    <a:lnTo>
                      <a:pt x="1" y="21873"/>
                    </a:lnTo>
                    <a:cubicBezTo>
                      <a:pt x="1939" y="24127"/>
                      <a:pt x="4091" y="24315"/>
                      <a:pt x="4754" y="24315"/>
                    </a:cubicBezTo>
                    <a:cubicBezTo>
                      <a:pt x="4886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20" y="25552"/>
                    </a:lnTo>
                    <a:cubicBezTo>
                      <a:pt x="6755" y="27803"/>
                      <a:pt x="8701" y="28246"/>
                      <a:pt x="9840" y="28246"/>
                    </a:cubicBezTo>
                    <a:cubicBezTo>
                      <a:pt x="10582" y="28246"/>
                      <a:pt x="10982" y="28058"/>
                      <a:pt x="10982" y="28058"/>
                    </a:cubicBezTo>
                    <a:lnTo>
                      <a:pt x="10982" y="28058"/>
                    </a:lnTo>
                    <a:lnTo>
                      <a:pt x="10802" y="29231"/>
                    </a:lnTo>
                    <a:cubicBezTo>
                      <a:pt x="13627" y="29584"/>
                      <a:pt x="16238" y="29738"/>
                      <a:pt x="18643" y="29738"/>
                    </a:cubicBezTo>
                    <a:cubicBezTo>
                      <a:pt x="34642" y="29738"/>
                      <a:pt x="41511" y="22937"/>
                      <a:pt x="41511" y="22937"/>
                    </a:cubicBezTo>
                    <a:lnTo>
                      <a:pt x="40374" y="21873"/>
                    </a:lnTo>
                    <a:lnTo>
                      <a:pt x="42953" y="19205"/>
                    </a:lnTo>
                    <a:lnTo>
                      <a:pt x="33847" y="1876"/>
                    </a:lnTo>
                    <a:lnTo>
                      <a:pt x="1055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Google Shape;3783;p78"/>
              <p:cNvSpPr/>
              <p:nvPr/>
            </p:nvSpPr>
            <p:spPr>
              <a:xfrm>
                <a:off x="17410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8927" y="1"/>
                    </a:moveTo>
                    <a:lnTo>
                      <a:pt x="6871" y="325"/>
                    </a:lnTo>
                    <a:lnTo>
                      <a:pt x="7105" y="2417"/>
                    </a:lnTo>
                    <a:lnTo>
                      <a:pt x="4725" y="2381"/>
                    </a:lnTo>
                    <a:lnTo>
                      <a:pt x="4545" y="560"/>
                    </a:lnTo>
                    <a:cubicBezTo>
                      <a:pt x="2165" y="938"/>
                      <a:pt x="1" y="2218"/>
                      <a:pt x="271" y="6149"/>
                    </a:cubicBezTo>
                    <a:lnTo>
                      <a:pt x="15274" y="6149"/>
                    </a:lnTo>
                    <a:lnTo>
                      <a:pt x="15274" y="2363"/>
                    </a:lnTo>
                    <a:lnTo>
                      <a:pt x="9125" y="2363"/>
                    </a:lnTo>
                    <a:lnTo>
                      <a:pt x="89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Google Shape;3784;p78"/>
              <p:cNvSpPr/>
              <p:nvPr/>
            </p:nvSpPr>
            <p:spPr>
              <a:xfrm>
                <a:off x="1644550" y="3626775"/>
                <a:ext cx="654150" cy="746275"/>
              </a:xfrm>
              <a:custGeom>
                <a:avLst/>
                <a:gdLst/>
                <a:ahLst/>
                <a:cxnLst/>
                <a:rect l="l" t="t" r="r" b="b"/>
                <a:pathLst>
                  <a:path w="26166" h="29851" extrusionOk="0">
                    <a:moveTo>
                      <a:pt x="10568" y="1"/>
                    </a:moveTo>
                    <a:lnTo>
                      <a:pt x="1" y="21873"/>
                    </a:lnTo>
                    <a:cubicBezTo>
                      <a:pt x="1954" y="24127"/>
                      <a:pt x="4096" y="24315"/>
                      <a:pt x="4755" y="24315"/>
                    </a:cubicBezTo>
                    <a:cubicBezTo>
                      <a:pt x="4887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38" y="25552"/>
                    </a:lnTo>
                    <a:cubicBezTo>
                      <a:pt x="6773" y="27803"/>
                      <a:pt x="8719" y="28246"/>
                      <a:pt x="9858" y="28246"/>
                    </a:cubicBezTo>
                    <a:cubicBezTo>
                      <a:pt x="10600" y="28246"/>
                      <a:pt x="11000" y="28058"/>
                      <a:pt x="11000" y="28058"/>
                    </a:cubicBezTo>
                    <a:lnTo>
                      <a:pt x="11000" y="28058"/>
                    </a:lnTo>
                    <a:lnTo>
                      <a:pt x="10820" y="29231"/>
                    </a:lnTo>
                    <a:cubicBezTo>
                      <a:pt x="13835" y="29611"/>
                      <a:pt x="15102" y="29851"/>
                      <a:pt x="17149" y="29851"/>
                    </a:cubicBezTo>
                    <a:cubicBezTo>
                      <a:pt x="17526" y="29851"/>
                      <a:pt x="17930" y="29842"/>
                      <a:pt x="18375" y="29826"/>
                    </a:cubicBezTo>
                    <a:lnTo>
                      <a:pt x="24092" y="3228"/>
                    </a:lnTo>
                    <a:lnTo>
                      <a:pt x="26165" y="451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Google Shape;3785;p78"/>
              <p:cNvSpPr/>
              <p:nvPr/>
            </p:nvSpPr>
            <p:spPr>
              <a:xfrm>
                <a:off x="1830300" y="3584850"/>
                <a:ext cx="69785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8070" extrusionOk="0">
                    <a:moveTo>
                      <a:pt x="25425" y="1"/>
                    </a:moveTo>
                    <a:lnTo>
                      <a:pt x="1497" y="1912"/>
                    </a:lnTo>
                    <a:lnTo>
                      <a:pt x="0" y="4473"/>
                    </a:lnTo>
                    <a:cubicBezTo>
                      <a:pt x="0" y="4473"/>
                      <a:pt x="5684" y="8070"/>
                      <a:pt x="13390" y="8070"/>
                    </a:cubicBezTo>
                    <a:cubicBezTo>
                      <a:pt x="17798" y="8070"/>
                      <a:pt x="22868" y="6893"/>
                      <a:pt x="27914" y="3192"/>
                    </a:cubicBezTo>
                    <a:lnTo>
                      <a:pt x="25425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Google Shape;3786;p78"/>
              <p:cNvSpPr/>
              <p:nvPr/>
            </p:nvSpPr>
            <p:spPr>
              <a:xfrm>
                <a:off x="1532425" y="1750825"/>
                <a:ext cx="1114275" cy="1092025"/>
              </a:xfrm>
              <a:custGeom>
                <a:avLst/>
                <a:gdLst/>
                <a:ahLst/>
                <a:cxnLst/>
                <a:rect l="l" t="t" r="r" b="b"/>
                <a:pathLst>
                  <a:path w="44571" h="43681" extrusionOk="0">
                    <a:moveTo>
                      <a:pt x="23493" y="1"/>
                    </a:moveTo>
                    <a:cubicBezTo>
                      <a:pt x="16327" y="1"/>
                      <a:pt x="9216" y="4820"/>
                      <a:pt x="7389" y="9979"/>
                    </a:cubicBezTo>
                    <a:cubicBezTo>
                      <a:pt x="5297" y="15876"/>
                      <a:pt x="7281" y="21736"/>
                      <a:pt x="7281" y="21736"/>
                    </a:cubicBezTo>
                    <a:cubicBezTo>
                      <a:pt x="7281" y="21736"/>
                      <a:pt x="7984" y="26514"/>
                      <a:pt x="3674" y="30031"/>
                    </a:cubicBezTo>
                    <a:cubicBezTo>
                      <a:pt x="1" y="33028"/>
                      <a:pt x="2734" y="35672"/>
                      <a:pt x="4995" y="35672"/>
                    </a:cubicBezTo>
                    <a:cubicBezTo>
                      <a:pt x="5386" y="35672"/>
                      <a:pt x="5763" y="35593"/>
                      <a:pt x="6091" y="35422"/>
                    </a:cubicBezTo>
                    <a:cubicBezTo>
                      <a:pt x="6091" y="35422"/>
                      <a:pt x="6091" y="38837"/>
                      <a:pt x="8307" y="38837"/>
                    </a:cubicBezTo>
                    <a:cubicBezTo>
                      <a:pt x="8936" y="38837"/>
                      <a:pt x="9743" y="38562"/>
                      <a:pt x="10779" y="37857"/>
                    </a:cubicBezTo>
                    <a:cubicBezTo>
                      <a:pt x="10779" y="37857"/>
                      <a:pt x="11021" y="41251"/>
                      <a:pt x="14240" y="41251"/>
                    </a:cubicBezTo>
                    <a:cubicBezTo>
                      <a:pt x="14946" y="41251"/>
                      <a:pt x="15797" y="41087"/>
                      <a:pt x="16820" y="40688"/>
                    </a:cubicBezTo>
                    <a:cubicBezTo>
                      <a:pt x="17492" y="40424"/>
                      <a:pt x="18278" y="40312"/>
                      <a:pt x="19128" y="40312"/>
                    </a:cubicBezTo>
                    <a:cubicBezTo>
                      <a:pt x="23797" y="40312"/>
                      <a:pt x="30380" y="43681"/>
                      <a:pt x="30380" y="43681"/>
                    </a:cubicBezTo>
                    <a:cubicBezTo>
                      <a:pt x="30380" y="43681"/>
                      <a:pt x="35555" y="42437"/>
                      <a:pt x="34185" y="39768"/>
                    </a:cubicBezTo>
                    <a:lnTo>
                      <a:pt x="34185" y="39768"/>
                    </a:lnTo>
                    <a:cubicBezTo>
                      <a:pt x="34185" y="39768"/>
                      <a:pt x="35040" y="40127"/>
                      <a:pt x="35903" y="40127"/>
                    </a:cubicBezTo>
                    <a:cubicBezTo>
                      <a:pt x="37021" y="40127"/>
                      <a:pt x="38150" y="39524"/>
                      <a:pt x="37448" y="36757"/>
                    </a:cubicBezTo>
                    <a:lnTo>
                      <a:pt x="37448" y="36757"/>
                    </a:lnTo>
                    <a:cubicBezTo>
                      <a:pt x="37448" y="36757"/>
                      <a:pt x="38944" y="37936"/>
                      <a:pt x="40398" y="37936"/>
                    </a:cubicBezTo>
                    <a:cubicBezTo>
                      <a:pt x="41167" y="37936"/>
                      <a:pt x="41925" y="37606"/>
                      <a:pt x="42443" y="36594"/>
                    </a:cubicBezTo>
                    <a:cubicBezTo>
                      <a:pt x="44571" y="32483"/>
                      <a:pt x="38332" y="32411"/>
                      <a:pt x="38206" y="25577"/>
                    </a:cubicBezTo>
                    <a:cubicBezTo>
                      <a:pt x="38043" y="16399"/>
                      <a:pt x="41776" y="12630"/>
                      <a:pt x="33806" y="4353"/>
                    </a:cubicBezTo>
                    <a:cubicBezTo>
                      <a:pt x="30816" y="1254"/>
                      <a:pt x="27148" y="1"/>
                      <a:pt x="2349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Google Shape;3787;p78"/>
              <p:cNvSpPr/>
              <p:nvPr/>
            </p:nvSpPr>
            <p:spPr>
              <a:xfrm>
                <a:off x="1532425" y="1751125"/>
                <a:ext cx="835250" cy="1091725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43669" extrusionOk="0">
                    <a:moveTo>
                      <a:pt x="23466" y="1"/>
                    </a:moveTo>
                    <a:cubicBezTo>
                      <a:pt x="16304" y="1"/>
                      <a:pt x="9190" y="4806"/>
                      <a:pt x="7371" y="9967"/>
                    </a:cubicBezTo>
                    <a:cubicBezTo>
                      <a:pt x="5297" y="15864"/>
                      <a:pt x="7281" y="21724"/>
                      <a:pt x="7281" y="21724"/>
                    </a:cubicBezTo>
                    <a:cubicBezTo>
                      <a:pt x="7281" y="21724"/>
                      <a:pt x="7984" y="26502"/>
                      <a:pt x="3674" y="30019"/>
                    </a:cubicBezTo>
                    <a:cubicBezTo>
                      <a:pt x="1" y="33016"/>
                      <a:pt x="2734" y="35660"/>
                      <a:pt x="4995" y="35660"/>
                    </a:cubicBezTo>
                    <a:cubicBezTo>
                      <a:pt x="5386" y="35660"/>
                      <a:pt x="5763" y="35581"/>
                      <a:pt x="6091" y="35410"/>
                    </a:cubicBezTo>
                    <a:cubicBezTo>
                      <a:pt x="6091" y="35410"/>
                      <a:pt x="6091" y="38825"/>
                      <a:pt x="8307" y="38825"/>
                    </a:cubicBezTo>
                    <a:cubicBezTo>
                      <a:pt x="8936" y="38825"/>
                      <a:pt x="9743" y="38550"/>
                      <a:pt x="10779" y="37845"/>
                    </a:cubicBezTo>
                    <a:cubicBezTo>
                      <a:pt x="10779" y="37845"/>
                      <a:pt x="11021" y="41239"/>
                      <a:pt x="14240" y="41239"/>
                    </a:cubicBezTo>
                    <a:cubicBezTo>
                      <a:pt x="14946" y="41239"/>
                      <a:pt x="15797" y="41075"/>
                      <a:pt x="16820" y="40676"/>
                    </a:cubicBezTo>
                    <a:cubicBezTo>
                      <a:pt x="17492" y="40412"/>
                      <a:pt x="18278" y="40300"/>
                      <a:pt x="19128" y="40300"/>
                    </a:cubicBezTo>
                    <a:cubicBezTo>
                      <a:pt x="23797" y="40300"/>
                      <a:pt x="30380" y="43669"/>
                      <a:pt x="30380" y="43669"/>
                    </a:cubicBezTo>
                    <a:cubicBezTo>
                      <a:pt x="30380" y="43669"/>
                      <a:pt x="32219" y="43218"/>
                      <a:pt x="33409" y="42317"/>
                    </a:cubicBezTo>
                    <a:cubicBezTo>
                      <a:pt x="30416" y="39269"/>
                      <a:pt x="28577" y="35068"/>
                      <a:pt x="28649" y="30758"/>
                    </a:cubicBezTo>
                    <a:cubicBezTo>
                      <a:pt x="20985" y="29694"/>
                      <a:pt x="15179" y="22211"/>
                      <a:pt x="15503" y="14565"/>
                    </a:cubicBezTo>
                    <a:cubicBezTo>
                      <a:pt x="15792" y="7605"/>
                      <a:pt x="20498" y="2267"/>
                      <a:pt x="26665" y="338"/>
                    </a:cubicBezTo>
                    <a:cubicBezTo>
                      <a:pt x="25609" y="108"/>
                      <a:pt x="24537" y="1"/>
                      <a:pt x="2346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Google Shape;3788;p78"/>
              <p:cNvSpPr/>
              <p:nvPr/>
            </p:nvSpPr>
            <p:spPr>
              <a:xfrm>
                <a:off x="1532425" y="2202700"/>
                <a:ext cx="1048025" cy="640150"/>
              </a:xfrm>
              <a:custGeom>
                <a:avLst/>
                <a:gdLst/>
                <a:ahLst/>
                <a:cxnLst/>
                <a:rect l="l" t="t" r="r" b="b"/>
                <a:pathLst>
                  <a:path w="41921" h="25606" extrusionOk="0">
                    <a:moveTo>
                      <a:pt x="23221" y="1"/>
                    </a:moveTo>
                    <a:cubicBezTo>
                      <a:pt x="21760" y="794"/>
                      <a:pt x="20210" y="1425"/>
                      <a:pt x="18605" y="1876"/>
                    </a:cubicBezTo>
                    <a:cubicBezTo>
                      <a:pt x="15922" y="2651"/>
                      <a:pt x="13053" y="2746"/>
                      <a:pt x="10237" y="2746"/>
                    </a:cubicBezTo>
                    <a:cubicBezTo>
                      <a:pt x="9779" y="2746"/>
                      <a:pt x="9322" y="2744"/>
                      <a:pt x="8868" y="2741"/>
                    </a:cubicBezTo>
                    <a:cubicBezTo>
                      <a:pt x="8236" y="2723"/>
                      <a:pt x="7605" y="2669"/>
                      <a:pt x="6992" y="2579"/>
                    </a:cubicBezTo>
                    <a:lnTo>
                      <a:pt x="6992" y="2579"/>
                    </a:lnTo>
                    <a:cubicBezTo>
                      <a:pt x="7155" y="3264"/>
                      <a:pt x="7281" y="3661"/>
                      <a:pt x="7281" y="3661"/>
                    </a:cubicBezTo>
                    <a:cubicBezTo>
                      <a:pt x="7281" y="3661"/>
                      <a:pt x="7984" y="8439"/>
                      <a:pt x="3674" y="11956"/>
                    </a:cubicBezTo>
                    <a:cubicBezTo>
                      <a:pt x="1" y="14953"/>
                      <a:pt x="2734" y="17597"/>
                      <a:pt x="4995" y="17597"/>
                    </a:cubicBezTo>
                    <a:cubicBezTo>
                      <a:pt x="5386" y="17597"/>
                      <a:pt x="5763" y="17518"/>
                      <a:pt x="6091" y="17347"/>
                    </a:cubicBezTo>
                    <a:cubicBezTo>
                      <a:pt x="6091" y="17347"/>
                      <a:pt x="6091" y="20754"/>
                      <a:pt x="8311" y="20754"/>
                    </a:cubicBezTo>
                    <a:cubicBezTo>
                      <a:pt x="8939" y="20754"/>
                      <a:pt x="9745" y="20482"/>
                      <a:pt x="10779" y="19782"/>
                    </a:cubicBezTo>
                    <a:cubicBezTo>
                      <a:pt x="10779" y="19782"/>
                      <a:pt x="11009" y="23176"/>
                      <a:pt x="14233" y="23176"/>
                    </a:cubicBezTo>
                    <a:cubicBezTo>
                      <a:pt x="14941" y="23176"/>
                      <a:pt x="15794" y="23012"/>
                      <a:pt x="16820" y="22613"/>
                    </a:cubicBezTo>
                    <a:cubicBezTo>
                      <a:pt x="17492" y="22349"/>
                      <a:pt x="18278" y="22237"/>
                      <a:pt x="19128" y="22237"/>
                    </a:cubicBezTo>
                    <a:cubicBezTo>
                      <a:pt x="23797" y="22237"/>
                      <a:pt x="30380" y="25606"/>
                      <a:pt x="30380" y="25606"/>
                    </a:cubicBezTo>
                    <a:cubicBezTo>
                      <a:pt x="30380" y="25606"/>
                      <a:pt x="35555" y="24362"/>
                      <a:pt x="34166" y="21693"/>
                    </a:cubicBezTo>
                    <a:lnTo>
                      <a:pt x="34166" y="21693"/>
                    </a:lnTo>
                    <a:cubicBezTo>
                      <a:pt x="34167" y="21693"/>
                      <a:pt x="35026" y="22052"/>
                      <a:pt x="35892" y="22052"/>
                    </a:cubicBezTo>
                    <a:cubicBezTo>
                      <a:pt x="37015" y="22052"/>
                      <a:pt x="38150" y="21449"/>
                      <a:pt x="37448" y="18682"/>
                    </a:cubicBezTo>
                    <a:lnTo>
                      <a:pt x="37448" y="18682"/>
                    </a:lnTo>
                    <a:cubicBezTo>
                      <a:pt x="37448" y="18682"/>
                      <a:pt x="38938" y="19857"/>
                      <a:pt x="40389" y="19857"/>
                    </a:cubicBezTo>
                    <a:cubicBezTo>
                      <a:pt x="40932" y="19857"/>
                      <a:pt x="41469" y="19692"/>
                      <a:pt x="41920" y="19241"/>
                    </a:cubicBezTo>
                    <a:cubicBezTo>
                      <a:pt x="36366" y="16608"/>
                      <a:pt x="32544" y="10495"/>
                      <a:pt x="32796" y="4256"/>
                    </a:cubicBezTo>
                    <a:cubicBezTo>
                      <a:pt x="32832" y="3499"/>
                      <a:pt x="32922" y="2759"/>
                      <a:pt x="33048" y="2038"/>
                    </a:cubicBezTo>
                    <a:lnTo>
                      <a:pt x="33048" y="2038"/>
                    </a:lnTo>
                    <a:cubicBezTo>
                      <a:pt x="32273" y="2146"/>
                      <a:pt x="31480" y="2200"/>
                      <a:pt x="30686" y="2200"/>
                    </a:cubicBezTo>
                    <a:cubicBezTo>
                      <a:pt x="28036" y="2182"/>
                      <a:pt x="25457" y="1425"/>
                      <a:pt x="2322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Google Shape;3789;p78"/>
              <p:cNvSpPr/>
              <p:nvPr/>
            </p:nvSpPr>
            <p:spPr>
              <a:xfrm>
                <a:off x="1942075" y="2605275"/>
                <a:ext cx="322800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0" extrusionOk="0">
                    <a:moveTo>
                      <a:pt x="4960" y="0"/>
                    </a:moveTo>
                    <a:lnTo>
                      <a:pt x="4960" y="5031"/>
                    </a:lnTo>
                    <a:lnTo>
                      <a:pt x="1" y="7177"/>
                    </a:lnTo>
                    <a:cubicBezTo>
                      <a:pt x="1" y="10982"/>
                      <a:pt x="2147" y="11919"/>
                      <a:pt x="6601" y="11919"/>
                    </a:cubicBezTo>
                    <a:cubicBezTo>
                      <a:pt x="11073" y="11919"/>
                      <a:pt x="12912" y="10891"/>
                      <a:pt x="12912" y="7087"/>
                    </a:cubicBezTo>
                    <a:lnTo>
                      <a:pt x="8260" y="5031"/>
                    </a:lnTo>
                    <a:lnTo>
                      <a:pt x="8260" y="0"/>
                    </a:lnTo>
                    <a:close/>
                  </a:path>
                </a:pathLst>
              </a:custGeom>
              <a:solidFill>
                <a:srgbClr val="EFC5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Google Shape;3790;p78"/>
              <p:cNvSpPr/>
              <p:nvPr/>
            </p:nvSpPr>
            <p:spPr>
              <a:xfrm>
                <a:off x="1647725" y="1910025"/>
                <a:ext cx="891250" cy="751250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30050" extrusionOk="0">
                    <a:moveTo>
                      <a:pt x="17932" y="1"/>
                    </a:moveTo>
                    <a:cubicBezTo>
                      <a:pt x="10633" y="1"/>
                      <a:pt x="4289" y="5277"/>
                      <a:pt x="3047" y="12591"/>
                    </a:cubicBezTo>
                    <a:lnTo>
                      <a:pt x="3011" y="12591"/>
                    </a:lnTo>
                    <a:cubicBezTo>
                      <a:pt x="2877" y="12569"/>
                      <a:pt x="2743" y="12558"/>
                      <a:pt x="2610" y="12558"/>
                    </a:cubicBezTo>
                    <a:cubicBezTo>
                      <a:pt x="1345" y="12558"/>
                      <a:pt x="241" y="13539"/>
                      <a:pt x="126" y="14845"/>
                    </a:cubicBezTo>
                    <a:cubicBezTo>
                      <a:pt x="0" y="16288"/>
                      <a:pt x="1118" y="17532"/>
                      <a:pt x="2579" y="17550"/>
                    </a:cubicBezTo>
                    <a:cubicBezTo>
                      <a:pt x="2660" y="17559"/>
                      <a:pt x="2741" y="17563"/>
                      <a:pt x="2824" y="17563"/>
                    </a:cubicBezTo>
                    <a:cubicBezTo>
                      <a:pt x="2908" y="17563"/>
                      <a:pt x="2993" y="17559"/>
                      <a:pt x="3084" y="17550"/>
                    </a:cubicBezTo>
                    <a:cubicBezTo>
                      <a:pt x="4256" y="24294"/>
                      <a:pt x="9827" y="29379"/>
                      <a:pt x="16626" y="29992"/>
                    </a:cubicBezTo>
                    <a:cubicBezTo>
                      <a:pt x="17069" y="30031"/>
                      <a:pt x="17510" y="30050"/>
                      <a:pt x="17948" y="30050"/>
                    </a:cubicBezTo>
                    <a:cubicBezTo>
                      <a:pt x="24252" y="30050"/>
                      <a:pt x="29959" y="26113"/>
                      <a:pt x="32151" y="20110"/>
                    </a:cubicBezTo>
                    <a:cubicBezTo>
                      <a:pt x="32313" y="20146"/>
                      <a:pt x="32476" y="20183"/>
                      <a:pt x="32638" y="20201"/>
                    </a:cubicBezTo>
                    <a:cubicBezTo>
                      <a:pt x="32774" y="20223"/>
                      <a:pt x="32910" y="20233"/>
                      <a:pt x="33043" y="20233"/>
                    </a:cubicBezTo>
                    <a:cubicBezTo>
                      <a:pt x="34319" y="20233"/>
                      <a:pt x="35409" y="19253"/>
                      <a:pt x="35523" y="17947"/>
                    </a:cubicBezTo>
                    <a:cubicBezTo>
                      <a:pt x="35649" y="16504"/>
                      <a:pt x="34531" y="15260"/>
                      <a:pt x="33089" y="15242"/>
                    </a:cubicBezTo>
                    <a:lnTo>
                      <a:pt x="33089" y="15224"/>
                    </a:lnTo>
                    <a:lnTo>
                      <a:pt x="33035" y="15224"/>
                    </a:lnTo>
                    <a:cubicBezTo>
                      <a:pt x="33107" y="7362"/>
                      <a:pt x="27102" y="762"/>
                      <a:pt x="19258" y="59"/>
                    </a:cubicBezTo>
                    <a:cubicBezTo>
                      <a:pt x="18813" y="20"/>
                      <a:pt x="18371" y="1"/>
                      <a:pt x="179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Google Shape;3791;p78"/>
              <p:cNvSpPr/>
              <p:nvPr/>
            </p:nvSpPr>
            <p:spPr>
              <a:xfrm>
                <a:off x="1858700" y="2736450"/>
                <a:ext cx="476950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4120" extrusionOk="0">
                    <a:moveTo>
                      <a:pt x="13939" y="0"/>
                    </a:moveTo>
                    <a:lnTo>
                      <a:pt x="10693" y="1605"/>
                    </a:lnTo>
                    <a:lnTo>
                      <a:pt x="4274" y="1209"/>
                    </a:lnTo>
                    <a:lnTo>
                      <a:pt x="0" y="3192"/>
                    </a:lnTo>
                    <a:lnTo>
                      <a:pt x="9791" y="14119"/>
                    </a:lnTo>
                    <a:lnTo>
                      <a:pt x="14408" y="13092"/>
                    </a:lnTo>
                    <a:lnTo>
                      <a:pt x="19078" y="2489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Google Shape;3792;p78"/>
              <p:cNvSpPr/>
              <p:nvPr/>
            </p:nvSpPr>
            <p:spPr>
              <a:xfrm>
                <a:off x="1803700" y="2762600"/>
                <a:ext cx="726700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37370" extrusionOk="0">
                    <a:moveTo>
                      <a:pt x="5861" y="0"/>
                    </a:moveTo>
                    <a:lnTo>
                      <a:pt x="0" y="2399"/>
                    </a:lnTo>
                    <a:lnTo>
                      <a:pt x="1893" y="18122"/>
                    </a:lnTo>
                    <a:lnTo>
                      <a:pt x="1893" y="27175"/>
                    </a:lnTo>
                    <a:cubicBezTo>
                      <a:pt x="1893" y="27175"/>
                      <a:pt x="1713" y="30096"/>
                      <a:pt x="1046" y="32404"/>
                    </a:cubicBezTo>
                    <a:cubicBezTo>
                      <a:pt x="397" y="34730"/>
                      <a:pt x="1136" y="35740"/>
                      <a:pt x="5518" y="36786"/>
                    </a:cubicBezTo>
                    <a:cubicBezTo>
                      <a:pt x="6993" y="37132"/>
                      <a:pt x="9390" y="37369"/>
                      <a:pt x="12089" y="37369"/>
                    </a:cubicBezTo>
                    <a:cubicBezTo>
                      <a:pt x="17407" y="37369"/>
                      <a:pt x="23895" y="36447"/>
                      <a:pt x="26814" y="33612"/>
                    </a:cubicBezTo>
                    <a:cubicBezTo>
                      <a:pt x="26814" y="33612"/>
                      <a:pt x="29068" y="31628"/>
                      <a:pt x="28076" y="29555"/>
                    </a:cubicBezTo>
                    <a:cubicBezTo>
                      <a:pt x="27084" y="27499"/>
                      <a:pt x="24686" y="16770"/>
                      <a:pt x="24614" y="15508"/>
                    </a:cubicBezTo>
                    <a:cubicBezTo>
                      <a:pt x="24524" y="14246"/>
                      <a:pt x="24740" y="1443"/>
                      <a:pt x="24740" y="1443"/>
                    </a:cubicBezTo>
                    <a:lnTo>
                      <a:pt x="17563" y="18"/>
                    </a:lnTo>
                    <a:cubicBezTo>
                      <a:pt x="17563" y="18"/>
                      <a:pt x="16590" y="4562"/>
                      <a:pt x="11396" y="4941"/>
                    </a:cubicBezTo>
                    <a:cubicBezTo>
                      <a:pt x="11267" y="4950"/>
                      <a:pt x="11141" y="4954"/>
                      <a:pt x="11018" y="4954"/>
                    </a:cubicBezTo>
                    <a:cubicBezTo>
                      <a:pt x="6797" y="4954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Google Shape;3793;p78"/>
              <p:cNvSpPr/>
              <p:nvPr/>
            </p:nvSpPr>
            <p:spPr>
              <a:xfrm>
                <a:off x="1803700" y="2776575"/>
                <a:ext cx="717250" cy="920275"/>
              </a:xfrm>
              <a:custGeom>
                <a:avLst/>
                <a:gdLst/>
                <a:ahLst/>
                <a:cxnLst/>
                <a:rect l="l" t="t" r="r" b="b"/>
                <a:pathLst>
                  <a:path w="28690" h="36811" extrusionOk="0">
                    <a:moveTo>
                      <a:pt x="4490" y="0"/>
                    </a:moveTo>
                    <a:lnTo>
                      <a:pt x="0" y="1840"/>
                    </a:lnTo>
                    <a:lnTo>
                      <a:pt x="1893" y="17563"/>
                    </a:lnTo>
                    <a:lnTo>
                      <a:pt x="1893" y="26616"/>
                    </a:lnTo>
                    <a:cubicBezTo>
                      <a:pt x="1893" y="26616"/>
                      <a:pt x="1713" y="29537"/>
                      <a:pt x="1046" y="31845"/>
                    </a:cubicBezTo>
                    <a:cubicBezTo>
                      <a:pt x="397" y="34171"/>
                      <a:pt x="1136" y="35199"/>
                      <a:pt x="5518" y="36227"/>
                    </a:cubicBezTo>
                    <a:cubicBezTo>
                      <a:pt x="6993" y="36573"/>
                      <a:pt x="9390" y="36810"/>
                      <a:pt x="12089" y="36810"/>
                    </a:cubicBezTo>
                    <a:cubicBezTo>
                      <a:pt x="17407" y="36810"/>
                      <a:pt x="23895" y="35888"/>
                      <a:pt x="26814" y="33053"/>
                    </a:cubicBezTo>
                    <a:cubicBezTo>
                      <a:pt x="26814" y="33053"/>
                      <a:pt x="28689" y="31394"/>
                      <a:pt x="28256" y="29519"/>
                    </a:cubicBezTo>
                    <a:lnTo>
                      <a:pt x="28256" y="29519"/>
                    </a:lnTo>
                    <a:cubicBezTo>
                      <a:pt x="27517" y="29807"/>
                      <a:pt x="26778" y="30042"/>
                      <a:pt x="26002" y="30222"/>
                    </a:cubicBezTo>
                    <a:cubicBezTo>
                      <a:pt x="24876" y="30482"/>
                      <a:pt x="23738" y="30607"/>
                      <a:pt x="22607" y="30607"/>
                    </a:cubicBezTo>
                    <a:cubicBezTo>
                      <a:pt x="15505" y="30607"/>
                      <a:pt x="8719" y="25683"/>
                      <a:pt x="7195" y="18465"/>
                    </a:cubicBezTo>
                    <a:cubicBezTo>
                      <a:pt x="6185" y="13632"/>
                      <a:pt x="5374" y="8764"/>
                      <a:pt x="4670" y="3859"/>
                    </a:cubicBezTo>
                    <a:cubicBezTo>
                      <a:pt x="4490" y="2579"/>
                      <a:pt x="4418" y="1299"/>
                      <a:pt x="449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Google Shape;3794;p78"/>
              <p:cNvSpPr/>
              <p:nvPr/>
            </p:nvSpPr>
            <p:spPr>
              <a:xfrm>
                <a:off x="1952000" y="2693625"/>
                <a:ext cx="16005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8386" extrusionOk="0">
                    <a:moveTo>
                      <a:pt x="3192" y="0"/>
                    </a:moveTo>
                    <a:lnTo>
                      <a:pt x="1" y="2922"/>
                    </a:lnTo>
                    <a:lnTo>
                      <a:pt x="1497" y="8385"/>
                    </a:lnTo>
                    <a:lnTo>
                      <a:pt x="6402" y="3408"/>
                    </a:lnTo>
                    <a:lnTo>
                      <a:pt x="3481" y="325"/>
                    </a:lnTo>
                    <a:lnTo>
                      <a:pt x="3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Google Shape;3795;p78"/>
              <p:cNvSpPr/>
              <p:nvPr/>
            </p:nvSpPr>
            <p:spPr>
              <a:xfrm>
                <a:off x="2112025" y="2693625"/>
                <a:ext cx="16052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8386" extrusionOk="0">
                    <a:moveTo>
                      <a:pt x="3211" y="0"/>
                    </a:moveTo>
                    <a:lnTo>
                      <a:pt x="2940" y="325"/>
                    </a:lnTo>
                    <a:lnTo>
                      <a:pt x="1" y="3408"/>
                    </a:lnTo>
                    <a:lnTo>
                      <a:pt x="4906" y="8385"/>
                    </a:lnTo>
                    <a:lnTo>
                      <a:pt x="6420" y="2922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Google Shape;3796;p78"/>
              <p:cNvSpPr/>
              <p:nvPr/>
            </p:nvSpPr>
            <p:spPr>
              <a:xfrm>
                <a:off x="2350050" y="2772025"/>
                <a:ext cx="374200" cy="6348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92" extrusionOk="0">
                    <a:moveTo>
                      <a:pt x="2173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10"/>
                      <a:pt x="2183" y="17475"/>
                    </a:cubicBezTo>
                    <a:cubicBezTo>
                      <a:pt x="4098" y="23097"/>
                      <a:pt x="6589" y="25391"/>
                      <a:pt x="8930" y="25391"/>
                    </a:cubicBezTo>
                    <a:cubicBezTo>
                      <a:pt x="10006" y="25391"/>
                      <a:pt x="11050" y="24907"/>
                      <a:pt x="11992" y="24039"/>
                    </a:cubicBezTo>
                    <a:cubicBezTo>
                      <a:pt x="14967" y="21262"/>
                      <a:pt x="8350" y="2689"/>
                      <a:pt x="4725" y="777"/>
                    </a:cubicBezTo>
                    <a:cubicBezTo>
                      <a:pt x="3640" y="202"/>
                      <a:pt x="2807" y="0"/>
                      <a:pt x="217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Google Shape;3797;p78"/>
              <p:cNvSpPr/>
              <p:nvPr/>
            </p:nvSpPr>
            <p:spPr>
              <a:xfrm>
                <a:off x="2379350" y="3107900"/>
                <a:ext cx="290800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19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5" y="1371"/>
                      <a:pt x="578" y="2724"/>
                      <a:pt x="1011" y="4058"/>
                    </a:cubicBezTo>
                    <a:cubicBezTo>
                      <a:pt x="2924" y="9673"/>
                      <a:pt x="5411" y="11961"/>
                      <a:pt x="7750" y="11961"/>
                    </a:cubicBezTo>
                    <a:cubicBezTo>
                      <a:pt x="8828" y="11961"/>
                      <a:pt x="9876" y="11474"/>
                      <a:pt x="10820" y="10604"/>
                    </a:cubicBezTo>
                    <a:cubicBezTo>
                      <a:pt x="11415" y="10045"/>
                      <a:pt x="11632" y="8818"/>
                      <a:pt x="11541" y="7232"/>
                    </a:cubicBezTo>
                    <a:cubicBezTo>
                      <a:pt x="6709" y="6889"/>
                      <a:pt x="2525" y="3968"/>
                      <a:pt x="1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Google Shape;3800;p78"/>
              <p:cNvSpPr/>
              <p:nvPr/>
            </p:nvSpPr>
            <p:spPr>
              <a:xfrm>
                <a:off x="1464700" y="2825500"/>
                <a:ext cx="373725" cy="6346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25385" extrusionOk="0">
                    <a:moveTo>
                      <a:pt x="12770" y="1"/>
                    </a:moveTo>
                    <a:cubicBezTo>
                      <a:pt x="12140" y="1"/>
                      <a:pt x="11315" y="200"/>
                      <a:pt x="10242" y="766"/>
                    </a:cubicBezTo>
                    <a:cubicBezTo>
                      <a:pt x="6618" y="2696"/>
                      <a:pt x="0" y="21268"/>
                      <a:pt x="2975" y="24027"/>
                    </a:cubicBezTo>
                    <a:cubicBezTo>
                      <a:pt x="3914" y="24898"/>
                      <a:pt x="4959" y="25384"/>
                      <a:pt x="6038" y="25384"/>
                    </a:cubicBezTo>
                    <a:cubicBezTo>
                      <a:pt x="8376" y="25384"/>
                      <a:pt x="10872" y="23097"/>
                      <a:pt x="12785" y="17482"/>
                    </a:cubicBezTo>
                    <a:cubicBezTo>
                      <a:pt x="14949" y="11098"/>
                      <a:pt x="14660" y="1127"/>
                      <a:pt x="14660" y="1127"/>
                    </a:cubicBezTo>
                    <a:cubicBezTo>
                      <a:pt x="14660" y="1127"/>
                      <a:pt x="14267" y="1"/>
                      <a:pt x="12770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Google Shape;3801;p78"/>
              <p:cNvSpPr/>
              <p:nvPr/>
            </p:nvSpPr>
            <p:spPr>
              <a:xfrm>
                <a:off x="1709025" y="2780625"/>
                <a:ext cx="225425" cy="69935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7974" extrusionOk="0">
                    <a:moveTo>
                      <a:pt x="6420" y="1"/>
                    </a:moveTo>
                    <a:cubicBezTo>
                      <a:pt x="6420" y="1"/>
                      <a:pt x="289" y="1732"/>
                      <a:pt x="325" y="1984"/>
                    </a:cubicBezTo>
                    <a:cubicBezTo>
                      <a:pt x="4599" y="25732"/>
                      <a:pt x="0" y="27788"/>
                      <a:pt x="3174" y="27950"/>
                    </a:cubicBezTo>
                    <a:cubicBezTo>
                      <a:pt x="3495" y="27967"/>
                      <a:pt x="3786" y="27974"/>
                      <a:pt x="4049" y="27974"/>
                    </a:cubicBezTo>
                    <a:cubicBezTo>
                      <a:pt x="6389" y="27974"/>
                      <a:pt x="6564" y="27391"/>
                      <a:pt x="6564" y="27391"/>
                    </a:cubicBezTo>
                    <a:cubicBezTo>
                      <a:pt x="9016" y="20828"/>
                      <a:pt x="6420" y="1"/>
                      <a:pt x="642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Google Shape;3802;p78"/>
              <p:cNvSpPr/>
              <p:nvPr/>
            </p:nvSpPr>
            <p:spPr>
              <a:xfrm>
                <a:off x="1667550" y="2972100"/>
                <a:ext cx="19747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22" extrusionOk="0">
                    <a:moveTo>
                      <a:pt x="3832" y="1"/>
                    </a:moveTo>
                    <a:cubicBezTo>
                      <a:pt x="3025" y="1"/>
                      <a:pt x="2218" y="213"/>
                      <a:pt x="1497" y="636"/>
                    </a:cubicBezTo>
                    <a:cubicBezTo>
                      <a:pt x="0" y="1177"/>
                      <a:pt x="253" y="4802"/>
                      <a:pt x="740" y="6370"/>
                    </a:cubicBezTo>
                    <a:cubicBezTo>
                      <a:pt x="1051" y="7338"/>
                      <a:pt x="1974" y="7922"/>
                      <a:pt x="3224" y="7922"/>
                    </a:cubicBezTo>
                    <a:cubicBezTo>
                      <a:pt x="3999" y="7922"/>
                      <a:pt x="4901" y="7697"/>
                      <a:pt x="5861" y="7200"/>
                    </a:cubicBezTo>
                    <a:cubicBezTo>
                      <a:pt x="7069" y="6569"/>
                      <a:pt x="6546" y="6244"/>
                      <a:pt x="5699" y="6082"/>
                    </a:cubicBezTo>
                    <a:cubicBezTo>
                      <a:pt x="6203" y="5992"/>
                      <a:pt x="6672" y="5721"/>
                      <a:pt x="7033" y="5343"/>
                    </a:cubicBezTo>
                    <a:cubicBezTo>
                      <a:pt x="7628" y="4657"/>
                      <a:pt x="6817" y="4279"/>
                      <a:pt x="5825" y="4098"/>
                    </a:cubicBezTo>
                    <a:cubicBezTo>
                      <a:pt x="6113" y="4026"/>
                      <a:pt x="6402" y="3954"/>
                      <a:pt x="6672" y="3864"/>
                    </a:cubicBezTo>
                    <a:cubicBezTo>
                      <a:pt x="7898" y="1971"/>
                      <a:pt x="4905" y="1844"/>
                      <a:pt x="4220" y="1844"/>
                    </a:cubicBezTo>
                    <a:lnTo>
                      <a:pt x="5861" y="1844"/>
                    </a:lnTo>
                    <a:cubicBezTo>
                      <a:pt x="7502" y="1646"/>
                      <a:pt x="6167" y="636"/>
                      <a:pt x="6167" y="636"/>
                    </a:cubicBezTo>
                    <a:cubicBezTo>
                      <a:pt x="5446" y="213"/>
                      <a:pt x="4639" y="1"/>
                      <a:pt x="38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Google Shape;3804;p78"/>
              <p:cNvSpPr/>
              <p:nvPr/>
            </p:nvSpPr>
            <p:spPr>
              <a:xfrm>
                <a:off x="1668000" y="2975825"/>
                <a:ext cx="1059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7769" extrusionOk="0">
                    <a:moveTo>
                      <a:pt x="2705" y="0"/>
                    </a:moveTo>
                    <a:lnTo>
                      <a:pt x="2705" y="0"/>
                    </a:lnTo>
                    <a:cubicBezTo>
                      <a:pt x="2273" y="91"/>
                      <a:pt x="1858" y="253"/>
                      <a:pt x="1479" y="487"/>
                    </a:cubicBezTo>
                    <a:cubicBezTo>
                      <a:pt x="0" y="1028"/>
                      <a:pt x="217" y="4653"/>
                      <a:pt x="740" y="6221"/>
                    </a:cubicBezTo>
                    <a:cubicBezTo>
                      <a:pt x="1040" y="7193"/>
                      <a:pt x="1962" y="7768"/>
                      <a:pt x="3202" y="7768"/>
                    </a:cubicBezTo>
                    <a:cubicBezTo>
                      <a:pt x="3527" y="7768"/>
                      <a:pt x="3874" y="7728"/>
                      <a:pt x="4238" y="7646"/>
                    </a:cubicBezTo>
                    <a:cubicBezTo>
                      <a:pt x="2940" y="6095"/>
                      <a:pt x="2273" y="4130"/>
                      <a:pt x="2327" y="2128"/>
                    </a:cubicBezTo>
                    <a:cubicBezTo>
                      <a:pt x="2345" y="1389"/>
                      <a:pt x="2489" y="686"/>
                      <a:pt x="2705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Google Shape;3805;p78"/>
              <p:cNvSpPr/>
              <p:nvPr/>
            </p:nvSpPr>
            <p:spPr>
              <a:xfrm>
                <a:off x="1658075" y="1849775"/>
                <a:ext cx="865575" cy="454525"/>
              </a:xfrm>
              <a:custGeom>
                <a:avLst/>
                <a:gdLst/>
                <a:ahLst/>
                <a:cxnLst/>
                <a:rect l="l" t="t" r="r" b="b"/>
                <a:pathLst>
                  <a:path w="34623" h="18181" extrusionOk="0">
                    <a:moveTo>
                      <a:pt x="18264" y="1"/>
                    </a:moveTo>
                    <a:cubicBezTo>
                      <a:pt x="12603" y="1"/>
                      <a:pt x="6326" y="1439"/>
                      <a:pt x="4328" y="4921"/>
                    </a:cubicBezTo>
                    <a:cubicBezTo>
                      <a:pt x="4328" y="4921"/>
                      <a:pt x="1" y="15254"/>
                      <a:pt x="3535" y="15650"/>
                    </a:cubicBezTo>
                    <a:cubicBezTo>
                      <a:pt x="3535" y="15650"/>
                      <a:pt x="4480" y="15427"/>
                      <a:pt x="6136" y="10617"/>
                    </a:cubicBezTo>
                    <a:lnTo>
                      <a:pt x="6136" y="10617"/>
                    </a:lnTo>
                    <a:cubicBezTo>
                      <a:pt x="5900" y="11611"/>
                      <a:pt x="6286" y="13108"/>
                      <a:pt x="8169" y="13108"/>
                    </a:cubicBezTo>
                    <a:cubicBezTo>
                      <a:pt x="9540" y="13108"/>
                      <a:pt x="10135" y="12386"/>
                      <a:pt x="10387" y="11647"/>
                    </a:cubicBezTo>
                    <a:cubicBezTo>
                      <a:pt x="10441" y="12495"/>
                      <a:pt x="10820" y="13414"/>
                      <a:pt x="12154" y="13468"/>
                    </a:cubicBezTo>
                    <a:cubicBezTo>
                      <a:pt x="12216" y="13472"/>
                      <a:pt x="12276" y="13474"/>
                      <a:pt x="12335" y="13474"/>
                    </a:cubicBezTo>
                    <a:cubicBezTo>
                      <a:pt x="13935" y="13474"/>
                      <a:pt x="14358" y="12084"/>
                      <a:pt x="14462" y="11214"/>
                    </a:cubicBezTo>
                    <a:cubicBezTo>
                      <a:pt x="14495" y="12255"/>
                      <a:pt x="14892" y="14038"/>
                      <a:pt x="17247" y="14038"/>
                    </a:cubicBezTo>
                    <a:cubicBezTo>
                      <a:pt x="17462" y="14038"/>
                      <a:pt x="17693" y="14023"/>
                      <a:pt x="17943" y="13991"/>
                    </a:cubicBezTo>
                    <a:cubicBezTo>
                      <a:pt x="18934" y="13396"/>
                      <a:pt x="19511" y="12278"/>
                      <a:pt x="19439" y="11124"/>
                    </a:cubicBezTo>
                    <a:lnTo>
                      <a:pt x="19439" y="11124"/>
                    </a:lnTo>
                    <a:cubicBezTo>
                      <a:pt x="19628" y="12172"/>
                      <a:pt x="20275" y="14005"/>
                      <a:pt x="22300" y="14005"/>
                    </a:cubicBezTo>
                    <a:cubicBezTo>
                      <a:pt x="22401" y="14005"/>
                      <a:pt x="22505" y="14001"/>
                      <a:pt x="22613" y="13991"/>
                    </a:cubicBezTo>
                    <a:cubicBezTo>
                      <a:pt x="24687" y="13793"/>
                      <a:pt x="24452" y="12206"/>
                      <a:pt x="24055" y="11124"/>
                    </a:cubicBezTo>
                    <a:lnTo>
                      <a:pt x="24055" y="11124"/>
                    </a:lnTo>
                    <a:cubicBezTo>
                      <a:pt x="24595" y="12131"/>
                      <a:pt x="25738" y="14284"/>
                      <a:pt x="26957" y="14284"/>
                    </a:cubicBezTo>
                    <a:cubicBezTo>
                      <a:pt x="27244" y="14284"/>
                      <a:pt x="27535" y="14165"/>
                      <a:pt x="27824" y="13883"/>
                    </a:cubicBezTo>
                    <a:cubicBezTo>
                      <a:pt x="28455" y="13270"/>
                      <a:pt x="28545" y="11557"/>
                      <a:pt x="28527" y="11016"/>
                    </a:cubicBezTo>
                    <a:lnTo>
                      <a:pt x="28527" y="11016"/>
                    </a:lnTo>
                    <a:cubicBezTo>
                      <a:pt x="29572" y="12356"/>
                      <a:pt x="30851" y="18180"/>
                      <a:pt x="32106" y="18180"/>
                    </a:cubicBezTo>
                    <a:cubicBezTo>
                      <a:pt x="32151" y="18180"/>
                      <a:pt x="32197" y="18172"/>
                      <a:pt x="32242" y="18157"/>
                    </a:cubicBezTo>
                    <a:cubicBezTo>
                      <a:pt x="34622" y="17345"/>
                      <a:pt x="31521" y="5065"/>
                      <a:pt x="27734" y="2036"/>
                    </a:cubicBezTo>
                    <a:cubicBezTo>
                      <a:pt x="26143" y="756"/>
                      <a:pt x="22366" y="1"/>
                      <a:pt x="1826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Google Shape;3806;p78"/>
              <p:cNvSpPr/>
              <p:nvPr/>
            </p:nvSpPr>
            <p:spPr>
              <a:xfrm>
                <a:off x="1657625" y="1853325"/>
                <a:ext cx="380500" cy="38772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5509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0513" y="433"/>
                      <a:pt x="5987" y="1912"/>
                      <a:pt x="4346" y="4779"/>
                    </a:cubicBezTo>
                    <a:cubicBezTo>
                      <a:pt x="4346" y="4779"/>
                      <a:pt x="1" y="15112"/>
                      <a:pt x="3553" y="15508"/>
                    </a:cubicBezTo>
                    <a:cubicBezTo>
                      <a:pt x="3553" y="15508"/>
                      <a:pt x="4491" y="15274"/>
                      <a:pt x="6150" y="10441"/>
                    </a:cubicBezTo>
                    <a:lnTo>
                      <a:pt x="6150" y="10441"/>
                    </a:lnTo>
                    <a:cubicBezTo>
                      <a:pt x="5897" y="11433"/>
                      <a:pt x="6276" y="12966"/>
                      <a:pt x="8169" y="12966"/>
                    </a:cubicBezTo>
                    <a:cubicBezTo>
                      <a:pt x="9540" y="12966"/>
                      <a:pt x="10153" y="12226"/>
                      <a:pt x="10405" y="11487"/>
                    </a:cubicBezTo>
                    <a:cubicBezTo>
                      <a:pt x="10405" y="11722"/>
                      <a:pt x="10441" y="11938"/>
                      <a:pt x="10513" y="12154"/>
                    </a:cubicBezTo>
                    <a:cubicBezTo>
                      <a:pt x="10477" y="11595"/>
                      <a:pt x="10459" y="11036"/>
                      <a:pt x="10495" y="10477"/>
                    </a:cubicBezTo>
                    <a:cubicBezTo>
                      <a:pt x="10640" y="6492"/>
                      <a:pt x="12335" y="2742"/>
                      <a:pt x="15220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Google Shape;3807;p78"/>
              <p:cNvSpPr/>
              <p:nvPr/>
            </p:nvSpPr>
            <p:spPr>
              <a:xfrm>
                <a:off x="1764925" y="2149950"/>
                <a:ext cx="25292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10099" extrusionOk="0">
                    <a:moveTo>
                      <a:pt x="5067" y="1"/>
                    </a:moveTo>
                    <a:cubicBezTo>
                      <a:pt x="2272" y="1"/>
                      <a:pt x="0" y="2273"/>
                      <a:pt x="0" y="5050"/>
                    </a:cubicBezTo>
                    <a:cubicBezTo>
                      <a:pt x="0" y="7845"/>
                      <a:pt x="2272" y="10099"/>
                      <a:pt x="5067" y="10099"/>
                    </a:cubicBezTo>
                    <a:cubicBezTo>
                      <a:pt x="7844" y="10099"/>
                      <a:pt x="10116" y="7845"/>
                      <a:pt x="10116" y="5050"/>
                    </a:cubicBezTo>
                    <a:cubicBezTo>
                      <a:pt x="10116" y="2273"/>
                      <a:pt x="7844" y="1"/>
                      <a:pt x="5067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Google Shape;3808;p78"/>
              <p:cNvSpPr/>
              <p:nvPr/>
            </p:nvSpPr>
            <p:spPr>
              <a:xfrm>
                <a:off x="1704525" y="2136300"/>
                <a:ext cx="326850" cy="280100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204" extrusionOk="0">
                    <a:moveTo>
                      <a:pt x="7483" y="1088"/>
                    </a:moveTo>
                    <a:cubicBezTo>
                      <a:pt x="9972" y="1088"/>
                      <a:pt x="11991" y="3107"/>
                      <a:pt x="11991" y="5596"/>
                    </a:cubicBezTo>
                    <a:cubicBezTo>
                      <a:pt x="11991" y="8316"/>
                      <a:pt x="9762" y="10121"/>
                      <a:pt x="7444" y="10121"/>
                    </a:cubicBezTo>
                    <a:cubicBezTo>
                      <a:pt x="6336" y="10121"/>
                      <a:pt x="5207" y="9709"/>
                      <a:pt x="4292" y="8787"/>
                    </a:cubicBezTo>
                    <a:cubicBezTo>
                      <a:pt x="1443" y="5956"/>
                      <a:pt x="3462" y="1088"/>
                      <a:pt x="7483" y="1088"/>
                    </a:cubicBezTo>
                    <a:close/>
                    <a:moveTo>
                      <a:pt x="7438" y="0"/>
                    </a:moveTo>
                    <a:cubicBezTo>
                      <a:pt x="6063" y="0"/>
                      <a:pt x="4659" y="509"/>
                      <a:pt x="3516" y="1647"/>
                    </a:cubicBezTo>
                    <a:cubicBezTo>
                      <a:pt x="0" y="5163"/>
                      <a:pt x="2488" y="11204"/>
                      <a:pt x="7483" y="11204"/>
                    </a:cubicBezTo>
                    <a:cubicBezTo>
                      <a:pt x="10567" y="11186"/>
                      <a:pt x="13055" y="8697"/>
                      <a:pt x="13073" y="5596"/>
                    </a:cubicBezTo>
                    <a:cubicBezTo>
                      <a:pt x="13073" y="2228"/>
                      <a:pt x="10316" y="0"/>
                      <a:pt x="7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Google Shape;3809;p78"/>
              <p:cNvSpPr/>
              <p:nvPr/>
            </p:nvSpPr>
            <p:spPr>
              <a:xfrm>
                <a:off x="2158925" y="2140950"/>
                <a:ext cx="25247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10099" extrusionOk="0">
                    <a:moveTo>
                      <a:pt x="5049" y="0"/>
                    </a:moveTo>
                    <a:cubicBezTo>
                      <a:pt x="2254" y="0"/>
                      <a:pt x="0" y="2254"/>
                      <a:pt x="0" y="5049"/>
                    </a:cubicBezTo>
                    <a:cubicBezTo>
                      <a:pt x="0" y="7826"/>
                      <a:pt x="2254" y="10098"/>
                      <a:pt x="5049" y="10098"/>
                    </a:cubicBezTo>
                    <a:cubicBezTo>
                      <a:pt x="7844" y="10098"/>
                      <a:pt x="10098" y="7826"/>
                      <a:pt x="10098" y="5049"/>
                    </a:cubicBezTo>
                    <a:cubicBezTo>
                      <a:pt x="10098" y="2254"/>
                      <a:pt x="7844" y="0"/>
                      <a:pt x="5049" y="0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Google Shape;3810;p78"/>
              <p:cNvSpPr/>
              <p:nvPr/>
            </p:nvSpPr>
            <p:spPr>
              <a:xfrm>
                <a:off x="2098075" y="2127075"/>
                <a:ext cx="3268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195" extrusionOk="0">
                    <a:moveTo>
                      <a:pt x="7516" y="1096"/>
                    </a:moveTo>
                    <a:cubicBezTo>
                      <a:pt x="9989" y="1096"/>
                      <a:pt x="11991" y="3127"/>
                      <a:pt x="11991" y="5604"/>
                    </a:cubicBezTo>
                    <a:cubicBezTo>
                      <a:pt x="11991" y="8325"/>
                      <a:pt x="9770" y="10121"/>
                      <a:pt x="7451" y="10121"/>
                    </a:cubicBezTo>
                    <a:cubicBezTo>
                      <a:pt x="6343" y="10121"/>
                      <a:pt x="5213" y="9711"/>
                      <a:pt x="4292" y="8796"/>
                    </a:cubicBezTo>
                    <a:cubicBezTo>
                      <a:pt x="1461" y="5947"/>
                      <a:pt x="3462" y="1096"/>
                      <a:pt x="7483" y="1096"/>
                    </a:cubicBezTo>
                    <a:cubicBezTo>
                      <a:pt x="7494" y="1096"/>
                      <a:pt x="7505" y="1096"/>
                      <a:pt x="7516" y="1096"/>
                    </a:cubicBezTo>
                    <a:close/>
                    <a:moveTo>
                      <a:pt x="7444" y="1"/>
                    </a:moveTo>
                    <a:cubicBezTo>
                      <a:pt x="6071" y="1"/>
                      <a:pt x="4672" y="512"/>
                      <a:pt x="3534" y="1655"/>
                    </a:cubicBezTo>
                    <a:cubicBezTo>
                      <a:pt x="0" y="5171"/>
                      <a:pt x="2506" y="11194"/>
                      <a:pt x="7483" y="11194"/>
                    </a:cubicBezTo>
                    <a:cubicBezTo>
                      <a:pt x="10567" y="11194"/>
                      <a:pt x="13073" y="8688"/>
                      <a:pt x="13073" y="5604"/>
                    </a:cubicBezTo>
                    <a:cubicBezTo>
                      <a:pt x="13073" y="2237"/>
                      <a:pt x="10317" y="1"/>
                      <a:pt x="7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Google Shape;3811;p78"/>
              <p:cNvSpPr/>
              <p:nvPr/>
            </p:nvSpPr>
            <p:spPr>
              <a:xfrm>
                <a:off x="2006550" y="2225075"/>
                <a:ext cx="1654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2424" extrusionOk="0">
                    <a:moveTo>
                      <a:pt x="3273" y="1"/>
                    </a:moveTo>
                    <a:cubicBezTo>
                      <a:pt x="3204" y="1"/>
                      <a:pt x="3135" y="3"/>
                      <a:pt x="3066" y="7"/>
                    </a:cubicBezTo>
                    <a:cubicBezTo>
                      <a:pt x="1227" y="133"/>
                      <a:pt x="55" y="1666"/>
                      <a:pt x="1" y="1720"/>
                    </a:cubicBezTo>
                    <a:lnTo>
                      <a:pt x="884" y="2369"/>
                    </a:lnTo>
                    <a:cubicBezTo>
                      <a:pt x="884" y="2369"/>
                      <a:pt x="1786" y="1179"/>
                      <a:pt x="3138" y="1089"/>
                    </a:cubicBezTo>
                    <a:cubicBezTo>
                      <a:pt x="3185" y="1086"/>
                      <a:pt x="3233" y="1085"/>
                      <a:pt x="3281" y="1085"/>
                    </a:cubicBezTo>
                    <a:cubicBezTo>
                      <a:pt x="4120" y="1085"/>
                      <a:pt x="4990" y="1536"/>
                      <a:pt x="5843" y="2423"/>
                    </a:cubicBezTo>
                    <a:lnTo>
                      <a:pt x="6618" y="1666"/>
                    </a:lnTo>
                    <a:cubicBezTo>
                      <a:pt x="5547" y="561"/>
                      <a:pt x="4412" y="1"/>
                      <a:pt x="3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Google Shape;3812;p78"/>
              <p:cNvSpPr/>
              <p:nvPr/>
            </p:nvSpPr>
            <p:spPr>
              <a:xfrm>
                <a:off x="1662075" y="2206750"/>
                <a:ext cx="106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2165" extrusionOk="0">
                    <a:moveTo>
                      <a:pt x="777" y="0"/>
                    </a:moveTo>
                    <a:cubicBezTo>
                      <a:pt x="254" y="0"/>
                      <a:pt x="1" y="789"/>
                      <a:pt x="580" y="1047"/>
                    </a:cubicBezTo>
                    <a:lnTo>
                      <a:pt x="3303" y="2129"/>
                    </a:lnTo>
                    <a:cubicBezTo>
                      <a:pt x="3357" y="2147"/>
                      <a:pt x="3429" y="2165"/>
                      <a:pt x="3501" y="2165"/>
                    </a:cubicBezTo>
                    <a:cubicBezTo>
                      <a:pt x="4096" y="2165"/>
                      <a:pt x="4259" y="1353"/>
                      <a:pt x="3700" y="1119"/>
                    </a:cubicBezTo>
                    <a:lnTo>
                      <a:pt x="977" y="37"/>
                    </a:lnTo>
                    <a:cubicBezTo>
                      <a:pt x="907" y="12"/>
                      <a:pt x="840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Google Shape;3813;p78"/>
              <p:cNvSpPr/>
              <p:nvPr/>
            </p:nvSpPr>
            <p:spPr>
              <a:xfrm>
                <a:off x="2395600" y="2262800"/>
                <a:ext cx="11925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249" extrusionOk="0">
                    <a:moveTo>
                      <a:pt x="4008" y="0"/>
                    </a:moveTo>
                    <a:cubicBezTo>
                      <a:pt x="3949" y="0"/>
                      <a:pt x="3888" y="10"/>
                      <a:pt x="3823" y="31"/>
                    </a:cubicBezTo>
                    <a:lnTo>
                      <a:pt x="577" y="1185"/>
                    </a:lnTo>
                    <a:cubicBezTo>
                      <a:pt x="0" y="1401"/>
                      <a:pt x="144" y="2231"/>
                      <a:pt x="757" y="2249"/>
                    </a:cubicBezTo>
                    <a:cubicBezTo>
                      <a:pt x="812" y="2249"/>
                      <a:pt x="884" y="2231"/>
                      <a:pt x="938" y="2213"/>
                    </a:cubicBezTo>
                    <a:lnTo>
                      <a:pt x="4184" y="1059"/>
                    </a:lnTo>
                    <a:cubicBezTo>
                      <a:pt x="4770" y="831"/>
                      <a:pt x="4547" y="0"/>
                      <a:pt x="4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Google Shape;3814;p78"/>
              <p:cNvSpPr/>
              <p:nvPr/>
            </p:nvSpPr>
            <p:spPr>
              <a:xfrm>
                <a:off x="2410025" y="4069475"/>
                <a:ext cx="162750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10459" extrusionOk="0">
                    <a:moveTo>
                      <a:pt x="0" y="0"/>
                    </a:moveTo>
                    <a:lnTo>
                      <a:pt x="974" y="10459"/>
                    </a:lnTo>
                    <a:lnTo>
                      <a:pt x="6510" y="8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Google Shape;3815;p78"/>
              <p:cNvSpPr/>
              <p:nvPr/>
            </p:nvSpPr>
            <p:spPr>
              <a:xfrm>
                <a:off x="22468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6348" y="1"/>
                    </a:moveTo>
                    <a:lnTo>
                      <a:pt x="6149" y="2363"/>
                    </a:lnTo>
                    <a:lnTo>
                      <a:pt x="1" y="2363"/>
                    </a:lnTo>
                    <a:lnTo>
                      <a:pt x="1" y="6149"/>
                    </a:lnTo>
                    <a:lnTo>
                      <a:pt x="14985" y="6149"/>
                    </a:lnTo>
                    <a:cubicBezTo>
                      <a:pt x="15274" y="2218"/>
                      <a:pt x="13110" y="938"/>
                      <a:pt x="10730" y="560"/>
                    </a:cubicBezTo>
                    <a:lnTo>
                      <a:pt x="10549" y="2381"/>
                    </a:lnTo>
                    <a:lnTo>
                      <a:pt x="8169" y="2417"/>
                    </a:lnTo>
                    <a:lnTo>
                      <a:pt x="8403" y="307"/>
                    </a:lnTo>
                    <a:lnTo>
                      <a:pt x="6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Google Shape;3816;p78"/>
              <p:cNvSpPr/>
              <p:nvPr/>
            </p:nvSpPr>
            <p:spPr>
              <a:xfrm>
                <a:off x="2553825" y="3954050"/>
                <a:ext cx="140675" cy="219575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783" extrusionOk="0">
                    <a:moveTo>
                      <a:pt x="0" y="1"/>
                    </a:moveTo>
                    <a:lnTo>
                      <a:pt x="4003" y="8782"/>
                    </a:lnTo>
                    <a:lnTo>
                      <a:pt x="5626" y="7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Google Shape;3817;p78"/>
              <p:cNvSpPr/>
              <p:nvPr/>
            </p:nvSpPr>
            <p:spPr>
              <a:xfrm>
                <a:off x="1208625" y="1316875"/>
                <a:ext cx="118600" cy="4089225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63569" extrusionOk="0">
                    <a:moveTo>
                      <a:pt x="1" y="1"/>
                    </a:moveTo>
                    <a:lnTo>
                      <a:pt x="1" y="163569"/>
                    </a:lnTo>
                    <a:lnTo>
                      <a:pt x="4743" y="163569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Google Shape;3818;p78"/>
              <p:cNvSpPr/>
              <p:nvPr/>
            </p:nvSpPr>
            <p:spPr>
              <a:xfrm>
                <a:off x="549125" y="238225"/>
                <a:ext cx="1437625" cy="1411375"/>
              </a:xfrm>
              <a:custGeom>
                <a:avLst/>
                <a:gdLst/>
                <a:ahLst/>
                <a:cxnLst/>
                <a:rect l="l" t="t" r="r" b="b"/>
                <a:pathLst>
                  <a:path w="57505" h="56455" extrusionOk="0">
                    <a:moveTo>
                      <a:pt x="28752" y="1"/>
                    </a:moveTo>
                    <a:cubicBezTo>
                      <a:pt x="27373" y="1"/>
                      <a:pt x="25993" y="528"/>
                      <a:pt x="24938" y="1583"/>
                    </a:cubicBezTo>
                    <a:lnTo>
                      <a:pt x="2110" y="24411"/>
                    </a:lnTo>
                    <a:cubicBezTo>
                      <a:pt x="0" y="26521"/>
                      <a:pt x="0" y="29929"/>
                      <a:pt x="2110" y="32039"/>
                    </a:cubicBezTo>
                    <a:lnTo>
                      <a:pt x="24938" y="54885"/>
                    </a:lnTo>
                    <a:cubicBezTo>
                      <a:pt x="25993" y="55931"/>
                      <a:pt x="27373" y="56454"/>
                      <a:pt x="28752" y="56454"/>
                    </a:cubicBezTo>
                    <a:cubicBezTo>
                      <a:pt x="30132" y="56454"/>
                      <a:pt x="31511" y="55931"/>
                      <a:pt x="32566" y="54885"/>
                    </a:cubicBezTo>
                    <a:lnTo>
                      <a:pt x="55412" y="32039"/>
                    </a:lnTo>
                    <a:cubicBezTo>
                      <a:pt x="57504" y="29929"/>
                      <a:pt x="57504" y="26521"/>
                      <a:pt x="55412" y="24411"/>
                    </a:cubicBezTo>
                    <a:lnTo>
                      <a:pt x="32566" y="1583"/>
                    </a:lnTo>
                    <a:cubicBezTo>
                      <a:pt x="31511" y="528"/>
                      <a:pt x="30132" y="1"/>
                      <a:pt x="287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Google Shape;3819;p78"/>
              <p:cNvSpPr/>
              <p:nvPr/>
            </p:nvSpPr>
            <p:spPr>
              <a:xfrm>
                <a:off x="619900" y="308425"/>
                <a:ext cx="1296075" cy="1270400"/>
              </a:xfrm>
              <a:custGeom>
                <a:avLst/>
                <a:gdLst/>
                <a:ahLst/>
                <a:cxnLst/>
                <a:rect l="l" t="t" r="r" b="b"/>
                <a:pathLst>
                  <a:path w="51843" h="50816" extrusionOk="0">
                    <a:moveTo>
                      <a:pt x="25930" y="1083"/>
                    </a:moveTo>
                    <a:cubicBezTo>
                      <a:pt x="27030" y="1083"/>
                      <a:pt x="28112" y="1534"/>
                      <a:pt x="28887" y="2327"/>
                    </a:cubicBezTo>
                    <a:lnTo>
                      <a:pt x="49011" y="22451"/>
                    </a:lnTo>
                    <a:cubicBezTo>
                      <a:pt x="50652" y="24092"/>
                      <a:pt x="50652" y="26742"/>
                      <a:pt x="49011" y="28383"/>
                    </a:cubicBezTo>
                    <a:lnTo>
                      <a:pt x="28887" y="48507"/>
                    </a:lnTo>
                    <a:cubicBezTo>
                      <a:pt x="28067" y="49328"/>
                      <a:pt x="26994" y="49738"/>
                      <a:pt x="25921" y="49738"/>
                    </a:cubicBezTo>
                    <a:cubicBezTo>
                      <a:pt x="24848" y="49738"/>
                      <a:pt x="23775" y="49328"/>
                      <a:pt x="22955" y="48507"/>
                    </a:cubicBezTo>
                    <a:lnTo>
                      <a:pt x="2813" y="28383"/>
                    </a:lnTo>
                    <a:cubicBezTo>
                      <a:pt x="1190" y="26742"/>
                      <a:pt x="1190" y="24092"/>
                      <a:pt x="2813" y="22451"/>
                    </a:cubicBezTo>
                    <a:lnTo>
                      <a:pt x="22955" y="2309"/>
                    </a:lnTo>
                    <a:cubicBezTo>
                      <a:pt x="23730" y="1534"/>
                      <a:pt x="24812" y="1083"/>
                      <a:pt x="25930" y="1083"/>
                    </a:cubicBezTo>
                    <a:close/>
                    <a:moveTo>
                      <a:pt x="25930" y="1"/>
                    </a:moveTo>
                    <a:cubicBezTo>
                      <a:pt x="24524" y="1"/>
                      <a:pt x="23171" y="560"/>
                      <a:pt x="22197" y="1552"/>
                    </a:cubicBezTo>
                    <a:lnTo>
                      <a:pt x="2056" y="21675"/>
                    </a:lnTo>
                    <a:cubicBezTo>
                      <a:pt x="0" y="23749"/>
                      <a:pt x="0" y="27085"/>
                      <a:pt x="2056" y="29159"/>
                    </a:cubicBezTo>
                    <a:lnTo>
                      <a:pt x="22197" y="49282"/>
                    </a:lnTo>
                    <a:cubicBezTo>
                      <a:pt x="23156" y="50259"/>
                      <a:pt x="24481" y="50816"/>
                      <a:pt x="25864" y="50816"/>
                    </a:cubicBezTo>
                    <a:cubicBezTo>
                      <a:pt x="25886" y="50816"/>
                      <a:pt x="25908" y="50815"/>
                      <a:pt x="25930" y="50815"/>
                    </a:cubicBezTo>
                    <a:cubicBezTo>
                      <a:pt x="25952" y="50815"/>
                      <a:pt x="25974" y="50816"/>
                      <a:pt x="25995" y="50816"/>
                    </a:cubicBezTo>
                    <a:cubicBezTo>
                      <a:pt x="27361" y="50816"/>
                      <a:pt x="28686" y="50259"/>
                      <a:pt x="29663" y="49282"/>
                    </a:cubicBezTo>
                    <a:lnTo>
                      <a:pt x="49786" y="29159"/>
                    </a:lnTo>
                    <a:cubicBezTo>
                      <a:pt x="51842" y="27085"/>
                      <a:pt x="51842" y="23749"/>
                      <a:pt x="49786" y="21675"/>
                    </a:cubicBezTo>
                    <a:lnTo>
                      <a:pt x="29663" y="1552"/>
                    </a:lnTo>
                    <a:cubicBezTo>
                      <a:pt x="28671" y="560"/>
                      <a:pt x="27337" y="1"/>
                      <a:pt x="25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Google Shape;3820;p78"/>
              <p:cNvSpPr/>
              <p:nvPr/>
            </p:nvSpPr>
            <p:spPr>
              <a:xfrm>
                <a:off x="998550" y="5002175"/>
                <a:ext cx="461200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8448" h="16175" extrusionOk="0">
                    <a:moveTo>
                      <a:pt x="17185" y="0"/>
                    </a:moveTo>
                    <a:lnTo>
                      <a:pt x="17185" y="0"/>
                    </a:lnTo>
                    <a:cubicBezTo>
                      <a:pt x="6781" y="2164"/>
                      <a:pt x="8368" y="11631"/>
                      <a:pt x="8368" y="11631"/>
                    </a:cubicBezTo>
                    <a:cubicBezTo>
                      <a:pt x="6168" y="3138"/>
                      <a:pt x="1" y="2669"/>
                      <a:pt x="1" y="2669"/>
                    </a:cubicBezTo>
                    <a:lnTo>
                      <a:pt x="1" y="2669"/>
                    </a:lnTo>
                    <a:cubicBezTo>
                      <a:pt x="4725" y="4436"/>
                      <a:pt x="5699" y="12136"/>
                      <a:pt x="5699" y="12136"/>
                    </a:cubicBezTo>
                    <a:cubicBezTo>
                      <a:pt x="4293" y="10315"/>
                      <a:pt x="560" y="10279"/>
                      <a:pt x="560" y="10279"/>
                    </a:cubicBezTo>
                    <a:lnTo>
                      <a:pt x="560" y="10279"/>
                    </a:lnTo>
                    <a:cubicBezTo>
                      <a:pt x="4257" y="11956"/>
                      <a:pt x="6547" y="16175"/>
                      <a:pt x="6547" y="16175"/>
                    </a:cubicBezTo>
                    <a:lnTo>
                      <a:pt x="12822" y="16175"/>
                    </a:lnTo>
                    <a:lnTo>
                      <a:pt x="15202" y="16157"/>
                    </a:lnTo>
                    <a:cubicBezTo>
                      <a:pt x="15314" y="9878"/>
                      <a:pt x="17204" y="9174"/>
                      <a:pt x="18047" y="9174"/>
                    </a:cubicBezTo>
                    <a:cubicBezTo>
                      <a:pt x="18291" y="9174"/>
                      <a:pt x="18448" y="9233"/>
                      <a:pt x="18448" y="9233"/>
                    </a:cubicBezTo>
                    <a:cubicBezTo>
                      <a:pt x="17591" y="8648"/>
                      <a:pt x="16875" y="8429"/>
                      <a:pt x="16284" y="8429"/>
                    </a:cubicBezTo>
                    <a:cubicBezTo>
                      <a:pt x="14524" y="8429"/>
                      <a:pt x="13868" y="10369"/>
                      <a:pt x="13868" y="10369"/>
                    </a:cubicBezTo>
                    <a:cubicBezTo>
                      <a:pt x="14805" y="5230"/>
                      <a:pt x="18448" y="4436"/>
                      <a:pt x="18448" y="4436"/>
                    </a:cubicBezTo>
                    <a:cubicBezTo>
                      <a:pt x="18163" y="4387"/>
                      <a:pt x="17889" y="4364"/>
                      <a:pt x="17627" y="4364"/>
                    </a:cubicBezTo>
                    <a:cubicBezTo>
                      <a:pt x="13168" y="4364"/>
                      <a:pt x="12010" y="11072"/>
                      <a:pt x="12010" y="11072"/>
                    </a:cubicBezTo>
                    <a:cubicBezTo>
                      <a:pt x="11109" y="1551"/>
                      <a:pt x="17185" y="0"/>
                      <a:pt x="17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Google Shape;3803;p78"/>
              <p:cNvSpPr/>
              <p:nvPr/>
            </p:nvSpPr>
            <p:spPr>
              <a:xfrm>
                <a:off x="2304525" y="2926950"/>
                <a:ext cx="1488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7924" extrusionOk="0">
                    <a:moveTo>
                      <a:pt x="4065" y="1"/>
                    </a:moveTo>
                    <a:cubicBezTo>
                      <a:pt x="3254" y="1"/>
                      <a:pt x="2448" y="216"/>
                      <a:pt x="1732" y="639"/>
                    </a:cubicBezTo>
                    <a:cubicBezTo>
                      <a:pt x="1732" y="639"/>
                      <a:pt x="397" y="1649"/>
                      <a:pt x="2038" y="1829"/>
                    </a:cubicBezTo>
                    <a:lnTo>
                      <a:pt x="3679" y="1829"/>
                    </a:lnTo>
                    <a:cubicBezTo>
                      <a:pt x="3012" y="1829"/>
                      <a:pt x="1" y="1973"/>
                      <a:pt x="1227" y="3867"/>
                    </a:cubicBezTo>
                    <a:cubicBezTo>
                      <a:pt x="1497" y="3957"/>
                      <a:pt x="1786" y="4029"/>
                      <a:pt x="2074" y="4083"/>
                    </a:cubicBezTo>
                    <a:cubicBezTo>
                      <a:pt x="1083" y="4282"/>
                      <a:pt x="271" y="4642"/>
                      <a:pt x="884" y="5327"/>
                    </a:cubicBezTo>
                    <a:cubicBezTo>
                      <a:pt x="1227" y="5724"/>
                      <a:pt x="1696" y="5977"/>
                      <a:pt x="2201" y="6085"/>
                    </a:cubicBezTo>
                    <a:cubicBezTo>
                      <a:pt x="1353" y="6247"/>
                      <a:pt x="830" y="6572"/>
                      <a:pt x="2038" y="7203"/>
                    </a:cubicBezTo>
                    <a:cubicBezTo>
                      <a:pt x="2988" y="7701"/>
                      <a:pt x="3879" y="7924"/>
                      <a:pt x="4647" y="7924"/>
                    </a:cubicBezTo>
                    <a:cubicBezTo>
                      <a:pt x="5075" y="7924"/>
                      <a:pt x="5465" y="7855"/>
                      <a:pt x="5807" y="7726"/>
                    </a:cubicBezTo>
                    <a:cubicBezTo>
                      <a:pt x="5212" y="6536"/>
                      <a:pt x="4923" y="5219"/>
                      <a:pt x="4977" y="3903"/>
                    </a:cubicBezTo>
                    <a:cubicBezTo>
                      <a:pt x="5032" y="2677"/>
                      <a:pt x="5356" y="1487"/>
                      <a:pt x="5951" y="405"/>
                    </a:cubicBezTo>
                    <a:cubicBezTo>
                      <a:pt x="5347" y="134"/>
                      <a:pt x="4704" y="1"/>
                      <a:pt x="4065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Google Shape;3798;p78"/>
              <p:cNvSpPr/>
              <p:nvPr/>
            </p:nvSpPr>
            <p:spPr>
              <a:xfrm>
                <a:off x="2291000" y="2753575"/>
                <a:ext cx="25925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0370" h="274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52" y="20990"/>
                      <a:pt x="3823" y="27139"/>
                    </a:cubicBezTo>
                    <a:cubicBezTo>
                      <a:pt x="3823" y="27139"/>
                      <a:pt x="3973" y="27446"/>
                      <a:pt x="5045" y="27446"/>
                    </a:cubicBezTo>
                    <a:cubicBezTo>
                      <a:pt x="5552" y="27446"/>
                      <a:pt x="6266" y="27378"/>
                      <a:pt x="7268" y="27175"/>
                    </a:cubicBezTo>
                    <a:cubicBezTo>
                      <a:pt x="10369" y="26544"/>
                      <a:pt x="5537" y="25191"/>
                      <a:pt x="6312" y="1083"/>
                    </a:cubicBezTo>
                    <a:cubicBezTo>
                      <a:pt x="6312" y="83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Google Shape;3799;p78"/>
              <p:cNvSpPr/>
              <p:nvPr/>
            </p:nvSpPr>
            <p:spPr>
              <a:xfrm>
                <a:off x="2304525" y="2927350"/>
                <a:ext cx="1974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18" extrusionOk="0">
                    <a:moveTo>
                      <a:pt x="4069" y="1"/>
                    </a:moveTo>
                    <a:cubicBezTo>
                      <a:pt x="3260" y="1"/>
                      <a:pt x="2453" y="208"/>
                      <a:pt x="1732" y="623"/>
                    </a:cubicBezTo>
                    <a:cubicBezTo>
                      <a:pt x="1732" y="623"/>
                      <a:pt x="397" y="1651"/>
                      <a:pt x="2038" y="1831"/>
                    </a:cubicBezTo>
                    <a:lnTo>
                      <a:pt x="3679" y="1831"/>
                    </a:lnTo>
                    <a:cubicBezTo>
                      <a:pt x="3012" y="1831"/>
                      <a:pt x="1" y="1975"/>
                      <a:pt x="1227" y="3851"/>
                    </a:cubicBezTo>
                    <a:cubicBezTo>
                      <a:pt x="1497" y="3959"/>
                      <a:pt x="1786" y="4031"/>
                      <a:pt x="2074" y="4085"/>
                    </a:cubicBezTo>
                    <a:cubicBezTo>
                      <a:pt x="1083" y="4284"/>
                      <a:pt x="271" y="4644"/>
                      <a:pt x="884" y="5329"/>
                    </a:cubicBezTo>
                    <a:cubicBezTo>
                      <a:pt x="1227" y="5708"/>
                      <a:pt x="1696" y="5979"/>
                      <a:pt x="2201" y="6069"/>
                    </a:cubicBezTo>
                    <a:cubicBezTo>
                      <a:pt x="1353" y="6231"/>
                      <a:pt x="830" y="6556"/>
                      <a:pt x="2038" y="7205"/>
                    </a:cubicBezTo>
                    <a:cubicBezTo>
                      <a:pt x="2997" y="7695"/>
                      <a:pt x="3896" y="7918"/>
                      <a:pt x="4669" y="7918"/>
                    </a:cubicBezTo>
                    <a:cubicBezTo>
                      <a:pt x="5916" y="7918"/>
                      <a:pt x="6837" y="7337"/>
                      <a:pt x="7159" y="6357"/>
                    </a:cubicBezTo>
                    <a:cubicBezTo>
                      <a:pt x="7664" y="4788"/>
                      <a:pt x="7899" y="1182"/>
                      <a:pt x="6420" y="623"/>
                    </a:cubicBezTo>
                    <a:cubicBezTo>
                      <a:pt x="5690" y="208"/>
                      <a:pt x="4878" y="1"/>
                      <a:pt x="4069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21" name="Google Shape;3821;p78"/>
            <p:cNvGrpSpPr/>
            <p:nvPr/>
          </p:nvGrpSpPr>
          <p:grpSpPr>
            <a:xfrm rot="-1292317">
              <a:off x="1934391" y="3446992"/>
              <a:ext cx="211486" cy="241619"/>
              <a:chOff x="4408296" y="1016962"/>
              <a:chExt cx="507136" cy="579524"/>
            </a:xfrm>
          </p:grpSpPr>
          <p:sp>
            <p:nvSpPr>
              <p:cNvPr id="3822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0" name="Google Shape;3830;p78"/>
            <p:cNvSpPr/>
            <p:nvPr/>
          </p:nvSpPr>
          <p:spPr>
            <a:xfrm rot="-1061648">
              <a:off x="1815520" y="3585854"/>
              <a:ext cx="48349" cy="25700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1" name="Google Shape;3831;p78"/>
            <p:cNvSpPr/>
            <p:nvPr/>
          </p:nvSpPr>
          <p:spPr>
            <a:xfrm rot="-1061648">
              <a:off x="2186229" y="3516696"/>
              <a:ext cx="38279" cy="3161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2" name="Google Shape;3832;p78"/>
            <p:cNvSpPr/>
            <p:nvPr/>
          </p:nvSpPr>
          <p:spPr>
            <a:xfrm rot="-1061648">
              <a:off x="1895616" y="3612424"/>
              <a:ext cx="63956" cy="31274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3" name="Google Shape;3833;p78"/>
            <p:cNvSpPr/>
            <p:nvPr/>
          </p:nvSpPr>
          <p:spPr>
            <a:xfrm rot="-1061648">
              <a:off x="2095549" y="3564153"/>
              <a:ext cx="75027" cy="26531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4" name="Google Shape;3834;p78"/>
            <p:cNvSpPr/>
            <p:nvPr/>
          </p:nvSpPr>
          <p:spPr>
            <a:xfrm>
              <a:off x="2440917" y="2931288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5" name="Google Shape;3835;p78"/>
            <p:cNvSpPr/>
            <p:nvPr/>
          </p:nvSpPr>
          <p:spPr>
            <a:xfrm>
              <a:off x="2831098" y="293859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6" name="Google Shape;3836;p78"/>
            <p:cNvSpPr/>
            <p:nvPr/>
          </p:nvSpPr>
          <p:spPr>
            <a:xfrm>
              <a:off x="2655150" y="2949544"/>
              <a:ext cx="22728" cy="5416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7" name="Google Shape;3837;p78"/>
            <p:cNvSpPr/>
            <p:nvPr/>
          </p:nvSpPr>
          <p:spPr>
            <a:xfrm>
              <a:off x="2557871" y="2851705"/>
              <a:ext cx="30299" cy="1381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8" name="Google Shape;3838;p78"/>
            <p:cNvSpPr/>
            <p:nvPr/>
          </p:nvSpPr>
          <p:spPr>
            <a:xfrm>
              <a:off x="2721020" y="2861580"/>
              <a:ext cx="26507" cy="17178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9" name="Google Shape;3839;p78"/>
            <p:cNvSpPr/>
            <p:nvPr/>
          </p:nvSpPr>
          <p:spPr>
            <a:xfrm>
              <a:off x="2572644" y="292378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0" name="Google Shape;3840;p78"/>
            <p:cNvSpPr/>
            <p:nvPr/>
          </p:nvSpPr>
          <p:spPr>
            <a:xfrm>
              <a:off x="2590813" y="3007855"/>
              <a:ext cx="104095" cy="32565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1" name="Google Shape;3841;p78"/>
            <p:cNvSpPr/>
            <p:nvPr/>
          </p:nvSpPr>
          <p:spPr>
            <a:xfrm>
              <a:off x="2515417" y="2971666"/>
              <a:ext cx="48084" cy="2351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2" name="Google Shape;3842;p78"/>
            <p:cNvSpPr/>
            <p:nvPr/>
          </p:nvSpPr>
          <p:spPr>
            <a:xfrm>
              <a:off x="2724430" y="2978700"/>
              <a:ext cx="56408" cy="19948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3" name="Google Shape;3843;p78"/>
            <p:cNvSpPr/>
            <p:nvPr/>
          </p:nvSpPr>
          <p:spPr>
            <a:xfrm>
              <a:off x="2697372" y="292555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44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845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55" name="Google Shape;3855;p78"/>
            <p:cNvSpPr/>
            <p:nvPr/>
          </p:nvSpPr>
          <p:spPr>
            <a:xfrm>
              <a:off x="1368675" y="3066600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78"/>
            <p:cNvSpPr/>
            <p:nvPr/>
          </p:nvSpPr>
          <p:spPr>
            <a:xfrm>
              <a:off x="1304338" y="3124912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78"/>
            <p:cNvSpPr/>
            <p:nvPr/>
          </p:nvSpPr>
          <p:spPr>
            <a:xfrm>
              <a:off x="1152661" y="3033682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78"/>
            <p:cNvSpPr/>
            <p:nvPr/>
          </p:nvSpPr>
          <p:spPr>
            <a:xfrm>
              <a:off x="1545223" y="3062418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59" name="Google Shape;3859;p78"/>
            <p:cNvGrpSpPr/>
            <p:nvPr/>
          </p:nvGrpSpPr>
          <p:grpSpPr>
            <a:xfrm rot="10800000">
              <a:off x="1244420" y="3013232"/>
              <a:ext cx="236351" cy="49220"/>
              <a:chOff x="6929351" y="1970551"/>
              <a:chExt cx="578724" cy="120550"/>
            </a:xfrm>
          </p:grpSpPr>
          <p:sp>
            <p:nvSpPr>
              <p:cNvPr id="3860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27" name="Picture 4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5" y="3509066"/>
            <a:ext cx="164029" cy="93861"/>
          </a:xfrm>
          <a:prstGeom prst="rect">
            <a:avLst/>
          </a:prstGeom>
        </p:spPr>
      </p:pic>
      <p:sp>
        <p:nvSpPr>
          <p:cNvPr id="420" name="Google Shape;1500;p47"/>
          <p:cNvSpPr/>
          <p:nvPr/>
        </p:nvSpPr>
        <p:spPr>
          <a:xfrm>
            <a:off x="7091861" y="47332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1" name="Google Shape;1501;p47"/>
          <p:cNvSpPr/>
          <p:nvPr/>
        </p:nvSpPr>
        <p:spPr>
          <a:xfrm>
            <a:off x="832015" y="68120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2" name="Google Shape;1502;p47"/>
          <p:cNvSpPr/>
          <p:nvPr/>
        </p:nvSpPr>
        <p:spPr>
          <a:xfrm>
            <a:off x="6121413" y="26509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19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2568695" y="84135"/>
            <a:ext cx="4006610" cy="769442"/>
            <a:chOff x="4495215" y="210532"/>
            <a:chExt cx="7011570" cy="1367896"/>
          </a:xfrm>
        </p:grpSpPr>
        <p:sp>
          <p:nvSpPr>
            <p:cNvPr id="22" name="TextBox 21"/>
            <p:cNvSpPr txBox="1"/>
            <p:nvPr/>
          </p:nvSpPr>
          <p:spPr>
            <a:xfrm>
              <a:off x="4539228" y="210532"/>
              <a:ext cx="6618385" cy="711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13  tháng 11năm 2024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95215" y="921838"/>
              <a:ext cx="7011570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3 )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0" y="1733550"/>
            <a:ext cx="67826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Ai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phắc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         Ai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76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Ai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phắc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         Ai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123950"/>
            <a:ext cx="8077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Ai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phắc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         Ai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2593845" y="84135"/>
            <a:ext cx="3979231" cy="668903"/>
            <a:chOff x="4539228" y="210532"/>
            <a:chExt cx="6963656" cy="1189160"/>
          </a:xfrm>
        </p:grpSpPr>
        <p:grpSp>
          <p:nvGrpSpPr>
            <p:cNvPr id="3" name="Group 19"/>
            <p:cNvGrpSpPr/>
            <p:nvPr/>
          </p:nvGrpSpPr>
          <p:grpSpPr>
            <a:xfrm>
              <a:off x="4539228" y="210532"/>
              <a:ext cx="6963656" cy="1189160"/>
              <a:chOff x="4539228" y="210532"/>
              <a:chExt cx="6963656" cy="118916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963656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 tháng 11năm 2024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33400" y="165735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2114550"/>
            <a:ext cx="4390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”!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2190750"/>
            <a:ext cx="120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6235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Hãy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nêu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dấu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hiệu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nhận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biết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câu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kể</a:t>
            </a:r>
            <a:r>
              <a:rPr lang="en-US" b="1" dirty="0">
                <a:solidFill>
                  <a:srgbClr val="002060"/>
                </a:solidFill>
              </a:rPr>
              <a:t> 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24815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Hãy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nêu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dấu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hiệu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nhận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biết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câu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cảm</a:t>
            </a:r>
            <a:r>
              <a:rPr lang="en-US" b="1" dirty="0">
                <a:solidFill>
                  <a:srgbClr val="002060"/>
                </a:solidFill>
              </a:rPr>
              <a:t>  ?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09800" y="2343150"/>
            <a:ext cx="2209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2194776" y="2929414"/>
            <a:ext cx="2224824" cy="23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86000" y="234315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48200" y="348615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(</a:t>
            </a:r>
            <a:r>
              <a:rPr lang="en-US" sz="1600" b="1" dirty="0" err="1">
                <a:solidFill>
                  <a:srgbClr val="002060"/>
                </a:solidFill>
              </a:rPr>
              <a:t>Nội</a:t>
            </a:r>
            <a:r>
              <a:rPr lang="en-US" sz="1600" b="1" dirty="0">
                <a:solidFill>
                  <a:srgbClr val="002060"/>
                </a:solidFill>
              </a:rPr>
              <a:t> dung </a:t>
            </a:r>
            <a:r>
              <a:rPr lang="en-US" sz="1600" b="1" dirty="0" err="1">
                <a:solidFill>
                  <a:srgbClr val="002060"/>
                </a:solidFill>
              </a:rPr>
              <a:t>câu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kể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dùng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để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tả</a:t>
            </a:r>
            <a:r>
              <a:rPr lang="en-US" sz="1600" b="1" dirty="0">
                <a:solidFill>
                  <a:srgbClr val="002060"/>
                </a:solidFill>
              </a:rPr>
              <a:t> hay </a:t>
            </a:r>
            <a:r>
              <a:rPr lang="en-US" sz="1600" b="1" dirty="0" err="1">
                <a:solidFill>
                  <a:srgbClr val="002060"/>
                </a:solidFill>
              </a:rPr>
              <a:t>giới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thiệu</a:t>
            </a:r>
            <a:r>
              <a:rPr lang="en-US" sz="1600" b="1" dirty="0">
                <a:solidFill>
                  <a:srgbClr val="002060"/>
                </a:solidFill>
              </a:rPr>
              <a:t> . </a:t>
            </a:r>
            <a:r>
              <a:rPr lang="en-US" sz="1600" b="1" dirty="0" err="1">
                <a:solidFill>
                  <a:srgbClr val="002060"/>
                </a:solidFill>
              </a:rPr>
              <a:t>Cuối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câu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kể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có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dấu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chấm</a:t>
            </a:r>
            <a:r>
              <a:rPr lang="en-US" sz="1600" b="1" dirty="0">
                <a:solidFill>
                  <a:srgbClr val="002060"/>
                </a:solidFill>
              </a:rPr>
              <a:t> . )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4294909" y="4092741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( </a:t>
            </a:r>
            <a:r>
              <a:rPr lang="en-US" sz="1600" b="1" dirty="0" err="1">
                <a:solidFill>
                  <a:srgbClr val="002060"/>
                </a:solidFill>
              </a:rPr>
              <a:t>Câu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cảm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là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câu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dùng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để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bộc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lộ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cảm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xúc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của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người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nói</a:t>
            </a:r>
            <a:r>
              <a:rPr lang="en-US" sz="1600" b="1" dirty="0">
                <a:solidFill>
                  <a:srgbClr val="002060"/>
                </a:solidFill>
              </a:rPr>
              <a:t> – </a:t>
            </a:r>
            <a:r>
              <a:rPr lang="en-US" sz="1600" b="1" dirty="0" err="1">
                <a:solidFill>
                  <a:srgbClr val="002060"/>
                </a:solidFill>
              </a:rPr>
              <a:t>trong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câu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cảm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thường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có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các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từ</a:t>
            </a:r>
            <a:r>
              <a:rPr lang="en-US" sz="1600" b="1" dirty="0">
                <a:solidFill>
                  <a:srgbClr val="002060"/>
                </a:solidFill>
              </a:rPr>
              <a:t> A , </a:t>
            </a:r>
            <a:r>
              <a:rPr lang="en-US" sz="1600" b="1" dirty="0" err="1">
                <a:solidFill>
                  <a:srgbClr val="002060"/>
                </a:solidFill>
              </a:rPr>
              <a:t>ôi</a:t>
            </a:r>
            <a:r>
              <a:rPr lang="en-US" sz="1600" b="1" dirty="0">
                <a:solidFill>
                  <a:srgbClr val="002060"/>
                </a:solidFill>
              </a:rPr>
              <a:t> , </a:t>
            </a:r>
            <a:r>
              <a:rPr lang="en-US" sz="1600" b="1" dirty="0" err="1">
                <a:solidFill>
                  <a:srgbClr val="002060"/>
                </a:solidFill>
              </a:rPr>
              <a:t>quá</a:t>
            </a:r>
            <a:r>
              <a:rPr lang="en-US" sz="1600" b="1" dirty="0">
                <a:solidFill>
                  <a:srgbClr val="002060"/>
                </a:solidFill>
              </a:rPr>
              <a:t> , </a:t>
            </a:r>
            <a:r>
              <a:rPr lang="en-US" sz="1600" b="1" dirty="0" err="1">
                <a:solidFill>
                  <a:srgbClr val="002060"/>
                </a:solidFill>
              </a:rPr>
              <a:t>lắm,thế</a:t>
            </a:r>
            <a:r>
              <a:rPr lang="en-US" sz="1600" b="1" dirty="0">
                <a:solidFill>
                  <a:srgbClr val="002060"/>
                </a:solidFill>
              </a:rPr>
              <a:t>, ….. </a:t>
            </a:r>
            <a:r>
              <a:rPr lang="en-US" sz="1600" b="1" dirty="0" err="1">
                <a:solidFill>
                  <a:srgbClr val="002060"/>
                </a:solidFill>
              </a:rPr>
              <a:t>Cuối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câu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cảm</a:t>
            </a:r>
            <a:r>
              <a:rPr lang="en-US" sz="1600" b="1" dirty="0">
                <a:solidFill>
                  <a:srgbClr val="002060"/>
                </a:solidFill>
              </a:rPr>
              <a:t>  </a:t>
            </a:r>
            <a:r>
              <a:rPr lang="en-US" sz="1600" b="1" dirty="0" err="1">
                <a:solidFill>
                  <a:srgbClr val="002060"/>
                </a:solidFill>
              </a:rPr>
              <a:t>có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dấu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chấm</a:t>
            </a:r>
            <a:r>
              <a:rPr lang="en-US" sz="1600" b="1" dirty="0">
                <a:solidFill>
                  <a:srgbClr val="002060"/>
                </a:solidFill>
              </a:rPr>
              <a:t> than (!)  . 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1176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1610"/>
            <a:ext cx="9144000" cy="7391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676400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38150"/>
            <a:ext cx="93687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5732" y="1428750"/>
            <a:ext cx="8014228" cy="1177340"/>
          </a:xfrm>
          <a:prstGeom prst="rect">
            <a:avLst/>
          </a:prstGeom>
          <a:noFill/>
          <a:ln w="57150">
            <a:noFill/>
          </a:ln>
        </p:spPr>
        <p:txBody>
          <a:bodyPr wrap="square" lIns="68665" tIns="34332" rIns="68665" bIns="34332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72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</a:t>
            </a:r>
            <a:r>
              <a:rPr lang="en-US" sz="7200" dirty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  <a:endParaRPr lang="en-US" sz="7200" dirty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85C51-6625-1208-7EEF-C0942EC57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8948A-C975-6AE6-10C3-8D855774E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1610"/>
            <a:ext cx="9144000" cy="739140"/>
          </a:xfrm>
        </p:spPr>
        <p:txBody>
          <a:bodyPr/>
          <a:lstStyle/>
          <a:p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“ </a:t>
            </a:r>
            <a:r>
              <a:rPr lang="en-US" dirty="0" err="1"/>
              <a:t>Nấu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ngon</a:t>
            </a:r>
            <a:r>
              <a:rPr lang="en-US" dirty="0"/>
              <a:t>”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6F23F-3B01-9EF3-34F4-88E9F611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E4E47-4CC0-B933-527B-D2C952518DA7}"/>
              </a:ext>
            </a:extLst>
          </p:cNvPr>
          <p:cNvSpPr/>
          <p:nvPr/>
        </p:nvSpPr>
        <p:spPr>
          <a:xfrm>
            <a:off x="0" y="438150"/>
            <a:ext cx="936872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934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F33B5-C740-83D1-D020-BFBEB01C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1CC8-9A09-231C-C120-9A4EA101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1610"/>
            <a:ext cx="9144000" cy="73914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319123-4891-B1D7-B670-2D35C85C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AE1E2-5F29-BB05-32B6-AF344A5E6CE2}"/>
              </a:ext>
            </a:extLst>
          </p:cNvPr>
          <p:cNvSpPr/>
          <p:nvPr/>
        </p:nvSpPr>
        <p:spPr>
          <a:xfrm>
            <a:off x="0" y="438150"/>
            <a:ext cx="93687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7006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047750"/>
            <a:ext cx="642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09" y="1663809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…. ….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176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7750"/>
            <a:ext cx="8229600" cy="3291840"/>
          </a:xfrm>
        </p:spPr>
        <p:txBody>
          <a:bodyPr/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7224-ACE9-FEF8-7F5A-65A6C514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E3CE-17B1-A7CB-4230-DF1D5FED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oogle Shape;532;p37">
            <a:extLst>
              <a:ext uri="{FF2B5EF4-FFF2-40B4-BE49-F238E27FC236}">
                <a16:creationId xmlns:a16="http://schemas.microsoft.com/office/drawing/2014/main" id="{4A3B3C29-95A4-9CC7-6404-097385895B1D}"/>
              </a:ext>
            </a:extLst>
          </p:cNvPr>
          <p:cNvGrpSpPr/>
          <p:nvPr/>
        </p:nvGrpSpPr>
        <p:grpSpPr>
          <a:xfrm>
            <a:off x="463616" y="361950"/>
            <a:ext cx="7401806" cy="4355102"/>
            <a:chOff x="2180925" y="540000"/>
            <a:chExt cx="4796700" cy="2370300"/>
          </a:xfrm>
        </p:grpSpPr>
        <p:sp>
          <p:nvSpPr>
            <p:cNvPr id="5" name="Google Shape;533;p37">
              <a:extLst>
                <a:ext uri="{FF2B5EF4-FFF2-40B4-BE49-F238E27FC236}">
                  <a16:creationId xmlns:a16="http://schemas.microsoft.com/office/drawing/2014/main" id="{AD7102E6-4A9E-D1FC-99D0-EF2434B3C9B8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4;p37">
              <a:extLst>
                <a:ext uri="{FF2B5EF4-FFF2-40B4-BE49-F238E27FC236}">
                  <a16:creationId xmlns:a16="http://schemas.microsoft.com/office/drawing/2014/main" id="{180B03EE-7D5A-F212-5429-1B8E32B17F2B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;p37">
              <a:extLst>
                <a:ext uri="{FF2B5EF4-FFF2-40B4-BE49-F238E27FC236}">
                  <a16:creationId xmlns:a16="http://schemas.microsoft.com/office/drawing/2014/main" id="{CED73849-920B-42E1-CD07-700E06EFBA78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6;p37">
              <a:extLst>
                <a:ext uri="{FF2B5EF4-FFF2-40B4-BE49-F238E27FC236}">
                  <a16:creationId xmlns:a16="http://schemas.microsoft.com/office/drawing/2014/main" id="{06DE253B-41AC-7D97-FFDF-3C658AFB4520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7;p37">
              <a:extLst>
                <a:ext uri="{FF2B5EF4-FFF2-40B4-BE49-F238E27FC236}">
                  <a16:creationId xmlns:a16="http://schemas.microsoft.com/office/drawing/2014/main" id="{B7A8DF7F-7FF9-95E7-C676-E1A0615A0538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7">
              <a:extLst>
                <a:ext uri="{FF2B5EF4-FFF2-40B4-BE49-F238E27FC236}">
                  <a16:creationId xmlns:a16="http://schemas.microsoft.com/office/drawing/2014/main" id="{E1807955-2ECC-C9F0-11C8-2A49CD16C45B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2" descr="Monkey Climbing Vines, Zoo Animals Clipart, Monkey Vector, Monkey PNG  Transparent Clipart Image and PSD File for Free Download | Climbing vines,  Animal clipart, Clip art">
            <a:extLst>
              <a:ext uri="{FF2B5EF4-FFF2-40B4-BE49-F238E27FC236}">
                <a16:creationId xmlns:a16="http://schemas.microsoft.com/office/drawing/2014/main" id="{6540451D-AF81-E936-97CD-ECB5F370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3755911" cy="37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FC0FE8CD-AAC2-1454-EE31-B8917344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162050"/>
            <a:ext cx="6308984" cy="66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EF5C0-29B2-EB77-F797-1538D2CFA719}"/>
              </a:ext>
            </a:extLst>
          </p:cNvPr>
          <p:cNvSpPr txBox="1"/>
          <p:nvPr/>
        </p:nvSpPr>
        <p:spPr>
          <a:xfrm>
            <a:off x="1066800" y="2495550"/>
            <a:ext cx="5879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212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oogle Shape;532;p37">
            <a:extLst>
              <a:ext uri="{FF2B5EF4-FFF2-40B4-BE49-F238E27FC236}">
                <a16:creationId xmlns:a16="http://schemas.microsoft.com/office/drawing/2014/main" id="{81082885-E7C9-A8CA-6D03-B6E6B226B2BE}"/>
              </a:ext>
            </a:extLst>
          </p:cNvPr>
          <p:cNvGrpSpPr/>
          <p:nvPr/>
        </p:nvGrpSpPr>
        <p:grpSpPr>
          <a:xfrm>
            <a:off x="463616" y="361950"/>
            <a:ext cx="7401806" cy="4355102"/>
            <a:chOff x="2180925" y="540000"/>
            <a:chExt cx="4796700" cy="2370300"/>
          </a:xfrm>
        </p:grpSpPr>
        <p:sp>
          <p:nvSpPr>
            <p:cNvPr id="5" name="Google Shape;533;p37">
              <a:extLst>
                <a:ext uri="{FF2B5EF4-FFF2-40B4-BE49-F238E27FC236}">
                  <a16:creationId xmlns:a16="http://schemas.microsoft.com/office/drawing/2014/main" id="{90A14688-49F1-8DAB-72A8-8F5379B85B7A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4;p37">
              <a:extLst>
                <a:ext uri="{FF2B5EF4-FFF2-40B4-BE49-F238E27FC236}">
                  <a16:creationId xmlns:a16="http://schemas.microsoft.com/office/drawing/2014/main" id="{AB9CE575-AE7B-DCE2-59A4-AEB1B16D1E12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;p37">
              <a:extLst>
                <a:ext uri="{FF2B5EF4-FFF2-40B4-BE49-F238E27FC236}">
                  <a16:creationId xmlns:a16="http://schemas.microsoft.com/office/drawing/2014/main" id="{F8091E22-3869-FED2-AFA9-98643C36A4EE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6;p37">
              <a:extLst>
                <a:ext uri="{FF2B5EF4-FFF2-40B4-BE49-F238E27FC236}">
                  <a16:creationId xmlns:a16="http://schemas.microsoft.com/office/drawing/2014/main" id="{14CA218F-A2BD-AC01-28B6-E0139D15C42E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7;p37">
              <a:extLst>
                <a:ext uri="{FF2B5EF4-FFF2-40B4-BE49-F238E27FC236}">
                  <a16:creationId xmlns:a16="http://schemas.microsoft.com/office/drawing/2014/main" id="{74D827C3-BF48-5DF2-0644-66B9E9D5EE6A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7">
              <a:extLst>
                <a:ext uri="{FF2B5EF4-FFF2-40B4-BE49-F238E27FC236}">
                  <a16:creationId xmlns:a16="http://schemas.microsoft.com/office/drawing/2014/main" id="{BCF157E0-60A9-442C-567B-3D994B89BD24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2" descr="Monkey Climbing Vines, Zoo Animals Clipart, Monkey Vector, Monkey PNG  Transparent Clipart Image and PSD File for Free Download | Climbing vines,  Animal clipart, Clip art">
            <a:extLst>
              <a:ext uri="{FF2B5EF4-FFF2-40B4-BE49-F238E27FC236}">
                <a16:creationId xmlns:a16="http://schemas.microsoft.com/office/drawing/2014/main" id="{93E0249A-4331-51BD-C0F3-0A529CD2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3755911" cy="37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6B730B9F-BC12-F9F8-DB2E-3EE974C6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162050"/>
            <a:ext cx="6308984" cy="66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18110" y="959271"/>
            <a:ext cx="5363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3139F-7592-6BEF-DACF-E115C11C0CB0}"/>
              </a:ext>
            </a:extLst>
          </p:cNvPr>
          <p:cNvSpPr txBox="1"/>
          <p:nvPr/>
        </p:nvSpPr>
        <p:spPr>
          <a:xfrm>
            <a:off x="1524000" y="2495550"/>
            <a:ext cx="5422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79E3B-AE22-6043-4D46-65D10FF8A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3F82-113A-4540-627A-CBF6C288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oogle Shape;532;p37">
            <a:extLst>
              <a:ext uri="{FF2B5EF4-FFF2-40B4-BE49-F238E27FC236}">
                <a16:creationId xmlns:a16="http://schemas.microsoft.com/office/drawing/2014/main" id="{D60BDA1D-C31B-F269-DDDE-52D6F7CB9A8E}"/>
              </a:ext>
            </a:extLst>
          </p:cNvPr>
          <p:cNvGrpSpPr/>
          <p:nvPr/>
        </p:nvGrpSpPr>
        <p:grpSpPr>
          <a:xfrm>
            <a:off x="324084" y="388348"/>
            <a:ext cx="7401806" cy="4355102"/>
            <a:chOff x="2180925" y="540000"/>
            <a:chExt cx="4796700" cy="2370300"/>
          </a:xfrm>
        </p:grpSpPr>
        <p:sp>
          <p:nvSpPr>
            <p:cNvPr id="5" name="Google Shape;533;p37">
              <a:extLst>
                <a:ext uri="{FF2B5EF4-FFF2-40B4-BE49-F238E27FC236}">
                  <a16:creationId xmlns:a16="http://schemas.microsoft.com/office/drawing/2014/main" id="{5817301C-305E-A5A3-E85B-B66C7A3B6F7F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4;p37">
              <a:extLst>
                <a:ext uri="{FF2B5EF4-FFF2-40B4-BE49-F238E27FC236}">
                  <a16:creationId xmlns:a16="http://schemas.microsoft.com/office/drawing/2014/main" id="{71EDD2E6-5ECD-88C9-48D2-0E3B11F07586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;p37">
              <a:extLst>
                <a:ext uri="{FF2B5EF4-FFF2-40B4-BE49-F238E27FC236}">
                  <a16:creationId xmlns:a16="http://schemas.microsoft.com/office/drawing/2014/main" id="{C6A8A0EA-C74A-6659-670B-638EA0A00533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6;p37">
              <a:extLst>
                <a:ext uri="{FF2B5EF4-FFF2-40B4-BE49-F238E27FC236}">
                  <a16:creationId xmlns:a16="http://schemas.microsoft.com/office/drawing/2014/main" id="{BAFEEF0C-31C0-67CF-399B-B58DA544F136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7;p37">
              <a:extLst>
                <a:ext uri="{FF2B5EF4-FFF2-40B4-BE49-F238E27FC236}">
                  <a16:creationId xmlns:a16="http://schemas.microsoft.com/office/drawing/2014/main" id="{D5D5141D-E515-22D0-A801-F91E81473A13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7">
              <a:extLst>
                <a:ext uri="{FF2B5EF4-FFF2-40B4-BE49-F238E27FC236}">
                  <a16:creationId xmlns:a16="http://schemas.microsoft.com/office/drawing/2014/main" id="{32FB94C8-99DC-4175-B5F4-E76A7AAD2965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2" descr="Monkey Climbing Vines, Zoo Animals Clipart, Monkey Vector, Monkey PNG  Transparent Clipart Image and PSD File for Free Download | Climbing vines,  Animal clipart, Clip art">
            <a:extLst>
              <a:ext uri="{FF2B5EF4-FFF2-40B4-BE49-F238E27FC236}">
                <a16:creationId xmlns:a16="http://schemas.microsoft.com/office/drawing/2014/main" id="{46241F30-8A1B-2EC0-5570-35BDA37B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293" y="0"/>
            <a:ext cx="3755911" cy="37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83335E53-8DC0-5002-9D3E-3B92AF09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162050"/>
            <a:ext cx="6308984" cy="66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70164-1652-6861-61EC-5382140AA526}"/>
              </a:ext>
            </a:extLst>
          </p:cNvPr>
          <p:cNvSpPr txBox="1"/>
          <p:nvPr/>
        </p:nvSpPr>
        <p:spPr>
          <a:xfrm>
            <a:off x="1115219" y="904548"/>
            <a:ext cx="5668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B.Muốn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F1421-09C4-A781-9D73-86EA4DCDA2D4}"/>
              </a:ext>
            </a:extLst>
          </p:cNvPr>
          <p:cNvSpPr txBox="1"/>
          <p:nvPr/>
        </p:nvSpPr>
        <p:spPr>
          <a:xfrm>
            <a:off x="1447800" y="234315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949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60A4-FE63-EB88-2C84-686DD1BF4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B4A59-7164-3E09-AF3E-1C5055835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oogle Shape;532;p37">
            <a:extLst>
              <a:ext uri="{FF2B5EF4-FFF2-40B4-BE49-F238E27FC236}">
                <a16:creationId xmlns:a16="http://schemas.microsoft.com/office/drawing/2014/main" id="{5F19AB37-797B-270F-4A16-0C2876162362}"/>
              </a:ext>
            </a:extLst>
          </p:cNvPr>
          <p:cNvGrpSpPr/>
          <p:nvPr/>
        </p:nvGrpSpPr>
        <p:grpSpPr>
          <a:xfrm>
            <a:off x="463616" y="361950"/>
            <a:ext cx="7401806" cy="4355102"/>
            <a:chOff x="2180925" y="540000"/>
            <a:chExt cx="4796700" cy="2370300"/>
          </a:xfrm>
        </p:grpSpPr>
        <p:sp>
          <p:nvSpPr>
            <p:cNvPr id="5" name="Google Shape;533;p37">
              <a:extLst>
                <a:ext uri="{FF2B5EF4-FFF2-40B4-BE49-F238E27FC236}">
                  <a16:creationId xmlns:a16="http://schemas.microsoft.com/office/drawing/2014/main" id="{3E839B35-A627-5081-5311-B6CFD41FACDF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4;p37">
              <a:extLst>
                <a:ext uri="{FF2B5EF4-FFF2-40B4-BE49-F238E27FC236}">
                  <a16:creationId xmlns:a16="http://schemas.microsoft.com/office/drawing/2014/main" id="{9AED1772-68D4-1184-F9C5-32993D8AAEB2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;p37">
              <a:extLst>
                <a:ext uri="{FF2B5EF4-FFF2-40B4-BE49-F238E27FC236}">
                  <a16:creationId xmlns:a16="http://schemas.microsoft.com/office/drawing/2014/main" id="{7A28C3B6-AA44-E27D-267A-A1736AFEAF69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6;p37">
              <a:extLst>
                <a:ext uri="{FF2B5EF4-FFF2-40B4-BE49-F238E27FC236}">
                  <a16:creationId xmlns:a16="http://schemas.microsoft.com/office/drawing/2014/main" id="{F572330C-E831-CF10-A373-5DFB3C667688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7;p37">
              <a:extLst>
                <a:ext uri="{FF2B5EF4-FFF2-40B4-BE49-F238E27FC236}">
                  <a16:creationId xmlns:a16="http://schemas.microsoft.com/office/drawing/2014/main" id="{C4B16AB7-9031-42CF-85E1-E7E057E8C913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7">
              <a:extLst>
                <a:ext uri="{FF2B5EF4-FFF2-40B4-BE49-F238E27FC236}">
                  <a16:creationId xmlns:a16="http://schemas.microsoft.com/office/drawing/2014/main" id="{02F7F592-4B55-95B4-7342-1FB251B94043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2" descr="Monkey Climbing Vines, Zoo Animals Clipart, Monkey Vector, Monkey PNG  Transparent Clipart Image and PSD File for Free Download | Climbing vines,  Animal clipart, Clip art">
            <a:extLst>
              <a:ext uri="{FF2B5EF4-FFF2-40B4-BE49-F238E27FC236}">
                <a16:creationId xmlns:a16="http://schemas.microsoft.com/office/drawing/2014/main" id="{539D38E2-4636-3EF6-119B-DDCBCD20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448" y="0"/>
            <a:ext cx="3755911" cy="37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BF330554-715D-E5F8-3E3F-CBFE56BF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162050"/>
            <a:ext cx="6308984" cy="66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D373B8-2ED9-A9FD-5386-84BBF6A762EA}"/>
              </a:ext>
            </a:extLst>
          </p:cNvPr>
          <p:cNvSpPr txBox="1"/>
          <p:nvPr/>
        </p:nvSpPr>
        <p:spPr>
          <a:xfrm>
            <a:off x="1005861" y="93623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8898D-A55B-C676-8C4D-F12460CEE768}"/>
              </a:ext>
            </a:extLst>
          </p:cNvPr>
          <p:cNvSpPr txBox="1"/>
          <p:nvPr/>
        </p:nvSpPr>
        <p:spPr>
          <a:xfrm>
            <a:off x="1371600" y="249555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433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345CB-7EB1-474D-50E9-649C0E87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A7DA9-0DFA-BA0F-26B5-2CB0E7B6D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oogle Shape;532;p37">
            <a:extLst>
              <a:ext uri="{FF2B5EF4-FFF2-40B4-BE49-F238E27FC236}">
                <a16:creationId xmlns:a16="http://schemas.microsoft.com/office/drawing/2014/main" id="{9016FCAA-F8E0-A067-1365-B38DBC0BABCA}"/>
              </a:ext>
            </a:extLst>
          </p:cNvPr>
          <p:cNvGrpSpPr/>
          <p:nvPr/>
        </p:nvGrpSpPr>
        <p:grpSpPr>
          <a:xfrm>
            <a:off x="463616" y="361950"/>
            <a:ext cx="7401806" cy="4355102"/>
            <a:chOff x="2180925" y="540000"/>
            <a:chExt cx="4796700" cy="2370300"/>
          </a:xfrm>
        </p:grpSpPr>
        <p:sp>
          <p:nvSpPr>
            <p:cNvPr id="5" name="Google Shape;533;p37">
              <a:extLst>
                <a:ext uri="{FF2B5EF4-FFF2-40B4-BE49-F238E27FC236}">
                  <a16:creationId xmlns:a16="http://schemas.microsoft.com/office/drawing/2014/main" id="{3F1DC0E8-0ED0-39E8-D068-F867D16346EA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4;p37">
              <a:extLst>
                <a:ext uri="{FF2B5EF4-FFF2-40B4-BE49-F238E27FC236}">
                  <a16:creationId xmlns:a16="http://schemas.microsoft.com/office/drawing/2014/main" id="{AF64ECBB-5D52-0542-8BB9-F5815D516B27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;p37">
              <a:extLst>
                <a:ext uri="{FF2B5EF4-FFF2-40B4-BE49-F238E27FC236}">
                  <a16:creationId xmlns:a16="http://schemas.microsoft.com/office/drawing/2014/main" id="{048D4474-DAA8-D46C-3FD5-CF7138F3022A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6;p37">
              <a:extLst>
                <a:ext uri="{FF2B5EF4-FFF2-40B4-BE49-F238E27FC236}">
                  <a16:creationId xmlns:a16="http://schemas.microsoft.com/office/drawing/2014/main" id="{CACD6627-A84C-276D-79A5-692AA9C03FD9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7;p37">
              <a:extLst>
                <a:ext uri="{FF2B5EF4-FFF2-40B4-BE49-F238E27FC236}">
                  <a16:creationId xmlns:a16="http://schemas.microsoft.com/office/drawing/2014/main" id="{295EF774-F492-A3D9-1D7E-19CD499BC375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7">
              <a:extLst>
                <a:ext uri="{FF2B5EF4-FFF2-40B4-BE49-F238E27FC236}">
                  <a16:creationId xmlns:a16="http://schemas.microsoft.com/office/drawing/2014/main" id="{DEAF01A0-0D0C-15D5-0EC0-37A32EDC9B6D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2" descr="Monkey Climbing Vines, Zoo Animals Clipart, Monkey Vector, Monkey PNG  Transparent Clipart Image and PSD File for Free Download | Climbing vines,  Animal clipart, Clip art">
            <a:extLst>
              <a:ext uri="{FF2B5EF4-FFF2-40B4-BE49-F238E27FC236}">
                <a16:creationId xmlns:a16="http://schemas.microsoft.com/office/drawing/2014/main" id="{D3E2DB35-9B94-0F96-074B-AF621E93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224" y="-46716"/>
            <a:ext cx="3755911" cy="37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8682CFC8-66D2-C193-9EAC-DE1F5BB2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162050"/>
            <a:ext cx="6308984" cy="66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12CCEF-9D79-4AA6-C2C5-5A0A2E77A48D}"/>
              </a:ext>
            </a:extLst>
          </p:cNvPr>
          <p:cNvSpPr txBox="1"/>
          <p:nvPr/>
        </p:nvSpPr>
        <p:spPr>
          <a:xfrm>
            <a:off x="1418110" y="959271"/>
            <a:ext cx="5528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544C2-B9EF-E7AE-C2A7-62C141B84CA8}"/>
              </a:ext>
            </a:extLst>
          </p:cNvPr>
          <p:cNvSpPr txBox="1"/>
          <p:nvPr/>
        </p:nvSpPr>
        <p:spPr>
          <a:xfrm>
            <a:off x="1600200" y="249555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Quỷnh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391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164598" y="1504950"/>
            <a:ext cx="6855473" cy="900247"/>
          </a:xfrm>
          <a:prstGeom prst="rect">
            <a:avLst/>
          </a:prstGeom>
          <a:noFill/>
          <a:ln w="57150">
            <a:noFill/>
          </a:ln>
        </p:spPr>
        <p:txBody>
          <a:bodyPr wrap="square" lIns="68345" tIns="34172" rIns="68345" bIns="34172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54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</a:t>
            </a:r>
            <a:r>
              <a:rPr lang="en-US" sz="5400" dirty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cố</a:t>
            </a:r>
            <a:endParaRPr lang="en-US" sz="5400" dirty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30000"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41"/>
          <p:cNvGrpSpPr/>
          <p:nvPr/>
        </p:nvGrpSpPr>
        <p:grpSpPr>
          <a:xfrm>
            <a:off x="1447800" y="-4535"/>
            <a:ext cx="2514600" cy="2870194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 rot="302">
            <a:off x="0" y="-115888"/>
            <a:ext cx="3762375" cy="2052638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CÙNG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 XE BUÝT</a:t>
            </a:r>
            <a:endParaRPr lang="en-US" sz="3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4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5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3" y="844551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>
              <a:spcBef>
                <a:spcPts val="600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49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5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11" name="Oval 10"/>
          <p:cNvSpPr/>
          <p:nvPr/>
        </p:nvSpPr>
        <p:spPr>
          <a:xfrm>
            <a:off x="1720833" y="3282951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2681373" y="1943100"/>
            <a:ext cx="3552088" cy="302908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545962" y="285750"/>
            <a:ext cx="2807295" cy="1143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5" tIns="34332" rIns="68665" bIns="34332" rtlCol="0" anchor="ctr"/>
          <a:lstStyle/>
          <a:p>
            <a:pPr algn="ctr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32414" y="285750"/>
            <a:ext cx="2807295" cy="1143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5" tIns="34332" rIns="68665" bIns="34332" rtlCol="0" anchor="ctr"/>
          <a:lstStyle/>
          <a:p>
            <a:pPr algn="ctr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9934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88977" y="2091276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65175" y="2259518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50096" y="1920277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796" y="172271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4241" y="249609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9769" y="3324364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91941" y="3324364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03219" y="189243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8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909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1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6" name="Rectangle 745"/>
          <p:cNvSpPr/>
          <p:nvPr/>
        </p:nvSpPr>
        <p:spPr>
          <a:xfrm>
            <a:off x="2636191" y="666750"/>
            <a:ext cx="6507809" cy="1595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algn="ctr">
              <a:buClrTx/>
              <a:defRPr/>
            </a:pP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Ở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loại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?</a:t>
            </a:r>
          </a:p>
        </p:txBody>
      </p:sp>
      <p:grpSp>
        <p:nvGrpSpPr>
          <p:cNvPr id="255" name="Group 254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605467" y="2167925"/>
            <a:ext cx="700074" cy="700074"/>
            <a:chOff x="1779630" y="1289626"/>
            <a:chExt cx="700074" cy="700074"/>
          </a:xfrm>
        </p:grpSpPr>
        <p:grpSp>
          <p:nvGrpSpPr>
            <p:cNvPr id="309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311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sp>
        <p:nvSpPr>
          <p:cNvPr id="313" name="Rectangle 312"/>
          <p:cNvSpPr/>
          <p:nvPr/>
        </p:nvSpPr>
        <p:spPr>
          <a:xfrm>
            <a:off x="2667000" y="819150"/>
            <a:ext cx="6477000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algn="ctr">
              <a:buClrTx/>
              <a:defRPr/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Ở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đặc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"/>
                  </p:tgtEl>
                </p:cond>
              </p:nextCondLst>
            </p:seq>
          </p:childTnLst>
        </p:cTn>
      </p:par>
    </p:tnLst>
    <p:bldLst>
      <p:bldP spid="746" grpId="0" animBg="1"/>
      <p:bldP spid="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489110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3" y="1657352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79631" y="1289626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6098" y="1120544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5993" y="1893931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4266" y="2754595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4243" y="272219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758" y="1332656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6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25208 -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/>
          <p:nvPr/>
        </p:nvSpPr>
        <p:spPr>
          <a:xfrm>
            <a:off x="426061" y="535204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343400" y="541832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4" name="Rectangle 743"/>
          <p:cNvSpPr/>
          <p:nvPr/>
        </p:nvSpPr>
        <p:spPr>
          <a:xfrm>
            <a:off x="1819112" y="1507031"/>
            <a:ext cx="7009287" cy="12244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loại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?</a:t>
            </a:r>
            <a:endParaRPr lang="vi-VN" sz="36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475323" y="1989651"/>
            <a:ext cx="990054" cy="990054"/>
            <a:chOff x="3298041" y="1165926"/>
            <a:chExt cx="990054" cy="990054"/>
          </a:xfrm>
        </p:grpSpPr>
        <p:grpSp>
          <p:nvGrpSpPr>
            <p:cNvPr id="308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310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9" name="Rectangle 308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9" name="Google Shape;1500;p47"/>
          <p:cNvSpPr/>
          <p:nvPr/>
        </p:nvSpPr>
        <p:spPr>
          <a:xfrm>
            <a:off x="7086600" y="560954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Rectangle 249"/>
          <p:cNvSpPr/>
          <p:nvPr/>
        </p:nvSpPr>
        <p:spPr>
          <a:xfrm>
            <a:off x="1828800" y="1504950"/>
            <a:ext cx="7009287" cy="12244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.</a:t>
            </a:r>
            <a:endParaRPr lang="vi-VN" sz="28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AF34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"/>
                  </p:tgtEl>
                </p:cond>
              </p:nextCondLst>
            </p:seq>
          </p:childTnLst>
        </p:cTn>
      </p:par>
    </p:tnLst>
    <p:bldLst>
      <p:bldP spid="744" grpId="0" animBg="1"/>
      <p:bldP spid="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Group 4"/>
          <p:cNvGrpSpPr/>
          <p:nvPr/>
        </p:nvGrpSpPr>
        <p:grpSpPr>
          <a:xfrm>
            <a:off x="3753854" y="126535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8882" y="3429583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47729" y="331073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0357" y="149046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5959749" y="1294595"/>
            <a:ext cx="976143" cy="522270"/>
            <a:chOff x="-1080918" y="1319293"/>
            <a:chExt cx="976143" cy="522270"/>
          </a:xfrm>
        </p:grpSpPr>
        <p:grpSp>
          <p:nvGrpSpPr>
            <p:cNvPr id="6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71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 flipH="1">
            <a:off x="6230820" y="2385391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pic>
        <p:nvPicPr>
          <p:cNvPr id="131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  <p:pic>
        <p:nvPicPr>
          <p:cNvPr id="13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01200" y="1358996"/>
            <a:ext cx="609600" cy="609600"/>
          </a:xfrm>
          <a:prstGeom prst="rect">
            <a:avLst/>
          </a:prstGeom>
        </p:spPr>
      </p:pic>
      <p:pic>
        <p:nvPicPr>
          <p:cNvPr id="134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51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121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30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037 L 0.01337 0.183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3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3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3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10955 -0.002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5" name="Rectangle 744"/>
          <p:cNvSpPr/>
          <p:nvPr/>
        </p:nvSpPr>
        <p:spPr>
          <a:xfrm>
            <a:off x="1758504" y="1603683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lấy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ví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dụ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? 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478522" y="2099532"/>
            <a:ext cx="990054" cy="990054"/>
            <a:chOff x="5093048" y="2606377"/>
            <a:chExt cx="990054" cy="990054"/>
          </a:xfrm>
        </p:grpSpPr>
        <p:grpSp>
          <p:nvGrpSpPr>
            <p:cNvPr id="260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62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sp>
        <p:nvSpPr>
          <p:cNvPr id="249" name="Google Shape;1500;p47"/>
          <p:cNvSpPr/>
          <p:nvPr/>
        </p:nvSpPr>
        <p:spPr>
          <a:xfrm>
            <a:off x="7315200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1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2" name="Rectangle 251"/>
          <p:cNvSpPr/>
          <p:nvPr/>
        </p:nvSpPr>
        <p:spPr>
          <a:xfrm>
            <a:off x="1752600" y="1581150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Cuối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dấu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? 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</p:childTnLst>
        </p:cTn>
      </p:par>
    </p:tnLst>
    <p:bldLst>
      <p:bldP spid="745" grpId="0" animBg="1"/>
      <p:bldP spid="25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2026</TotalTime>
  <Words>895</Words>
  <Application>Microsoft Office PowerPoint</Application>
  <PresentationFormat>On-screen Show (16:9)</PresentationFormat>
  <Paragraphs>129</Paragraphs>
  <Slides>31</Slides>
  <Notes>17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Arial-Rounded</vt:lpstr>
      <vt:lpstr>Calibri</vt:lpstr>
      <vt:lpstr>Constantia</vt:lpstr>
      <vt:lpstr>Kids</vt:lpstr>
      <vt:lpstr>Times New Roman</vt:lpstr>
      <vt:lpstr>Wingdings 2</vt:lpstr>
      <vt:lpstr>Flow</vt:lpstr>
      <vt:lpstr>PowerPoint Presentation</vt:lpstr>
      <vt:lpstr>PowerPoint Presentation</vt:lpstr>
      <vt:lpstr>NÀO  MÌNH CÙNG  LÊN XE BUÝT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Nêu dấu hiệu nhận biết câu khiến. </vt:lpstr>
      <vt:lpstr>Bài 3: Nêu dấu hiệu nhận biết câu khiến.  </vt:lpstr>
      <vt:lpstr>Bài 3: Nêu dấu hiệu nhận biết câu khiến.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Trang Xuan</cp:lastModifiedBy>
  <cp:revision>211</cp:revision>
  <dcterms:created xsi:type="dcterms:W3CDTF">2020-04-19T13:18:56Z</dcterms:created>
  <dcterms:modified xsi:type="dcterms:W3CDTF">2024-11-12T08:32:45Z</dcterms:modified>
</cp:coreProperties>
</file>