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33"/>
  </p:notesMasterIdLst>
  <p:sldIdLst>
    <p:sldId id="258" r:id="rId2"/>
    <p:sldId id="260" r:id="rId3"/>
    <p:sldId id="259" r:id="rId4"/>
    <p:sldId id="261" r:id="rId5"/>
    <p:sldId id="321" r:id="rId6"/>
    <p:sldId id="262" r:id="rId7"/>
    <p:sldId id="307" r:id="rId8"/>
    <p:sldId id="312" r:id="rId9"/>
    <p:sldId id="310" r:id="rId10"/>
    <p:sldId id="311" r:id="rId11"/>
    <p:sldId id="314" r:id="rId12"/>
    <p:sldId id="315" r:id="rId13"/>
    <p:sldId id="323" r:id="rId14"/>
    <p:sldId id="316" r:id="rId15"/>
    <p:sldId id="317" r:id="rId16"/>
    <p:sldId id="324" r:id="rId17"/>
    <p:sldId id="309" r:id="rId18"/>
    <p:sldId id="331" r:id="rId19"/>
    <p:sldId id="332" r:id="rId20"/>
    <p:sldId id="333" r:id="rId21"/>
    <p:sldId id="335" r:id="rId22"/>
    <p:sldId id="336" r:id="rId23"/>
    <p:sldId id="337" r:id="rId24"/>
    <p:sldId id="340" r:id="rId25"/>
    <p:sldId id="338" r:id="rId26"/>
    <p:sldId id="325" r:id="rId27"/>
    <p:sldId id="319" r:id="rId28"/>
    <p:sldId id="347" r:id="rId29"/>
    <p:sldId id="339" r:id="rId30"/>
    <p:sldId id="346" r:id="rId31"/>
    <p:sldId id="32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3135" autoAdjust="0"/>
  </p:normalViewPr>
  <p:slideViewPr>
    <p:cSldViewPr snapToGrid="0">
      <p:cViewPr varScale="1">
        <p:scale>
          <a:sx n="65" d="100"/>
          <a:sy n="65" d="100"/>
        </p:scale>
        <p:origin x="14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899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4759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25144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972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78558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44720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548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4264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325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18279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05727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719656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2024/12/11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57600" y="1417639"/>
            <a:ext cx="3338286" cy="3972479"/>
          </a:xfrm>
          <a:prstGeom prst="rect">
            <a:avLst/>
          </a:prstGeom>
        </p:spPr>
      </p:pic>
    </p:spTree>
    <p:extLst>
      <p:ext uri="{BB962C8B-B14F-4D97-AF65-F5344CB8AC3E}">
        <p14:creationId xmlns:p14="http://schemas.microsoft.com/office/powerpoint/2010/main" val="21232998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3.wav"/><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9.png"/><Relationship Id="rId1" Type="http://schemas.openxmlformats.org/officeDocument/2006/relationships/slideLayout" Target="../slideLayouts/slideLayout6.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0.jpg"/><Relationship Id="rId1" Type="http://schemas.openxmlformats.org/officeDocument/2006/relationships/slideLayout" Target="../slideLayouts/slideLayout11.xml"/><Relationship Id="rId6" Type="http://schemas.openxmlformats.org/officeDocument/2006/relationships/image" Target="../media/image54.sv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0.jpg"/><Relationship Id="rId1" Type="http://schemas.openxmlformats.org/officeDocument/2006/relationships/slideLayout" Target="../slideLayouts/slideLayout11.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slideLayout" Target="../slideLayouts/slideLayout11.xml"/><Relationship Id="rId7" Type="http://schemas.openxmlformats.org/officeDocument/2006/relationships/image" Target="../media/image5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40.jp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id="{925CF1F4-3665-626A-F72E-01A5DE21893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id="{518BE53F-6BB6-3EEA-882D-6B862F8E7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14F35404-AACE-C5FA-EFAB-6A9A04DAB708}"/>
              </a:ext>
            </a:extLst>
          </p:cNvPr>
          <p:cNvPicPr>
            <a:picLocks noChangeAspect="1"/>
          </p:cNvPicPr>
          <p:nvPr/>
        </p:nvPicPr>
        <p:blipFill>
          <a:blip r:embed="rId4"/>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id="{A40C8BF9-3A9D-46B1-77B7-4E670888CEF0}"/>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id="{C77EE52B-0D27-AD35-97D2-C14063711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id="{F4F4E313-A3AC-0A13-11C0-8CEC44C115F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3CFDFDCD-416E-A55A-630C-2DE0AF86011D}"/>
              </a:ext>
            </a:extLst>
          </p:cNvPr>
          <p:cNvPicPr>
            <a:picLocks noChangeAspect="1"/>
          </p:cNvPicPr>
          <p:nvPr/>
        </p:nvPicPr>
        <p:blipFill>
          <a:blip r:embed="rId2"/>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B856D9F-B1F9-10C8-C3EC-E619B0EED40F}"/>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id="{41A019A9-DAFF-1751-137B-02F1C0D06950}"/>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id="{A5FD71C0-DC5A-7380-6DC4-8ADA234DC6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id="{40768780-1719-3BBE-8C27-FD38AB277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id="{32397353-BE53-AD2C-9FF1-6EA316193EAE}"/>
                </a:ext>
              </a:extLst>
            </p:cNvPr>
            <p:cNvPicPr>
              <a:picLocks noChangeAspect="1"/>
            </p:cNvPicPr>
            <p:nvPr/>
          </p:nvPicPr>
          <p:blipFill>
            <a:blip r:embed="rId3"/>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id="{EA62674E-7965-AA7B-F9B8-559881DD0623}"/>
                </a:ext>
              </a:extLst>
            </p:cNvPr>
            <p:cNvPicPr>
              <a:picLocks noChangeAspect="1"/>
            </p:cNvPicPr>
            <p:nvPr/>
          </p:nvPicPr>
          <p:blipFill>
            <a:blip r:embed="rId3"/>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id="{B504D72C-3C54-1277-AED6-82B48E889294}"/>
                </a:ext>
              </a:extLst>
            </p:cNvPr>
            <p:cNvPicPr>
              <a:picLocks noChangeAspect="1"/>
            </p:cNvPicPr>
            <p:nvPr/>
          </p:nvPicPr>
          <p:blipFill>
            <a:blip r:embed="rId3"/>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id="{1B5BB4BB-348F-28CB-3F0D-40A6830097A6}"/>
                </a:ext>
              </a:extLst>
            </p:cNvPr>
            <p:cNvPicPr>
              <a:picLocks noChangeAspect="1"/>
            </p:cNvPicPr>
            <p:nvPr/>
          </p:nvPicPr>
          <p:blipFill>
            <a:blip r:embed="rId3"/>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id="{FC1B0E38-C64F-E1E8-EDA6-640D35F5D8CF}"/>
                </a:ext>
              </a:extLst>
            </p:cNvPr>
            <p:cNvPicPr>
              <a:picLocks noChangeAspect="1"/>
            </p:cNvPicPr>
            <p:nvPr/>
          </p:nvPicPr>
          <p:blipFill>
            <a:blip r:embed="rId3"/>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id="{651003A4-DB68-75F2-C9D1-761930587EF3}"/>
                </a:ext>
              </a:extLst>
            </p:cNvPr>
            <p:cNvPicPr>
              <a:picLocks noChangeAspect="1"/>
            </p:cNvPicPr>
            <p:nvPr/>
          </p:nvPicPr>
          <p:blipFill>
            <a:blip r:embed="rId3"/>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2C1ACB3-0B02-6A34-26B3-09BB586CAD18}"/>
                </a:ext>
              </a:extLst>
            </p:cNvPr>
            <p:cNvPicPr>
              <a:picLocks noChangeAspect="1"/>
            </p:cNvPicPr>
            <p:nvPr/>
          </p:nvPicPr>
          <p:blipFill>
            <a:blip r:embed="rId4"/>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4"/>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val="2751324156"/>
                    </a:ext>
                  </a:extLst>
                </a:gridCol>
                <a:gridCol w="4666593">
                  <a:extLst>
                    <a:ext uri="{9D8B030D-6E8A-4147-A177-3AD203B41FA5}">
                      <a16:colId xmlns:a16="http://schemas.microsoft.com/office/drawing/2014/main"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830124"/>
                  </a:ext>
                </a:extLst>
              </a:tr>
            </a:tbl>
          </a:graphicData>
        </a:graphic>
      </p:graphicFrame>
      <p:sp>
        <p:nvSpPr>
          <p:cNvPr id="21" name="TextBox 20">
            <a:extLst>
              <a:ext uri="{FF2B5EF4-FFF2-40B4-BE49-F238E27FC236}">
                <a16:creationId xmlns:a16="http://schemas.microsoft.com/office/drawing/2014/main"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id="{ECB51A89-E878-6566-6AEC-5A0F79E1F35E}"/>
              </a:ext>
            </a:extLst>
          </p:cNvPr>
          <p:cNvPicPr>
            <a:picLocks noChangeAspect="1"/>
          </p:cNvPicPr>
          <p:nvPr/>
        </p:nvPicPr>
        <p:blipFill>
          <a:blip r:embed="rId4"/>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id="{F7705150-5C88-31C2-70A8-988390D05E42}"/>
              </a:ext>
            </a:extLst>
          </p:cNvPr>
          <p:cNvPicPr>
            <a:picLocks noChangeAspect="1"/>
          </p:cNvPicPr>
          <p:nvPr/>
        </p:nvPicPr>
        <p:blipFill>
          <a:blip r:embed="rId2"/>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6080820E-03E0-CA68-072F-F9EBC2B10842}"/>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2A181093-2909-C0ED-B9E6-095341A8D66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id="{0BFC68E9-D72D-3467-828A-36C1F09694F5}"/>
              </a:ext>
            </a:extLst>
          </p:cNvPr>
          <p:cNvPicPr>
            <a:picLocks noChangeAspect="1"/>
          </p:cNvPicPr>
          <p:nvPr/>
        </p:nvPicPr>
        <p:blipFill>
          <a:blip r:embed="rId7"/>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spid="1027" name="TextBox1" r:id="rId2" imgW="4267080" imgH="863640"/>
        </mc:Choice>
        <mc:Fallback>
          <p:control name="TextBox1" r:id="rId2" imgW="4267080" imgH="863640">
            <p:pic>
              <p:nvPicPr>
                <p:cNvPr id="2" name="TextBox1">
                  <a:extLst>
                    <a:ext uri="{FF2B5EF4-FFF2-40B4-BE49-F238E27FC236}">
                      <a16:creationId xmlns:a16="http://schemas.microsoft.com/office/drawing/2014/main" id="{61B6DE5D-90FE-20A0-D854-2FD7C0633353}"/>
                    </a:ext>
                  </a:extLst>
                </p:cNvPr>
                <p:cNvPicPr>
                  <a:picLocks/>
                </p:cNvPicPr>
                <p:nvPr/>
              </p:nvPicPr>
              <p:blipFill>
                <a:blip r:embed="rId8"/>
                <a:stretch>
                  <a:fillRect/>
                </a:stretch>
              </p:blipFill>
              <p:spPr>
                <a:xfrm>
                  <a:off x="3921672" y="1958187"/>
                  <a:ext cx="4267200" cy="863600"/>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A09F6-0350-A61D-ACAF-517176304908}"/>
              </a:ext>
            </a:extLst>
          </p:cNvPr>
          <p:cNvPicPr>
            <a:picLocks noChangeAspect="1"/>
          </p:cNvPicPr>
          <p:nvPr/>
        </p:nvPicPr>
        <p:blipFill>
          <a:blip r:embed="rId3"/>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id="{735D98FE-C9FD-0055-2685-FECB6E91810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5"/>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id="{BECF86B6-A2FA-5C63-749C-7511B4DE764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4"/>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66F587B-3385-7FC0-7F31-8CA449375B9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id="{03330603-0892-BF2F-0520-CF173B654C57}"/>
              </a:ext>
            </a:extLst>
          </p:cNvPr>
          <p:cNvPicPr>
            <a:picLocks noChangeAspect="1"/>
          </p:cNvPicPr>
          <p:nvPr/>
        </p:nvPicPr>
        <p:blipFill>
          <a:blip r:embed="rId4"/>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542C8D1E-BCC1-4A5A-4B67-F86B2D5B6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id="{C0378C1D-2966-E407-D0B7-0A5BF8EB4EFE}"/>
                  </a:ext>
                </a:extLst>
              </p:cNvPr>
              <p:cNvPicPr>
                <a:picLocks noChangeAspect="1"/>
              </p:cNvPicPr>
              <p:nvPr/>
            </p:nvPicPr>
            <p:blipFill>
              <a:blip r:embed="rId6"/>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5308EC6E-D48A-8E18-F635-160DAF32D5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235</TotalTime>
  <Words>1829</Words>
  <Application>Microsoft Office PowerPoint</Application>
  <PresentationFormat>Widescreen</PresentationFormat>
  <Paragraphs>105</Paragraphs>
  <Slides>31</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Arial</vt:lpstr>
      <vt:lpstr>Calibri</vt:lpstr>
      <vt:lpstr>Calibri Light</vt:lpstr>
      <vt:lpstr>Cambria</vt:lpstr>
      <vt:lpstr>等线</vt:lpstr>
      <vt:lpstr>Franklin Gothic Book</vt:lpstr>
      <vt:lpstr>inpin heiti</vt:lpstr>
      <vt:lpstr>Segoe UI Historic</vt:lpstr>
      <vt:lpstr>黑体</vt:lpstr>
      <vt:lpstr>Times New Roman</vt:lpstr>
      <vt:lpstr>UTM Duepuntozero</vt:lpstr>
      <vt:lpstr>zihun27hao-budingti</vt:lpstr>
      <vt:lpstr>印品黑体</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PCD</cp:lastModifiedBy>
  <cp:revision>54</cp:revision>
  <dcterms:created xsi:type="dcterms:W3CDTF">2023-07-01T11:12:33Z</dcterms:created>
  <dcterms:modified xsi:type="dcterms:W3CDTF">2024-12-11T12:49:49Z</dcterms:modified>
  <cp:category>9Slide.vn</cp:category>
</cp:coreProperties>
</file>