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9" r:id="rId3"/>
    <p:sldId id="326" r:id="rId4"/>
    <p:sldId id="290" r:id="rId5"/>
    <p:sldId id="263" r:id="rId6"/>
    <p:sldId id="325" r:id="rId7"/>
    <p:sldId id="284" r:id="rId8"/>
    <p:sldId id="293" r:id="rId9"/>
    <p:sldId id="285" r:id="rId10"/>
    <p:sldId id="295" r:id="rId11"/>
    <p:sldId id="331" r:id="rId12"/>
    <p:sldId id="332" r:id="rId13"/>
    <p:sldId id="333" r:id="rId14"/>
    <p:sldId id="334" r:id="rId15"/>
    <p:sldId id="330"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3F018D-5FB1-4214-9431-F7C2BCB50BE2}"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F345D-3DC8-4A68-BEE1-9FF83BBADF3C}" type="slidenum">
              <a:rPr lang="en-US" smtClean="0"/>
              <a:t>‹#›</a:t>
            </a:fld>
            <a:endParaRPr lang="en-US"/>
          </a:p>
        </p:txBody>
      </p:sp>
    </p:spTree>
    <p:extLst>
      <p:ext uri="{BB962C8B-B14F-4D97-AF65-F5344CB8AC3E}">
        <p14:creationId xmlns:p14="http://schemas.microsoft.com/office/powerpoint/2010/main" val="537467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853A6-0853-4640-949F-8FE358B924E5}" type="slidenum">
              <a:rPr lang="en-US" smtClean="0"/>
              <a:t>1</a:t>
            </a:fld>
            <a:endParaRPr lang="en-US"/>
          </a:p>
        </p:txBody>
      </p:sp>
    </p:spTree>
    <p:extLst>
      <p:ext uri="{BB962C8B-B14F-4D97-AF65-F5344CB8AC3E}">
        <p14:creationId xmlns:p14="http://schemas.microsoft.com/office/powerpoint/2010/main" val="990902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236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E10FA-FB3B-495B-BECC-281C1F26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109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38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853A6-0853-4640-949F-8FE358B924E5}" type="slidenum">
              <a:rPr lang="en-US" smtClean="0"/>
              <a:t>12</a:t>
            </a:fld>
            <a:endParaRPr lang="en-US"/>
          </a:p>
        </p:txBody>
      </p:sp>
    </p:spTree>
    <p:extLst>
      <p:ext uri="{BB962C8B-B14F-4D97-AF65-F5344CB8AC3E}">
        <p14:creationId xmlns:p14="http://schemas.microsoft.com/office/powerpoint/2010/main" val="1300796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E10FA-FB3B-495B-BECC-281C1F26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176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853A6-0853-4640-949F-8FE358B924E5}" type="slidenum">
              <a:rPr lang="en-US" smtClean="0"/>
              <a:t>16</a:t>
            </a:fld>
            <a:endParaRPr lang="en-US"/>
          </a:p>
        </p:txBody>
      </p:sp>
    </p:spTree>
    <p:extLst>
      <p:ext uri="{BB962C8B-B14F-4D97-AF65-F5344CB8AC3E}">
        <p14:creationId xmlns:p14="http://schemas.microsoft.com/office/powerpoint/2010/main" val="1994426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9FF99-CD4D-4A74-8BDF-44763CC579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B24114-9AE9-48E2-B51C-19F2AC90BB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9F42CE-A007-4E0A-968E-B2BE4C5396FD}"/>
              </a:ext>
            </a:extLst>
          </p:cNvPr>
          <p:cNvSpPr>
            <a:spLocks noGrp="1"/>
          </p:cNvSpPr>
          <p:nvPr>
            <p:ph type="dt" sz="half" idx="10"/>
          </p:nvPr>
        </p:nvSpPr>
        <p:spPr/>
        <p:txBody>
          <a:bodyPr/>
          <a:lstStyle/>
          <a:p>
            <a:fld id="{97553264-FACE-4BF4-824E-881BE2A3C335}" type="datetimeFigureOut">
              <a:rPr lang="en-US" smtClean="0"/>
              <a:t>12/11/2024</a:t>
            </a:fld>
            <a:endParaRPr lang="en-US"/>
          </a:p>
        </p:txBody>
      </p:sp>
      <p:sp>
        <p:nvSpPr>
          <p:cNvPr id="5" name="Footer Placeholder 4">
            <a:extLst>
              <a:ext uri="{FF2B5EF4-FFF2-40B4-BE49-F238E27FC236}">
                <a16:creationId xmlns:a16="http://schemas.microsoft.com/office/drawing/2014/main" id="{6815E4C4-35F5-4C2A-88DF-029388843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BF8B8-4607-42E6-9A89-F812D8EB8734}"/>
              </a:ext>
            </a:extLst>
          </p:cNvPr>
          <p:cNvSpPr>
            <a:spLocks noGrp="1"/>
          </p:cNvSpPr>
          <p:nvPr>
            <p:ph type="sldNum" sz="quarter" idx="12"/>
          </p:nvPr>
        </p:nvSpPr>
        <p:spPr/>
        <p:txBody>
          <a:bodyPr/>
          <a:lstStyle/>
          <a:p>
            <a:fld id="{6E8A9D74-12F1-4E34-A117-ABB40F581653}" type="slidenum">
              <a:rPr lang="en-US" smtClean="0"/>
              <a:t>‹#›</a:t>
            </a:fld>
            <a:endParaRPr lang="en-US"/>
          </a:p>
        </p:txBody>
      </p:sp>
    </p:spTree>
    <p:extLst>
      <p:ext uri="{BB962C8B-B14F-4D97-AF65-F5344CB8AC3E}">
        <p14:creationId xmlns:p14="http://schemas.microsoft.com/office/powerpoint/2010/main" val="51450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AD094-CE70-4A84-AF8B-44103D2110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0ADC8E-7C60-45EF-B8C9-0F0CE98A46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4607A-6526-4A2C-B61A-37CA956108F8}"/>
              </a:ext>
            </a:extLst>
          </p:cNvPr>
          <p:cNvSpPr>
            <a:spLocks noGrp="1"/>
          </p:cNvSpPr>
          <p:nvPr>
            <p:ph type="dt" sz="half" idx="10"/>
          </p:nvPr>
        </p:nvSpPr>
        <p:spPr/>
        <p:txBody>
          <a:bodyPr/>
          <a:lstStyle/>
          <a:p>
            <a:fld id="{97553264-FACE-4BF4-824E-881BE2A3C335}" type="datetimeFigureOut">
              <a:rPr lang="en-US" smtClean="0"/>
              <a:t>12/11/2024</a:t>
            </a:fld>
            <a:endParaRPr lang="en-US"/>
          </a:p>
        </p:txBody>
      </p:sp>
      <p:sp>
        <p:nvSpPr>
          <p:cNvPr id="5" name="Footer Placeholder 4">
            <a:extLst>
              <a:ext uri="{FF2B5EF4-FFF2-40B4-BE49-F238E27FC236}">
                <a16:creationId xmlns:a16="http://schemas.microsoft.com/office/drawing/2014/main" id="{2AEEE2C8-BBA0-4526-888E-2E997E3E59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6CB3C-DAA5-4CBB-9C23-5939BDD3363A}"/>
              </a:ext>
            </a:extLst>
          </p:cNvPr>
          <p:cNvSpPr>
            <a:spLocks noGrp="1"/>
          </p:cNvSpPr>
          <p:nvPr>
            <p:ph type="sldNum" sz="quarter" idx="12"/>
          </p:nvPr>
        </p:nvSpPr>
        <p:spPr/>
        <p:txBody>
          <a:bodyPr/>
          <a:lstStyle/>
          <a:p>
            <a:fld id="{6E8A9D74-12F1-4E34-A117-ABB40F581653}" type="slidenum">
              <a:rPr lang="en-US" smtClean="0"/>
              <a:t>‹#›</a:t>
            </a:fld>
            <a:endParaRPr lang="en-US"/>
          </a:p>
        </p:txBody>
      </p:sp>
    </p:spTree>
    <p:extLst>
      <p:ext uri="{BB962C8B-B14F-4D97-AF65-F5344CB8AC3E}">
        <p14:creationId xmlns:p14="http://schemas.microsoft.com/office/powerpoint/2010/main" val="1160288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77B37-AED5-46D6-921D-5E18A69347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F0E499-300F-4182-8526-C4DE9253F3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74A10-C70C-4724-A342-CAA7C330553E}"/>
              </a:ext>
            </a:extLst>
          </p:cNvPr>
          <p:cNvSpPr>
            <a:spLocks noGrp="1"/>
          </p:cNvSpPr>
          <p:nvPr>
            <p:ph type="dt" sz="half" idx="10"/>
          </p:nvPr>
        </p:nvSpPr>
        <p:spPr/>
        <p:txBody>
          <a:bodyPr/>
          <a:lstStyle/>
          <a:p>
            <a:fld id="{97553264-FACE-4BF4-824E-881BE2A3C335}" type="datetimeFigureOut">
              <a:rPr lang="en-US" smtClean="0"/>
              <a:t>12/11/2024</a:t>
            </a:fld>
            <a:endParaRPr lang="en-US"/>
          </a:p>
        </p:txBody>
      </p:sp>
      <p:sp>
        <p:nvSpPr>
          <p:cNvPr id="5" name="Footer Placeholder 4">
            <a:extLst>
              <a:ext uri="{FF2B5EF4-FFF2-40B4-BE49-F238E27FC236}">
                <a16:creationId xmlns:a16="http://schemas.microsoft.com/office/drawing/2014/main" id="{BEBBED8A-845E-4C78-9848-C1BC429B1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783F5-26B3-445F-ADA0-9912353D815E}"/>
              </a:ext>
            </a:extLst>
          </p:cNvPr>
          <p:cNvSpPr>
            <a:spLocks noGrp="1"/>
          </p:cNvSpPr>
          <p:nvPr>
            <p:ph type="sldNum" sz="quarter" idx="12"/>
          </p:nvPr>
        </p:nvSpPr>
        <p:spPr/>
        <p:txBody>
          <a:bodyPr/>
          <a:lstStyle/>
          <a:p>
            <a:fld id="{6E8A9D74-12F1-4E34-A117-ABB40F581653}" type="slidenum">
              <a:rPr lang="en-US" smtClean="0"/>
              <a:t>‹#›</a:t>
            </a:fld>
            <a:endParaRPr lang="en-US"/>
          </a:p>
        </p:txBody>
      </p:sp>
    </p:spTree>
    <p:extLst>
      <p:ext uri="{BB962C8B-B14F-4D97-AF65-F5344CB8AC3E}">
        <p14:creationId xmlns:p14="http://schemas.microsoft.com/office/powerpoint/2010/main" val="1193231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3F48D784-3933-2DC4-A0F2-028D04CD28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479"/>
          <a:stretch/>
        </p:blipFill>
        <p:spPr>
          <a:xfrm flipV="1">
            <a:off x="174625" y="120037"/>
            <a:ext cx="11842751" cy="6617929"/>
          </a:xfrm>
          <a:prstGeom prst="rect">
            <a:avLst/>
          </a:prstGeom>
        </p:spPr>
      </p:pic>
      <p:pic>
        <p:nvPicPr>
          <p:cNvPr id="8" name="图片 14">
            <a:extLst>
              <a:ext uri="{FF2B5EF4-FFF2-40B4-BE49-F238E27FC236}">
                <a16:creationId xmlns:a16="http://schemas.microsoft.com/office/drawing/2014/main" id="{04F049AE-79B2-35D2-B71F-876302A1B0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801"/>
            <a:ext cx="12192000" cy="2997199"/>
          </a:xfrm>
          <a:prstGeom prst="rect">
            <a:avLst/>
          </a:prstGeom>
        </p:spPr>
      </p:pic>
      <p:pic>
        <p:nvPicPr>
          <p:cNvPr id="9"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4"/>
          <a:srcRect l="33206" t="23916" r="9611" b="47207"/>
          <a:stretch/>
        </p:blipFill>
        <p:spPr>
          <a:xfrm flipH="1">
            <a:off x="6743701" y="-2"/>
            <a:ext cx="5448300" cy="2120903"/>
          </a:xfrm>
          <a:prstGeom prst="rect">
            <a:avLst/>
          </a:prstGeom>
        </p:spPr>
      </p:pic>
      <p:pic>
        <p:nvPicPr>
          <p:cNvPr id="10"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4"/>
          <a:srcRect l="47689" t="23916" r="9611" b="27215"/>
          <a:stretch/>
        </p:blipFill>
        <p:spPr>
          <a:xfrm flipH="1" flipV="1">
            <a:off x="8773588" y="3860797"/>
            <a:ext cx="3397251" cy="2997203"/>
          </a:xfrm>
          <a:prstGeom prst="rect">
            <a:avLst/>
          </a:prstGeom>
        </p:spPr>
      </p:pic>
      <p:pic>
        <p:nvPicPr>
          <p:cNvPr id="11" name="图片 36">
            <a:extLst>
              <a:ext uri="{FF2B5EF4-FFF2-40B4-BE49-F238E27FC236}">
                <a16:creationId xmlns:a16="http://schemas.microsoft.com/office/drawing/2014/main" id="{BC96797C-587C-9562-9A94-E0267E28A2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1"/>
            <a:ext cx="5171431" cy="4224337"/>
          </a:xfrm>
          <a:custGeom>
            <a:avLst/>
            <a:gdLst>
              <a:gd name="connsiteX0" fmla="*/ 0 w 5171430"/>
              <a:gd name="connsiteY0" fmla="*/ 0 h 4224337"/>
              <a:gd name="connsiteX1" fmla="*/ 5171430 w 5171430"/>
              <a:gd name="connsiteY1" fmla="*/ 0 h 4224337"/>
              <a:gd name="connsiteX2" fmla="*/ 5171430 w 5171430"/>
              <a:gd name="connsiteY2" fmla="*/ 4224337 h 4224337"/>
              <a:gd name="connsiteX3" fmla="*/ 0 w 5171430"/>
              <a:gd name="connsiteY3" fmla="*/ 4224337 h 4224337"/>
              <a:gd name="connsiteX4" fmla="*/ 0 w 5171430"/>
              <a:gd name="connsiteY4" fmla="*/ 0 h 4224337"/>
              <a:gd name="connsiteX5" fmla="*/ 3195290 w 5171430"/>
              <a:gd name="connsiteY5" fmla="*/ 806561 h 4224337"/>
              <a:gd name="connsiteX6" fmla="*/ 3195290 w 5171430"/>
              <a:gd name="connsiteY6" fmla="*/ 1879890 h 4224337"/>
              <a:gd name="connsiteX7" fmla="*/ 5025120 w 5171430"/>
              <a:gd name="connsiteY7" fmla="*/ 1879890 h 4224337"/>
              <a:gd name="connsiteX8" fmla="*/ 5025120 w 5171430"/>
              <a:gd name="connsiteY8" fmla="*/ 806561 h 4224337"/>
              <a:gd name="connsiteX9" fmla="*/ 3195290 w 5171430"/>
              <a:gd name="connsiteY9" fmla="*/ 806561 h 422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1430" h="4224337">
                <a:moveTo>
                  <a:pt x="0" y="0"/>
                </a:moveTo>
                <a:lnTo>
                  <a:pt x="5171430" y="0"/>
                </a:lnTo>
                <a:lnTo>
                  <a:pt x="5171430" y="4224337"/>
                </a:lnTo>
                <a:lnTo>
                  <a:pt x="0" y="4224337"/>
                </a:lnTo>
                <a:lnTo>
                  <a:pt x="0" y="0"/>
                </a:lnTo>
                <a:close/>
                <a:moveTo>
                  <a:pt x="3195290" y="806561"/>
                </a:moveTo>
                <a:lnTo>
                  <a:pt x="3195290" y="1879890"/>
                </a:lnTo>
                <a:lnTo>
                  <a:pt x="5025120" y="1879890"/>
                </a:lnTo>
                <a:lnTo>
                  <a:pt x="5025120" y="806561"/>
                </a:lnTo>
                <a:lnTo>
                  <a:pt x="3195290" y="806561"/>
                </a:lnTo>
                <a:close/>
              </a:path>
            </a:pathLst>
          </a:custGeom>
        </p:spPr>
      </p:pic>
      <p:pic>
        <p:nvPicPr>
          <p:cNvPr id="12"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0" y="3818663"/>
            <a:ext cx="5171431" cy="3039335"/>
          </a:xfrm>
          <a:prstGeom prst="rect">
            <a:avLst/>
          </a:prstGeom>
        </p:spPr>
      </p:pic>
      <p:pic>
        <p:nvPicPr>
          <p:cNvPr id="13"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2365" y="272343"/>
            <a:ext cx="2604963" cy="1070619"/>
          </a:xfrm>
          <a:prstGeom prst="rect">
            <a:avLst/>
          </a:prstGeom>
        </p:spPr>
      </p:pic>
      <p:sp>
        <p:nvSpPr>
          <p:cNvPr id="14" name="矩形 18">
            <a:extLst>
              <a:ext uri="{FF2B5EF4-FFF2-40B4-BE49-F238E27FC236}">
                <a16:creationId xmlns:a16="http://schemas.microsoft.com/office/drawing/2014/main" id="{A9BE507D-9312-D452-9360-08C5049E8032}"/>
              </a:ext>
            </a:extLst>
          </p:cNvPr>
          <p:cNvSpPr/>
          <p:nvPr userDrawn="1"/>
        </p:nvSpPr>
        <p:spPr>
          <a:xfrm flipH="1">
            <a:off x="5464104" y="2231546"/>
            <a:ext cx="5265512" cy="4023271"/>
          </a:xfrm>
          <a:prstGeom prst="rect">
            <a:avLst/>
          </a:prstGeom>
          <a:noFill/>
          <a:ln w="12700" cmpd="sng">
            <a:noFill/>
            <a:prstDash val="solid"/>
          </a:ln>
          <a:extLst>
            <a:ext uri="{909E8E84-426E-40DD-AFC4-6F175D3DCCD1}">
              <a14:hiddenFill xmlns:a14="http://schemas.microsoft.com/office/drawing/2010/main">
                <a:solidFill>
                  <a:srgbClr val="208DF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486" indent="-571486" algn="just" fontAlgn="auto">
              <a:lnSpc>
                <a:spcPct val="150000"/>
              </a:lnSpc>
              <a:buFont typeface="+mj-ea"/>
              <a:buAutoNum type="ea1JpnChsDbPeriod"/>
            </a:pPr>
            <a:endParaRPr lang="zh-CN" altLang="en-US" sz="3200" dirty="0">
              <a:solidFill>
                <a:schemeClr val="tx1">
                  <a:lumMod val="85000"/>
                  <a:lumOff val="15000"/>
                </a:schemeClr>
              </a:solidFill>
              <a:latin typeface="字魂79号-萌趣奶油体" panose="00000500000000000000" pitchFamily="2" charset="-122"/>
              <a:ea typeface="字魂79号-萌趣奶油体" panose="00000500000000000000" pitchFamily="2" charset="-122"/>
              <a:cs typeface="字体管家棉花糖" panose="00020600040101010101" charset="-122"/>
              <a:sym typeface="+mn-ea"/>
            </a:endParaRPr>
          </a:p>
        </p:txBody>
      </p:sp>
    </p:spTree>
    <p:extLst>
      <p:ext uri="{BB962C8B-B14F-4D97-AF65-F5344CB8AC3E}">
        <p14:creationId xmlns:p14="http://schemas.microsoft.com/office/powerpoint/2010/main" val="54130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F1F03-3CDE-4B58-AC11-AC90663017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494D1A-469F-423C-B1C0-AF3FCD9428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8520C1-0D14-4367-90C3-E33CBE2E38E9}"/>
              </a:ext>
            </a:extLst>
          </p:cNvPr>
          <p:cNvSpPr>
            <a:spLocks noGrp="1"/>
          </p:cNvSpPr>
          <p:nvPr>
            <p:ph type="dt" sz="half" idx="10"/>
          </p:nvPr>
        </p:nvSpPr>
        <p:spPr/>
        <p:txBody>
          <a:bodyPr/>
          <a:lstStyle/>
          <a:p>
            <a:fld id="{97553264-FACE-4BF4-824E-881BE2A3C335}" type="datetimeFigureOut">
              <a:rPr lang="en-US" smtClean="0"/>
              <a:t>12/11/2024</a:t>
            </a:fld>
            <a:endParaRPr lang="en-US"/>
          </a:p>
        </p:txBody>
      </p:sp>
      <p:sp>
        <p:nvSpPr>
          <p:cNvPr id="5" name="Footer Placeholder 4">
            <a:extLst>
              <a:ext uri="{FF2B5EF4-FFF2-40B4-BE49-F238E27FC236}">
                <a16:creationId xmlns:a16="http://schemas.microsoft.com/office/drawing/2014/main" id="{7FBC2F91-6A74-4361-8850-CF9D60C71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A16F6-862A-4F99-8576-8B2EEFF7B277}"/>
              </a:ext>
            </a:extLst>
          </p:cNvPr>
          <p:cNvSpPr>
            <a:spLocks noGrp="1"/>
          </p:cNvSpPr>
          <p:nvPr>
            <p:ph type="sldNum" sz="quarter" idx="12"/>
          </p:nvPr>
        </p:nvSpPr>
        <p:spPr/>
        <p:txBody>
          <a:bodyPr/>
          <a:lstStyle/>
          <a:p>
            <a:fld id="{6E8A9D74-12F1-4E34-A117-ABB40F581653}" type="slidenum">
              <a:rPr lang="en-US" smtClean="0"/>
              <a:t>‹#›</a:t>
            </a:fld>
            <a:endParaRPr lang="en-US"/>
          </a:p>
        </p:txBody>
      </p:sp>
    </p:spTree>
    <p:extLst>
      <p:ext uri="{BB962C8B-B14F-4D97-AF65-F5344CB8AC3E}">
        <p14:creationId xmlns:p14="http://schemas.microsoft.com/office/powerpoint/2010/main" val="2679247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AA252-5CA6-4725-9703-49BD9DB060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750148-959C-4819-B6E3-5E951E38BE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495DA1-2ECC-463F-B3E5-4B527E574219}"/>
              </a:ext>
            </a:extLst>
          </p:cNvPr>
          <p:cNvSpPr>
            <a:spLocks noGrp="1"/>
          </p:cNvSpPr>
          <p:nvPr>
            <p:ph type="dt" sz="half" idx="10"/>
          </p:nvPr>
        </p:nvSpPr>
        <p:spPr/>
        <p:txBody>
          <a:bodyPr/>
          <a:lstStyle/>
          <a:p>
            <a:fld id="{97553264-FACE-4BF4-824E-881BE2A3C335}" type="datetimeFigureOut">
              <a:rPr lang="en-US" smtClean="0"/>
              <a:t>12/11/2024</a:t>
            </a:fld>
            <a:endParaRPr lang="en-US"/>
          </a:p>
        </p:txBody>
      </p:sp>
      <p:sp>
        <p:nvSpPr>
          <p:cNvPr id="5" name="Footer Placeholder 4">
            <a:extLst>
              <a:ext uri="{FF2B5EF4-FFF2-40B4-BE49-F238E27FC236}">
                <a16:creationId xmlns:a16="http://schemas.microsoft.com/office/drawing/2014/main" id="{D351D983-22D5-4B55-8A82-FB7C4C408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6920B-54F9-49EB-AA63-739E6DF99690}"/>
              </a:ext>
            </a:extLst>
          </p:cNvPr>
          <p:cNvSpPr>
            <a:spLocks noGrp="1"/>
          </p:cNvSpPr>
          <p:nvPr>
            <p:ph type="sldNum" sz="quarter" idx="12"/>
          </p:nvPr>
        </p:nvSpPr>
        <p:spPr/>
        <p:txBody>
          <a:bodyPr/>
          <a:lstStyle/>
          <a:p>
            <a:fld id="{6E8A9D74-12F1-4E34-A117-ABB40F581653}" type="slidenum">
              <a:rPr lang="en-US" smtClean="0"/>
              <a:t>‹#›</a:t>
            </a:fld>
            <a:endParaRPr lang="en-US"/>
          </a:p>
        </p:txBody>
      </p:sp>
    </p:spTree>
    <p:extLst>
      <p:ext uri="{BB962C8B-B14F-4D97-AF65-F5344CB8AC3E}">
        <p14:creationId xmlns:p14="http://schemas.microsoft.com/office/powerpoint/2010/main" val="1495338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D6946-7D7D-413E-B6E5-8DE6B3F790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96685C-1F33-4AD6-9A33-99E55A0B0A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2F06CB-1DDB-4C85-92EE-B7302E27C9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00AD3B-829B-47DE-AA2D-777C62FA0EA7}"/>
              </a:ext>
            </a:extLst>
          </p:cNvPr>
          <p:cNvSpPr>
            <a:spLocks noGrp="1"/>
          </p:cNvSpPr>
          <p:nvPr>
            <p:ph type="dt" sz="half" idx="10"/>
          </p:nvPr>
        </p:nvSpPr>
        <p:spPr/>
        <p:txBody>
          <a:bodyPr/>
          <a:lstStyle/>
          <a:p>
            <a:fld id="{97553264-FACE-4BF4-824E-881BE2A3C335}" type="datetimeFigureOut">
              <a:rPr lang="en-US" smtClean="0"/>
              <a:t>12/11/2024</a:t>
            </a:fld>
            <a:endParaRPr lang="en-US"/>
          </a:p>
        </p:txBody>
      </p:sp>
      <p:sp>
        <p:nvSpPr>
          <p:cNvPr id="6" name="Footer Placeholder 5">
            <a:extLst>
              <a:ext uri="{FF2B5EF4-FFF2-40B4-BE49-F238E27FC236}">
                <a16:creationId xmlns:a16="http://schemas.microsoft.com/office/drawing/2014/main" id="{133A510F-A167-40D0-B1C2-0753ECF38A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39DFD5-86DA-4EF8-9F98-BE113D7777CE}"/>
              </a:ext>
            </a:extLst>
          </p:cNvPr>
          <p:cNvSpPr>
            <a:spLocks noGrp="1"/>
          </p:cNvSpPr>
          <p:nvPr>
            <p:ph type="sldNum" sz="quarter" idx="12"/>
          </p:nvPr>
        </p:nvSpPr>
        <p:spPr/>
        <p:txBody>
          <a:bodyPr/>
          <a:lstStyle/>
          <a:p>
            <a:fld id="{6E8A9D74-12F1-4E34-A117-ABB40F581653}" type="slidenum">
              <a:rPr lang="en-US" smtClean="0"/>
              <a:t>‹#›</a:t>
            </a:fld>
            <a:endParaRPr lang="en-US"/>
          </a:p>
        </p:txBody>
      </p:sp>
    </p:spTree>
    <p:extLst>
      <p:ext uri="{BB962C8B-B14F-4D97-AF65-F5344CB8AC3E}">
        <p14:creationId xmlns:p14="http://schemas.microsoft.com/office/powerpoint/2010/main" val="3325435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63263-87EE-4742-A060-73441EC2F9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1AB9C4-EDD3-4940-A310-3B20D86565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008501-C027-4854-A99A-25DDBDEDA7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AE2DA7-0753-4897-BD83-974318156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0DBAC3-015B-4094-A6CF-A2FBEB2C69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06E7A9-AE9D-4139-8F6E-78F178BBCF54}"/>
              </a:ext>
            </a:extLst>
          </p:cNvPr>
          <p:cNvSpPr>
            <a:spLocks noGrp="1"/>
          </p:cNvSpPr>
          <p:nvPr>
            <p:ph type="dt" sz="half" idx="10"/>
          </p:nvPr>
        </p:nvSpPr>
        <p:spPr/>
        <p:txBody>
          <a:bodyPr/>
          <a:lstStyle/>
          <a:p>
            <a:fld id="{97553264-FACE-4BF4-824E-881BE2A3C335}" type="datetimeFigureOut">
              <a:rPr lang="en-US" smtClean="0"/>
              <a:t>12/11/2024</a:t>
            </a:fld>
            <a:endParaRPr lang="en-US"/>
          </a:p>
        </p:txBody>
      </p:sp>
      <p:sp>
        <p:nvSpPr>
          <p:cNvPr id="8" name="Footer Placeholder 7">
            <a:extLst>
              <a:ext uri="{FF2B5EF4-FFF2-40B4-BE49-F238E27FC236}">
                <a16:creationId xmlns:a16="http://schemas.microsoft.com/office/drawing/2014/main" id="{859C6823-1668-4157-82C6-614ADC6C34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1D2C0B-8E18-4EAA-A00F-414D5547601E}"/>
              </a:ext>
            </a:extLst>
          </p:cNvPr>
          <p:cNvSpPr>
            <a:spLocks noGrp="1"/>
          </p:cNvSpPr>
          <p:nvPr>
            <p:ph type="sldNum" sz="quarter" idx="12"/>
          </p:nvPr>
        </p:nvSpPr>
        <p:spPr/>
        <p:txBody>
          <a:bodyPr/>
          <a:lstStyle/>
          <a:p>
            <a:fld id="{6E8A9D74-12F1-4E34-A117-ABB40F581653}" type="slidenum">
              <a:rPr lang="en-US" smtClean="0"/>
              <a:t>‹#›</a:t>
            </a:fld>
            <a:endParaRPr lang="en-US"/>
          </a:p>
        </p:txBody>
      </p:sp>
    </p:spTree>
    <p:extLst>
      <p:ext uri="{BB962C8B-B14F-4D97-AF65-F5344CB8AC3E}">
        <p14:creationId xmlns:p14="http://schemas.microsoft.com/office/powerpoint/2010/main" val="1980692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AA8D9-97FE-4179-BFA8-72D4688966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77ECC4-2E82-4F63-AAE8-3206078877E6}"/>
              </a:ext>
            </a:extLst>
          </p:cNvPr>
          <p:cNvSpPr>
            <a:spLocks noGrp="1"/>
          </p:cNvSpPr>
          <p:nvPr>
            <p:ph type="dt" sz="half" idx="10"/>
          </p:nvPr>
        </p:nvSpPr>
        <p:spPr/>
        <p:txBody>
          <a:bodyPr/>
          <a:lstStyle/>
          <a:p>
            <a:fld id="{97553264-FACE-4BF4-824E-881BE2A3C335}" type="datetimeFigureOut">
              <a:rPr lang="en-US" smtClean="0"/>
              <a:t>12/11/2024</a:t>
            </a:fld>
            <a:endParaRPr lang="en-US"/>
          </a:p>
        </p:txBody>
      </p:sp>
      <p:sp>
        <p:nvSpPr>
          <p:cNvPr id="4" name="Footer Placeholder 3">
            <a:extLst>
              <a:ext uri="{FF2B5EF4-FFF2-40B4-BE49-F238E27FC236}">
                <a16:creationId xmlns:a16="http://schemas.microsoft.com/office/drawing/2014/main" id="{DD016C40-D3BD-42E1-BE60-78DAAC572A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6AD242-9061-4C3C-90F8-37898121DC68}"/>
              </a:ext>
            </a:extLst>
          </p:cNvPr>
          <p:cNvSpPr>
            <a:spLocks noGrp="1"/>
          </p:cNvSpPr>
          <p:nvPr>
            <p:ph type="sldNum" sz="quarter" idx="12"/>
          </p:nvPr>
        </p:nvSpPr>
        <p:spPr/>
        <p:txBody>
          <a:bodyPr/>
          <a:lstStyle/>
          <a:p>
            <a:fld id="{6E8A9D74-12F1-4E34-A117-ABB40F581653}" type="slidenum">
              <a:rPr lang="en-US" smtClean="0"/>
              <a:t>‹#›</a:t>
            </a:fld>
            <a:endParaRPr lang="en-US"/>
          </a:p>
        </p:txBody>
      </p:sp>
    </p:spTree>
    <p:extLst>
      <p:ext uri="{BB962C8B-B14F-4D97-AF65-F5344CB8AC3E}">
        <p14:creationId xmlns:p14="http://schemas.microsoft.com/office/powerpoint/2010/main" val="1449464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99CCFE-CC6A-4109-8CCC-B1516A5B84ED}"/>
              </a:ext>
            </a:extLst>
          </p:cNvPr>
          <p:cNvSpPr>
            <a:spLocks noGrp="1"/>
          </p:cNvSpPr>
          <p:nvPr>
            <p:ph type="dt" sz="half" idx="10"/>
          </p:nvPr>
        </p:nvSpPr>
        <p:spPr/>
        <p:txBody>
          <a:bodyPr/>
          <a:lstStyle/>
          <a:p>
            <a:fld id="{97553264-FACE-4BF4-824E-881BE2A3C335}" type="datetimeFigureOut">
              <a:rPr lang="en-US" smtClean="0"/>
              <a:t>12/11/2024</a:t>
            </a:fld>
            <a:endParaRPr lang="en-US"/>
          </a:p>
        </p:txBody>
      </p:sp>
      <p:sp>
        <p:nvSpPr>
          <p:cNvPr id="3" name="Footer Placeholder 2">
            <a:extLst>
              <a:ext uri="{FF2B5EF4-FFF2-40B4-BE49-F238E27FC236}">
                <a16:creationId xmlns:a16="http://schemas.microsoft.com/office/drawing/2014/main" id="{45552BB4-3F1A-4BAB-8CCA-92868EAE4C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596B21-F7DB-4D20-A3F0-31515E24B09E}"/>
              </a:ext>
            </a:extLst>
          </p:cNvPr>
          <p:cNvSpPr>
            <a:spLocks noGrp="1"/>
          </p:cNvSpPr>
          <p:nvPr>
            <p:ph type="sldNum" sz="quarter" idx="12"/>
          </p:nvPr>
        </p:nvSpPr>
        <p:spPr/>
        <p:txBody>
          <a:bodyPr/>
          <a:lstStyle/>
          <a:p>
            <a:fld id="{6E8A9D74-12F1-4E34-A117-ABB40F581653}" type="slidenum">
              <a:rPr lang="en-US" smtClean="0"/>
              <a:t>‹#›</a:t>
            </a:fld>
            <a:endParaRPr lang="en-US"/>
          </a:p>
        </p:txBody>
      </p:sp>
    </p:spTree>
    <p:extLst>
      <p:ext uri="{BB962C8B-B14F-4D97-AF65-F5344CB8AC3E}">
        <p14:creationId xmlns:p14="http://schemas.microsoft.com/office/powerpoint/2010/main" val="3940928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E68E0-D2A9-4DDA-9A05-AC3DD5CA73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4A1D9D-E5FA-4F7F-B1E7-F1388ECAB4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A4F322-C253-4AE2-99AF-1EF4EEAF9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BB7D5B-20AF-4795-BEF1-5912C49E91BD}"/>
              </a:ext>
            </a:extLst>
          </p:cNvPr>
          <p:cNvSpPr>
            <a:spLocks noGrp="1"/>
          </p:cNvSpPr>
          <p:nvPr>
            <p:ph type="dt" sz="half" idx="10"/>
          </p:nvPr>
        </p:nvSpPr>
        <p:spPr/>
        <p:txBody>
          <a:bodyPr/>
          <a:lstStyle/>
          <a:p>
            <a:fld id="{97553264-FACE-4BF4-824E-881BE2A3C335}" type="datetimeFigureOut">
              <a:rPr lang="en-US" smtClean="0"/>
              <a:t>12/11/2024</a:t>
            </a:fld>
            <a:endParaRPr lang="en-US"/>
          </a:p>
        </p:txBody>
      </p:sp>
      <p:sp>
        <p:nvSpPr>
          <p:cNvPr id="6" name="Footer Placeholder 5">
            <a:extLst>
              <a:ext uri="{FF2B5EF4-FFF2-40B4-BE49-F238E27FC236}">
                <a16:creationId xmlns:a16="http://schemas.microsoft.com/office/drawing/2014/main" id="{C802912D-09A1-4993-B525-E90F14C42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EC9349-1435-4CF2-9E7A-8389D8A11C8F}"/>
              </a:ext>
            </a:extLst>
          </p:cNvPr>
          <p:cNvSpPr>
            <a:spLocks noGrp="1"/>
          </p:cNvSpPr>
          <p:nvPr>
            <p:ph type="sldNum" sz="quarter" idx="12"/>
          </p:nvPr>
        </p:nvSpPr>
        <p:spPr/>
        <p:txBody>
          <a:bodyPr/>
          <a:lstStyle/>
          <a:p>
            <a:fld id="{6E8A9D74-12F1-4E34-A117-ABB40F581653}" type="slidenum">
              <a:rPr lang="en-US" smtClean="0"/>
              <a:t>‹#›</a:t>
            </a:fld>
            <a:endParaRPr lang="en-US"/>
          </a:p>
        </p:txBody>
      </p:sp>
    </p:spTree>
    <p:extLst>
      <p:ext uri="{BB962C8B-B14F-4D97-AF65-F5344CB8AC3E}">
        <p14:creationId xmlns:p14="http://schemas.microsoft.com/office/powerpoint/2010/main" val="2312341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7297-44EE-44BF-A1B5-641C4D1E4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B44EBF-1715-406A-B270-5EB9E9418C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FDB12D-3A54-466C-B415-B193E0EFE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B67431-44E5-46CB-83FF-AF19110EE316}"/>
              </a:ext>
            </a:extLst>
          </p:cNvPr>
          <p:cNvSpPr>
            <a:spLocks noGrp="1"/>
          </p:cNvSpPr>
          <p:nvPr>
            <p:ph type="dt" sz="half" idx="10"/>
          </p:nvPr>
        </p:nvSpPr>
        <p:spPr/>
        <p:txBody>
          <a:bodyPr/>
          <a:lstStyle/>
          <a:p>
            <a:fld id="{97553264-FACE-4BF4-824E-881BE2A3C335}" type="datetimeFigureOut">
              <a:rPr lang="en-US" smtClean="0"/>
              <a:t>12/11/2024</a:t>
            </a:fld>
            <a:endParaRPr lang="en-US"/>
          </a:p>
        </p:txBody>
      </p:sp>
      <p:sp>
        <p:nvSpPr>
          <p:cNvPr id="6" name="Footer Placeholder 5">
            <a:extLst>
              <a:ext uri="{FF2B5EF4-FFF2-40B4-BE49-F238E27FC236}">
                <a16:creationId xmlns:a16="http://schemas.microsoft.com/office/drawing/2014/main" id="{E3623B36-DB21-4846-8F74-ABE24E47B3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D35CA4-9011-4001-8912-861F71211C19}"/>
              </a:ext>
            </a:extLst>
          </p:cNvPr>
          <p:cNvSpPr>
            <a:spLocks noGrp="1"/>
          </p:cNvSpPr>
          <p:nvPr>
            <p:ph type="sldNum" sz="quarter" idx="12"/>
          </p:nvPr>
        </p:nvSpPr>
        <p:spPr/>
        <p:txBody>
          <a:bodyPr/>
          <a:lstStyle/>
          <a:p>
            <a:fld id="{6E8A9D74-12F1-4E34-A117-ABB40F581653}" type="slidenum">
              <a:rPr lang="en-US" smtClean="0"/>
              <a:t>‹#›</a:t>
            </a:fld>
            <a:endParaRPr lang="en-US"/>
          </a:p>
        </p:txBody>
      </p:sp>
    </p:spTree>
    <p:extLst>
      <p:ext uri="{BB962C8B-B14F-4D97-AF65-F5344CB8AC3E}">
        <p14:creationId xmlns:p14="http://schemas.microsoft.com/office/powerpoint/2010/main" val="3152474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A480B7-2660-43F3-8728-4980932BAD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679E11-E1AF-41B8-B924-FD38C971C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735EE2-AD6B-40D0-B305-6DAC55EF21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553264-FACE-4BF4-824E-881BE2A3C335}" type="datetimeFigureOut">
              <a:rPr lang="en-US" smtClean="0"/>
              <a:t>12/11/2024</a:t>
            </a:fld>
            <a:endParaRPr lang="en-US"/>
          </a:p>
        </p:txBody>
      </p:sp>
      <p:sp>
        <p:nvSpPr>
          <p:cNvPr id="5" name="Footer Placeholder 4">
            <a:extLst>
              <a:ext uri="{FF2B5EF4-FFF2-40B4-BE49-F238E27FC236}">
                <a16:creationId xmlns:a16="http://schemas.microsoft.com/office/drawing/2014/main" id="{0146D2D2-2DF1-4A31-B332-F67E87626C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8E4E45-AD33-42DF-ABA2-5070BD691A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8A9D74-12F1-4E34-A117-ABB40F581653}" type="slidenum">
              <a:rPr lang="en-US" smtClean="0"/>
              <a:t>‹#›</a:t>
            </a:fld>
            <a:endParaRPr lang="en-US"/>
          </a:p>
        </p:txBody>
      </p:sp>
    </p:spTree>
    <p:extLst>
      <p:ext uri="{BB962C8B-B14F-4D97-AF65-F5344CB8AC3E}">
        <p14:creationId xmlns:p14="http://schemas.microsoft.com/office/powerpoint/2010/main" val="4256520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7.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0B7AF7-FAB8-44BD-8908-81A88B0F4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12" y="424746"/>
            <a:ext cx="13283733" cy="5556785"/>
          </a:xfrm>
          <a:prstGeom prst="rect">
            <a:avLst/>
          </a:prstGeom>
        </p:spPr>
      </p:pic>
      <p:pic>
        <p:nvPicPr>
          <p:cNvPr id="2" name="Picture 1">
            <a:extLst>
              <a:ext uri="{FF2B5EF4-FFF2-40B4-BE49-F238E27FC236}">
                <a16:creationId xmlns:a16="http://schemas.microsoft.com/office/drawing/2014/main" id="{26FF434A-D2D6-F5CB-822E-2DF8FD98DD43}"/>
              </a:ext>
            </a:extLst>
          </p:cNvPr>
          <p:cNvPicPr>
            <a:picLocks noChangeAspect="1"/>
          </p:cNvPicPr>
          <p:nvPr/>
        </p:nvPicPr>
        <p:blipFill>
          <a:blip r:embed="rId4"/>
          <a:stretch>
            <a:fillRect/>
          </a:stretch>
        </p:blipFill>
        <p:spPr>
          <a:xfrm>
            <a:off x="5082075" y="975699"/>
            <a:ext cx="1932599" cy="963251"/>
          </a:xfrm>
          <a:prstGeom prst="rect">
            <a:avLst/>
          </a:prstGeom>
        </p:spPr>
      </p:pic>
      <p:pic>
        <p:nvPicPr>
          <p:cNvPr id="3" name="Picture 2">
            <a:extLst>
              <a:ext uri="{FF2B5EF4-FFF2-40B4-BE49-F238E27FC236}">
                <a16:creationId xmlns:a16="http://schemas.microsoft.com/office/drawing/2014/main" id="{1B894789-81D0-75A8-48FE-70E8C43CB7F2}"/>
              </a:ext>
            </a:extLst>
          </p:cNvPr>
          <p:cNvPicPr>
            <a:picLocks noChangeAspect="1"/>
          </p:cNvPicPr>
          <p:nvPr/>
        </p:nvPicPr>
        <p:blipFill>
          <a:blip r:embed="rId5"/>
          <a:stretch>
            <a:fillRect/>
          </a:stretch>
        </p:blipFill>
        <p:spPr>
          <a:xfrm>
            <a:off x="2093262" y="1297903"/>
            <a:ext cx="7681626" cy="3785944"/>
          </a:xfrm>
          <a:prstGeom prst="rect">
            <a:avLst/>
          </a:prstGeom>
        </p:spPr>
      </p:pic>
      <p:sp>
        <p:nvSpPr>
          <p:cNvPr id="4" name="TextBox 3">
            <a:extLst>
              <a:ext uri="{FF2B5EF4-FFF2-40B4-BE49-F238E27FC236}">
                <a16:creationId xmlns:a16="http://schemas.microsoft.com/office/drawing/2014/main" id="{65083380-38E1-E03E-62CA-87471D5B7A13}"/>
              </a:ext>
            </a:extLst>
          </p:cNvPr>
          <p:cNvSpPr txBox="1"/>
          <p:nvPr/>
        </p:nvSpPr>
        <p:spPr>
          <a:xfrm>
            <a:off x="4905375" y="4429125"/>
            <a:ext cx="2209800"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Tiết</a:t>
            </a:r>
            <a:r>
              <a:rPr lang="en-US" sz="3200"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2983041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48133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mbria" panose="02040503050406030204" pitchFamily="18" charset="0"/>
                <a:ea typeface="Cambria" panose="02040503050406030204" pitchFamily="18" charset="0"/>
                <a:cs typeface="Calibri" panose="020F0502020204030204" pitchFamily="34" charset="0"/>
              </a:rPr>
              <a:t>Bạn</a:t>
            </a:r>
            <a:r>
              <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white"/>
                </a:solidFill>
                <a:latin typeface="Cambria" panose="02040503050406030204" pitchFamily="18" charset="0"/>
                <a:ea typeface="Cambria" panose="02040503050406030204" pitchFamily="18" charset="0"/>
                <a:cs typeface="Calibri" panose="020F0502020204030204" pitchFamily="34" charset="0"/>
              </a:rPr>
              <a:t>có</a:t>
            </a:r>
            <a:r>
              <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white"/>
                </a:solidFill>
                <a:latin typeface="Cambria" panose="02040503050406030204" pitchFamily="18" charset="0"/>
                <a:ea typeface="Cambria" panose="02040503050406030204" pitchFamily="18" charset="0"/>
                <a:cs typeface="Calibri" panose="020F0502020204030204" pitchFamily="34" charset="0"/>
              </a:rPr>
              <a:t>thể</a:t>
            </a:r>
            <a:r>
              <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white"/>
                </a:solidFill>
                <a:latin typeface="Cambria" panose="02040503050406030204" pitchFamily="18" charset="0"/>
                <a:ea typeface="Cambria" panose="02040503050406030204" pitchFamily="18" charset="0"/>
                <a:cs typeface="Calibri" panose="020F0502020204030204" pitchFamily="34" charset="0"/>
              </a:rPr>
              <a:t>vào</a:t>
            </a:r>
            <a:r>
              <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white"/>
                </a:solidFill>
                <a:latin typeface="Cambria" panose="02040503050406030204" pitchFamily="18" charset="0"/>
                <a:ea typeface="Cambria" panose="02040503050406030204" pitchFamily="18" charset="0"/>
                <a:cs typeface="Calibri" panose="020F0502020204030204" pitchFamily="34" charset="0"/>
              </a:rPr>
              <a:t>cổng</a:t>
            </a:r>
            <a:r>
              <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600" b="1" err="1">
                <a:solidFill>
                  <a:prstClr val="white"/>
                </a:solidFill>
                <a:latin typeface="Cambria" panose="02040503050406030204" pitchFamily="18" charset="0"/>
                <a:ea typeface="Cambria" panose="02040503050406030204" pitchFamily="18" charset="0"/>
                <a:cs typeface="Calibri" panose="020F0502020204030204" pitchFamily="34" charset="0"/>
              </a:rPr>
              <a:t>thăm</a:t>
            </a:r>
            <a:r>
              <a:rPr lang="en-US" sz="3600" b="1">
                <a:solidFill>
                  <a:prstClr val="white"/>
                </a:solidFill>
                <a:latin typeface="Cambria" panose="02040503050406030204" pitchFamily="18" charset="0"/>
                <a:ea typeface="Cambria" panose="02040503050406030204" pitchFamily="18" charset="0"/>
                <a:cs typeface="Calibri" panose="020F0502020204030204" pitchFamily="34" charset="0"/>
              </a:rPr>
              <a:t> HÀ MÃ</a:t>
            </a:r>
            <a:endPar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59727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271611"/>
            <a:chOff x="1078869" y="2556927"/>
            <a:chExt cx="13159054" cy="13344907"/>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95"/>
              <a:ext cx="12195323" cy="12596839"/>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diện tích phù hợp với mỗi bề mặt trong thực tế.</a:t>
              </a: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11" name="Picture 10">
            <a:extLst>
              <a:ext uri="{FF2B5EF4-FFF2-40B4-BE49-F238E27FC236}">
                <a16:creationId xmlns:a16="http://schemas.microsoft.com/office/drawing/2014/main" id="{218E89B2-D02F-2E77-E308-931FE36C0D2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Lst>
          </a:blip>
          <a:stretch>
            <a:fillRect/>
          </a:stretch>
        </p:blipFill>
        <p:spPr>
          <a:xfrm>
            <a:off x="1443037" y="2195512"/>
            <a:ext cx="9101016" cy="3414713"/>
          </a:xfrm>
          <a:prstGeom prst="rect">
            <a:avLst/>
          </a:prstGeom>
        </p:spPr>
      </p:pic>
      <p:cxnSp>
        <p:nvCxnSpPr>
          <p:cNvPr id="13" name="Straight Arrow Connector 12">
            <a:extLst>
              <a:ext uri="{FF2B5EF4-FFF2-40B4-BE49-F238E27FC236}">
                <a16:creationId xmlns:a16="http://schemas.microsoft.com/office/drawing/2014/main" id="{3409A179-A022-C2BE-C1FD-50428D2146A9}"/>
              </a:ext>
            </a:extLst>
          </p:cNvPr>
          <p:cNvCxnSpPr/>
          <p:nvPr/>
        </p:nvCxnSpPr>
        <p:spPr>
          <a:xfrm>
            <a:off x="2867025" y="4324350"/>
            <a:ext cx="3743325" cy="7239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EA37436-A1BA-683A-EEEB-3577FD8481B9}"/>
              </a:ext>
            </a:extLst>
          </p:cNvPr>
          <p:cNvCxnSpPr>
            <a:cxnSpLocks/>
          </p:cNvCxnSpPr>
          <p:nvPr/>
        </p:nvCxnSpPr>
        <p:spPr>
          <a:xfrm>
            <a:off x="6343650" y="4343400"/>
            <a:ext cx="3086100" cy="695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79D52CC-D353-25CF-9238-310D6B7EB47B}"/>
              </a:ext>
            </a:extLst>
          </p:cNvPr>
          <p:cNvCxnSpPr>
            <a:cxnSpLocks/>
          </p:cNvCxnSpPr>
          <p:nvPr/>
        </p:nvCxnSpPr>
        <p:spPr>
          <a:xfrm flipH="1">
            <a:off x="3000375" y="4286250"/>
            <a:ext cx="6257925" cy="7143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408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52693" y="1759353"/>
            <a:ext cx="5857129" cy="4685703"/>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48133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KHỈ</a:t>
            </a:r>
          </a:p>
        </p:txBody>
      </p:sp>
    </p:spTree>
    <p:extLst>
      <p:ext uri="{BB962C8B-B14F-4D97-AF65-F5344CB8AC3E}">
        <p14:creationId xmlns:p14="http://schemas.microsoft.com/office/powerpoint/2010/main" val="382703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555081"/>
            <a:chOff x="1078869" y="2556927"/>
            <a:chExt cx="13159054" cy="12121471"/>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7"/>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89"/>
              <a:ext cx="12195323" cy="10795693"/>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en-US" altLang="zh-CN" sz="28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J</a:t>
              </a: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ames Watt (Giêm Oát) thiết kế kiểu động cơ hơi nước mới vào năm 1782. Dịp kỉ niệm 500 năm thiết kế kiểu động cơ hơi nước này sẽ vào năm nào? Năm đó thuộc thế kỉ nào?</a:t>
              </a: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5</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id="{4A994386-E7B0-A223-244E-CB09C1444F2E}"/>
              </a:ext>
            </a:extLst>
          </p:cNvPr>
          <p:cNvPicPr>
            <a:picLocks noChangeAspect="1"/>
          </p:cNvPicPr>
          <p:nvPr/>
        </p:nvPicPr>
        <p:blipFill>
          <a:blip r:embed="rId2"/>
          <a:stretch>
            <a:fillRect/>
          </a:stretch>
        </p:blipFill>
        <p:spPr>
          <a:xfrm>
            <a:off x="8501062" y="2338387"/>
            <a:ext cx="2695575" cy="2619375"/>
          </a:xfrm>
          <a:prstGeom prst="rect">
            <a:avLst/>
          </a:prstGeom>
        </p:spPr>
      </p:pic>
      <p:sp>
        <p:nvSpPr>
          <p:cNvPr id="10" name="TextBox 9">
            <a:extLst>
              <a:ext uri="{FF2B5EF4-FFF2-40B4-BE49-F238E27FC236}">
                <a16:creationId xmlns:a16="http://schemas.microsoft.com/office/drawing/2014/main" id="{5F1F3D5B-3C84-90D8-064C-E60F768F8485}"/>
              </a:ext>
            </a:extLst>
          </p:cNvPr>
          <p:cNvSpPr txBox="1"/>
          <p:nvPr/>
        </p:nvSpPr>
        <p:spPr>
          <a:xfrm>
            <a:off x="952500" y="2619375"/>
            <a:ext cx="7048500" cy="2062103"/>
          </a:xfrm>
          <a:prstGeom prst="rect">
            <a:avLst/>
          </a:prstGeom>
          <a:noFill/>
        </p:spPr>
        <p:txBody>
          <a:bodyPr wrap="square" rtlCol="0">
            <a:spAutoFit/>
          </a:bodyPr>
          <a:lstStyle/>
          <a:p>
            <a:pPr algn="ctr"/>
            <a:r>
              <a:rPr lang="vi-VN" sz="3200" b="0" i="0" dirty="0">
                <a:solidFill>
                  <a:srgbClr val="FF0000"/>
                </a:solidFill>
                <a:effectLst/>
                <a:latin typeface="Cambria" panose="02040503050406030204" pitchFamily="18" charset="0"/>
                <a:ea typeface="Cambria" panose="02040503050406030204" pitchFamily="18" charset="0"/>
              </a:rPr>
              <a:t>Ta có: 1782 + 500 = 2282</a:t>
            </a:r>
          </a:p>
          <a:p>
            <a:pPr algn="ctr"/>
            <a:r>
              <a:rPr lang="vi-VN" sz="3200" b="0" i="0" dirty="0">
                <a:solidFill>
                  <a:srgbClr val="FF0000"/>
                </a:solidFill>
                <a:effectLst/>
                <a:latin typeface="Cambria" panose="02040503050406030204" pitchFamily="18" charset="0"/>
                <a:ea typeface="Cambria" panose="02040503050406030204" pitchFamily="18" charset="0"/>
              </a:rPr>
              <a:t>Dịp kỉ niệm 500 năm thiết kế kiểu động cơ hơi nước này sẽ vào năm 2282</a:t>
            </a:r>
          </a:p>
          <a:p>
            <a:pPr algn="ctr"/>
            <a:r>
              <a:rPr lang="vi-VN" sz="3200" b="1" i="0" dirty="0">
                <a:solidFill>
                  <a:srgbClr val="FF0000"/>
                </a:solidFill>
                <a:effectLst/>
                <a:latin typeface="Cambria" panose="02040503050406030204" pitchFamily="18" charset="0"/>
                <a:ea typeface="Cambria" panose="02040503050406030204" pitchFamily="18" charset="0"/>
              </a:rPr>
              <a:t>Năm 2282 thuộc thế kỉ thứ XXIII.</a:t>
            </a:r>
          </a:p>
        </p:txBody>
      </p:sp>
    </p:spTree>
    <p:extLst>
      <p:ext uri="{BB962C8B-B14F-4D97-AF65-F5344CB8AC3E}">
        <p14:creationId xmlns:p14="http://schemas.microsoft.com/office/powerpoint/2010/main" val="931667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barn(inVertical)">
                                      <p:cBhvr>
                                        <p:cTn id="3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48133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rPr>
              <a:t>NGỰA VẰN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5925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loud Callout 1"/>
          <p:cNvSpPr/>
          <p:nvPr/>
        </p:nvSpPr>
        <p:spPr>
          <a:xfrm>
            <a:off x="3810000" y="2057400"/>
            <a:ext cx="4571999" cy="2362200"/>
          </a:xfrm>
          <a:prstGeom prst="cloudCallout">
            <a:avLst>
              <a:gd name="adj1" fmla="val -30999"/>
              <a:gd name="adj2" fmla="val 681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Buổi</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tham</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quan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sở</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thú</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thật</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vui</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Chào</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các</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Hẹn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gặp</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lại</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nhé</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21361426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4"/>
          <a:srcRect/>
          <a:stretch>
            <a:fillRect/>
          </a:stretch>
        </p:blipFill>
        <p:spPr>
          <a:xfrm flipV="1">
            <a:off x="0" y="1023621"/>
            <a:ext cx="12206605" cy="5834380"/>
          </a:xfrm>
          <a:prstGeom prst="rect">
            <a:avLst/>
          </a:prstGeom>
        </p:spPr>
      </p:pic>
      <p:grpSp>
        <p:nvGrpSpPr>
          <p:cNvPr id="84" name="组合 83"/>
          <p:cNvGrpSpPr/>
          <p:nvPr/>
        </p:nvGrpSpPr>
        <p:grpSpPr>
          <a:xfrm>
            <a:off x="-636" y="3690621"/>
            <a:ext cx="12192351" cy="3167380"/>
            <a:chOff x="-1" y="6744"/>
            <a:chExt cx="15613" cy="4056"/>
          </a:xfrm>
        </p:grpSpPr>
        <p:pic>
          <p:nvPicPr>
            <p:cNvPr id="48" name="图片 47"/>
            <p:cNvPicPr>
              <a:picLocks noChangeAspect="1"/>
            </p:cNvPicPr>
            <p:nvPr/>
          </p:nvPicPr>
          <p:blipFill rotWithShape="1">
            <a:blip r:embed="rId5"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5" cstate="screen"/>
            <a:srcRect r="23940"/>
            <a:stretch>
              <a:fillRect/>
            </a:stretch>
          </p:blipFill>
          <p:spPr>
            <a:xfrm flipH="1">
              <a:off x="1351" y="6744"/>
              <a:ext cx="14261" cy="4056"/>
            </a:xfrm>
            <a:prstGeom prst="rect">
              <a:avLst/>
            </a:prstGeom>
          </p:spPr>
        </p:pic>
      </p:grpSp>
      <p:pic>
        <p:nvPicPr>
          <p:cNvPr id="2" name="图片 1" descr="微信截图_20220503125252"/>
          <p:cNvPicPr>
            <a:picLocks noChangeAspect="1"/>
          </p:cNvPicPr>
          <p:nvPr/>
        </p:nvPicPr>
        <p:blipFill>
          <a:blip r:embed="rId6"/>
          <a:stretch>
            <a:fillRect/>
          </a:stretch>
        </p:blipFill>
        <p:spPr>
          <a:xfrm>
            <a:off x="6890780" y="4312465"/>
            <a:ext cx="5323291" cy="2616927"/>
          </a:xfrm>
          <a:prstGeom prst="rect">
            <a:avLst/>
          </a:prstGeom>
        </p:spPr>
      </p:pic>
      <p:pic>
        <p:nvPicPr>
          <p:cNvPr id="15" name="图片 14" descr="E:\PPT\形状 2.png形状 2"/>
          <p:cNvPicPr>
            <a:picLocks noChangeAspect="1"/>
          </p:cNvPicPr>
          <p:nvPr/>
        </p:nvPicPr>
        <p:blipFill>
          <a:blip r:embed="rId7"/>
          <a:srcRect/>
          <a:stretch>
            <a:fillRect/>
          </a:stretch>
        </p:blipFill>
        <p:spPr>
          <a:xfrm>
            <a:off x="-645779" y="2973818"/>
            <a:ext cx="4581985" cy="4317255"/>
          </a:xfrm>
          <a:prstGeom prst="rect">
            <a:avLst/>
          </a:prstGeom>
        </p:spPr>
      </p:pic>
      <p:grpSp>
        <p:nvGrpSpPr>
          <p:cNvPr id="46" name="组合 45"/>
          <p:cNvGrpSpPr/>
          <p:nvPr/>
        </p:nvGrpSpPr>
        <p:grpSpPr>
          <a:xfrm>
            <a:off x="-708025" y="-1741806"/>
            <a:ext cx="13550900" cy="3722371"/>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zh-CN" altLang="en-US">
                    <a:solidFill>
                      <a:prstClr val="black"/>
                    </a:solidFill>
                    <a:latin typeface="Arial"/>
                    <a:ea typeface="微软雅黑"/>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zh-CN" altLang="en-US">
                    <a:solidFill>
                      <a:prstClr val="black"/>
                    </a:solidFill>
                    <a:latin typeface="Arial"/>
                    <a:ea typeface="微软雅黑"/>
                  </a:endParaRPr>
                </a:p>
              </p:txBody>
            </p:sp>
          </p:grpSp>
        </p:grpSp>
      </p:grpSp>
      <p:pic>
        <p:nvPicPr>
          <p:cNvPr id="12" name="Picture 11">
            <a:extLst>
              <a:ext uri="{FF2B5EF4-FFF2-40B4-BE49-F238E27FC236}">
                <a16:creationId xmlns:a16="http://schemas.microsoft.com/office/drawing/2014/main" id="{C76766C6-105A-21D5-B487-7FF56D4BEB89}"/>
              </a:ext>
            </a:extLst>
          </p:cNvPr>
          <p:cNvPicPr>
            <a:picLocks noChangeAspect="1"/>
          </p:cNvPicPr>
          <p:nvPr/>
        </p:nvPicPr>
        <p:blipFill>
          <a:blip r:embed="rId8"/>
          <a:stretch>
            <a:fillRect/>
          </a:stretch>
        </p:blipFill>
        <p:spPr>
          <a:xfrm>
            <a:off x="1444671" y="659250"/>
            <a:ext cx="9102117" cy="3761559"/>
          </a:xfrm>
          <a:prstGeom prst="rect">
            <a:avLst/>
          </a:prstGeom>
        </p:spPr>
      </p:pic>
    </p:spTree>
    <p:custDataLst>
      <p:tags r:id="rId1"/>
    </p:custDataLst>
    <p:extLst>
      <p:ext uri="{BB962C8B-B14F-4D97-AF65-F5344CB8AC3E}">
        <p14:creationId xmlns:p14="http://schemas.microsoft.com/office/powerpoint/2010/main" val="2326861763"/>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6"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panose="020F0502020204030204"/>
              <a:ea typeface="等线" panose="02010600030101010101" pitchFamily="2" charset="-122"/>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7" y="-42323"/>
            <a:ext cx="5399855"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1" y="-42323"/>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9"/>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5219411" y="5055290"/>
            <a:ext cx="1720773" cy="209863"/>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96114"/>
            <a:ext cx="3627452" cy="1323975"/>
          </a:xfrm>
          <a:prstGeom prst="rect">
            <a:avLst/>
          </a:prstGeom>
        </p:spPr>
      </p:pic>
      <p:pic>
        <p:nvPicPr>
          <p:cNvPr id="4" name="Picture 3"/>
          <p:cNvPicPr>
            <a:picLocks noChangeAspect="1"/>
          </p:cNvPicPr>
          <p:nvPr/>
        </p:nvPicPr>
        <p:blipFill>
          <a:blip r:embed="rId5"/>
          <a:stretch>
            <a:fillRect/>
          </a:stretch>
        </p:blipFill>
        <p:spPr>
          <a:xfrm>
            <a:off x="4209357" y="2276475"/>
            <a:ext cx="7720079" cy="2917239"/>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519" y="1622743"/>
            <a:ext cx="3941936" cy="3941936"/>
          </a:xfrm>
          <a:prstGeom prst="rect">
            <a:avLst/>
          </a:prstGeom>
        </p:spPr>
      </p:pic>
    </p:spTree>
    <p:extLst>
      <p:ext uri="{BB962C8B-B14F-4D97-AF65-F5344CB8AC3E}">
        <p14:creationId xmlns:p14="http://schemas.microsoft.com/office/powerpoint/2010/main" val="347855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8E0C5BEE-17A2-4427-A86B-8F30D26F97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48141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loud Callout 1"/>
          <p:cNvSpPr/>
          <p:nvPr/>
        </p:nvSpPr>
        <p:spPr>
          <a:xfrm>
            <a:off x="3505200" y="2057400"/>
            <a:ext cx="5479647" cy="2071868"/>
          </a:xfrm>
          <a:prstGeom prst="cloudCallout">
            <a:avLst>
              <a:gd name="adj1" fmla="val -30999"/>
              <a:gd name="adj2" fmla="val 681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err="1">
                <a:solidFill>
                  <a:srgbClr val="FF0000"/>
                </a:solidFill>
                <a:latin typeface="Book Antiqua" panose="02040602050305030304" pitchFamily="18" charset="0"/>
                <a:cs typeface="Calibri" panose="020F0502020204030204" pitchFamily="34" charset="0"/>
              </a:rPr>
              <a:t>Các</a:t>
            </a:r>
            <a:r>
              <a:rPr lang="en-US" sz="2800" dirty="0">
                <a:solidFill>
                  <a:srgbClr val="FF0000"/>
                </a:solidFill>
                <a:latin typeface="Book Antiqua" panose="02040602050305030304" pitchFamily="18" charset="0"/>
                <a:cs typeface="Calibri" panose="020F0502020204030204" pitchFamily="34" charset="0"/>
              </a:rPr>
              <a:t> </a:t>
            </a:r>
            <a:r>
              <a:rPr lang="en-US" sz="2800" dirty="0" err="1">
                <a:solidFill>
                  <a:srgbClr val="FF0000"/>
                </a:solidFill>
                <a:latin typeface="Book Antiqua" panose="02040602050305030304" pitchFamily="18" charset="0"/>
                <a:cs typeface="Calibri" panose="020F0502020204030204" pitchFamily="34" charset="0"/>
              </a:rPr>
              <a:t>bạn</a:t>
            </a:r>
            <a:r>
              <a:rPr lang="en-US" sz="2800" dirty="0">
                <a:solidFill>
                  <a:srgbClr val="FF0000"/>
                </a:solidFill>
                <a:latin typeface="Book Antiqua" panose="02040602050305030304" pitchFamily="18" charset="0"/>
                <a:cs typeface="Calibri" panose="020F0502020204030204" pitchFamily="34" charset="0"/>
              </a:rPr>
              <a:t> </a:t>
            </a:r>
            <a:r>
              <a:rPr lang="en-US" sz="2800" err="1">
                <a:solidFill>
                  <a:srgbClr val="FF0000"/>
                </a:solidFill>
                <a:latin typeface="Book Antiqua" panose="02040602050305030304" pitchFamily="18" charset="0"/>
                <a:cs typeface="Calibri" panose="020F0502020204030204" pitchFamily="34" charset="0"/>
              </a:rPr>
              <a:t>có</a:t>
            </a:r>
            <a:r>
              <a:rPr lang="en-US" sz="2800">
                <a:solidFill>
                  <a:srgbClr val="FF0000"/>
                </a:solidFill>
                <a:latin typeface="Book Antiqua" panose="02040602050305030304" pitchFamily="18" charset="0"/>
                <a:cs typeface="Calibri" panose="020F0502020204030204" pitchFamily="34" charset="0"/>
              </a:rPr>
              <a:t> sẵn sàng </a:t>
            </a:r>
            <a:r>
              <a:rPr lang="en-US" sz="2800" dirty="0" err="1">
                <a:solidFill>
                  <a:srgbClr val="FF0000"/>
                </a:solidFill>
                <a:latin typeface="Book Antiqua" panose="02040602050305030304" pitchFamily="18" charset="0"/>
                <a:cs typeface="Calibri" panose="020F0502020204030204" pitchFamily="34" charset="0"/>
              </a:rPr>
              <a:t>tham</a:t>
            </a:r>
            <a:r>
              <a:rPr lang="en-US" sz="2800" dirty="0">
                <a:solidFill>
                  <a:srgbClr val="FF0000"/>
                </a:solidFill>
                <a:latin typeface="Book Antiqua" panose="02040602050305030304" pitchFamily="18" charset="0"/>
                <a:cs typeface="Calibri" panose="020F0502020204030204" pitchFamily="34" charset="0"/>
              </a:rPr>
              <a:t> </a:t>
            </a:r>
            <a:r>
              <a:rPr lang="en-US" sz="2800" dirty="0" err="1">
                <a:solidFill>
                  <a:srgbClr val="FF0000"/>
                </a:solidFill>
                <a:latin typeface="Book Antiqua" panose="02040602050305030304" pitchFamily="18" charset="0"/>
                <a:cs typeface="Calibri" panose="020F0502020204030204" pitchFamily="34" charset="0"/>
              </a:rPr>
              <a:t>quan</a:t>
            </a:r>
            <a:r>
              <a:rPr lang="en-US" sz="2800" dirty="0">
                <a:solidFill>
                  <a:srgbClr val="FF0000"/>
                </a:solidFill>
                <a:latin typeface="Book Antiqua" panose="02040602050305030304" pitchFamily="18" charset="0"/>
                <a:cs typeface="Calibri" panose="020F0502020204030204" pitchFamily="34" charset="0"/>
              </a:rPr>
              <a:t> </a:t>
            </a:r>
            <a:r>
              <a:rPr lang="en-US" sz="2800" dirty="0" err="1">
                <a:solidFill>
                  <a:srgbClr val="FF0000"/>
                </a:solidFill>
                <a:latin typeface="Book Antiqua" panose="02040602050305030304" pitchFamily="18" charset="0"/>
                <a:cs typeface="Calibri" panose="020F0502020204030204" pitchFamily="34" charset="0"/>
              </a:rPr>
              <a:t>sở</a:t>
            </a:r>
            <a:r>
              <a:rPr lang="en-US" sz="2800" dirty="0">
                <a:solidFill>
                  <a:srgbClr val="FF0000"/>
                </a:solidFill>
                <a:latin typeface="Book Antiqua" panose="02040602050305030304" pitchFamily="18" charset="0"/>
                <a:cs typeface="Calibri" panose="020F0502020204030204" pitchFamily="34" charset="0"/>
              </a:rPr>
              <a:t> </a:t>
            </a:r>
            <a:r>
              <a:rPr lang="en-US" sz="2800" dirty="0" err="1">
                <a:solidFill>
                  <a:srgbClr val="FF0000"/>
                </a:solidFill>
                <a:latin typeface="Book Antiqua" panose="02040602050305030304" pitchFamily="18" charset="0"/>
                <a:cs typeface="Calibri" panose="020F0502020204030204" pitchFamily="34" charset="0"/>
              </a:rPr>
              <a:t>thú</a:t>
            </a:r>
            <a:r>
              <a:rPr lang="en-US" sz="2800" dirty="0">
                <a:solidFill>
                  <a:srgbClr val="FF0000"/>
                </a:solidFill>
                <a:latin typeface="Book Antiqua" panose="02040602050305030304" pitchFamily="18" charset="0"/>
                <a:cs typeface="Calibri" panose="020F0502020204030204" pitchFamily="34" charset="0"/>
              </a:rPr>
              <a:t> </a:t>
            </a:r>
            <a:r>
              <a:rPr lang="en-US" sz="2800" dirty="0" err="1">
                <a:solidFill>
                  <a:srgbClr val="FF0000"/>
                </a:solidFill>
                <a:latin typeface="Book Antiqua" panose="02040602050305030304" pitchFamily="18" charset="0"/>
                <a:cs typeface="Calibri" panose="020F0502020204030204" pitchFamily="34" charset="0"/>
              </a:rPr>
              <a:t>cùng</a:t>
            </a:r>
            <a:r>
              <a:rPr lang="en-US" sz="2800" dirty="0">
                <a:solidFill>
                  <a:srgbClr val="FF0000"/>
                </a:solidFill>
                <a:latin typeface="Book Antiqua" panose="02040602050305030304" pitchFamily="18" charset="0"/>
                <a:cs typeface="Calibri" panose="020F0502020204030204" pitchFamily="34" charset="0"/>
              </a:rPr>
              <a:t> </a:t>
            </a:r>
            <a:r>
              <a:rPr lang="en-US" sz="2800" dirty="0" err="1">
                <a:solidFill>
                  <a:srgbClr val="FF0000"/>
                </a:solidFill>
                <a:latin typeface="Book Antiqua" panose="02040602050305030304" pitchFamily="18" charset="0"/>
                <a:cs typeface="Calibri" panose="020F0502020204030204" pitchFamily="34" charset="0"/>
              </a:rPr>
              <a:t>với</a:t>
            </a:r>
            <a:r>
              <a:rPr lang="en-US" sz="2800" dirty="0">
                <a:solidFill>
                  <a:srgbClr val="FF0000"/>
                </a:solidFill>
                <a:latin typeface="Book Antiqua" panose="02040602050305030304" pitchFamily="18" charset="0"/>
                <a:cs typeface="Calibri" panose="020F0502020204030204" pitchFamily="34" charset="0"/>
              </a:rPr>
              <a:t> </a:t>
            </a:r>
            <a:r>
              <a:rPr lang="en-US" sz="2800" dirty="0" err="1">
                <a:solidFill>
                  <a:srgbClr val="FF0000"/>
                </a:solidFill>
                <a:latin typeface="Book Antiqua" panose="02040602050305030304" pitchFamily="18" charset="0"/>
                <a:cs typeface="Calibri" panose="020F0502020204030204" pitchFamily="34" charset="0"/>
              </a:rPr>
              <a:t>bọn</a:t>
            </a:r>
            <a:r>
              <a:rPr lang="en-US" sz="2800" dirty="0">
                <a:solidFill>
                  <a:srgbClr val="FF0000"/>
                </a:solidFill>
                <a:latin typeface="Book Antiqua" panose="02040602050305030304" pitchFamily="18" charset="0"/>
                <a:cs typeface="Calibri" panose="020F0502020204030204" pitchFamily="34" charset="0"/>
              </a:rPr>
              <a:t> </a:t>
            </a:r>
            <a:r>
              <a:rPr lang="en-US" sz="2800" dirty="0" err="1">
                <a:solidFill>
                  <a:srgbClr val="FF0000"/>
                </a:solidFill>
                <a:latin typeface="Book Antiqua" panose="02040602050305030304" pitchFamily="18" charset="0"/>
                <a:cs typeface="Calibri" panose="020F0502020204030204" pitchFamily="34" charset="0"/>
              </a:rPr>
              <a:t>mình</a:t>
            </a:r>
            <a:r>
              <a:rPr lang="en-US" sz="2800" dirty="0">
                <a:solidFill>
                  <a:srgbClr val="FF0000"/>
                </a:solidFill>
                <a:latin typeface="Book Antiqua" panose="02040602050305030304" pitchFamily="18" charset="0"/>
                <a:cs typeface="Calibri" panose="020F0502020204030204" pitchFamily="34" charset="0"/>
              </a:rPr>
              <a:t> </a:t>
            </a:r>
            <a:r>
              <a:rPr lang="en-US" sz="2800" dirty="0" err="1">
                <a:solidFill>
                  <a:srgbClr val="FF0000"/>
                </a:solidFill>
                <a:latin typeface="Book Antiqua" panose="02040602050305030304" pitchFamily="18" charset="0"/>
                <a:cs typeface="Calibri" panose="020F0502020204030204" pitchFamily="34" charset="0"/>
              </a:rPr>
              <a:t>không</a:t>
            </a:r>
            <a:r>
              <a:rPr lang="en-US" sz="2800" dirty="0">
                <a:solidFill>
                  <a:srgbClr val="FF0000"/>
                </a:solidFill>
                <a:latin typeface="Book Antiqua" panose="02040602050305030304" pitchFamily="18" charset="0"/>
                <a:cs typeface="Calibri" panose="020F0502020204030204" pitchFamily="34" charset="0"/>
              </a:rPr>
              <a:t>?</a:t>
            </a:r>
          </a:p>
        </p:txBody>
      </p:sp>
    </p:spTree>
    <p:extLst>
      <p:ext uri="{BB962C8B-B14F-4D97-AF65-F5344CB8AC3E}">
        <p14:creationId xmlns:p14="http://schemas.microsoft.com/office/powerpoint/2010/main" val="3603855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7A72518D-2A44-0FA5-1B02-BC16BF9CF8A4}"/>
              </a:ext>
            </a:extLst>
          </p:cNvPr>
          <p:cNvGrpSpPr/>
          <p:nvPr/>
        </p:nvGrpSpPr>
        <p:grpSpPr>
          <a:xfrm>
            <a:off x="1658896" y="132499"/>
            <a:ext cx="2418621" cy="824218"/>
            <a:chOff x="1153254" y="2556933"/>
            <a:chExt cx="5906852" cy="3648911"/>
          </a:xfrm>
        </p:grpSpPr>
        <p:grpSp>
          <p:nvGrpSpPr>
            <p:cNvPr id="6" name="组合 5">
              <a:extLst>
                <a:ext uri="{FF2B5EF4-FFF2-40B4-BE49-F238E27FC236}">
                  <a16:creationId xmlns:a16="http://schemas.microsoft.com/office/drawing/2014/main" id="{E1A64E8C-F10D-8F7B-0D29-E8AB71B57B9A}"/>
                </a:ext>
              </a:extLst>
            </p:cNvPr>
            <p:cNvGrpSpPr/>
            <p:nvPr/>
          </p:nvGrpSpPr>
          <p:grpSpPr>
            <a:xfrm>
              <a:off x="1153254" y="2556933"/>
              <a:ext cx="5906852" cy="3648911"/>
              <a:chOff x="1153254" y="2556933"/>
              <a:chExt cx="5906852" cy="3648911"/>
            </a:xfrm>
          </p:grpSpPr>
          <p:sp>
            <p:nvSpPr>
              <p:cNvPr id="24" name="任意多边形: 形状 23">
                <a:extLst>
                  <a:ext uri="{FF2B5EF4-FFF2-40B4-BE49-F238E27FC236}">
                    <a16:creationId xmlns:a16="http://schemas.microsoft.com/office/drawing/2014/main" id="{3CF32337-9EB1-802F-143C-82E63AD35F23}"/>
                  </a:ext>
                </a:extLst>
              </p:cNvPr>
              <p:cNvSpPr/>
              <p:nvPr/>
            </p:nvSpPr>
            <p:spPr>
              <a:xfrm>
                <a:off x="1153254" y="2556933"/>
                <a:ext cx="5906852"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5" name="矩形 4">
                <a:extLst>
                  <a:ext uri="{FF2B5EF4-FFF2-40B4-BE49-F238E27FC236}">
                    <a16:creationId xmlns:a16="http://schemas.microsoft.com/office/drawing/2014/main" id="{E1978A70-DF24-E8A9-03F8-5AA67B6C48CD}"/>
                  </a:ext>
                </a:extLst>
              </p:cNvPr>
              <p:cNvSpPr/>
              <p:nvPr/>
            </p:nvSpPr>
            <p:spPr>
              <a:xfrm>
                <a:off x="1153254" y="6062134"/>
                <a:ext cx="5906852" cy="14371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39" name="矩形 38">
              <a:extLst>
                <a:ext uri="{FF2B5EF4-FFF2-40B4-BE49-F238E27FC236}">
                  <a16:creationId xmlns:a16="http://schemas.microsoft.com/office/drawing/2014/main" id="{F2F47D25-A68C-077B-D901-8151065A691F}"/>
                </a:ext>
              </a:extLst>
            </p:cNvPr>
            <p:cNvSpPr/>
            <p:nvPr/>
          </p:nvSpPr>
          <p:spPr>
            <a:xfrm>
              <a:off x="2995174" y="2671998"/>
              <a:ext cx="2478924" cy="3406407"/>
            </a:xfrm>
            <a:prstGeom prst="rect">
              <a:avLst/>
            </a:prstGeom>
          </p:spPr>
          <p:txBody>
            <a:bodyPr wrap="none">
              <a:spAutoFit/>
            </a:bodyPr>
            <a:lstStyle/>
            <a:p>
              <a:pPr defTabSz="914377">
                <a:defRPr/>
              </a:pPr>
              <a:r>
                <a:rPr lang="en-US" altLang="zh-CN" sz="44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Số</a:t>
              </a:r>
              <a:r>
                <a:rPr lang="en-US" altLang="zh-CN"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897016" y="226519"/>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1</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3937136" y="4877537"/>
            <a:ext cx="4317729" cy="1867127"/>
          </a:xfrm>
          <a:prstGeom prst="rect">
            <a:avLst/>
          </a:prstGeom>
        </p:spPr>
      </p:pic>
      <p:grpSp>
        <p:nvGrpSpPr>
          <p:cNvPr id="33" name="Group 32">
            <a:extLst>
              <a:ext uri="{FF2B5EF4-FFF2-40B4-BE49-F238E27FC236}">
                <a16:creationId xmlns:a16="http://schemas.microsoft.com/office/drawing/2014/main" id="{71356F31-0837-7880-5AEF-ACB72303988A}"/>
              </a:ext>
            </a:extLst>
          </p:cNvPr>
          <p:cNvGrpSpPr/>
          <p:nvPr/>
        </p:nvGrpSpPr>
        <p:grpSpPr>
          <a:xfrm>
            <a:off x="381000" y="1600200"/>
            <a:ext cx="5497286" cy="707886"/>
            <a:chOff x="381000" y="1600200"/>
            <a:chExt cx="5497286" cy="707886"/>
          </a:xfrm>
        </p:grpSpPr>
        <p:sp>
          <p:nvSpPr>
            <p:cNvPr id="34" name="TextBox 33">
              <a:extLst>
                <a:ext uri="{FF2B5EF4-FFF2-40B4-BE49-F238E27FC236}">
                  <a16:creationId xmlns:a16="http://schemas.microsoft.com/office/drawing/2014/main" id="{DAEDC020-D190-C105-1DEF-46D2340CBF47}"/>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5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5" name="Rectangle 34">
              <a:extLst>
                <a:ext uri="{FF2B5EF4-FFF2-40B4-BE49-F238E27FC236}">
                  <a16:creationId xmlns:a16="http://schemas.microsoft.com/office/drawing/2014/main" id="{9571F7E1-62E8-CAD8-7383-35E379D8915B}"/>
                </a:ext>
              </a:extLst>
            </p:cNvPr>
            <p:cNvSpPr/>
            <p:nvPr/>
          </p:nvSpPr>
          <p:spPr>
            <a:xfrm>
              <a:off x="3224893"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36" name="Group 35">
            <a:extLst>
              <a:ext uri="{FF2B5EF4-FFF2-40B4-BE49-F238E27FC236}">
                <a16:creationId xmlns:a16="http://schemas.microsoft.com/office/drawing/2014/main" id="{11A1AC59-8CF7-8ABD-63CC-F20811E0D6A0}"/>
              </a:ext>
            </a:extLst>
          </p:cNvPr>
          <p:cNvGrpSpPr/>
          <p:nvPr/>
        </p:nvGrpSpPr>
        <p:grpSpPr>
          <a:xfrm>
            <a:off x="794658" y="2677885"/>
            <a:ext cx="5497286" cy="707886"/>
            <a:chOff x="381000" y="1600200"/>
            <a:chExt cx="5497286" cy="707886"/>
          </a:xfrm>
        </p:grpSpPr>
        <p:sp>
          <p:nvSpPr>
            <p:cNvPr id="37" name="TextBox 36">
              <a:extLst>
                <a:ext uri="{FF2B5EF4-FFF2-40B4-BE49-F238E27FC236}">
                  <a16:creationId xmlns:a16="http://schemas.microsoft.com/office/drawing/2014/main" id="{0413B3DE-C1B6-F8BD-9BF0-65220BC5F726}"/>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38" name="Rectangle 37">
              <a:extLst>
                <a:ext uri="{FF2B5EF4-FFF2-40B4-BE49-F238E27FC236}">
                  <a16:creationId xmlns:a16="http://schemas.microsoft.com/office/drawing/2014/main" id="{4F9A83C2-8689-0155-D1E3-ABD8AC380B49}"/>
                </a:ext>
              </a:extLst>
            </p:cNvPr>
            <p:cNvSpPr/>
            <p:nvPr/>
          </p:nvSpPr>
          <p:spPr>
            <a:xfrm>
              <a:off x="2415267" y="1715862"/>
              <a:ext cx="99060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0" name="Group 39">
            <a:extLst>
              <a:ext uri="{FF2B5EF4-FFF2-40B4-BE49-F238E27FC236}">
                <a16:creationId xmlns:a16="http://schemas.microsoft.com/office/drawing/2014/main" id="{3DC0656F-D717-4BD6-6C23-169C8E094D77}"/>
              </a:ext>
            </a:extLst>
          </p:cNvPr>
          <p:cNvGrpSpPr/>
          <p:nvPr/>
        </p:nvGrpSpPr>
        <p:grpSpPr>
          <a:xfrm>
            <a:off x="6090556" y="1634218"/>
            <a:ext cx="5497286" cy="707886"/>
            <a:chOff x="381000" y="1600200"/>
            <a:chExt cx="5497286" cy="707886"/>
          </a:xfrm>
        </p:grpSpPr>
        <p:sp>
          <p:nvSpPr>
            <p:cNvPr id="41" name="TextBox 40">
              <a:extLst>
                <a:ext uri="{FF2B5EF4-FFF2-40B4-BE49-F238E27FC236}">
                  <a16:creationId xmlns:a16="http://schemas.microsoft.com/office/drawing/2014/main" id="{E2CB466B-A040-307B-8BAF-9DA4C1A4FC2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3BCCB8C8-DC53-2C64-A256-E235481C92B2}"/>
                </a:ext>
              </a:extLst>
            </p:cNvPr>
            <p:cNvSpPr/>
            <p:nvPr/>
          </p:nvSpPr>
          <p:spPr>
            <a:xfrm>
              <a:off x="2872469" y="1641021"/>
              <a:ext cx="781049"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3" name="Group 42">
            <a:extLst>
              <a:ext uri="{FF2B5EF4-FFF2-40B4-BE49-F238E27FC236}">
                <a16:creationId xmlns:a16="http://schemas.microsoft.com/office/drawing/2014/main" id="{43A3280D-C0DC-CFA6-CF4C-E4C8837A95D4}"/>
              </a:ext>
            </a:extLst>
          </p:cNvPr>
          <p:cNvGrpSpPr/>
          <p:nvPr/>
        </p:nvGrpSpPr>
        <p:grpSpPr>
          <a:xfrm>
            <a:off x="6142264" y="2702378"/>
            <a:ext cx="5497286" cy="707886"/>
            <a:chOff x="381000" y="1600200"/>
            <a:chExt cx="5497286" cy="707886"/>
          </a:xfrm>
        </p:grpSpPr>
        <p:sp>
          <p:nvSpPr>
            <p:cNvPr id="44" name="TextBox 43">
              <a:extLst>
                <a:ext uri="{FF2B5EF4-FFF2-40B4-BE49-F238E27FC236}">
                  <a16:creationId xmlns:a16="http://schemas.microsoft.com/office/drawing/2014/main" id="{6CDA133D-368C-BD04-264E-B9C5FE42CD64}"/>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300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21F204DE-098A-47AD-30E5-90B4C787222A}"/>
                </a:ext>
              </a:extLst>
            </p:cNvPr>
            <p:cNvSpPr/>
            <p:nvPr/>
          </p:nvSpPr>
          <p:spPr>
            <a:xfrm>
              <a:off x="2720068" y="17036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
        <p:nvSpPr>
          <p:cNvPr id="48" name="Rectangle 47">
            <a:extLst>
              <a:ext uri="{FF2B5EF4-FFF2-40B4-BE49-F238E27FC236}">
                <a16:creationId xmlns:a16="http://schemas.microsoft.com/office/drawing/2014/main" id="{F19199A5-757B-EF4B-A6AA-2F50C3EACB12}"/>
              </a:ext>
            </a:extLst>
          </p:cNvPr>
          <p:cNvSpPr/>
          <p:nvPr/>
        </p:nvSpPr>
        <p:spPr>
          <a:xfrm>
            <a:off x="3215368"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500</a:t>
            </a:r>
          </a:p>
        </p:txBody>
      </p:sp>
      <p:sp>
        <p:nvSpPr>
          <p:cNvPr id="50" name="Rectangle 49">
            <a:extLst>
              <a:ext uri="{FF2B5EF4-FFF2-40B4-BE49-F238E27FC236}">
                <a16:creationId xmlns:a16="http://schemas.microsoft.com/office/drawing/2014/main" id="{2241054B-2F62-4608-49B0-009EE748B414}"/>
              </a:ext>
            </a:extLst>
          </p:cNvPr>
          <p:cNvSpPr/>
          <p:nvPr/>
        </p:nvSpPr>
        <p:spPr>
          <a:xfrm>
            <a:off x="8568419" y="1683204"/>
            <a:ext cx="842282"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
        <p:nvSpPr>
          <p:cNvPr id="51" name="Rectangle 50">
            <a:extLst>
              <a:ext uri="{FF2B5EF4-FFF2-40B4-BE49-F238E27FC236}">
                <a16:creationId xmlns:a16="http://schemas.microsoft.com/office/drawing/2014/main" id="{9E0C9970-8FF8-605C-DCDC-EFA6234264AC}"/>
              </a:ext>
            </a:extLst>
          </p:cNvPr>
          <p:cNvSpPr/>
          <p:nvPr/>
        </p:nvSpPr>
        <p:spPr>
          <a:xfrm>
            <a:off x="2834369" y="2788104"/>
            <a:ext cx="102325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300</a:t>
            </a:r>
          </a:p>
        </p:txBody>
      </p:sp>
      <p:sp>
        <p:nvSpPr>
          <p:cNvPr id="53" name="Rectangle 52">
            <a:extLst>
              <a:ext uri="{FF2B5EF4-FFF2-40B4-BE49-F238E27FC236}">
                <a16:creationId xmlns:a16="http://schemas.microsoft.com/office/drawing/2014/main" id="{061953BD-26F3-15DD-8422-9F33482F5FA9}"/>
              </a:ext>
            </a:extLst>
          </p:cNvPr>
          <p:cNvSpPr/>
          <p:nvPr/>
        </p:nvSpPr>
        <p:spPr>
          <a:xfrm>
            <a:off x="8482694" y="2797629"/>
            <a:ext cx="77560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636498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down)">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down)">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8" grpId="0" animBg="1"/>
      <p:bldP spid="50" grpId="0" animBg="1"/>
      <p:bldP spid="51"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6393" y="1701478"/>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6018835" y="1388963"/>
            <a:ext cx="5666772"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b="1" dirty="0" err="1">
                <a:solidFill>
                  <a:prstClr val="white"/>
                </a:solidFill>
                <a:latin typeface="Cambria" panose="02040503050406030204" pitchFamily="18" charset="0"/>
                <a:ea typeface="Cambria" panose="02040503050406030204" pitchFamily="18" charset="0"/>
                <a:cs typeface="Calibri" panose="020F0502020204030204" pitchFamily="34" charset="0"/>
              </a:rPr>
              <a:t>Bạn</a:t>
            </a:r>
            <a:r>
              <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white"/>
                </a:solidFill>
                <a:latin typeface="Cambria" panose="02040503050406030204" pitchFamily="18" charset="0"/>
                <a:ea typeface="Cambria" panose="02040503050406030204" pitchFamily="18" charset="0"/>
                <a:cs typeface="Calibri" panose="020F0502020204030204" pitchFamily="34" charset="0"/>
              </a:rPr>
              <a:t>có</a:t>
            </a:r>
            <a:r>
              <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white"/>
                </a:solidFill>
                <a:latin typeface="Cambria" panose="02040503050406030204" pitchFamily="18" charset="0"/>
                <a:ea typeface="Cambria" panose="02040503050406030204" pitchFamily="18" charset="0"/>
                <a:cs typeface="Calibri" panose="020F0502020204030204" pitchFamily="34" charset="0"/>
              </a:rPr>
              <a:t>thể</a:t>
            </a:r>
            <a:r>
              <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white"/>
                </a:solidFill>
                <a:latin typeface="Cambria" panose="02040503050406030204" pitchFamily="18" charset="0"/>
                <a:ea typeface="Cambria" panose="02040503050406030204" pitchFamily="18" charset="0"/>
                <a:cs typeface="Calibri" panose="020F0502020204030204" pitchFamily="34" charset="0"/>
              </a:rPr>
              <a:t>vào</a:t>
            </a:r>
            <a:r>
              <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white"/>
                </a:solidFill>
                <a:latin typeface="Cambria" panose="02040503050406030204" pitchFamily="18" charset="0"/>
                <a:ea typeface="Cambria" panose="02040503050406030204" pitchFamily="18" charset="0"/>
                <a:cs typeface="Calibri" panose="020F0502020204030204" pitchFamily="34" charset="0"/>
              </a:rPr>
              <a:t>cổng</a:t>
            </a:r>
            <a:r>
              <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white"/>
                </a:solidFill>
                <a:latin typeface="Cambria" panose="02040503050406030204" pitchFamily="18" charset="0"/>
                <a:ea typeface="Cambria" panose="02040503050406030204" pitchFamily="18" charset="0"/>
                <a:cs typeface="Calibri" panose="020F0502020204030204" pitchFamily="34" charset="0"/>
              </a:rPr>
              <a:t>thăm</a:t>
            </a:r>
            <a:r>
              <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p>
          <a:p>
            <a:pPr algn="ctr" defTabSz="914377"/>
            <a:r>
              <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rPr>
              <a:t>HƯƠU CAO CỔ</a:t>
            </a:r>
          </a:p>
        </p:txBody>
      </p:sp>
    </p:spTree>
    <p:extLst>
      <p:ext uri="{BB962C8B-B14F-4D97-AF65-F5344CB8AC3E}">
        <p14:creationId xmlns:p14="http://schemas.microsoft.com/office/powerpoint/2010/main" val="3187711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E1A64E8C-F10D-8F7B-0D29-E8AB71B57B9A}"/>
              </a:ext>
            </a:extLst>
          </p:cNvPr>
          <p:cNvGrpSpPr/>
          <p:nvPr/>
        </p:nvGrpSpPr>
        <p:grpSpPr>
          <a:xfrm>
            <a:off x="142875" y="770255"/>
            <a:ext cx="10887075" cy="852715"/>
            <a:chOff x="1153251" y="2556933"/>
            <a:chExt cx="11966090" cy="3775066"/>
          </a:xfrm>
        </p:grpSpPr>
        <p:sp>
          <p:nvSpPr>
            <p:cNvPr id="8" name="任意多边形: 形状 23">
              <a:extLst>
                <a:ext uri="{FF2B5EF4-FFF2-40B4-BE49-F238E27FC236}">
                  <a16:creationId xmlns:a16="http://schemas.microsoft.com/office/drawing/2014/main" id="{3CF32337-9EB1-802F-143C-82E63AD35F23}"/>
                </a:ext>
              </a:extLst>
            </p:cNvPr>
            <p:cNvSpPr/>
            <p:nvPr/>
          </p:nvSpPr>
          <p:spPr>
            <a:xfrm>
              <a:off x="1153254" y="2556933"/>
              <a:ext cx="11966087"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9" name="矩形 4">
              <a:extLst>
                <a:ext uri="{FF2B5EF4-FFF2-40B4-BE49-F238E27FC236}">
                  <a16:creationId xmlns:a16="http://schemas.microsoft.com/office/drawing/2014/main" id="{E1978A70-DF24-E8A9-03F8-5AA67B6C48CD}"/>
                </a:ext>
              </a:extLst>
            </p:cNvPr>
            <p:cNvSpPr/>
            <p:nvPr/>
          </p:nvSpPr>
          <p:spPr>
            <a:xfrm>
              <a:off x="1153251" y="6062128"/>
              <a:ext cx="11966084"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0" name="Rectangle 11">
            <a:extLst>
              <a:ext uri="{FF2B5EF4-FFF2-40B4-BE49-F238E27FC236}">
                <a16:creationId xmlns:a16="http://schemas.microsoft.com/office/drawing/2014/main" id="{36050492-41A7-E885-8DA9-3D4334A429F5}"/>
              </a:ext>
            </a:extLst>
          </p:cNvPr>
          <p:cNvSpPr>
            <a:spLocks noChangeArrowheads="1"/>
          </p:cNvSpPr>
          <p:nvPr/>
        </p:nvSpPr>
        <p:spPr bwMode="auto">
          <a:xfrm>
            <a:off x="88491" y="216956"/>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40" name="矩形 38">
            <a:extLst>
              <a:ext uri="{FF2B5EF4-FFF2-40B4-BE49-F238E27FC236}">
                <a16:creationId xmlns:a16="http://schemas.microsoft.com/office/drawing/2014/main" id="{C811692B-E11E-449E-983A-A592AD552B93}"/>
              </a:ext>
            </a:extLst>
          </p:cNvPr>
          <p:cNvSpPr/>
          <p:nvPr/>
        </p:nvSpPr>
        <p:spPr>
          <a:xfrm>
            <a:off x="211725" y="871571"/>
            <a:ext cx="10989740" cy="584775"/>
          </a:xfrm>
          <a:prstGeom prst="rect">
            <a:avLst/>
          </a:prstGeom>
        </p:spPr>
        <p:txBody>
          <a:bodyPr wrap="none">
            <a:spAutoFit/>
          </a:bodyPr>
          <a:lstStyle/>
          <a:p>
            <a:pPr defTabSz="914377">
              <a:defRPr/>
            </a:pPr>
            <a:r>
              <a:rPr lang="vi-VN"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phù hợp với cân nặng của mỗi con vật trong thực tế</a:t>
            </a:r>
            <a:endPar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99A92644-5A60-DE13-12FD-080512310C36}"/>
              </a:ext>
            </a:extLst>
          </p:cNvPr>
          <p:cNvPicPr>
            <a:picLocks noChangeAspect="1"/>
          </p:cNvPicPr>
          <p:nvPr/>
        </p:nvPicPr>
        <p:blipFill>
          <a:blip r:embed="rId3"/>
          <a:stretch>
            <a:fillRect/>
          </a:stretch>
        </p:blipFill>
        <p:spPr>
          <a:xfrm>
            <a:off x="1938337" y="1909762"/>
            <a:ext cx="7550923" cy="3986213"/>
          </a:xfrm>
          <a:prstGeom prst="rect">
            <a:avLst/>
          </a:prstGeom>
        </p:spPr>
      </p:pic>
      <p:sp>
        <p:nvSpPr>
          <p:cNvPr id="4" name="Oval 3">
            <a:extLst>
              <a:ext uri="{FF2B5EF4-FFF2-40B4-BE49-F238E27FC236}">
                <a16:creationId xmlns:a16="http://schemas.microsoft.com/office/drawing/2014/main" id="{C556B191-AFC7-4DEA-3293-0206EB61194D}"/>
              </a:ext>
            </a:extLst>
          </p:cNvPr>
          <p:cNvSpPr/>
          <p:nvPr/>
        </p:nvSpPr>
        <p:spPr>
          <a:xfrm>
            <a:off x="3952875" y="33242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EE6AF49-2961-E206-F583-FB2F22736A70}"/>
              </a:ext>
            </a:extLst>
          </p:cNvPr>
          <p:cNvSpPr/>
          <p:nvPr/>
        </p:nvSpPr>
        <p:spPr>
          <a:xfrm>
            <a:off x="7829550" y="3286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762DBC8-CA88-FA79-6E77-6AF7DEB86E82}"/>
              </a:ext>
            </a:extLst>
          </p:cNvPr>
          <p:cNvSpPr/>
          <p:nvPr/>
        </p:nvSpPr>
        <p:spPr>
          <a:xfrm>
            <a:off x="2305050" y="5238750"/>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B9BAB7-ADA2-A33C-3FF3-07D1D4EB0A5E}"/>
              </a:ext>
            </a:extLst>
          </p:cNvPr>
          <p:cNvSpPr/>
          <p:nvPr/>
        </p:nvSpPr>
        <p:spPr>
          <a:xfrm>
            <a:off x="7820025" y="5191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17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638801" y="1400539"/>
            <a:ext cx="5530770"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mbria" panose="02040503050406030204" pitchFamily="18" charset="0"/>
                <a:ea typeface="Cambria" panose="02040503050406030204" pitchFamily="18" charset="0"/>
                <a:cs typeface="Calibri" panose="020F0502020204030204" pitchFamily="34" charset="0"/>
              </a:rPr>
              <a:t>Bạn</a:t>
            </a:r>
            <a:r>
              <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white"/>
                </a:solidFill>
                <a:latin typeface="Cambria" panose="02040503050406030204" pitchFamily="18" charset="0"/>
                <a:ea typeface="Cambria" panose="02040503050406030204" pitchFamily="18" charset="0"/>
                <a:cs typeface="Calibri" panose="020F0502020204030204" pitchFamily="34" charset="0"/>
              </a:rPr>
              <a:t>có</a:t>
            </a:r>
            <a:r>
              <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white"/>
                </a:solidFill>
                <a:latin typeface="Cambria" panose="02040503050406030204" pitchFamily="18" charset="0"/>
                <a:ea typeface="Cambria" panose="02040503050406030204" pitchFamily="18" charset="0"/>
                <a:cs typeface="Calibri" panose="020F0502020204030204" pitchFamily="34" charset="0"/>
              </a:rPr>
              <a:t>thể</a:t>
            </a:r>
            <a:r>
              <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white"/>
                </a:solidFill>
                <a:latin typeface="Cambria" panose="02040503050406030204" pitchFamily="18" charset="0"/>
                <a:ea typeface="Cambria" panose="02040503050406030204" pitchFamily="18" charset="0"/>
                <a:cs typeface="Calibri" panose="020F0502020204030204" pitchFamily="34" charset="0"/>
              </a:rPr>
              <a:t>vào</a:t>
            </a:r>
            <a:r>
              <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white"/>
                </a:solidFill>
                <a:latin typeface="Cambria" panose="02040503050406030204" pitchFamily="18" charset="0"/>
                <a:ea typeface="Cambria" panose="02040503050406030204" pitchFamily="18" charset="0"/>
                <a:cs typeface="Calibri" panose="020F0502020204030204" pitchFamily="34" charset="0"/>
              </a:rPr>
              <a:t>cổng</a:t>
            </a:r>
            <a:r>
              <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white"/>
                </a:solidFill>
                <a:latin typeface="Cambria" panose="02040503050406030204" pitchFamily="18" charset="0"/>
                <a:ea typeface="Cambria" panose="02040503050406030204" pitchFamily="18" charset="0"/>
                <a:cs typeface="Calibri" panose="020F0502020204030204" pitchFamily="34" charset="0"/>
              </a:rPr>
              <a:t>thăm</a:t>
            </a:r>
            <a:r>
              <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p>
          <a:p>
            <a:pPr algn="ctr" defTabSz="914377">
              <a:defRPr/>
            </a:pPr>
            <a:r>
              <a:rPr lang="en-US" sz="3600" b="1">
                <a:solidFill>
                  <a:prstClr val="white"/>
                </a:solidFill>
                <a:latin typeface="Cambria" panose="02040503050406030204" pitchFamily="18" charset="0"/>
                <a:ea typeface="Cambria" panose="02040503050406030204" pitchFamily="18" charset="0"/>
                <a:cs typeface="Calibri" panose="020F0502020204030204" pitchFamily="34" charset="0"/>
              </a:rPr>
              <a:t>TÊ GIÁC</a:t>
            </a:r>
            <a:endParaRPr lang="en-US" sz="3600" b="1" dirty="0">
              <a:solidFill>
                <a:prstClr val="white"/>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588454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271611"/>
            <a:chOff x="1078869" y="2556927"/>
            <a:chExt cx="13159054" cy="13344908"/>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95"/>
              <a:ext cx="12195323" cy="12596840"/>
            </a:xfrm>
            <a:prstGeom prst="rect">
              <a:avLst/>
            </a:prstGeom>
          </p:spPr>
          <p:txBody>
            <a:bodyPr wrap="square">
              <a:spAutoFit/>
            </a:bodyPr>
            <a:lstStyle/>
            <a:p>
              <a:pPr algn="just" defTabSz="914377">
                <a:defRPr/>
              </a:pPr>
              <a:r>
                <a:rPr lang="vi-VN"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Tính diện tích của bảng mạch máy tính có kích thước như hình vẽ dưới đây</a:t>
              </a:r>
              <a:r>
                <a:rPr lang="en-US"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3</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id="{3CE0E5A9-6BB1-2D25-2842-CC971CCE23D3}"/>
              </a:ext>
            </a:extLst>
          </p:cNvPr>
          <p:cNvPicPr>
            <a:picLocks noChangeAspect="1"/>
          </p:cNvPicPr>
          <p:nvPr/>
        </p:nvPicPr>
        <p:blipFill>
          <a:blip r:embed="rId2"/>
          <a:stretch>
            <a:fillRect/>
          </a:stretch>
        </p:blipFill>
        <p:spPr>
          <a:xfrm>
            <a:off x="6096000" y="2332903"/>
            <a:ext cx="5902466" cy="3076575"/>
          </a:xfrm>
          <a:prstGeom prst="rect">
            <a:avLst/>
          </a:prstGeom>
        </p:spPr>
      </p:pic>
      <p:sp>
        <p:nvSpPr>
          <p:cNvPr id="10" name="TextBox 9">
            <a:extLst>
              <a:ext uri="{FF2B5EF4-FFF2-40B4-BE49-F238E27FC236}">
                <a16:creationId xmlns:a16="http://schemas.microsoft.com/office/drawing/2014/main" id="{DEC7377F-8B3E-7725-4A9D-C59EDC48BF1A}"/>
              </a:ext>
            </a:extLst>
          </p:cNvPr>
          <p:cNvSpPr txBox="1"/>
          <p:nvPr/>
        </p:nvSpPr>
        <p:spPr>
          <a:xfrm>
            <a:off x="251468" y="2056351"/>
            <a:ext cx="5895975" cy="4401205"/>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Bài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chữ</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dài</a:t>
            </a:r>
            <a:r>
              <a:rPr lang="en-US" sz="2800" dirty="0">
                <a:solidFill>
                  <a:srgbClr val="FF0000"/>
                </a:solidFill>
                <a:latin typeface="Cambria" panose="02040503050406030204" pitchFamily="18" charset="0"/>
                <a:ea typeface="Cambria" panose="02040503050406030204" pitchFamily="18" charset="0"/>
              </a:rPr>
              <a:t> 10 cm,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rộng</a:t>
            </a:r>
            <a:r>
              <a:rPr lang="en-US" sz="2800" dirty="0">
                <a:solidFill>
                  <a:srgbClr val="FF0000"/>
                </a:solidFill>
                <a:latin typeface="Cambria" panose="02040503050406030204" pitchFamily="18" charset="0"/>
                <a:ea typeface="Cambria" panose="02040503050406030204" pitchFamily="18" charset="0"/>
              </a:rPr>
              <a:t> 5 cm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10 × 5 = 50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2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khuyết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thiếu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 x 1) x 2 = 2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máy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50 – 2= 48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48 cm</a:t>
            </a:r>
            <a:r>
              <a:rPr lang="en-US" sz="2800" baseline="30000" dirty="0">
                <a:solidFill>
                  <a:srgbClr val="FF0000"/>
                </a:solidFill>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4143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down)">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down)">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wipe(down)">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wipe(down)">
                                      <p:cBhvr>
                                        <p:cTn id="38" dur="500"/>
                                        <p:tgtEl>
                                          <p:spTgt spid="1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wipe(down)">
                                      <p:cBhvr>
                                        <p:cTn id="43" dur="500"/>
                                        <p:tgtEl>
                                          <p:spTgt spid="10">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0">
                                            <p:txEl>
                                              <p:pRg st="5" end="5"/>
                                            </p:txEl>
                                          </p:spTgt>
                                        </p:tgtEl>
                                        <p:attrNameLst>
                                          <p:attrName>style.visibility</p:attrName>
                                        </p:attrNameLst>
                                      </p:cBhvr>
                                      <p:to>
                                        <p:strVal val="visible"/>
                                      </p:to>
                                    </p:set>
                                    <p:animEffect transition="in" filter="wipe(down)">
                                      <p:cBhvr>
                                        <p:cTn id="48" dur="500"/>
                                        <p:tgtEl>
                                          <p:spTgt spid="10">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0">
                                            <p:txEl>
                                              <p:pRg st="6" end="6"/>
                                            </p:txEl>
                                          </p:spTgt>
                                        </p:tgtEl>
                                        <p:attrNameLst>
                                          <p:attrName>style.visibility</p:attrName>
                                        </p:attrNameLst>
                                      </p:cBhvr>
                                      <p:to>
                                        <p:strVal val="visible"/>
                                      </p:to>
                                    </p:set>
                                    <p:animEffect transition="in" filter="wipe(down)">
                                      <p:cBhvr>
                                        <p:cTn id="53" dur="500"/>
                                        <p:tgtEl>
                                          <p:spTgt spid="10">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0">
                                            <p:txEl>
                                              <p:pRg st="7" end="7"/>
                                            </p:txEl>
                                          </p:spTgt>
                                        </p:tgtEl>
                                        <p:attrNameLst>
                                          <p:attrName>style.visibility</p:attrName>
                                        </p:attrNameLst>
                                      </p:cBhvr>
                                      <p:to>
                                        <p:strVal val="visible"/>
                                      </p:to>
                                    </p:set>
                                    <p:animEffect transition="in" filter="wipe(down)">
                                      <p:cBhvr>
                                        <p:cTn id="58"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314</Words>
  <Application>Microsoft Office PowerPoint</Application>
  <PresentationFormat>Widescreen</PresentationFormat>
  <Paragraphs>50</Paragraphs>
  <Slides>16</Slides>
  <Notes>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微软雅黑</vt:lpstr>
      <vt:lpstr>Arial</vt:lpstr>
      <vt:lpstr>Book Antiqua</vt:lpstr>
      <vt:lpstr>Calibri</vt:lpstr>
      <vt:lpstr>Calibri Light</vt:lpstr>
      <vt:lpstr>Cambria</vt:lpstr>
      <vt:lpstr>等线</vt:lpstr>
      <vt:lpstr>字体管家棉花糖</vt:lpstr>
      <vt:lpstr>字魂79号-萌趣奶油体</vt:lpstr>
      <vt:lpstr>思源黑体 CN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PCD</cp:lastModifiedBy>
  <cp:revision>2</cp:revision>
  <dcterms:created xsi:type="dcterms:W3CDTF">2023-11-12T07:52:12Z</dcterms:created>
  <dcterms:modified xsi:type="dcterms:W3CDTF">2024-12-11T13:03:38Z</dcterms:modified>
</cp:coreProperties>
</file>