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4" r:id="rId2"/>
    <p:sldId id="257" r:id="rId3"/>
    <p:sldId id="315" r:id="rId4"/>
    <p:sldId id="259" r:id="rId5"/>
    <p:sldId id="263" r:id="rId6"/>
    <p:sldId id="264" r:id="rId7"/>
    <p:sldId id="265" r:id="rId8"/>
    <p:sldId id="272" r:id="rId9"/>
    <p:sldId id="746" r:id="rId10"/>
    <p:sldId id="747" r:id="rId11"/>
    <p:sldId id="768" r:id="rId12"/>
    <p:sldId id="720" r:id="rId13"/>
    <p:sldId id="2640" r:id="rId14"/>
    <p:sldId id="2641" r:id="rId15"/>
    <p:sldId id="752" r:id="rId16"/>
    <p:sldId id="345" r:id="rId17"/>
    <p:sldId id="2634" r:id="rId18"/>
    <p:sldId id="2636" r:id="rId19"/>
    <p:sldId id="2637" r:id="rId20"/>
    <p:sldId id="2638" r:id="rId21"/>
    <p:sldId id="2639" r:id="rId22"/>
    <p:sldId id="310" r:id="rId23"/>
    <p:sldId id="320" r:id="rId24"/>
    <p:sldId id="333" r:id="rId25"/>
    <p:sldId id="348" r:id="rId26"/>
    <p:sldId id="349" r:id="rId27"/>
    <p:sldId id="347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528DC-3F52-47DB-94F2-84CD2925A7D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70F7-AE3A-4DE9-96E0-2C3A8052C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34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3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5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8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67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5949-3591-47E6-90A9-05CA8E117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27C72-495F-499E-98EC-9530F4B70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E32C1-002A-4E02-9F6E-4523746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DB42-344D-440A-8075-3C770916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49221-798C-45D5-B858-06717D7A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125C-5D6F-46B6-879E-DF3BEE19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6285C-D579-4DC7-A5DC-7D8D34056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801A8-F37B-4C98-B914-1F303F4A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B56A-0190-4067-9B9D-E7E37B59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D8F8D-6458-4813-9AC2-ADF26F02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F3D22-A974-4C09-87C1-FD35D7EF9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2AAFD-7BDA-4079-B242-6BAC9FEE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C39A-0B95-41BE-9C46-8FE7E635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DFE9-13AB-4E7F-9874-14C15A7A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2C5F-EF53-4D74-8B78-B61D6966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86037774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6340765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09994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7218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745-85FD-46DB-97B3-715654B0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AAD6-AF75-4B4F-A7FF-34FC46C0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CFD16-588C-40B7-A49A-4D7E1809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C5B2-4B41-42F7-82EF-65873E31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2909-A968-4CC7-8FB4-C53CFB01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595-62E4-4067-A0A2-02F899A0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13069-C091-4B34-80C7-72B0096DF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609E-661C-43B4-8E35-C8EE6552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664E2-9496-4A32-8FAB-9ED2E352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B4333-4618-4BFC-A5CD-ED1FE7C0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2AD2-84FE-4FC0-83DC-35EACB32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9E7F-E08E-4CAF-B14E-806F99DCB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6BCFB-F83D-40C3-8B7E-67031F6F4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EA19A-DDF6-4CB1-8CE9-E4009E35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D683-2942-4AC1-804D-D012B2CD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F51B0-1B0F-4DAD-9D95-20C97C75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91C8-A2D6-4DA3-8B79-57E36575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FEC71-CE08-4B83-9089-A5F929316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FF464-2C25-49AB-8245-38648C73A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C2C35-CE9D-4E8C-A6AB-E6D31C797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215D1-C2F9-4143-9101-2DFCBBC90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3E349-5F46-4520-A0DA-D452576C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3598-A660-4A7F-9DD9-80FE1B0F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17E3D-66AB-40A2-A8D6-A01D0994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5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61B9-7F4A-4FC3-BFFF-2CB85EB9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54F73-ECFE-4F75-B8E6-DA8E4C5F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8E826-C154-4181-906D-8DF898D4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0C3F2-3779-4C7A-9294-4335C015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0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BBD43-DFC0-4788-8289-B46E8332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7F956-7E66-4AD7-804D-71CECA1C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DF62F-BA8C-40CA-97E6-A14557FF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F8C5-CE05-40BA-9E79-CD19F1DA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C663-C76C-4007-B3F6-5F7FABFA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79E1A-D6A5-4E93-8E09-4EA944D58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D3557-D551-4C29-A1F6-1A412948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F32CC-C097-40C1-82A0-CAB41A07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5F19D-BD7F-409C-ACAC-E6BD549D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F3F7-DCE2-4CDF-9937-8EA5CE55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CCEA4-1B59-4831-8544-28CDE4875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7508-76E8-40CC-B78C-CDF013CA5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C1FFC-B3AD-4903-9462-223A1C1A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DB130-6628-49A5-BE78-382BDF62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B00F3-746E-4A8C-B52F-F28812C3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F9F4F5-1501-4EB3-BBB8-A7D92683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16942-41F9-4D86-A686-786149F8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8AF5-2F88-44BE-9B83-106C1DF7E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C56C-0E2D-49CB-BDD1-41F5A1ABF1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C2DF-811F-4856-81A4-2D3980463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A847A-A1D5-4EA9-9C3C-44465E3E3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25DA-4BD6-43E8-AEE8-84FA2BC9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jp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4.xml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" Type="http://schemas.openxmlformats.org/officeDocument/2006/relationships/image" Target="../media/image1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slide" Target="slide6.xml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438 589 – 235 072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4CD9C-BB0C-8D3B-D955-3E28F501B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2254102" y="1733107"/>
            <a:ext cx="3444949" cy="1329070"/>
            <a:chOff x="2254102" y="1733107"/>
            <a:chExt cx="3444949" cy="13290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438 589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235 072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77C650B-906B-EEB0-CD9E-97450E575535}"/>
              </a:ext>
            </a:extLst>
          </p:cNvPr>
          <p:cNvSpPr/>
          <p:nvPr/>
        </p:nvSpPr>
        <p:spPr>
          <a:xfrm>
            <a:off x="712382" y="2286000"/>
            <a:ext cx="1562985" cy="1956389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5050465" y="1562986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9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7,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4136066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5092995" y="222220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 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7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1,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848987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5103628" y="2913321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5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0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5,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3593806" y="30834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5146158" y="3583172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5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3,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3221666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5124893" y="4284920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3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3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0,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934587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5167423" y="4965404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4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2,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668773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843677-8A43-EA48-5E18-0F5B32859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12" y="5867401"/>
            <a:ext cx="5653245" cy="7667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902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648 390 – 382 547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1596877" y="1847407"/>
            <a:ext cx="3444949" cy="1329070"/>
            <a:chOff x="2254102" y="1733107"/>
            <a:chExt cx="3444949" cy="13290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648 390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382 547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4393240" y="1677286"/>
            <a:ext cx="610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0 không trừ được 7, lấy 10 trừ 7 bằng 3, viết 3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3478841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4426245" y="2460330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9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8; 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4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4,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191762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4446403" y="3027621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3 không trừ được 5, lấy 13 trừ 5 bằng 8, viết 8 nhớ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2936581" y="31977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4469883" y="3897497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7; 7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2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2564441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4467668" y="4399220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4 không trừ được 8, lấy 14 trừ 8 bằng 6, viết 6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277362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4481623" y="5241629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6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5; 5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3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2,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011548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E07D6-DFB1-82DA-445B-0745105E0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5929312"/>
            <a:ext cx="5179083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752726" y="2108581"/>
            <a:ext cx="7061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 để tìm kết quả của phép trừ ta thực hiện mấy bước? Đó là những bước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324696" y="3317701"/>
            <a:ext cx="683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2 bước: 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1: Đặt tính;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2: 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thứ tự từ phải sang trái, bắt đầu từ cột hàng đơn vị.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524125" y="2356231"/>
            <a:ext cx="748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 tính ở phép trừ.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324696" y="3317701"/>
            <a:ext cx="6838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 bị trừ ở trên, số trừ ở dưới sao cho các hàng thẳng cột với nhau. 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dấu trừ ở bên trái số bị trừ và số trừ. Kẻ dấu gạch ngang dưới số trừ.</a:t>
            </a:r>
          </a:p>
        </p:txBody>
      </p:sp>
    </p:spTree>
    <p:extLst>
      <p:ext uri="{BB962C8B-B14F-4D97-AF65-F5344CB8AC3E}">
        <p14:creationId xmlns:p14="http://schemas.microsoft.com/office/powerpoint/2010/main" val="38763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847975" y="2384806"/>
            <a:ext cx="748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 trừ.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181821" y="3317701"/>
            <a:ext cx="6838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trừ từ phải sang trái, bắt đầu từ cột hàng đơn vị.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C1DA1B-DE9C-57E1-07A6-757DD53D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14" y="3065456"/>
            <a:ext cx="65476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2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BE8AAF-FE93-4C69-8B71-CD64E2A641C3}"/>
              </a:ext>
            </a:extLst>
          </p:cNvPr>
          <p:cNvGrpSpPr/>
          <p:nvPr/>
        </p:nvGrpSpPr>
        <p:grpSpPr>
          <a:xfrm>
            <a:off x="3184090" y="1164598"/>
            <a:ext cx="6166387" cy="1456435"/>
            <a:chOff x="1190170" y="1148456"/>
            <a:chExt cx="4283495" cy="959931"/>
          </a:xfrm>
        </p:grpSpPr>
        <p:sp>
          <p:nvSpPr>
            <p:cNvPr id="15" name="Rounded Rectangle 62">
              <a:extLst>
                <a:ext uri="{FF2B5EF4-FFF2-40B4-BE49-F238E27FC236}">
                  <a16:creationId xmlns:a16="http://schemas.microsoft.com/office/drawing/2014/main" id="{E14E98E8-0195-4478-8A7F-52B8BCB1418B}"/>
                </a:ext>
              </a:extLst>
            </p:cNvPr>
            <p:cNvSpPr/>
            <p:nvPr/>
          </p:nvSpPr>
          <p:spPr>
            <a:xfrm>
              <a:off x="1190170" y="1233715"/>
              <a:ext cx="4283495" cy="749604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1.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379B823C-AE19-4A06-A9FC-CCB5C68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E1BE82-D294-01EC-03C8-1CE567C98CF5}"/>
              </a:ext>
            </a:extLst>
          </p:cNvPr>
          <p:cNvSpPr/>
          <p:nvPr/>
        </p:nvSpPr>
        <p:spPr>
          <a:xfrm>
            <a:off x="1038225" y="3838575"/>
            <a:ext cx="3048000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36 724 – 3 291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03E12D-50B4-5661-CA9E-8199869FF184}"/>
              </a:ext>
            </a:extLst>
          </p:cNvPr>
          <p:cNvSpPr/>
          <p:nvPr/>
        </p:nvSpPr>
        <p:spPr>
          <a:xfrm>
            <a:off x="4524374" y="38385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637 891 – 412 520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4D2FFA-5A34-41D8-43EE-B3496D4F0F09}"/>
              </a:ext>
            </a:extLst>
          </p:cNvPr>
          <p:cNvSpPr/>
          <p:nvPr/>
        </p:nvSpPr>
        <p:spPr>
          <a:xfrm>
            <a:off x="8267699" y="38004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895 332 – 282 429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36 724 – 3 291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76099" y="1397872"/>
            <a:ext cx="45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36 724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52975" y="2634474"/>
            <a:ext cx="403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3 291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4325"/>
            <a:ext cx="4324350" cy="488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0393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24400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23BF73-7DC4-2CCA-6571-2E9B5D4186F5}"/>
              </a:ext>
            </a:extLst>
          </p:cNvPr>
          <p:cNvSpPr txBox="1"/>
          <p:nvPr/>
        </p:nvSpPr>
        <p:spPr>
          <a:xfrm>
            <a:off x="3914775" y="39079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637 891 – 412 520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637 891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105150" y="2634474"/>
            <a:ext cx="5686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412 520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786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5899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4678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895 332 – 282 429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895 332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105150" y="2634474"/>
            <a:ext cx="5686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282 429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715267" y="3978454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786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5899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4678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508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886200" y="386034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2099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59225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D479D801-1D61-23E6-91C4-72E50250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84042AAF-CDFB-7510-ACAE-2D72F6E3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938" y="3498850"/>
            <a:ext cx="2963862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ình ảnh có liên quan">
            <a:extLst>
              <a:ext uri="{FF2B5EF4-FFF2-40B4-BE49-F238E27FC236}">
                <a16:creationId xmlns:a16="http://schemas.microsoft.com/office/drawing/2014/main" id="{5482381C-CD66-4B0C-3249-044D9A2C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438"/>
            <a:ext cx="56134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D805F81D-9520-FD0E-1771-5C74BF33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664">
            <a:off x="2728913" y="2817813"/>
            <a:ext cx="1041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1EFB3901-B1BD-7ABD-E8C7-C08C5C94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546600"/>
            <a:ext cx="29337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Kết quả hình ảnh cho elephant cartoon">
            <a:extLst>
              <a:ext uri="{FF2B5EF4-FFF2-40B4-BE49-F238E27FC236}">
                <a16:creationId xmlns:a16="http://schemas.microsoft.com/office/drawing/2014/main" id="{ABF51BF9-FAF2-DCB1-1405-80ADD417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12988"/>
            <a:ext cx="4595813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DMIN\Desktop\Tai nguyen thiet ke tro choi\Bảng gỗ\images.jpg">
            <a:extLst>
              <a:ext uri="{FF2B5EF4-FFF2-40B4-BE49-F238E27FC236}">
                <a16:creationId xmlns:a16="http://schemas.microsoft.com/office/drawing/2014/main" id="{C605D409-0E16-1191-035F-4A722A90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950913"/>
            <a:ext cx="3556000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0514B5-4027-0AD2-E64B-03DF8FC55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628650"/>
            <a:ext cx="2714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9" action="ppaction://hlinksldjump"/>
            <a:extLst>
              <a:ext uri="{FF2B5EF4-FFF2-40B4-BE49-F238E27FC236}">
                <a16:creationId xmlns:a16="http://schemas.microsoft.com/office/drawing/2014/main" id="{75722BC7-A4A1-F7A1-6601-26D034F6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20963"/>
            <a:ext cx="16811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Zen Garden In-Game - Laura Shigihara - NhacCuaTui.MP3">
            <a:hlinkClick r:id="" action="ppaction://media"/>
            <a:extLst>
              <a:ext uri="{FF2B5EF4-FFF2-40B4-BE49-F238E27FC236}">
                <a16:creationId xmlns:a16="http://schemas.microsoft.com/office/drawing/2014/main" id="{1590B283-CC97-EE1C-8F11-84D2599D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00" y="60071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F23B-30E6-F53F-27B2-1AF9FB80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4" y="2312418"/>
            <a:ext cx="1914525" cy="1300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345BD-B091-1643-7293-A37BCE3C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1792741"/>
            <a:ext cx="1428750" cy="16838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E65962-1829-23C0-24B8-41CFA34A17AD}"/>
              </a:ext>
            </a:extLst>
          </p:cNvPr>
          <p:cNvSpPr/>
          <p:nvPr/>
        </p:nvSpPr>
        <p:spPr>
          <a:xfrm>
            <a:off x="3124200" y="752475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Khi bay,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180 000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76FEF47-B627-B184-C1D4-65A37060E3EC}"/>
              </a:ext>
            </a:extLst>
          </p:cNvPr>
          <p:cNvSpPr/>
          <p:nvPr/>
        </p:nvSpPr>
        <p:spPr>
          <a:xfrm>
            <a:off x="6896100" y="381000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Còn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60 000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18AA9-4E93-D1EE-8206-FE2DA0E94F18}"/>
              </a:ext>
            </a:extLst>
          </p:cNvPr>
          <p:cNvSpPr txBox="1"/>
          <p:nvPr/>
        </p:nvSpPr>
        <p:spPr>
          <a:xfrm>
            <a:off x="1000124" y="3562350"/>
            <a:ext cx="1044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bao nhiêu lần?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49C3F-76CD-F410-AAF5-122F276CDEFF}"/>
              </a:ext>
            </a:extLst>
          </p:cNvPr>
          <p:cNvSpPr txBox="1"/>
          <p:nvPr/>
        </p:nvSpPr>
        <p:spPr>
          <a:xfrm>
            <a:off x="1390650" y="4276725"/>
            <a:ext cx="10391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giải:</a:t>
            </a:r>
            <a:endParaRPr lang="vi-VN" sz="3200" b="0" i="0" u="sng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số lần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180 000 – 60 000 = 120 000 (lần)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 số: 120 000 lần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F0FD91-4710-1412-D0D1-3AD2FF5EF2FF}"/>
              </a:ext>
            </a:extLst>
          </p:cNvPr>
          <p:cNvSpPr/>
          <p:nvPr/>
        </p:nvSpPr>
        <p:spPr>
          <a:xfrm>
            <a:off x="495300" y="514350"/>
            <a:ext cx="733425" cy="600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08961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F9A8366-B41D-114E-19A0-110A0EF19922}"/>
              </a:ext>
            </a:extLst>
          </p:cNvPr>
          <p:cNvGrpSpPr/>
          <p:nvPr/>
        </p:nvGrpSpPr>
        <p:grpSpPr>
          <a:xfrm>
            <a:off x="0" y="116848"/>
            <a:ext cx="12095086" cy="1816727"/>
            <a:chOff x="554232" y="1098233"/>
            <a:chExt cx="8401879" cy="1197398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0FBDBB8D-B92E-F7BD-78E8-B89744E20163}"/>
                </a:ext>
              </a:extLst>
            </p:cNvPr>
            <p:cNvSpPr/>
            <p:nvPr/>
          </p:nvSpPr>
          <p:spPr>
            <a:xfrm>
              <a:off x="1327214" y="1233715"/>
              <a:ext cx="7628897" cy="1061916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Khoang chứa nhiên liệu của máy bay màu xanh có 240 373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Khoang chứa nhiên liệu của máy bay màu hồng có 25 350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Hỏi khoang chứa nhiên liệu của máy bay nào có nhiều hơn và nhiều hơn bao nhiêu lít?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00F21443-53CF-01E4-836C-5241A389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32" y="1098233"/>
              <a:ext cx="931883" cy="95993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489D3-43A6-0292-644F-89101DEF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2257425"/>
            <a:ext cx="5153025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AFD0C-BC27-3636-3EE1-DB0B0318DDEA}"/>
              </a:ext>
            </a:extLst>
          </p:cNvPr>
          <p:cNvSpPr txBox="1"/>
          <p:nvPr/>
        </p:nvSpPr>
        <p:spPr>
          <a:xfrm>
            <a:off x="1571625" y="3971925"/>
            <a:ext cx="963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2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Khoang chứa nhiên liệu của máy bay xanh có nhiều hơn khoang chứa nhiên liệu của máy bay hồng số lít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240 373 – 25 350 = 215 023 (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Đáp số:  215 023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483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602478" y="3054945"/>
            <a:ext cx="4968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49BC988A-7FC6-35FA-9EBE-9BF1937E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1204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xplosion: 8 Points 6">
            <a:extLst>
              <a:ext uri="{FF2B5EF4-FFF2-40B4-BE49-F238E27FC236}">
                <a16:creationId xmlns:a16="http://schemas.microsoft.com/office/drawing/2014/main" id="{275EB346-58F6-DB66-03A3-13F7860A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28575"/>
            <a:ext cx="8458200" cy="4957763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WordArt 2">
            <a:extLst>
              <a:ext uri="{FF2B5EF4-FFF2-40B4-BE49-F238E27FC236}">
                <a16:creationId xmlns:a16="http://schemas.microsoft.com/office/drawing/2014/main" id="{393D5D0F-5431-6134-4390-E43B5B0FE1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10100" y="1600200"/>
            <a:ext cx="4648200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360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969AA-65EA-EAE5-54DB-35B96E1CB819}"/>
              </a:ext>
            </a:extLst>
          </p:cNvPr>
          <p:cNvSpPr/>
          <p:nvPr/>
        </p:nvSpPr>
        <p:spPr>
          <a:xfrm>
            <a:off x="3162300" y="2450306"/>
            <a:ext cx="754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Ai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nhanh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endParaRPr kumimoji="0" lang="en-US" sz="36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4AFC8E92-8CF5-020A-F2C5-277060DA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2DE3E3E3-3AD8-35F6-71BD-A9A8B7CD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8" name="Rectangle 13">
            <a:extLst>
              <a:ext uri="{FF2B5EF4-FFF2-40B4-BE49-F238E27FC236}">
                <a16:creationId xmlns:a16="http://schemas.microsoft.com/office/drawing/2014/main" id="{FAEACC2E-EBEE-C788-7B49-03A904A8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548391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13184</a:t>
            </a:r>
          </a:p>
        </p:txBody>
      </p:sp>
      <p:sp>
        <p:nvSpPr>
          <p:cNvPr id="21509" name="Text Box 14">
            <a:extLst>
              <a:ext uri="{FF2B5EF4-FFF2-40B4-BE49-F238E27FC236}">
                <a16:creationId xmlns:a16="http://schemas.microsoft.com/office/drawing/2014/main" id="{57F153AE-D47C-7C4B-B123-AC632D03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3048000"/>
            <a:ext cx="471487" cy="646113"/>
          </a:xfrm>
          <a:custGeom>
            <a:avLst/>
            <a:gdLst>
              <a:gd name="T0" fmla="*/ 0 w 470848"/>
              <a:gd name="T1" fmla="*/ 0 h 553998"/>
              <a:gd name="T2" fmla="*/ 487085 w 470848"/>
              <a:gd name="T3" fmla="*/ 469521 h 553998"/>
              <a:gd name="T4" fmla="*/ 472967 w 470848"/>
              <a:gd name="T5" fmla="*/ 19060026 h 553998"/>
              <a:gd name="T6" fmla="*/ 0 w 470848"/>
              <a:gd name="T7" fmla="*/ 19060026 h 553998"/>
              <a:gd name="T8" fmla="*/ 0 w 470848"/>
              <a:gd name="T9" fmla="*/ 0 h 553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848"/>
              <a:gd name="T16" fmla="*/ 0 h 553998"/>
              <a:gd name="T17" fmla="*/ 470848 w 470848"/>
              <a:gd name="T18" fmla="*/ 553998 h 553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848" h="553998">
                <a:moveTo>
                  <a:pt x="0" y="0"/>
                </a:moveTo>
                <a:lnTo>
                  <a:pt x="470848" y="13647"/>
                </a:lnTo>
                <a:lnTo>
                  <a:pt x="457200" y="553998"/>
                </a:lnTo>
                <a:lnTo>
                  <a:pt x="0" y="5539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510" name="Text Box 15">
            <a:extLst>
              <a:ext uri="{FF2B5EF4-FFF2-40B4-BE49-F238E27FC236}">
                <a16:creationId xmlns:a16="http://schemas.microsoft.com/office/drawing/2014/main" id="{3F9EEC2B-8B82-EBD0-F330-24E8513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3048000"/>
            <a:ext cx="427037" cy="646113"/>
          </a:xfrm>
          <a:custGeom>
            <a:avLst/>
            <a:gdLst>
              <a:gd name="T0" fmla="*/ 77584 w 427960"/>
              <a:gd name="T1" fmla="*/ 0 h 553998"/>
              <a:gd name="T2" fmla="*/ 405477 w 427960"/>
              <a:gd name="T3" fmla="*/ 0 h 553998"/>
              <a:gd name="T4" fmla="*/ 405477 w 427960"/>
              <a:gd name="T5" fmla="*/ 19059957 h 553998"/>
              <a:gd name="T6" fmla="*/ 0 w 427960"/>
              <a:gd name="T7" fmla="*/ 18590387 h 553998"/>
              <a:gd name="T8" fmla="*/ 77584 w 427960"/>
              <a:gd name="T9" fmla="*/ 0 h 553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7960"/>
              <a:gd name="T16" fmla="*/ 0 h 553998"/>
              <a:gd name="T17" fmla="*/ 427960 w 427960"/>
              <a:gd name="T18" fmla="*/ 553998 h 553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7960" h="553998">
                <a:moveTo>
                  <a:pt x="81886" y="0"/>
                </a:moveTo>
                <a:lnTo>
                  <a:pt x="427960" y="0"/>
                </a:lnTo>
                <a:lnTo>
                  <a:pt x="427960" y="553998"/>
                </a:lnTo>
                <a:lnTo>
                  <a:pt x="0" y="540350"/>
                </a:lnTo>
                <a:lnTo>
                  <a:pt x="8188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511" name="Text Box 16">
            <a:extLst>
              <a:ext uri="{FF2B5EF4-FFF2-40B4-BE49-F238E27FC236}">
                <a16:creationId xmlns:a16="http://schemas.microsoft.com/office/drawing/2014/main" id="{2BC997AC-F9A0-00A2-392B-BCF95B19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3048000"/>
            <a:ext cx="296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512" name="Text Box 17">
            <a:extLst>
              <a:ext uri="{FF2B5EF4-FFF2-40B4-BE49-F238E27FC236}">
                <a16:creationId xmlns:a16="http://schemas.microsoft.com/office/drawing/2014/main" id="{7CF39FE8-8EC1-32DF-6F58-1FD5A3E3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22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513" name="Text Box 18">
            <a:extLst>
              <a:ext uri="{FF2B5EF4-FFF2-40B4-BE49-F238E27FC236}">
                <a16:creationId xmlns:a16="http://schemas.microsoft.com/office/drawing/2014/main" id="{EEA81BED-ED89-A449-9639-F46CCF496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3238"/>
            <a:ext cx="22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514" name="Line 19">
            <a:extLst>
              <a:ext uri="{FF2B5EF4-FFF2-40B4-BE49-F238E27FC236}">
                <a16:creationId xmlns:a16="http://schemas.microsoft.com/office/drawing/2014/main" id="{C1D18429-0570-26FC-5649-31748DA1C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5" name="Line 20">
            <a:extLst>
              <a:ext uri="{FF2B5EF4-FFF2-40B4-BE49-F238E27FC236}">
                <a16:creationId xmlns:a16="http://schemas.microsoft.com/office/drawing/2014/main" id="{12237D4D-5778-00A7-8AC6-A251576D5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6" name="Text Box 23">
            <a:extLst>
              <a:ext uri="{FF2B5EF4-FFF2-40B4-BE49-F238E27FC236}">
                <a16:creationId xmlns:a16="http://schemas.microsoft.com/office/drawing/2014/main" id="{5D912D5B-A288-F612-4C80-91A66EC8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5911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B65B8C5-9B19-B57F-11D7-F01476FF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961999-AE19-FFA0-0B53-893C2F69F6CC}"/>
              </a:ext>
            </a:extLst>
          </p:cNvPr>
          <p:cNvSpPr/>
          <p:nvPr/>
        </p:nvSpPr>
        <p:spPr>
          <a:xfrm>
            <a:off x="8678017" y="342093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8D3980-0A9F-0BC5-D8B5-CEB764347BBE}"/>
              </a:ext>
            </a:extLst>
          </p:cNvPr>
          <p:cNvSpPr/>
          <p:nvPr/>
        </p:nvSpPr>
        <p:spPr>
          <a:xfrm>
            <a:off x="8743802" y="345228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7C7A4-683C-588A-FF1F-748A0117FE2B}"/>
              </a:ext>
            </a:extLst>
          </p:cNvPr>
          <p:cNvSpPr/>
          <p:nvPr/>
        </p:nvSpPr>
        <p:spPr>
          <a:xfrm>
            <a:off x="8678017" y="3444214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826866-D37D-9208-CB39-F71949503604}"/>
              </a:ext>
            </a:extLst>
          </p:cNvPr>
          <p:cNvSpPr/>
          <p:nvPr/>
        </p:nvSpPr>
        <p:spPr>
          <a:xfrm>
            <a:off x="8706447" y="3467497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473E6D-4331-9F89-9AB3-E943B406941A}"/>
              </a:ext>
            </a:extLst>
          </p:cNvPr>
          <p:cNvSpPr/>
          <p:nvPr/>
        </p:nvSpPr>
        <p:spPr>
          <a:xfrm>
            <a:off x="8739784" y="3429000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0B99D4-8489-9937-371A-4FD8537E8F4B}"/>
              </a:ext>
            </a:extLst>
          </p:cNvPr>
          <p:cNvSpPr/>
          <p:nvPr/>
        </p:nvSpPr>
        <p:spPr>
          <a:xfrm>
            <a:off x="8739784" y="3332956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9D6CB3-9907-35AB-91A3-B6D1C592B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6670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1" descr="Background Floral Leaves - Free image on Pixabay">
            <a:extLst>
              <a:ext uri="{FF2B5EF4-FFF2-40B4-BE49-F238E27FC236}">
                <a16:creationId xmlns:a16="http://schemas.microsoft.com/office/drawing/2014/main" id="{A8D13C34-FF42-E857-665B-5CEDFD2C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567CA9BE-01A5-F441-2BD2-C5ACBEB7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2" name="Rectangle 13">
            <a:extLst>
              <a:ext uri="{FF2B5EF4-FFF2-40B4-BE49-F238E27FC236}">
                <a16:creationId xmlns:a16="http://schemas.microsoft.com/office/drawing/2014/main" id="{6B19A692-EA16-D867-ED6B-2E212D1F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632534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233444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Line 20">
            <a:extLst>
              <a:ext uri="{FF2B5EF4-FFF2-40B4-BE49-F238E27FC236}">
                <a16:creationId xmlns:a16="http://schemas.microsoft.com/office/drawing/2014/main" id="{29A49579-B278-A480-77B4-1C41687ED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4" name="Line 19">
            <a:extLst>
              <a:ext uri="{FF2B5EF4-FFF2-40B4-BE49-F238E27FC236}">
                <a16:creationId xmlns:a16="http://schemas.microsoft.com/office/drawing/2014/main" id="{08E9D280-E846-AAB4-0912-FDC31EE77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Text Box 51">
            <a:extLst>
              <a:ext uri="{FF2B5EF4-FFF2-40B4-BE49-F238E27FC236}">
                <a16:creationId xmlns:a16="http://schemas.microsoft.com/office/drawing/2014/main" id="{53F86D94-DF68-DB4F-5716-7C824378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31321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399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5F12F8B-45C1-71CE-8744-6DBC90688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19ADA5-6CE8-D75E-E4B3-D74839FC22C8}"/>
              </a:ext>
            </a:extLst>
          </p:cNvPr>
          <p:cNvSpPr/>
          <p:nvPr/>
        </p:nvSpPr>
        <p:spPr>
          <a:xfrm>
            <a:off x="8457405" y="315231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6640BE-F095-BCAB-CB73-9E99FF13D793}"/>
              </a:ext>
            </a:extLst>
          </p:cNvPr>
          <p:cNvSpPr/>
          <p:nvPr/>
        </p:nvSpPr>
        <p:spPr>
          <a:xfrm>
            <a:off x="8449667" y="3193387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FBA68C-F3EB-D69A-9FC9-D51A445ECB90}"/>
              </a:ext>
            </a:extLst>
          </p:cNvPr>
          <p:cNvSpPr/>
          <p:nvPr/>
        </p:nvSpPr>
        <p:spPr>
          <a:xfrm>
            <a:off x="8487369" y="3123672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D98E31-4109-6D20-4493-AB42443C4B68}"/>
              </a:ext>
            </a:extLst>
          </p:cNvPr>
          <p:cNvSpPr/>
          <p:nvPr/>
        </p:nvSpPr>
        <p:spPr>
          <a:xfrm>
            <a:off x="8453536" y="311745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B6654A-ECE1-9DC5-1182-B52C795FEC38}"/>
              </a:ext>
            </a:extLst>
          </p:cNvPr>
          <p:cNvSpPr/>
          <p:nvPr/>
        </p:nvSpPr>
        <p:spPr>
          <a:xfrm>
            <a:off x="8487369" y="3199606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A4D9F1-E433-8BAE-E83C-CF6829F35855}"/>
              </a:ext>
            </a:extLst>
          </p:cNvPr>
          <p:cNvSpPr/>
          <p:nvPr/>
        </p:nvSpPr>
        <p:spPr>
          <a:xfrm>
            <a:off x="8548091" y="311745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D8E3EA-D10A-2205-34E3-E1D685686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4003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2" descr="Vector hàng rào gỗ">
            <a:extLst>
              <a:ext uri="{FF2B5EF4-FFF2-40B4-BE49-F238E27FC236}">
                <a16:creationId xmlns:a16="http://schemas.microsoft.com/office/drawing/2014/main" id="{82A30C64-0E83-5430-6FB2-66F84997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7851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2" descr="Vector hàng rào gỗ">
            <a:extLst>
              <a:ext uri="{FF2B5EF4-FFF2-40B4-BE49-F238E27FC236}">
                <a16:creationId xmlns:a16="http://schemas.microsoft.com/office/drawing/2014/main" id="{81C8A1F4-6E46-22B8-F36B-22DFD09C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89756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2" descr="Vector hàng rào gỗ">
            <a:extLst>
              <a:ext uri="{FF2B5EF4-FFF2-40B4-BE49-F238E27FC236}">
                <a16:creationId xmlns:a16="http://schemas.microsoft.com/office/drawing/2014/main" id="{FE7FACEE-57E4-1F67-0DCC-B41B40D4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5905500"/>
            <a:ext cx="18176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2" descr="Vector hàng rào gỗ">
            <a:extLst>
              <a:ext uri="{FF2B5EF4-FFF2-40B4-BE49-F238E27FC236}">
                <a16:creationId xmlns:a16="http://schemas.microsoft.com/office/drawing/2014/main" id="{A71FAE8D-24A5-9391-6B21-5C3CD628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89756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3">
            <a:extLst>
              <a:ext uri="{FF2B5EF4-FFF2-40B4-BE49-F238E27FC236}">
                <a16:creationId xmlns:a16="http://schemas.microsoft.com/office/drawing/2014/main" id="{A6565B90-A268-1F4B-A9D1-B1A87E394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3 .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9" name="Rectangle 13">
            <a:extLst>
              <a:ext uri="{FF2B5EF4-FFF2-40B4-BE49-F238E27FC236}">
                <a16:creationId xmlns:a16="http://schemas.microsoft.com/office/drawing/2014/main" id="{AE30D29C-9AC1-BC21-6320-14999B03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0000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3444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0" name="Line 20">
            <a:extLst>
              <a:ext uri="{FF2B5EF4-FFF2-40B4-BE49-F238E27FC236}">
                <a16:creationId xmlns:a16="http://schemas.microsoft.com/office/drawing/2014/main" id="{C135B1C3-D263-D653-3136-C64501FE4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1" name="Line 19">
            <a:extLst>
              <a:ext uri="{FF2B5EF4-FFF2-40B4-BE49-F238E27FC236}">
                <a16:creationId xmlns:a16="http://schemas.microsoft.com/office/drawing/2014/main" id="{0CC372B6-233A-5563-F0A4-406FDECFA3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42E4A434-E01A-2337-7BC1-92509FA0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406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5 5 6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C48C0ED4-1274-CAF2-9542-6DC089D5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BA5015-F665-7FAA-0950-CD2976056070}"/>
              </a:ext>
            </a:extLst>
          </p:cNvPr>
          <p:cNvSpPr/>
          <p:nvPr/>
        </p:nvSpPr>
        <p:spPr>
          <a:xfrm>
            <a:off x="5361894" y="461835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D850E8-3E82-3F5B-3136-7F5756AEF67F}"/>
              </a:ext>
            </a:extLst>
          </p:cNvPr>
          <p:cNvSpPr/>
          <p:nvPr/>
        </p:nvSpPr>
        <p:spPr>
          <a:xfrm>
            <a:off x="5361894" y="4570465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9F757C-411F-3C28-510C-4EF9C4CE7E21}"/>
              </a:ext>
            </a:extLst>
          </p:cNvPr>
          <p:cNvSpPr/>
          <p:nvPr/>
        </p:nvSpPr>
        <p:spPr>
          <a:xfrm>
            <a:off x="5399994" y="452156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BEDBFA-543E-BCF9-E8C6-57C5291D9C33}"/>
              </a:ext>
            </a:extLst>
          </p:cNvPr>
          <p:cNvSpPr/>
          <p:nvPr/>
        </p:nvSpPr>
        <p:spPr>
          <a:xfrm>
            <a:off x="5380944" y="4536334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88BDDA-5A8B-A873-E28A-0D2FA405E2EC}"/>
              </a:ext>
            </a:extLst>
          </p:cNvPr>
          <p:cNvSpPr/>
          <p:nvPr/>
        </p:nvSpPr>
        <p:spPr>
          <a:xfrm>
            <a:off x="5432227" y="452156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D879B7-B5C6-2E97-C4C3-98BE3EDFF899}"/>
              </a:ext>
            </a:extLst>
          </p:cNvPr>
          <p:cNvSpPr/>
          <p:nvPr/>
        </p:nvSpPr>
        <p:spPr>
          <a:xfrm>
            <a:off x="5450296" y="449727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55E5B2-043B-179E-F7C2-87E0A17DD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779838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0" descr="Hàng rào Pickets Hoa thiết kế vườn - 800*643 minh bạch Png Tải về miễn phí  - Trắng, Hàng Rào, Nhà Hàng Rào.">
            <a:extLst>
              <a:ext uri="{FF2B5EF4-FFF2-40B4-BE49-F238E27FC236}">
                <a16:creationId xmlns:a16="http://schemas.microsoft.com/office/drawing/2014/main" id="{A56870AA-5CDE-9218-962C-5287DD01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175"/>
            <a:ext cx="28194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0" descr="Hàng rào Pickets Hoa thiết kế vườn - 800*643 minh bạch Png Tải về miễn phí  - Trắng, Hàng Rào, Nhà Hàng Rào.">
            <a:extLst>
              <a:ext uri="{FF2B5EF4-FFF2-40B4-BE49-F238E27FC236}">
                <a16:creationId xmlns:a16="http://schemas.microsoft.com/office/drawing/2014/main" id="{9351627A-092B-F963-7B29-15EC2686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767263"/>
            <a:ext cx="28956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4" descr="Con Ong Vàng, Chú Ong Hoạt Hình 1 - KhoThietKe.Net">
            <a:extLst>
              <a:ext uri="{FF2B5EF4-FFF2-40B4-BE49-F238E27FC236}">
                <a16:creationId xmlns:a16="http://schemas.microsoft.com/office/drawing/2014/main" id="{66EFCD90-444C-CD00-E7B1-0D9F8D57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3854450"/>
            <a:ext cx="9906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6" descr="Những Hình Ảnh Con Ong Đẹp Nhất, Attention Required!">
            <a:extLst>
              <a:ext uri="{FF2B5EF4-FFF2-40B4-BE49-F238E27FC236}">
                <a16:creationId xmlns:a16="http://schemas.microsoft.com/office/drawing/2014/main" id="{DE3A3C08-20C1-A5DE-1295-926F2F68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371975"/>
            <a:ext cx="8556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3C3F9241-0E9E-FF01-CBE7-A1D88EE8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20775"/>
            <a:ext cx="990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 thực hiện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phép trừ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nhớ thì nhớ vào đâu?</a:t>
            </a:r>
            <a:endParaRPr kumimoji="0" lang="en-US" altLang="en-US" sz="3600" b="0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79" name="Text Box 8">
            <a:extLst>
              <a:ext uri="{FF2B5EF4-FFF2-40B4-BE49-F238E27FC236}">
                <a16:creationId xmlns:a16="http://schemas.microsoft.com/office/drawing/2014/main" id="{513EB64D-A907-4E90-6DDF-83AA2884A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09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 vào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trừ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liền trước nó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0" name="Text Box 8">
            <a:extLst>
              <a:ext uri="{FF2B5EF4-FFF2-40B4-BE49-F238E27FC236}">
                <a16:creationId xmlns:a16="http://schemas.microsoft.com/office/drawing/2014/main" id="{4B036E72-163E-FAAE-6E51-3ACEEEC4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 vào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bị trừ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hàng liền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nó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2EFC693E-3D38-5524-3256-5F641C27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209800"/>
            <a:ext cx="533400" cy="633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4582" name="Picture 29" descr="Hàng rào Vector png | PNGEgg">
            <a:extLst>
              <a:ext uri="{FF2B5EF4-FFF2-40B4-BE49-F238E27FC236}">
                <a16:creationId xmlns:a16="http://schemas.microsoft.com/office/drawing/2014/main" id="{E7190614-6637-A896-1978-B3093BFA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4810125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3" descr="Hàng rào Vector png | PNGEgg">
            <a:extLst>
              <a:ext uri="{FF2B5EF4-FFF2-40B4-BE49-F238E27FC236}">
                <a16:creationId xmlns:a16="http://schemas.microsoft.com/office/drawing/2014/main" id="{9F7EB067-B2F9-4A88-A60F-5A99A9B5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0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B697BC9E-5F06-C481-70C2-091850E8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794250"/>
            <a:ext cx="36258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B4ED578A-6298-1EA5-C423-2AE69FD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661025"/>
            <a:ext cx="2133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1B19B8AF-09CE-5436-A734-884DFADE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68825"/>
            <a:ext cx="40417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70C3E6BD-DBAB-81EA-EF33-BA3AF08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61025"/>
            <a:ext cx="2133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F3717-8FB4-2683-B7CB-755FE3572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409" y="1746935"/>
            <a:ext cx="652328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TRO CHOI POWERPOINT\Giai cuu rung xanh\floresta.jpg">
            <a:extLst>
              <a:ext uri="{FF2B5EF4-FFF2-40B4-BE49-F238E27FC236}">
                <a16:creationId xmlns:a16="http://schemas.microsoft.com/office/drawing/2014/main" id="{49EBBE20-A939-F226-8A82-FD664050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96DD9C03-66E8-8BAA-726A-E9552862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9238"/>
            <a:ext cx="109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ADMIN\Desktop\Giai cuu con vat\860b43d1f72858179212c60650ccfc01.jpg">
            <a:extLst>
              <a:ext uri="{FF2B5EF4-FFF2-40B4-BE49-F238E27FC236}">
                <a16:creationId xmlns:a16="http://schemas.microsoft.com/office/drawing/2014/main" id="{1F8086A9-3295-F61D-B960-E2C16181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2313"/>
            <a:ext cx="13414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ADMIN\Desktop\Giai cuu con vat\Baby-Elephant-Clipart_7.png.1379429044053.png">
            <a:extLst>
              <a:ext uri="{FF2B5EF4-FFF2-40B4-BE49-F238E27FC236}">
                <a16:creationId xmlns:a16="http://schemas.microsoft.com/office/drawing/2014/main" id="{AB86361C-B603-EF7C-4EBB-ACB1F84B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211638"/>
            <a:ext cx="23304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C:\Users\ADMIN\Desktop\Giai cuu con vat\clipbear4.gif">
            <a:extLst>
              <a:ext uri="{FF2B5EF4-FFF2-40B4-BE49-F238E27FC236}">
                <a16:creationId xmlns:a16="http://schemas.microsoft.com/office/drawing/2014/main" id="{22FD1F9C-7827-91F8-7667-16526088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933700"/>
            <a:ext cx="2641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C:\Users\ADMIN\Desktop\Giai cuu con vat\cute-deer-cartoon-illustration-47171319.jpg">
            <a:extLst>
              <a:ext uri="{FF2B5EF4-FFF2-40B4-BE49-F238E27FC236}">
                <a16:creationId xmlns:a16="http://schemas.microsoft.com/office/drawing/2014/main" id="{07CB1079-1F97-2071-9654-578357C5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319588"/>
            <a:ext cx="9334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11" descr="Hình ảnh có liên quan">
            <a:extLst>
              <a:ext uri="{FF2B5EF4-FFF2-40B4-BE49-F238E27FC236}">
                <a16:creationId xmlns:a16="http://schemas.microsoft.com/office/drawing/2014/main" id="{5BAD157C-6039-5930-73C7-AC9BEC887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27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13" descr="C:\Users\ADMIN\Desktop\Picture1 (2).png">
            <a:hlinkClick r:id="rId8" action="ppaction://hlinksldjump"/>
            <a:extLst>
              <a:ext uri="{FF2B5EF4-FFF2-40B4-BE49-F238E27FC236}">
                <a16:creationId xmlns:a16="http://schemas.microsoft.com/office/drawing/2014/main" id="{F231D984-8E30-8710-9506-44BE1DDC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5788"/>
            <a:ext cx="23447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C:\Users\ADMIN\Desktop\Picture1 (2).png">
            <a:hlinkClick r:id="rId10" action="ppaction://hlinksldjump"/>
            <a:extLst>
              <a:ext uri="{FF2B5EF4-FFF2-40B4-BE49-F238E27FC236}">
                <a16:creationId xmlns:a16="http://schemas.microsoft.com/office/drawing/2014/main" id="{DC7A4589-82AE-2D11-3E8F-E6CBF40E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8488"/>
            <a:ext cx="28194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C:\Users\ADMIN\Desktop\Picture1 (2).png">
            <a:hlinkClick r:id="rId12" action="ppaction://hlinksldjump"/>
            <a:extLst>
              <a:ext uri="{FF2B5EF4-FFF2-40B4-BE49-F238E27FC236}">
                <a16:creationId xmlns:a16="http://schemas.microsoft.com/office/drawing/2014/main" id="{1A1920EA-CC59-2B7B-006B-25360F37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C:\Users\ADMIN\Desktop\Picture1 (2).png">
            <a:hlinkClick r:id="rId13" action="ppaction://hlinksldjump"/>
            <a:extLst>
              <a:ext uri="{FF2B5EF4-FFF2-40B4-BE49-F238E27FC236}">
                <a16:creationId xmlns:a16="http://schemas.microsoft.com/office/drawing/2014/main" id="{D94140F5-24F4-25DB-C28F-63EE943C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408488"/>
            <a:ext cx="17589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F68C4E0B-6723-0A94-D0E2-311504A0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0662">
            <a:off x="550863" y="4500563"/>
            <a:ext cx="16954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A46AE93D-1722-DAD8-8089-08AC7ADF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757738"/>
            <a:ext cx="14446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C:\Users\ADMIN\Desktop\Giai cuu con vat\elephant-cartoon-clip-art.png">
            <a:extLst>
              <a:ext uri="{FF2B5EF4-FFF2-40B4-BE49-F238E27FC236}">
                <a16:creationId xmlns:a16="http://schemas.microsoft.com/office/drawing/2014/main" id="{9CAFD3DC-B645-1424-A553-B9553EE1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051300"/>
            <a:ext cx="25812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5EC473FC-6A27-5B32-F01F-F10CB29C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3632200"/>
            <a:ext cx="374173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C:\Users\ADMIN\Desktop\vector-fruits-cartoon-icons (2).jpg">
            <a:extLst>
              <a:ext uri="{FF2B5EF4-FFF2-40B4-BE49-F238E27FC236}">
                <a16:creationId xmlns:a16="http://schemas.microsoft.com/office/drawing/2014/main" id="{1E6D5884-986B-E67B-D3ED-CED4A940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-57150"/>
            <a:ext cx="8318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xplosion 2 49">
            <a:extLst>
              <a:ext uri="{FF2B5EF4-FFF2-40B4-BE49-F238E27FC236}">
                <a16:creationId xmlns:a16="http://schemas.microsoft.com/office/drawing/2014/main" id="{0F7FDEB6-D145-4303-274D-BA85896A3109}"/>
              </a:ext>
            </a:extLst>
          </p:cNvPr>
          <p:cNvSpPr/>
          <p:nvPr/>
        </p:nvSpPr>
        <p:spPr>
          <a:xfrm rot="1364045">
            <a:off x="258763" y="2425700"/>
            <a:ext cx="1336675" cy="9477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DC1C46-E9D0-4177-EB32-2B25F168867F}"/>
              </a:ext>
            </a:extLst>
          </p:cNvPr>
          <p:cNvSpPr txBox="1">
            <a:spLocks noChangeArrowheads="1"/>
          </p:cNvSpPr>
          <p:nvPr/>
        </p:nvSpPr>
        <p:spPr bwMode="auto">
          <a:xfrm rot="560109">
            <a:off x="482600" y="2828925"/>
            <a:ext cx="1544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>
            <a:extLst>
              <a:ext uri="{FF2B5EF4-FFF2-40B4-BE49-F238E27FC236}">
                <a16:creationId xmlns:a16="http://schemas.microsoft.com/office/drawing/2014/main" id="{1E120031-373B-CF3B-9B5F-087C7EE0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8475" y="3208338"/>
            <a:ext cx="109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:\Users\ADMIN\Desktop\monkey_drawing_branch_hang_54278_2048x2048 (2).jpg">
            <a:extLst>
              <a:ext uri="{FF2B5EF4-FFF2-40B4-BE49-F238E27FC236}">
                <a16:creationId xmlns:a16="http://schemas.microsoft.com/office/drawing/2014/main" id="{E747D81C-E2B5-1939-1919-4284F6AF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7637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hlinkClick r:id="rId22" action="ppaction://hlinksldjump"/>
            <a:extLst>
              <a:ext uri="{FF2B5EF4-FFF2-40B4-BE49-F238E27FC236}">
                <a16:creationId xmlns:a16="http://schemas.microsoft.com/office/drawing/2014/main" id="{824B6CE3-A634-FDF1-3306-438CF7DE7A2B}"/>
              </a:ext>
            </a:extLst>
          </p:cNvPr>
          <p:cNvSpPr/>
          <p:nvPr/>
        </p:nvSpPr>
        <p:spPr bwMode="auto">
          <a:xfrm>
            <a:off x="10325100" y="0"/>
            <a:ext cx="1390650" cy="5048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Học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tiếp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B084B54E-1050-42AD-14EC-F03EA7AA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7CC9B801-8114-B2F3-F613-CBA0F63A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ình ảnh có liên quan">
            <a:extLst>
              <a:ext uri="{FF2B5EF4-FFF2-40B4-BE49-F238E27FC236}">
                <a16:creationId xmlns:a16="http://schemas.microsoft.com/office/drawing/2014/main" id="{493D0B8B-EBE9-BDC3-17AA-09867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08563F0-16E8-002A-E7C2-2F24D77B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Kết quả hình ảnh cho elephant cartoon">
            <a:extLst>
              <a:ext uri="{FF2B5EF4-FFF2-40B4-BE49-F238E27FC236}">
                <a16:creationId xmlns:a16="http://schemas.microsoft.com/office/drawing/2014/main" id="{5A206A43-91CC-00B4-8F17-61E6F2E1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6C92D42-370B-8C9E-6244-5E642100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0D55D39-881E-6D58-3CC4-8C45322E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208338"/>
            <a:ext cx="65547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902C7-B888-A769-EA4A-325C723F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83820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300 000 + 200 000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3F9C3-AA6D-9CBE-3674-7EC9293ED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91318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F4481919-63D7-9174-6774-78C7470E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7A31741C-4F3B-F621-B6CD-2F422721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ình ảnh có liên quan">
            <a:extLst>
              <a:ext uri="{FF2B5EF4-FFF2-40B4-BE49-F238E27FC236}">
                <a16:creationId xmlns:a16="http://schemas.microsoft.com/office/drawing/2014/main" id="{9D92EF2C-15B8-68E8-9680-63AD2C7F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D42C269D-6D5A-5A06-5B14-BD7D1D02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Kết quả hình ảnh cho elephant cartoon">
            <a:extLst>
              <a:ext uri="{FF2B5EF4-FFF2-40B4-BE49-F238E27FC236}">
                <a16:creationId xmlns:a16="http://schemas.microsoft.com/office/drawing/2014/main" id="{5C23F8F8-CCA9-82B8-8065-E4CE0A5D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C5C98FEF-0F48-0F4D-6228-3B67CEEA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B6F8D1CF-F202-A084-5552-8DB71AEA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1492B7-AF69-CBD6-03F9-F10E58EC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39813"/>
            <a:ext cx="518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00"/>
                </a:solidFill>
              </a:rPr>
              <a:t>Kết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quả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phép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tính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11 000 + 4 000 =?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DDC1E-98AE-6FBB-D66C-33BFFA86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4706938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299E4741-8B0E-8950-E294-192D8611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6E8F28AA-C43E-1B8D-827D-F39F8AA1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ình ảnh có liên quan">
            <a:extLst>
              <a:ext uri="{FF2B5EF4-FFF2-40B4-BE49-F238E27FC236}">
                <a16:creationId xmlns:a16="http://schemas.microsoft.com/office/drawing/2014/main" id="{17460987-5E09-01CE-B645-506D5310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7658E14D-58BA-5B1C-096C-E6FD53DF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Kết quả hình ảnh cho elephant cartoon">
            <a:extLst>
              <a:ext uri="{FF2B5EF4-FFF2-40B4-BE49-F238E27FC236}">
                <a16:creationId xmlns:a16="http://schemas.microsoft.com/office/drawing/2014/main" id="{E8372229-5EF3-39CF-94AC-289D7A5B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C68A9DE1-8B83-4626-88ED-17E5BFEA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A45E6FAF-D5E7-2403-BC89-6C7C135D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3DC77-DDBB-851E-8E20-7C8761C4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49" y="1030288"/>
            <a:ext cx="6029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0000"/>
                </a:solidFill>
              </a:rPr>
              <a:t>Kết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quả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của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phép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tính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</a:rPr>
              <a:t>3 278 + 4 865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F65FA-186E-AB0E-50D2-EA2FBF2FD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49" y="4589463"/>
            <a:ext cx="33623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TRO CHOI POWERPOINT\Giai cuu rung xanh\Free-vector-cartoon-natural.jpg">
            <a:extLst>
              <a:ext uri="{FF2B5EF4-FFF2-40B4-BE49-F238E27FC236}">
                <a16:creationId xmlns:a16="http://schemas.microsoft.com/office/drawing/2014/main" id="{FBB59E1B-2089-3225-ED79-9322970C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12192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ADMIN\Desktop\Giai cuu con vat\depositphotos_8033217-stock-illustration-cartoon-hunter-with-a-blunderbuss.jpg">
            <a:hlinkClick r:id="rId3" action="ppaction://hlinksldjump"/>
            <a:extLst>
              <a:ext uri="{FF2B5EF4-FFF2-40B4-BE49-F238E27FC236}">
                <a16:creationId xmlns:a16="http://schemas.microsoft.com/office/drawing/2014/main" id="{4EE868A3-61F4-963E-11FD-7C3336A8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8750" y="4386263"/>
            <a:ext cx="22050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ình ảnh có liên quan">
            <a:extLst>
              <a:ext uri="{FF2B5EF4-FFF2-40B4-BE49-F238E27FC236}">
                <a16:creationId xmlns:a16="http://schemas.microsoft.com/office/drawing/2014/main" id="{8082B901-43D5-863B-43AD-1AB3985C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4083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2369C29E-658A-43DB-251F-475F6AD7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880100"/>
            <a:ext cx="1554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Kết quả hình ảnh cho elephant cartoon">
            <a:extLst>
              <a:ext uri="{FF2B5EF4-FFF2-40B4-BE49-F238E27FC236}">
                <a16:creationId xmlns:a16="http://schemas.microsoft.com/office/drawing/2014/main" id="{22A5264B-3AB2-64A3-7E40-1DE63B9A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6938"/>
            <a:ext cx="2432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70311674-C992-581D-6401-11836432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338"/>
            <a:ext cx="8331200" cy="44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2780C64D-F03C-88A7-BC44-0DDE7056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32200"/>
            <a:ext cx="6554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1B280E-A372-B4A5-4F2F-77C5C2B5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030288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300 150 + 100 350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40DE1-F7DE-3BFA-AD8E-577F06A8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49" y="4627563"/>
            <a:ext cx="3495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61BC2-9B23-CEA6-62EE-FFB893A4F5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570" y="4140627"/>
            <a:ext cx="946790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DA861A70-B409-DA02-1C02-52AD0A299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656968" cy="11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A2976-878F-1630-632C-C3AC5F024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49" y="1847850"/>
            <a:ext cx="7525411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17DC48F-85D1-0A3E-3D33-E992CAA8DC1F}"/>
              </a:ext>
            </a:extLst>
          </p:cNvPr>
          <p:cNvSpPr/>
          <p:nvPr/>
        </p:nvSpPr>
        <p:spPr>
          <a:xfrm>
            <a:off x="2352675" y="561975"/>
            <a:ext cx="2590800" cy="1343025"/>
          </a:xfrm>
          <a:prstGeom prst="wedgeRoundRectCallout">
            <a:avLst>
              <a:gd name="adj1" fmla="val 343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235 072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có</a:t>
            </a:r>
            <a:r>
              <a:rPr lang="en-US" dirty="0"/>
              <a:t> 438 589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BC3B8EB-B8CD-DB38-3C95-9D1410552B8C}"/>
              </a:ext>
            </a:extLst>
          </p:cNvPr>
          <p:cNvSpPr/>
          <p:nvPr/>
        </p:nvSpPr>
        <p:spPr>
          <a:xfrm>
            <a:off x="5286375" y="400050"/>
            <a:ext cx="2590800" cy="1343025"/>
          </a:xfrm>
          <a:prstGeom prst="wedgeRoundRectCallout">
            <a:avLst>
              <a:gd name="adj1" fmla="val -3811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nhỉ</a:t>
            </a:r>
            <a:endParaRPr lang="en-US" dirty="0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71956BB7-F1F4-8DDD-C074-DD423C148A25}"/>
              </a:ext>
            </a:extLst>
          </p:cNvPr>
          <p:cNvSpPr/>
          <p:nvPr/>
        </p:nvSpPr>
        <p:spPr>
          <a:xfrm>
            <a:off x="1258303" y="5486400"/>
            <a:ext cx="10238371" cy="1184456"/>
          </a:xfrm>
          <a:prstGeom prst="roundRect">
            <a:avLst/>
          </a:prstGeom>
          <a:solidFill>
            <a:srgbClr val="FFFF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173">
              <a:defRPr/>
            </a:pPr>
            <a:r>
              <a:rPr lang="vi-VN" sz="3200" dirty="0">
                <a:solidFill>
                  <a:srgbClr val="000000"/>
                </a:solidFill>
              </a:rPr>
              <a:t>Để biết được video dạy tiếng Anh nhiều hơn video dạy hát nhạc bao nhiêu lượt xem ta làm thế nào nhỉ?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826</Words>
  <Application>Microsoft Office PowerPoint</Application>
  <PresentationFormat>Widescreen</PresentationFormat>
  <Paragraphs>161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微软雅黑</vt:lpstr>
      <vt:lpstr>SimSun</vt:lpstr>
      <vt:lpstr>SimSun</vt:lpstr>
      <vt:lpstr>.VnTime</vt:lpstr>
      <vt:lpstr>Arial</vt:lpstr>
      <vt:lpstr>Arial-Rounded</vt:lpstr>
      <vt:lpstr>Calibri</vt:lpstr>
      <vt:lpstr>Calibri Light</vt:lpstr>
      <vt:lpstr>Cambria</vt:lpstr>
      <vt:lpstr>Comic Sans MS</vt:lpstr>
      <vt:lpstr>等线</vt:lpstr>
      <vt:lpstr>Quicksand Medium</vt:lpstr>
      <vt:lpstr>Times New Roman</vt:lpstr>
      <vt:lpstr>Wingdings</vt:lpstr>
      <vt:lpstr>字魂27号-布丁体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PCD</cp:lastModifiedBy>
  <cp:revision>2</cp:revision>
  <dcterms:created xsi:type="dcterms:W3CDTF">2023-11-12T08:04:30Z</dcterms:created>
  <dcterms:modified xsi:type="dcterms:W3CDTF">2024-12-11T13:06:02Z</dcterms:modified>
</cp:coreProperties>
</file>