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4.wav" ContentType="audio/x-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701" r:id="rId3"/>
    <p:sldMasterId id="2147483713" r:id="rId4"/>
  </p:sldMasterIdLst>
  <p:notesMasterIdLst>
    <p:notesMasterId r:id="rId25"/>
  </p:notesMasterIdLst>
  <p:sldIdLst>
    <p:sldId id="2631" r:id="rId5"/>
    <p:sldId id="257" r:id="rId6"/>
    <p:sldId id="2646" r:id="rId7"/>
    <p:sldId id="260" r:id="rId8"/>
    <p:sldId id="2647" r:id="rId9"/>
    <p:sldId id="258" r:id="rId10"/>
    <p:sldId id="262" r:id="rId11"/>
    <p:sldId id="298" r:id="rId12"/>
    <p:sldId id="303" r:id="rId13"/>
    <p:sldId id="2648" r:id="rId14"/>
    <p:sldId id="2639" r:id="rId15"/>
    <p:sldId id="2640" r:id="rId16"/>
    <p:sldId id="401" r:id="rId17"/>
    <p:sldId id="317" r:id="rId18"/>
    <p:sldId id="261" r:id="rId19"/>
    <p:sldId id="287" r:id="rId20"/>
    <p:sldId id="288" r:id="rId21"/>
    <p:sldId id="2637" r:id="rId22"/>
    <p:sldId id="290" r:id="rId23"/>
    <p:sldId id="2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30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93E6B-6A0B-44F1-AF19-1109EA6D2793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A9633-8222-41B5-B0BD-8A40C7ED3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9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92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462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709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047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56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34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647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043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493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596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399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205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0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0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31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32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57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83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83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96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26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00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35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45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3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01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0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23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24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151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803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14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763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85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97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8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41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63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9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72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1250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6512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630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650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04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69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32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0159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987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8301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660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4061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067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133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0606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256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43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1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4663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38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824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6010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742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875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725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28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0375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89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5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8647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413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474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352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3682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1798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9440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863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21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72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22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BC99098-5C50-4E42-B0FC-1C4D7C347FF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925" y="371475"/>
            <a:ext cx="1066502" cy="106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8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-16983295" y="3387989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0408" y="411162"/>
            <a:ext cx="2773378" cy="282892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5407135" y="-8397611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22" y="-11374438"/>
            <a:ext cx="2773378" cy="282892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5434248" y="18627989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135" y="15651162"/>
            <a:ext cx="2773378" cy="282892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27278248" y="4489998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135" y="1513171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8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9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DFDB254-E73E-4005-9A38-42A86BD5D534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5" y="365125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7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  <p:sldLayoutId id="2147483741" r:id="rId28"/>
    <p:sldLayoutId id="2147483742" r:id="rId29"/>
    <p:sldLayoutId id="2147483743" r:id="rId30"/>
    <p:sldLayoutId id="2147483744" r:id="rId31"/>
    <p:sldLayoutId id="2147483745" r:id="rId32"/>
    <p:sldLayoutId id="2147483746" r:id="rId33"/>
    <p:sldLayoutId id="2147483747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12" Type="http://schemas.microsoft.com/office/2007/relationships/hdphoto" Target="../media/hdphoto5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gif"/><Relationship Id="rId11" Type="http://schemas.openxmlformats.org/officeDocument/2006/relationships/image" Target="../media/image38.png"/><Relationship Id="rId5" Type="http://schemas.openxmlformats.org/officeDocument/2006/relationships/image" Target="../media/image31.png"/><Relationship Id="rId10" Type="http://schemas.microsoft.com/office/2007/relationships/hdphoto" Target="../media/hdphoto5.wdp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microsoft.com/office/2007/relationships/hdphoto" Target="../media/hdphoto5.wdp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gif"/><Relationship Id="rId11" Type="http://schemas.openxmlformats.org/officeDocument/2006/relationships/image" Target="../media/image38.png"/><Relationship Id="rId5" Type="http://schemas.openxmlformats.org/officeDocument/2006/relationships/image" Target="../media/image31.png"/><Relationship Id="rId10" Type="http://schemas.microsoft.com/office/2007/relationships/hdphoto" Target="../media/hdphoto5.wdp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5.png"/><Relationship Id="rId12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audio" Target="../media/audio4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slide" Target="slide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4" y="1994363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5" y="842099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3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8" y="3046266"/>
            <a:ext cx="799873" cy="765469"/>
          </a:xfrm>
          <a:prstGeom prst="rect">
            <a:avLst/>
          </a:prstGeom>
        </p:spPr>
      </p:pic>
      <p:sp>
        <p:nvSpPr>
          <p:cNvPr id="11" name="矩形: 圆角 13"/>
          <p:cNvSpPr/>
          <p:nvPr/>
        </p:nvSpPr>
        <p:spPr>
          <a:xfrm>
            <a:off x="2802712" y="647194"/>
            <a:ext cx="7182028" cy="98406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….</a:t>
            </a:r>
            <a:endParaRPr kumimoji="0" lang="zh-CN" altLang="en-US" sz="3733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3" name="矩形: 圆角 14"/>
          <p:cNvSpPr/>
          <p:nvPr/>
        </p:nvSpPr>
        <p:spPr>
          <a:xfrm>
            <a:off x="5185106" y="1942736"/>
            <a:ext cx="2131488" cy="86928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8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37E31-BFA4-49E6-9D50-9E73FDDD6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255" y="3303575"/>
            <a:ext cx="8096190" cy="175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052CAC-7A25-495F-8BAF-519B65F17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3582" y="5009336"/>
            <a:ext cx="2219136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180975"/>
            <a:ext cx="11525100" cy="6391275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29" name="Picture 4" descr="Không có mô tả.">
            <a:extLst>
              <a:ext uri="{FF2B5EF4-FFF2-40B4-BE49-F238E27FC236}">
                <a16:creationId xmlns:a16="http://schemas.microsoft.com/office/drawing/2014/main" id="{8D775372-26B1-4C10-B4D5-BDB241D2C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72878" y="2173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C90A3A-AC2B-4D10-AE4C-67EBEC4FD669}"/>
              </a:ext>
            </a:extLst>
          </p:cNvPr>
          <p:cNvSpPr txBox="1"/>
          <p:nvPr/>
        </p:nvSpPr>
        <p:spPr>
          <a:xfrm>
            <a:off x="1381125" y="1714500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7F38FF1-787D-4B30-AA3B-1C2775EFDE48}"/>
              </a:ext>
            </a:extLst>
          </p:cNvPr>
          <p:cNvSpPr/>
          <p:nvPr/>
        </p:nvSpPr>
        <p:spPr>
          <a:xfrm>
            <a:off x="1885950" y="1790700"/>
            <a:ext cx="2305050" cy="581025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215 x 4 = ?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13752AD-1821-4399-A787-FC72D599D6B9}"/>
              </a:ext>
            </a:extLst>
          </p:cNvPr>
          <p:cNvSpPr/>
          <p:nvPr/>
        </p:nvSpPr>
        <p:spPr>
          <a:xfrm>
            <a:off x="4440554" y="1692275"/>
            <a:ext cx="7427595" cy="176530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9353458-BA9F-48C7-BE8D-94D6874D4626}"/>
              </a:ext>
            </a:extLst>
          </p:cNvPr>
          <p:cNvGrpSpPr/>
          <p:nvPr/>
        </p:nvGrpSpPr>
        <p:grpSpPr>
          <a:xfrm>
            <a:off x="4638675" y="1820055"/>
            <a:ext cx="1176020" cy="1177142"/>
            <a:chOff x="3886200" y="4496580"/>
            <a:chExt cx="1176020" cy="117714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428A19D-D2D8-4D6F-894F-7C6D8EC12552}"/>
                </a:ext>
              </a:extLst>
            </p:cNvPr>
            <p:cNvSpPr txBox="1"/>
            <p:nvPr/>
          </p:nvSpPr>
          <p:spPr>
            <a:xfrm>
              <a:off x="3943349" y="4496580"/>
              <a:ext cx="1057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rPr>
                <a:t>215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5C4E122-C0AA-4707-958A-E6EC79746436}"/>
                </a:ext>
              </a:extLst>
            </p:cNvPr>
            <p:cNvSpPr txBox="1"/>
            <p:nvPr/>
          </p:nvSpPr>
          <p:spPr>
            <a:xfrm>
              <a:off x="4396740" y="5027391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rPr>
                <a:t>4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35DEA28-AFAA-4266-9F7F-CC791123091C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2E16A65-41EF-465C-B339-B3BB3C2AF164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rPr>
                <a:t>x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87EA0A2-2517-4072-8A60-256E36F0F1EE}"/>
              </a:ext>
            </a:extLst>
          </p:cNvPr>
          <p:cNvSpPr txBox="1"/>
          <p:nvPr/>
        </p:nvSpPr>
        <p:spPr>
          <a:xfrm>
            <a:off x="5481954" y="1896061"/>
            <a:ext cx="530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20,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0,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21E4710-A60C-4F5E-AF5F-D12894D7CE52}"/>
              </a:ext>
            </a:extLst>
          </p:cNvPr>
          <p:cNvSpPr txBox="1"/>
          <p:nvPr/>
        </p:nvSpPr>
        <p:spPr>
          <a:xfrm>
            <a:off x="5179060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E69829-0A3C-4ED9-9A83-DA63E58BC14D}"/>
              </a:ext>
            </a:extLst>
          </p:cNvPr>
          <p:cNvSpPr txBox="1"/>
          <p:nvPr/>
        </p:nvSpPr>
        <p:spPr>
          <a:xfrm>
            <a:off x="5481955" y="2373201"/>
            <a:ext cx="639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4,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CD202C9-4EB3-41EF-A687-7DB42EF61805}"/>
              </a:ext>
            </a:extLst>
          </p:cNvPr>
          <p:cNvSpPr txBox="1"/>
          <p:nvPr/>
        </p:nvSpPr>
        <p:spPr>
          <a:xfrm>
            <a:off x="4955540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86C7AF9-01B0-4580-9F81-E6A5ED52E514}"/>
              </a:ext>
            </a:extLst>
          </p:cNvPr>
          <p:cNvSpPr txBox="1"/>
          <p:nvPr/>
        </p:nvSpPr>
        <p:spPr>
          <a:xfrm>
            <a:off x="5453379" y="2925651"/>
            <a:ext cx="4176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8,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2821FF2-F87E-463E-8F66-B1810B43B04B}"/>
              </a:ext>
            </a:extLst>
          </p:cNvPr>
          <p:cNvSpPr txBox="1"/>
          <p:nvPr/>
        </p:nvSpPr>
        <p:spPr>
          <a:xfrm>
            <a:off x="4736465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t>8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7C5F9CD5-B60B-48C3-B87B-3640CA08FABB}"/>
              </a:ext>
            </a:extLst>
          </p:cNvPr>
          <p:cNvSpPr/>
          <p:nvPr/>
        </p:nvSpPr>
        <p:spPr>
          <a:xfrm>
            <a:off x="5922645" y="3903241"/>
            <a:ext cx="2875280" cy="611609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POP1-W9"/>
                <a:cs typeface="+mn-cs"/>
              </a:rPr>
              <a:t>215 x 4 = 860</a:t>
            </a:r>
          </a:p>
        </p:txBody>
      </p:sp>
    </p:spTree>
    <p:extLst>
      <p:ext uri="{BB962C8B-B14F-4D97-AF65-F5344CB8AC3E}">
        <p14:creationId xmlns:p14="http://schemas.microsoft.com/office/powerpoint/2010/main" val="72552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1" grpId="0" animBg="1"/>
      <p:bldP spid="68" grpId="0"/>
      <p:bldP spid="70" grpId="0"/>
      <p:bldP spid="72" grpId="0"/>
      <p:bldP spid="7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9" name="Picture 4" descr="Không có mô tả.">
            <a:extLst>
              <a:ext uri="{FF2B5EF4-FFF2-40B4-BE49-F238E27FC236}">
                <a16:creationId xmlns:a16="http://schemas.microsoft.com/office/drawing/2014/main" id="{F346F10D-5813-49A5-886C-F2879EA70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52756" y="464042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99F34A2-D084-4784-99A4-2C085AA51B4A}"/>
              </a:ext>
            </a:extLst>
          </p:cNvPr>
          <p:cNvGrpSpPr/>
          <p:nvPr/>
        </p:nvGrpSpPr>
        <p:grpSpPr>
          <a:xfrm>
            <a:off x="1504950" y="1666875"/>
            <a:ext cx="1600200" cy="2009774"/>
            <a:chOff x="1504950" y="1666875"/>
            <a:chExt cx="1600200" cy="200977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2AC282E-6FDE-4225-82A2-400BD3DC1FDF}"/>
                </a:ext>
              </a:extLst>
            </p:cNvPr>
            <p:cNvSpPr/>
            <p:nvPr/>
          </p:nvSpPr>
          <p:spPr>
            <a:xfrm>
              <a:off x="1504950" y="1685924"/>
              <a:ext cx="1533525" cy="19907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3548B3C-3F3D-442C-9C10-4CB6063EEAEF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312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3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469D0FA-7002-40D2-9C40-9BE563988B90}"/>
                </a:ext>
              </a:extLst>
            </p:cNvPr>
            <p:cNvCxnSpPr/>
            <p:nvPr/>
          </p:nvCxnSpPr>
          <p:spPr>
            <a:xfrm>
              <a:off x="1828800" y="2981325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CC64B9-3367-414A-9B22-4C85E4A9808F}"/>
                </a:ext>
              </a:extLst>
            </p:cNvPr>
            <p:cNvSpPr txBox="1"/>
            <p:nvPr/>
          </p:nvSpPr>
          <p:spPr>
            <a:xfrm>
              <a:off x="1600200" y="227647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F145D8C-8D30-4181-92E1-BB7F6B92D74A}"/>
              </a:ext>
            </a:extLst>
          </p:cNvPr>
          <p:cNvGrpSpPr/>
          <p:nvPr/>
        </p:nvGrpSpPr>
        <p:grpSpPr>
          <a:xfrm>
            <a:off x="4410075" y="1704974"/>
            <a:ext cx="1600200" cy="1971675"/>
            <a:chOff x="1504950" y="1666875"/>
            <a:chExt cx="1600200" cy="161925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AF9EF7A-66A2-4769-A69D-770A1B801C15}"/>
                </a:ext>
              </a:extLst>
            </p:cNvPr>
            <p:cNvSpPr/>
            <p:nvPr/>
          </p:nvSpPr>
          <p:spPr>
            <a:xfrm>
              <a:off x="1504950" y="1685925"/>
              <a:ext cx="1533525" cy="1600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69874F-EE4F-4B5D-B2FF-EBA9A6BBD3B9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203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4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75C5C77-497B-4098-9614-C4127508CB66}"/>
                </a:ext>
              </a:extLst>
            </p:cNvPr>
            <p:cNvCxnSpPr/>
            <p:nvPr/>
          </p:nvCxnSpPr>
          <p:spPr>
            <a:xfrm>
              <a:off x="1809750" y="2793586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06BB23-F9E2-4232-8D41-E6457EDFFFE7}"/>
                </a:ext>
              </a:extLst>
            </p:cNvPr>
            <p:cNvSpPr txBox="1"/>
            <p:nvPr/>
          </p:nvSpPr>
          <p:spPr>
            <a:xfrm>
              <a:off x="1600200" y="2166961"/>
              <a:ext cx="381000" cy="530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C7B02EA-12A9-473D-80FA-9E56F45A4B6E}"/>
              </a:ext>
            </a:extLst>
          </p:cNvPr>
          <p:cNvGrpSpPr/>
          <p:nvPr/>
        </p:nvGrpSpPr>
        <p:grpSpPr>
          <a:xfrm>
            <a:off x="6981825" y="1714500"/>
            <a:ext cx="1600200" cy="1943100"/>
            <a:chOff x="1504950" y="1666875"/>
            <a:chExt cx="1600200" cy="161925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2B2CC42-5259-4FBE-B874-B609F5ECD17D}"/>
                </a:ext>
              </a:extLst>
            </p:cNvPr>
            <p:cNvSpPr/>
            <p:nvPr/>
          </p:nvSpPr>
          <p:spPr>
            <a:xfrm>
              <a:off x="1504950" y="1685925"/>
              <a:ext cx="1533525" cy="1600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4FA264-18A1-46DC-A82C-D513562B41F3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427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2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B043E40-C4B0-4156-A591-C97DB32161F3}"/>
                </a:ext>
              </a:extLst>
            </p:cNvPr>
            <p:cNvCxnSpPr/>
            <p:nvPr/>
          </p:nvCxnSpPr>
          <p:spPr>
            <a:xfrm>
              <a:off x="1819275" y="2790826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038BCD2-F0FB-4142-953F-E8D19A54CB92}"/>
                </a:ext>
              </a:extLst>
            </p:cNvPr>
            <p:cNvSpPr txBox="1"/>
            <p:nvPr/>
          </p:nvSpPr>
          <p:spPr>
            <a:xfrm>
              <a:off x="1600200" y="218122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8CE582E-5DFD-414D-82C2-8AFBD52BB77E}"/>
              </a:ext>
            </a:extLst>
          </p:cNvPr>
          <p:cNvGrpSpPr/>
          <p:nvPr/>
        </p:nvGrpSpPr>
        <p:grpSpPr>
          <a:xfrm>
            <a:off x="9525000" y="1695450"/>
            <a:ext cx="1600200" cy="1933574"/>
            <a:chOff x="1504950" y="1666875"/>
            <a:chExt cx="1600200" cy="193357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1EE4470-9D9C-4519-871E-97569259C56C}"/>
                </a:ext>
              </a:extLst>
            </p:cNvPr>
            <p:cNvSpPr/>
            <p:nvPr/>
          </p:nvSpPr>
          <p:spPr>
            <a:xfrm>
              <a:off x="1504950" y="1685924"/>
              <a:ext cx="1533525" cy="19145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6875A59-A529-481B-8362-368BDD5C34E9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131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5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6130F88-35A0-4CDF-BFBD-0E5FFC6CC7F7}"/>
                </a:ext>
              </a:extLst>
            </p:cNvPr>
            <p:cNvCxnSpPr/>
            <p:nvPr/>
          </p:nvCxnSpPr>
          <p:spPr>
            <a:xfrm>
              <a:off x="1828800" y="2981325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A0CC1D3-1967-402E-8746-3CE3337F9AE0}"/>
                </a:ext>
              </a:extLst>
            </p:cNvPr>
            <p:cNvSpPr txBox="1"/>
            <p:nvPr/>
          </p:nvSpPr>
          <p:spPr>
            <a:xfrm>
              <a:off x="1609725" y="223837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D2715E0-30D2-40E0-B74C-E5FF9C21BD16}"/>
              </a:ext>
            </a:extLst>
          </p:cNvPr>
          <p:cNvSpPr/>
          <p:nvPr/>
        </p:nvSpPr>
        <p:spPr>
          <a:xfrm>
            <a:off x="2819400" y="828675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4E884D-2612-4CDC-B089-A49F5EA87BC7}"/>
              </a:ext>
            </a:extLst>
          </p:cNvPr>
          <p:cNvSpPr txBox="1"/>
          <p:nvPr/>
        </p:nvSpPr>
        <p:spPr>
          <a:xfrm>
            <a:off x="3448050" y="78105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D029071A-0C39-4852-B4C4-4F60242E02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3467100"/>
            <a:ext cx="6057900" cy="348501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C891AF4-7EBD-4274-BE10-B0583F2A4A04}"/>
              </a:ext>
            </a:extLst>
          </p:cNvPr>
          <p:cNvSpPr txBox="1"/>
          <p:nvPr/>
        </p:nvSpPr>
        <p:spPr>
          <a:xfrm>
            <a:off x="5335381" y="3769683"/>
            <a:ext cx="289421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DEB823-D2BB-4201-98A7-34A7DC2B77A0}"/>
              </a:ext>
            </a:extLst>
          </p:cNvPr>
          <p:cNvSpPr txBox="1"/>
          <p:nvPr/>
        </p:nvSpPr>
        <p:spPr>
          <a:xfrm>
            <a:off x="2333625" y="302895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66B00A-C56F-4B73-8558-3F42502B53A5}"/>
              </a:ext>
            </a:extLst>
          </p:cNvPr>
          <p:cNvSpPr txBox="1"/>
          <p:nvPr/>
        </p:nvSpPr>
        <p:spPr>
          <a:xfrm>
            <a:off x="2028825" y="302895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8CBF4F8-7228-4AFC-8309-C3F03EF43605}"/>
              </a:ext>
            </a:extLst>
          </p:cNvPr>
          <p:cNvSpPr txBox="1"/>
          <p:nvPr/>
        </p:nvSpPr>
        <p:spPr>
          <a:xfrm>
            <a:off x="1743075" y="302895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DBE1D7-8AD5-4659-B5B5-5344AA664F6F}"/>
              </a:ext>
            </a:extLst>
          </p:cNvPr>
          <p:cNvSpPr txBox="1"/>
          <p:nvPr/>
        </p:nvSpPr>
        <p:spPr>
          <a:xfrm>
            <a:off x="5219700" y="292417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D46388-5076-451F-B607-5F4917157FCE}"/>
              </a:ext>
            </a:extLst>
          </p:cNvPr>
          <p:cNvSpPr txBox="1"/>
          <p:nvPr/>
        </p:nvSpPr>
        <p:spPr>
          <a:xfrm>
            <a:off x="4943475" y="292417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F3DB72-E02F-480B-8C20-8CF6575A317B}"/>
              </a:ext>
            </a:extLst>
          </p:cNvPr>
          <p:cNvSpPr txBox="1"/>
          <p:nvPr/>
        </p:nvSpPr>
        <p:spPr>
          <a:xfrm>
            <a:off x="4676775" y="292417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6E026D4-0A34-4040-B35D-8D1C9B56120F}"/>
              </a:ext>
            </a:extLst>
          </p:cNvPr>
          <p:cNvSpPr txBox="1"/>
          <p:nvPr/>
        </p:nvSpPr>
        <p:spPr>
          <a:xfrm>
            <a:off x="7800975" y="298132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1C79E98-B401-4741-84E5-4C5312D8701F}"/>
              </a:ext>
            </a:extLst>
          </p:cNvPr>
          <p:cNvSpPr txBox="1"/>
          <p:nvPr/>
        </p:nvSpPr>
        <p:spPr>
          <a:xfrm>
            <a:off x="7524750" y="298132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8D2448-DE8C-4900-9B9F-5CB2ADBF4199}"/>
              </a:ext>
            </a:extLst>
          </p:cNvPr>
          <p:cNvSpPr txBox="1"/>
          <p:nvPr/>
        </p:nvSpPr>
        <p:spPr>
          <a:xfrm>
            <a:off x="7229475" y="297180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397F9C3-2C6D-409C-9D65-765C0BD39180}"/>
              </a:ext>
            </a:extLst>
          </p:cNvPr>
          <p:cNvSpPr txBox="1"/>
          <p:nvPr/>
        </p:nvSpPr>
        <p:spPr>
          <a:xfrm>
            <a:off x="10363200" y="290648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3F01E2-66D2-4515-908E-7B3EFF11FBB4}"/>
              </a:ext>
            </a:extLst>
          </p:cNvPr>
          <p:cNvSpPr txBox="1"/>
          <p:nvPr/>
        </p:nvSpPr>
        <p:spPr>
          <a:xfrm>
            <a:off x="10086975" y="290512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81B4132-9634-41E1-916D-3B50A402EA33}"/>
              </a:ext>
            </a:extLst>
          </p:cNvPr>
          <p:cNvSpPr txBox="1"/>
          <p:nvPr/>
        </p:nvSpPr>
        <p:spPr>
          <a:xfrm>
            <a:off x="9810750" y="289560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8672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5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A8FFE03-7471-40F9-AD8E-CD14887C6A1A}"/>
              </a:ext>
            </a:extLst>
          </p:cNvPr>
          <p:cNvSpPr/>
          <p:nvPr/>
        </p:nvSpPr>
        <p:spPr>
          <a:xfrm>
            <a:off x="752475" y="609600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3E8B97-02A2-4FF6-9C50-F265554C1180}"/>
              </a:ext>
            </a:extLst>
          </p:cNvPr>
          <p:cNvSpPr txBox="1"/>
          <p:nvPr/>
        </p:nvSpPr>
        <p:spPr>
          <a:xfrm>
            <a:off x="1381124" y="561975"/>
            <a:ext cx="4848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C2FA47-795D-4F7F-ABAA-8E3D1DB462E3}"/>
              </a:ext>
            </a:extLst>
          </p:cNvPr>
          <p:cNvSpPr/>
          <p:nvPr/>
        </p:nvSpPr>
        <p:spPr>
          <a:xfrm>
            <a:off x="647700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243 x 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9C3CCB7-EAF9-44A6-BDB9-53A605C6A77A}"/>
              </a:ext>
            </a:extLst>
          </p:cNvPr>
          <p:cNvSpPr/>
          <p:nvPr/>
        </p:nvSpPr>
        <p:spPr>
          <a:xfrm>
            <a:off x="3409950" y="1514475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162 x 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448A19-D616-454C-949D-4FD6E6041A16}"/>
              </a:ext>
            </a:extLst>
          </p:cNvPr>
          <p:cNvSpPr/>
          <p:nvPr/>
        </p:nvSpPr>
        <p:spPr>
          <a:xfrm>
            <a:off x="6238875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250 x 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76AFFA7-0EAA-4540-A32F-C2587AB28DA4}"/>
              </a:ext>
            </a:extLst>
          </p:cNvPr>
          <p:cNvSpPr/>
          <p:nvPr/>
        </p:nvSpPr>
        <p:spPr>
          <a:xfrm>
            <a:off x="9153525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108 x 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852CC29-2BF6-4A3C-BD9F-D64904A8C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770" y="2811533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AC1BD0C-B629-4AC7-9268-EBA7EA0343D7}"/>
              </a:ext>
            </a:extLst>
          </p:cNvPr>
          <p:cNvGrpSpPr/>
          <p:nvPr/>
        </p:nvGrpSpPr>
        <p:grpSpPr>
          <a:xfrm>
            <a:off x="7778799" y="3922245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41E9717-3047-4D11-B981-27AB93586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F184C11-B206-4C33-95BB-61A234531C79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949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0" y="0"/>
            <a:ext cx="12192000" cy="674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3091" y="614137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63682" y="1845674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9242" y="3077575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29373" y="30331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2704" y="30173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81C99A-7D84-4E77-B428-1AB236EDBC76}"/>
              </a:ext>
            </a:extLst>
          </p:cNvPr>
          <p:cNvSpPr txBox="1"/>
          <p:nvPr/>
        </p:nvSpPr>
        <p:spPr>
          <a:xfrm>
            <a:off x="542475" y="154530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51F45E-A41D-41CA-B7D4-BEA51F0D44F0}"/>
              </a:ext>
            </a:extLst>
          </p:cNvPr>
          <p:cNvSpPr txBox="1"/>
          <p:nvPr/>
        </p:nvSpPr>
        <p:spPr>
          <a:xfrm>
            <a:off x="371679" y="30268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5B69CE-60E9-4617-8759-64FB7C492351}"/>
              </a:ext>
            </a:extLst>
          </p:cNvPr>
          <p:cNvSpPr txBox="1"/>
          <p:nvPr/>
        </p:nvSpPr>
        <p:spPr>
          <a:xfrm>
            <a:off x="3212016" y="652237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31A7D3-A74B-457C-A5FC-09BA26F09D6E}"/>
              </a:ext>
            </a:extLst>
          </p:cNvPr>
          <p:cNvSpPr txBox="1"/>
          <p:nvPr/>
        </p:nvSpPr>
        <p:spPr>
          <a:xfrm>
            <a:off x="4092607" y="1883774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571DFC1-9FD8-410C-8588-444F27A3F15A}"/>
              </a:ext>
            </a:extLst>
          </p:cNvPr>
          <p:cNvSpPr/>
          <p:nvPr/>
        </p:nvSpPr>
        <p:spPr>
          <a:xfrm>
            <a:off x="3448167" y="3115675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6EC8A4-7CCA-467A-AA20-2B1E6E6BB571}"/>
              </a:ext>
            </a:extLst>
          </p:cNvPr>
          <p:cNvSpPr txBox="1"/>
          <p:nvPr/>
        </p:nvSpPr>
        <p:spPr>
          <a:xfrm>
            <a:off x="4458298" y="30712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C68278-E84D-40F0-8A80-D106ED467A93}"/>
              </a:ext>
            </a:extLst>
          </p:cNvPr>
          <p:cNvSpPr txBox="1"/>
          <p:nvPr/>
        </p:nvSpPr>
        <p:spPr>
          <a:xfrm>
            <a:off x="3781629" y="3055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280B01-98CF-405E-9175-F6F5E9D7C605}"/>
              </a:ext>
            </a:extLst>
          </p:cNvPr>
          <p:cNvSpPr txBox="1"/>
          <p:nvPr/>
        </p:nvSpPr>
        <p:spPr>
          <a:xfrm>
            <a:off x="3371400" y="158340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6FECFB2-DE66-42D1-8824-8EAE20875ECD}"/>
              </a:ext>
            </a:extLst>
          </p:cNvPr>
          <p:cNvSpPr txBox="1"/>
          <p:nvPr/>
        </p:nvSpPr>
        <p:spPr>
          <a:xfrm>
            <a:off x="3200604" y="30649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C3D93D2-412D-4E3C-BDA1-98A4B8A13085}"/>
              </a:ext>
            </a:extLst>
          </p:cNvPr>
          <p:cNvSpPr txBox="1"/>
          <p:nvPr/>
        </p:nvSpPr>
        <p:spPr>
          <a:xfrm>
            <a:off x="6212391" y="642712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27C63EC-3AD3-4FB9-BB02-7309D5231CE6}"/>
              </a:ext>
            </a:extLst>
          </p:cNvPr>
          <p:cNvSpPr txBox="1"/>
          <p:nvPr/>
        </p:nvSpPr>
        <p:spPr>
          <a:xfrm>
            <a:off x="7092982" y="1874249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DADD572-1AE1-4A4E-AF2B-2DC4DCB0E9BC}"/>
              </a:ext>
            </a:extLst>
          </p:cNvPr>
          <p:cNvSpPr/>
          <p:nvPr/>
        </p:nvSpPr>
        <p:spPr>
          <a:xfrm>
            <a:off x="6448542" y="3106150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E1DFAAE-F578-467A-BFEF-8BD7E53A8C03}"/>
              </a:ext>
            </a:extLst>
          </p:cNvPr>
          <p:cNvSpPr txBox="1"/>
          <p:nvPr/>
        </p:nvSpPr>
        <p:spPr>
          <a:xfrm>
            <a:off x="7458673" y="3061761"/>
            <a:ext cx="8993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	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176025E-EAC4-44DB-BA57-6CFAC90C64BC}"/>
              </a:ext>
            </a:extLst>
          </p:cNvPr>
          <p:cNvSpPr txBox="1"/>
          <p:nvPr/>
        </p:nvSpPr>
        <p:spPr>
          <a:xfrm>
            <a:off x="6782004" y="304591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5C80C4F-D2A3-46A1-AE63-E45A60340181}"/>
              </a:ext>
            </a:extLst>
          </p:cNvPr>
          <p:cNvSpPr txBox="1"/>
          <p:nvPr/>
        </p:nvSpPr>
        <p:spPr>
          <a:xfrm>
            <a:off x="6371775" y="1573875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154F2A7-0855-4E11-B6AD-D9A38278E468}"/>
              </a:ext>
            </a:extLst>
          </p:cNvPr>
          <p:cNvSpPr txBox="1"/>
          <p:nvPr/>
        </p:nvSpPr>
        <p:spPr>
          <a:xfrm>
            <a:off x="6200979" y="3055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C807C93-2CE9-428F-AB96-46A367CC93B1}"/>
              </a:ext>
            </a:extLst>
          </p:cNvPr>
          <p:cNvSpPr txBox="1"/>
          <p:nvPr/>
        </p:nvSpPr>
        <p:spPr>
          <a:xfrm>
            <a:off x="9098466" y="652237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018F7FA-FCE2-4F24-B3F0-81A2129E39C1}"/>
              </a:ext>
            </a:extLst>
          </p:cNvPr>
          <p:cNvSpPr txBox="1"/>
          <p:nvPr/>
        </p:nvSpPr>
        <p:spPr>
          <a:xfrm>
            <a:off x="9979057" y="1883774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412D4D1-D7A2-44E6-99CE-7E0762B625D9}"/>
              </a:ext>
            </a:extLst>
          </p:cNvPr>
          <p:cNvSpPr/>
          <p:nvPr/>
        </p:nvSpPr>
        <p:spPr>
          <a:xfrm>
            <a:off x="9334617" y="3115675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6692139-3216-4519-8EA6-75680AFABE77}"/>
              </a:ext>
            </a:extLst>
          </p:cNvPr>
          <p:cNvSpPr txBox="1"/>
          <p:nvPr/>
        </p:nvSpPr>
        <p:spPr>
          <a:xfrm>
            <a:off x="10344748" y="30712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FD96752-3A19-476C-8D8F-F4747D751CF5}"/>
              </a:ext>
            </a:extLst>
          </p:cNvPr>
          <p:cNvSpPr txBox="1"/>
          <p:nvPr/>
        </p:nvSpPr>
        <p:spPr>
          <a:xfrm>
            <a:off x="9668079" y="3055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0878E44-FF76-4C28-8F98-9AB336662410}"/>
              </a:ext>
            </a:extLst>
          </p:cNvPr>
          <p:cNvSpPr txBox="1"/>
          <p:nvPr/>
        </p:nvSpPr>
        <p:spPr>
          <a:xfrm>
            <a:off x="9257850" y="158340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DC7ABD1-1AEC-4FE5-829F-FCD4CF59B725}"/>
              </a:ext>
            </a:extLst>
          </p:cNvPr>
          <p:cNvSpPr txBox="1"/>
          <p:nvPr/>
        </p:nvSpPr>
        <p:spPr>
          <a:xfrm>
            <a:off x="9087054" y="30649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03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 animBg="1"/>
      <p:bldP spid="18" grpId="0"/>
      <p:bldP spid="19" grpId="0"/>
      <p:bldP spid="2" grpId="0"/>
      <p:bldP spid="31" grpId="0"/>
      <p:bldP spid="36" grpId="0"/>
      <p:bldP spid="37" grpId="0"/>
      <p:bldP spid="38" grpId="0" animBg="1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/>
      <p:bldP spid="47" grpId="0"/>
      <p:bldP spid="48" grpId="0"/>
      <p:bldP spid="49" grpId="0"/>
      <p:bldP spid="50" grpId="0"/>
      <p:bldP spid="51" grpId="0"/>
      <p:bldP spid="52" grpId="0" animBg="1"/>
      <p:bldP spid="53" grpId="0"/>
      <p:bldP spid="54" grpId="0"/>
      <p:bldP spid="55" grpId="0"/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13684" r="10424" b="24207"/>
          <a:stretch/>
        </p:blipFill>
        <p:spPr>
          <a:xfrm>
            <a:off x="2116401" y="2218267"/>
            <a:ext cx="8177472" cy="279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1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 flipH="1">
            <a:off x="10138572" y="1787427"/>
            <a:ext cx="1635753" cy="17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9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2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9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20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21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10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2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9" y="3848107"/>
            <a:ext cx="1786754" cy="1948692"/>
          </a:xfrm>
          <a:prstGeom prst="rect">
            <a:avLst/>
          </a:prstGeom>
        </p:spPr>
      </p:pic>
      <p:pic>
        <p:nvPicPr>
          <p:cNvPr id="25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997" y="3534844"/>
            <a:ext cx="1786754" cy="19486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716119" y="4341291"/>
            <a:ext cx="568132" cy="5609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12" y="3416195"/>
            <a:ext cx="1786754" cy="19486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818634" y="4222642"/>
            <a:ext cx="568132" cy="5609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98" y="3534844"/>
            <a:ext cx="1786754" cy="19486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438020" y="4341291"/>
            <a:ext cx="568132" cy="5609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212693" y="219224"/>
            <a:ext cx="2312749" cy="2283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38086-9C71-4131-9CB8-A0D0C37C0148}"/>
              </a:ext>
            </a:extLst>
          </p:cNvPr>
          <p:cNvSpPr txBox="1"/>
          <p:nvPr/>
        </p:nvSpPr>
        <p:spPr>
          <a:xfrm>
            <a:off x="2366334" y="717264"/>
            <a:ext cx="7891535" cy="185841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Hoa Mặt Trời</a:t>
            </a:r>
          </a:p>
        </p:txBody>
      </p:sp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455471" y="4654554"/>
            <a:ext cx="568132" cy="560944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604" y="2251305"/>
            <a:ext cx="255444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8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1.66667E-6 -4.44444E-6 L 0.13359 -0.236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8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5E-6 -2.59259E-6 L 0.1336 -0.236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96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2.08333E-6 -1.48148E-6 L -0.08164 -0.2152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44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16667E-6 -2.59259E-6 L -0.08164 -0.2587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92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105 x 2 = ?</a:t>
              </a: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46" y="1498329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591025" y="4339374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210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205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14111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240 x 3 = 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534823" y="4317506"/>
            <a:ext cx="634817" cy="6267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710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720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730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740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737" y="1481245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9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113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115 x 4 = 450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Đúng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hay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sai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432" y="1706187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462706" y="4264672"/>
            <a:ext cx="634817" cy="626785"/>
          </a:xfrm>
          <a:prstGeom prst="rect">
            <a:avLst/>
          </a:prstGeom>
        </p:spPr>
      </p:pic>
      <p:sp>
        <p:nvSpPr>
          <p:cNvPr id="33" name="Flowchart: Card 32"/>
          <p:cNvSpPr/>
          <p:nvPr/>
        </p:nvSpPr>
        <p:spPr>
          <a:xfrm>
            <a:off x="3373238" y="534501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 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39416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8" name="Flowchart: Card 47"/>
          <p:cNvSpPr/>
          <p:nvPr/>
        </p:nvSpPr>
        <p:spPr>
          <a:xfrm>
            <a:off x="3432090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18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575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104 x 5 = 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0304994" y="436897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505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510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6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73580" y="-135652"/>
            <a:ext cx="2733229" cy="269864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7" y="3727875"/>
            <a:ext cx="1786754" cy="19486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50" y="3414612"/>
            <a:ext cx="1786754" cy="19486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295072" y="4221059"/>
            <a:ext cx="568132" cy="5609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70" y="3295963"/>
            <a:ext cx="1786754" cy="19486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119292" y="4102410"/>
            <a:ext cx="568132" cy="56094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556" y="3414612"/>
            <a:ext cx="1786754" cy="19486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738678" y="4221059"/>
            <a:ext cx="568132" cy="560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756129" y="4534322"/>
            <a:ext cx="568132" cy="560944"/>
          </a:xfrm>
          <a:prstGeom prst="rect">
            <a:avLst/>
          </a:prstGeom>
        </p:spPr>
      </p:pic>
      <p:pic>
        <p:nvPicPr>
          <p:cNvPr id="17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B838D54-5FBD-4841-B220-984968C71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64762" y="2915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3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2.29167E-6 -3.33333E-6 L 0.13359 -0.2365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8.33333E-7 1.11022E-16 L 0.09948 -0.2319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-1159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45833E-6 -3.7037E-7 L -0.07135 -0.2321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-1162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79167E-6 1.11022E-16 L -0.08165 -0.258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8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23 x 2 =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46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36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38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 x 4 =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64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56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37 x 5 =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695465" y="4671348"/>
              <a:ext cx="1178763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185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639082" y="4671348"/>
              <a:ext cx="1178765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175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618207" y="4671348"/>
              <a:ext cx="1241464" cy="60960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165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689600" y="4671348"/>
              <a:ext cx="1191303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195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0FB75-1F58-4C34-A9B4-2C7AFDB41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9287" y="2566348"/>
            <a:ext cx="7504826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5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180975"/>
            <a:ext cx="11525100" cy="6391275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0A2BD45-1CF9-412A-94DA-552197632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750" y="1593809"/>
            <a:ext cx="4617435" cy="2530516"/>
          </a:xfrm>
          <a:prstGeom prst="rect">
            <a:avLst/>
          </a:prstGeom>
        </p:spPr>
      </p:pic>
      <p:pic>
        <p:nvPicPr>
          <p:cNvPr id="29" name="Picture 4" descr="Không có mô tả.">
            <a:extLst>
              <a:ext uri="{FF2B5EF4-FFF2-40B4-BE49-F238E27FC236}">
                <a16:creationId xmlns:a16="http://schemas.microsoft.com/office/drawing/2014/main" id="{8D775372-26B1-4C10-B4D5-BDB241D2C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72878" y="2173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F6BFDAD-F2AF-4890-B7EE-5AEE6B1C0701}"/>
              </a:ext>
            </a:extLst>
          </p:cNvPr>
          <p:cNvSpPr/>
          <p:nvPr/>
        </p:nvSpPr>
        <p:spPr>
          <a:xfrm>
            <a:off x="3933825" y="276225"/>
            <a:ext cx="3200400" cy="952500"/>
          </a:xfrm>
          <a:prstGeom prst="wedgeRoundRectCallout">
            <a:avLst>
              <a:gd name="adj1" fmla="val -41071"/>
              <a:gd name="adj2" fmla="val 67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tháp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140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5302A79B-A85D-482C-9A6D-B7B032D335DB}"/>
              </a:ext>
            </a:extLst>
          </p:cNvPr>
          <p:cNvSpPr/>
          <p:nvPr/>
        </p:nvSpPr>
        <p:spPr>
          <a:xfrm>
            <a:off x="6896099" y="1247776"/>
            <a:ext cx="3457575" cy="1295400"/>
          </a:xfrm>
          <a:prstGeom prst="wedgeRoundRectCallout">
            <a:avLst>
              <a:gd name="adj1" fmla="val -41071"/>
              <a:gd name="adj2" fmla="val 67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tháp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C90A3A-AC2B-4D10-AE4C-67EBEC4FD669}"/>
              </a:ext>
            </a:extLst>
          </p:cNvPr>
          <p:cNvSpPr txBox="1"/>
          <p:nvPr/>
        </p:nvSpPr>
        <p:spPr>
          <a:xfrm>
            <a:off x="1514475" y="4295775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7F38FF1-787D-4B30-AA3B-1C2775EFDE48}"/>
              </a:ext>
            </a:extLst>
          </p:cNvPr>
          <p:cNvSpPr/>
          <p:nvPr/>
        </p:nvSpPr>
        <p:spPr>
          <a:xfrm>
            <a:off x="2019300" y="4371975"/>
            <a:ext cx="2305050" cy="581025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140 x 2 = ?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13752AD-1821-4399-A787-FC72D599D6B9}"/>
              </a:ext>
            </a:extLst>
          </p:cNvPr>
          <p:cNvSpPr/>
          <p:nvPr/>
        </p:nvSpPr>
        <p:spPr>
          <a:xfrm>
            <a:off x="4573905" y="4273550"/>
            <a:ext cx="4968240" cy="176530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9353458-BA9F-48C7-BE8D-94D6874D4626}"/>
              </a:ext>
            </a:extLst>
          </p:cNvPr>
          <p:cNvGrpSpPr/>
          <p:nvPr/>
        </p:nvGrpSpPr>
        <p:grpSpPr>
          <a:xfrm>
            <a:off x="4772025" y="4401330"/>
            <a:ext cx="1176020" cy="1177142"/>
            <a:chOff x="3886200" y="4496580"/>
            <a:chExt cx="1176020" cy="117714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428A19D-D2D8-4D6F-894F-7C6D8EC12552}"/>
                </a:ext>
              </a:extLst>
            </p:cNvPr>
            <p:cNvSpPr txBox="1"/>
            <p:nvPr/>
          </p:nvSpPr>
          <p:spPr>
            <a:xfrm>
              <a:off x="3943349" y="4496580"/>
              <a:ext cx="1057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140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5C4E122-C0AA-4707-958A-E6EC79746436}"/>
                </a:ext>
              </a:extLst>
            </p:cNvPr>
            <p:cNvSpPr txBox="1"/>
            <p:nvPr/>
          </p:nvSpPr>
          <p:spPr>
            <a:xfrm>
              <a:off x="4396740" y="5027391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2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35DEA28-AFAA-4266-9F7F-CC791123091C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2E16A65-41EF-465C-B339-B3BB3C2AF164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87EA0A2-2517-4072-8A60-256E36F0F1EE}"/>
              </a:ext>
            </a:extLst>
          </p:cNvPr>
          <p:cNvSpPr txBox="1"/>
          <p:nvPr/>
        </p:nvSpPr>
        <p:spPr>
          <a:xfrm>
            <a:off x="5615305" y="4477336"/>
            <a:ext cx="392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2 </a:t>
            </a:r>
            <a:r>
              <a:rPr lang="en-US" sz="2800" dirty="0" err="1">
                <a:solidFill>
                  <a:srgbClr val="0070C0"/>
                </a:solidFill>
              </a:rPr>
              <a:t>nhân</a:t>
            </a:r>
            <a:r>
              <a:rPr lang="en-US" sz="2800" dirty="0">
                <a:solidFill>
                  <a:srgbClr val="0070C0"/>
                </a:solidFill>
              </a:rPr>
              <a:t> 0 </a:t>
            </a:r>
            <a:r>
              <a:rPr lang="en-US" sz="2800" dirty="0" err="1">
                <a:solidFill>
                  <a:srgbClr val="0070C0"/>
                </a:solidFill>
              </a:rPr>
              <a:t>bằng</a:t>
            </a:r>
            <a:r>
              <a:rPr lang="en-US" sz="2800" dirty="0">
                <a:solidFill>
                  <a:srgbClr val="0070C0"/>
                </a:solidFill>
              </a:rPr>
              <a:t> 0, </a:t>
            </a:r>
            <a:r>
              <a:rPr lang="en-US" sz="2800" dirty="0" err="1">
                <a:solidFill>
                  <a:srgbClr val="0070C0"/>
                </a:solidFill>
              </a:rPr>
              <a:t>viết</a:t>
            </a:r>
            <a:r>
              <a:rPr lang="en-US" sz="2800" dirty="0">
                <a:solidFill>
                  <a:srgbClr val="0070C0"/>
                </a:solidFill>
              </a:rPr>
              <a:t> 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21E4710-A60C-4F5E-AF5F-D12894D7CE52}"/>
              </a:ext>
            </a:extLst>
          </p:cNvPr>
          <p:cNvSpPr txBox="1"/>
          <p:nvPr/>
        </p:nvSpPr>
        <p:spPr>
          <a:xfrm>
            <a:off x="5312410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E69829-0A3C-4ED9-9A83-DA63E58BC14D}"/>
              </a:ext>
            </a:extLst>
          </p:cNvPr>
          <p:cNvSpPr txBox="1"/>
          <p:nvPr/>
        </p:nvSpPr>
        <p:spPr>
          <a:xfrm>
            <a:off x="5615305" y="4954476"/>
            <a:ext cx="392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2 </a:t>
            </a:r>
            <a:r>
              <a:rPr lang="en-US" sz="2800" dirty="0" err="1">
                <a:solidFill>
                  <a:srgbClr val="0070C0"/>
                </a:solidFill>
              </a:rPr>
              <a:t>nhân</a:t>
            </a:r>
            <a:r>
              <a:rPr lang="en-US" sz="2800" dirty="0">
                <a:solidFill>
                  <a:srgbClr val="0070C0"/>
                </a:solidFill>
              </a:rPr>
              <a:t> 4 </a:t>
            </a:r>
            <a:r>
              <a:rPr lang="en-US" sz="2800" dirty="0" err="1">
                <a:solidFill>
                  <a:srgbClr val="0070C0"/>
                </a:solidFill>
              </a:rPr>
              <a:t>bằng</a:t>
            </a:r>
            <a:r>
              <a:rPr lang="en-US" sz="2800" dirty="0">
                <a:solidFill>
                  <a:srgbClr val="0070C0"/>
                </a:solidFill>
              </a:rPr>
              <a:t> 8, </a:t>
            </a:r>
            <a:r>
              <a:rPr lang="en-US" sz="2800" dirty="0" err="1">
                <a:solidFill>
                  <a:srgbClr val="0070C0"/>
                </a:solidFill>
              </a:rPr>
              <a:t>viết</a:t>
            </a:r>
            <a:r>
              <a:rPr lang="en-US" sz="2800" dirty="0">
                <a:solidFill>
                  <a:srgbClr val="0070C0"/>
                </a:solidFill>
              </a:rPr>
              <a:t> 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CD202C9-4EB3-41EF-A687-7DB42EF61805}"/>
              </a:ext>
            </a:extLst>
          </p:cNvPr>
          <p:cNvSpPr txBox="1"/>
          <p:nvPr/>
        </p:nvSpPr>
        <p:spPr>
          <a:xfrm>
            <a:off x="5088890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86C7AF9-01B0-4580-9F81-E6A5ED52E514}"/>
              </a:ext>
            </a:extLst>
          </p:cNvPr>
          <p:cNvSpPr txBox="1"/>
          <p:nvPr/>
        </p:nvSpPr>
        <p:spPr>
          <a:xfrm>
            <a:off x="5586730" y="5506926"/>
            <a:ext cx="392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2 </a:t>
            </a:r>
            <a:r>
              <a:rPr lang="en-US" sz="2800" dirty="0" err="1">
                <a:solidFill>
                  <a:srgbClr val="0070C0"/>
                </a:solidFill>
              </a:rPr>
              <a:t>nhân</a:t>
            </a:r>
            <a:r>
              <a:rPr lang="en-US" sz="2800" dirty="0">
                <a:solidFill>
                  <a:srgbClr val="0070C0"/>
                </a:solidFill>
              </a:rPr>
              <a:t> 1 </a:t>
            </a:r>
            <a:r>
              <a:rPr lang="en-US" sz="2800" dirty="0" err="1">
                <a:solidFill>
                  <a:srgbClr val="0070C0"/>
                </a:solidFill>
              </a:rPr>
              <a:t>bằng</a:t>
            </a:r>
            <a:r>
              <a:rPr lang="en-US" sz="2800" dirty="0">
                <a:solidFill>
                  <a:srgbClr val="0070C0"/>
                </a:solidFill>
              </a:rPr>
              <a:t> 2, </a:t>
            </a:r>
            <a:r>
              <a:rPr lang="en-US" sz="2800" dirty="0" err="1">
                <a:solidFill>
                  <a:srgbClr val="0070C0"/>
                </a:solidFill>
              </a:rPr>
              <a:t>viết</a:t>
            </a:r>
            <a:r>
              <a:rPr lang="en-US" sz="2800" dirty="0">
                <a:solidFill>
                  <a:srgbClr val="0070C0"/>
                </a:solidFill>
              </a:rPr>
              <a:t> 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2821FF2-F87E-463E-8F66-B1810B43B04B}"/>
              </a:ext>
            </a:extLst>
          </p:cNvPr>
          <p:cNvSpPr txBox="1"/>
          <p:nvPr/>
        </p:nvSpPr>
        <p:spPr>
          <a:xfrm>
            <a:off x="4869815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7C5F9CD5-B60B-48C3-B87B-3640CA08FABB}"/>
              </a:ext>
            </a:extLst>
          </p:cNvPr>
          <p:cNvSpPr/>
          <p:nvPr/>
        </p:nvSpPr>
        <p:spPr>
          <a:xfrm>
            <a:off x="5360670" y="6151141"/>
            <a:ext cx="2875280" cy="611609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140 x 2 = 280</a:t>
            </a:r>
          </a:p>
        </p:txBody>
      </p:sp>
    </p:spTree>
    <p:extLst>
      <p:ext uri="{BB962C8B-B14F-4D97-AF65-F5344CB8AC3E}">
        <p14:creationId xmlns:p14="http://schemas.microsoft.com/office/powerpoint/2010/main" val="41698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  <p:bldP spid="10" grpId="0" animBg="1"/>
      <p:bldP spid="61" grpId="0" animBg="1"/>
      <p:bldP spid="68" grpId="0"/>
      <p:bldP spid="70" grpId="0"/>
      <p:bldP spid="72" grpId="0"/>
      <p:bldP spid="73" grpId="0" animBg="1"/>
    </p:bldLst>
  </p:timing>
</p:sld>
</file>

<file path=ppt/theme/theme1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FC000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318</Words>
  <Application>Microsoft Office PowerPoint</Application>
  <PresentationFormat>Widescreen</PresentationFormat>
  <Paragraphs>157</Paragraphs>
  <Slides>20</Slides>
  <Notes>15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DFPOP1-W9</vt:lpstr>
      <vt:lpstr>Arial</vt:lpstr>
      <vt:lpstr>Arial Black</vt:lpstr>
      <vt:lpstr>Calibri</vt:lpstr>
      <vt:lpstr>Calibri Light</vt:lpstr>
      <vt:lpstr>Georgia</vt:lpstr>
      <vt:lpstr>Tahoma</vt:lpstr>
      <vt:lpstr>Times New Roman</vt:lpstr>
      <vt:lpstr>4_Office 主题</vt:lpstr>
      <vt:lpstr>1_Office Theme</vt:lpstr>
      <vt:lpstr>2_Office Theme</vt:lpstr>
      <vt:lpstr>3_Office Theme</vt:lpstr>
      <vt:lpstr>PowerPoint Presentation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31</cp:revision>
  <dcterms:created xsi:type="dcterms:W3CDTF">2022-09-05T23:50:32Z</dcterms:created>
  <dcterms:modified xsi:type="dcterms:W3CDTF">2022-09-06T00:43:14Z</dcterms:modified>
</cp:coreProperties>
</file>