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  <p:sldMasterId id="2147483700" r:id="rId5"/>
    <p:sldMasterId id="2147483712" r:id="rId6"/>
    <p:sldMasterId id="2147483724" r:id="rId7"/>
  </p:sldMasterIdLst>
  <p:notesMasterIdLst>
    <p:notesMasterId r:id="rId40"/>
  </p:notesMasterIdLst>
  <p:sldIdLst>
    <p:sldId id="29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1" r:id="rId20"/>
    <p:sldId id="270" r:id="rId21"/>
    <p:sldId id="271" r:id="rId22"/>
    <p:sldId id="272" r:id="rId23"/>
    <p:sldId id="273" r:id="rId24"/>
    <p:sldId id="275" r:id="rId25"/>
    <p:sldId id="278" r:id="rId26"/>
    <p:sldId id="279" r:id="rId27"/>
    <p:sldId id="280" r:id="rId28"/>
    <p:sldId id="281" r:id="rId29"/>
    <p:sldId id="282" r:id="rId30"/>
    <p:sldId id="29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EC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>
      <p:cViewPr>
        <p:scale>
          <a:sx n="70" d="100"/>
          <a:sy n="70" d="100"/>
        </p:scale>
        <p:origin x="-30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9803-962F-47D9-98BF-3670EE9C8133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FC73C-8A92-4B59-B045-C7E3A2C67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6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F04DC-C9BB-4C29-B241-1F82B7078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8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90ad29a59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90ad29a59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15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5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7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0ad29a59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0ad29a59c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6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slack-redir.net/link?url=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56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16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3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4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6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1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1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2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3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39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867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91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080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412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471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00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83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16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33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096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90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267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61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57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479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905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788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009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56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8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77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03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49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71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76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92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3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78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445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2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9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04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33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23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28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44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56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71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98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4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51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53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29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57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58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31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99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01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77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0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9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94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62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12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370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49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66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865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043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75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0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65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8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7F431-707E-458F-8D6F-5D031CE341D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CDB2-29B1-430E-B85F-4710637A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9927-D5CC-4FE8-9452-901C55B6A86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8EB69-EB0F-4300-A18E-6103D3556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168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FE9B7-0710-43DC-AD89-5B7EAB61767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B33D9-3093-4028-B9E1-87331CCBAC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23A3A-0441-4FC4-B674-5730CF5723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1817F-E930-4183-82C9-8476CE8D8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8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7F431-707E-458F-8D6F-5D031CE341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CDB2-29B1-430E-B85F-4710637AB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1.xml"/><Relationship Id="rId7" Type="http://schemas.openxmlformats.org/officeDocument/2006/relationships/image" Target="../media/image35.wmf"/><Relationship Id="rId12" Type="http://schemas.openxmlformats.org/officeDocument/2006/relationships/image" Target="../media/image39.gif"/><Relationship Id="rId17" Type="http://schemas.openxmlformats.org/officeDocument/2006/relationships/image" Target="../media/image44.wmf"/><Relationship Id="rId2" Type="http://schemas.openxmlformats.org/officeDocument/2006/relationships/audio" Target="file:///C:\Users\Admin\Desktop\thi%20GV%20gioi\ckdance%20(1).mp3" TargetMode="Externa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6.wmf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9664170" y="4842718"/>
            <a:ext cx="2408494" cy="1898650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3251200" y="1166813"/>
            <a:ext cx="6807200" cy="5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643189" y="792163"/>
            <a:ext cx="8128000" cy="48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 dirty="0" smtClean="0">
                <a:solidFill>
                  <a:srgbClr val="0033CC"/>
                </a:solidFill>
                <a:latin typeface="Times New Roman" pitchFamily="18" charset="0"/>
              </a:rPr>
              <a:t>ỦY BAN NHÂN DÂN HUYỆN </a:t>
            </a:r>
            <a:r>
              <a:rPr lang="en-US" altLang="en-US" sz="2500" dirty="0">
                <a:solidFill>
                  <a:srgbClr val="0033CC"/>
                </a:solidFill>
                <a:latin typeface="Times New Roman" pitchFamily="18" charset="0"/>
              </a:rPr>
              <a:t>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946401" y="2133601"/>
            <a:ext cx="7148513" cy="9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600" b="1">
                <a:solidFill>
                  <a:srgbClr val="990099"/>
                </a:solidFill>
                <a:latin typeface="Times New Roman" pitchFamily="18" charset="0"/>
              </a:rPr>
              <a:t>Môn: Tiếng Việt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67202" y="3375026"/>
            <a:ext cx="2811463" cy="74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2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42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4200" b="1" dirty="0" smtClean="0">
                <a:solidFill>
                  <a:srgbClr val="990099"/>
                </a:solidFill>
                <a:latin typeface="Times New Roman" pitchFamily="18" charset="0"/>
              </a:rPr>
              <a:t>1D</a:t>
            </a:r>
            <a:endParaRPr lang="en-US" altLang="en-US" sz="42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65626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3860800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420939"/>
            <a:ext cx="284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420939" y="4349752"/>
            <a:ext cx="7899400" cy="53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44" tIns="47622" rIns="95244" bIns="476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Phạm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9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900" b="1" i="1" dirty="0" err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altLang="en-US" sz="2900" b="1" i="1" dirty="0" err="1" smtClean="0">
                <a:solidFill>
                  <a:srgbClr val="0033CC"/>
                </a:solidFill>
                <a:latin typeface="Times New Roman" pitchFamily="18" charset="0"/>
              </a:rPr>
              <a:t>nh</a:t>
            </a:r>
            <a:endParaRPr lang="en-US" altLang="en-US" sz="29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889" y="3157538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780088"/>
            <a:ext cx="7010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5662" y="6921501"/>
            <a:ext cx="4581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9" y="3141663"/>
            <a:ext cx="7010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210" y="-86618"/>
            <a:ext cx="2068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8609" y="-86618"/>
            <a:ext cx="221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9401" y="-86619"/>
            <a:ext cx="1571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492" y="-97389"/>
            <a:ext cx="161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6075784" y="951531"/>
            <a:ext cx="1676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4551784" y="955081"/>
            <a:ext cx="15240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2876" y="3063151"/>
            <a:ext cx="33051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402514" y="3067631"/>
            <a:ext cx="2909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91344" y="4190153"/>
            <a:ext cx="35114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386603" y="4219998"/>
            <a:ext cx="2229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luống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353871" y="4233862"/>
            <a:ext cx="36305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prstClr val="black"/>
                </a:solidFill>
              </a:rPr>
              <a:t>t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huổng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84032" y="3036302"/>
            <a:ext cx="2448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muộn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4551784" y="1950219"/>
            <a:ext cx="3200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055440" y="3062347"/>
            <a:ext cx="21624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78578" y="3074867"/>
            <a:ext cx="201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60096" y="3032850"/>
            <a:ext cx="20462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23392" y="4186921"/>
            <a:ext cx="1944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600148" y="4221957"/>
            <a:ext cx="2135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7028656" y="4233862"/>
            <a:ext cx="2235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290421" y="2996952"/>
            <a:ext cx="25662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9408368" y="4149080"/>
            <a:ext cx="2877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0128448" y="2996952"/>
            <a:ext cx="20462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764960" y="4161854"/>
            <a:ext cx="22356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h dep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200400" y="1192162"/>
            <a:ext cx="57912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0099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3600" b="0" i="0" u="none" strike="noStrike" kern="10" cap="none" spc="0" normalizeH="0" baseline="0" noProof="0" dirty="0" smtClean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0099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65200" y="2843981"/>
            <a:ext cx="1026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bạn âm-vần</a:t>
            </a:r>
          </a:p>
        </p:txBody>
      </p:sp>
    </p:spTree>
    <p:extLst>
      <p:ext uri="{BB962C8B-B14F-4D97-AF65-F5344CB8AC3E}">
        <p14:creationId xmlns:p14="http://schemas.microsoft.com/office/powerpoint/2010/main" val="37596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58889" r="67589" b="32222"/>
          <a:stretch/>
        </p:blipFill>
        <p:spPr>
          <a:xfrm>
            <a:off x="363693" y="212737"/>
            <a:ext cx="3905495" cy="3654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58173" r="42538" b="32938"/>
          <a:stretch/>
        </p:blipFill>
        <p:spPr>
          <a:xfrm>
            <a:off x="4300354" y="5752"/>
            <a:ext cx="3905495" cy="36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58478" r="14263" b="32633"/>
          <a:stretch/>
        </p:blipFill>
        <p:spPr>
          <a:xfrm>
            <a:off x="8532312" y="0"/>
            <a:ext cx="3587685" cy="33569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68696" y="3863370"/>
            <a:ext cx="375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uộn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chỉ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4122" y="3838860"/>
            <a:ext cx="4352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uồng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chuối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5074" y="3838859"/>
            <a:ext cx="4159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uả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4093" y="3833705"/>
            <a:ext cx="205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475" y="3862562"/>
            <a:ext cx="205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84773" y="3832896"/>
            <a:ext cx="2059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210" y="-14610"/>
            <a:ext cx="2068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6075784" y="951531"/>
            <a:ext cx="1676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4551784" y="955081"/>
            <a:ext cx="15240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2876" y="3063151"/>
            <a:ext cx="330511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khuôn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402514" y="3067631"/>
            <a:ext cx="29095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91344" y="4190153"/>
            <a:ext cx="35114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386603" y="4219998"/>
            <a:ext cx="222976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luống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81863" y="4190153"/>
            <a:ext cx="36305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000" b="1" dirty="0">
                <a:solidFill>
                  <a:prstClr val="black"/>
                </a:solidFill>
              </a:rPr>
              <a:t>t</a:t>
            </a:r>
            <a:r>
              <a:rPr kumimoji="0" lang="en-US" alt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huổng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84032" y="3036302"/>
            <a:ext cx="24482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muộn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4551784" y="1950219"/>
            <a:ext cx="3200400" cy="97472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</a:t>
            </a: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290421" y="2996952"/>
            <a:ext cx="25662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9408368" y="4149080"/>
            <a:ext cx="2877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84720" y="5441741"/>
            <a:ext cx="375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uộn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chỉ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5680" y="5445224"/>
            <a:ext cx="4352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uồng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chuối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4192" y="5447546"/>
            <a:ext cx="4159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uả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47466" y="-27384"/>
            <a:ext cx="2068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uông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LC0B4~1">
            <a:extLst>
              <a:ext uri="{FF2B5EF4-FFF2-40B4-BE49-F238E27FC236}">
                <a16:creationId xmlns:a16="http://schemas.microsoft.com/office/drawing/2014/main" xmlns="" id="{C699DE78-1864-427E-92D5-BE66F6532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>
            <a:extLst>
              <a:ext uri="{FF2B5EF4-FFF2-40B4-BE49-F238E27FC236}">
                <a16:creationId xmlns:a16="http://schemas.microsoft.com/office/drawing/2014/main" xmlns="" id="{56F9B526-8AFB-4C9F-9AF3-CCE9279916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8956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Nghỉ giải lao</a:t>
            </a:r>
          </a:p>
        </p:txBody>
      </p:sp>
      <p:pic>
        <p:nvPicPr>
          <p:cNvPr id="21508" name="Picture 4" descr="BLCCAC~1">
            <a:extLst>
              <a:ext uri="{FF2B5EF4-FFF2-40B4-BE49-F238E27FC236}">
                <a16:creationId xmlns:a16="http://schemas.microsoft.com/office/drawing/2014/main" xmlns="" id="{F7FE2F53-3F59-40DB-8427-A1CA5D3B6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196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WEETY~1">
            <a:extLst>
              <a:ext uri="{FF2B5EF4-FFF2-40B4-BE49-F238E27FC236}">
                <a16:creationId xmlns:a16="http://schemas.microsoft.com/office/drawing/2014/main" xmlns="" id="{0C9383AC-B611-4E3D-90F5-D921C89A3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and2c">
            <a:extLst>
              <a:ext uri="{FF2B5EF4-FFF2-40B4-BE49-F238E27FC236}">
                <a16:creationId xmlns:a16="http://schemas.microsoft.com/office/drawing/2014/main" xmlns="" id="{1AE199CA-77AB-446E-AA4D-716FC11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51"/>
          <p:cNvGrpSpPr/>
          <p:nvPr/>
        </p:nvGrpSpPr>
        <p:grpSpPr>
          <a:xfrm rot="278726">
            <a:off x="6372838" y="1544730"/>
            <a:ext cx="3837773" cy="3768551"/>
            <a:chOff x="6952025" y="1433100"/>
            <a:chExt cx="4040100" cy="3963900"/>
          </a:xfrm>
        </p:grpSpPr>
        <p:sp>
          <p:nvSpPr>
            <p:cNvPr id="1500" name="Google Shape;1500;p51"/>
            <p:cNvSpPr/>
            <p:nvPr/>
          </p:nvSpPr>
          <p:spPr>
            <a:xfrm>
              <a:off x="6952025" y="1433100"/>
              <a:ext cx="4040100" cy="3963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533" tIns="91533" rIns="91533" bIns="91533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501" name="Google Shape;1501;p51"/>
            <p:cNvPicPr preferRelativeResize="0"/>
            <p:nvPr/>
          </p:nvPicPr>
          <p:blipFill rotWithShape="1">
            <a:blip r:embed="rId3">
              <a:alphaModFix/>
            </a:blip>
            <a:srcRect l="37810"/>
            <a:stretch/>
          </p:blipFill>
          <p:spPr>
            <a:xfrm>
              <a:off x="7165462" y="1650375"/>
              <a:ext cx="3613226" cy="3529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Rectangle 53"/>
          <p:cNvSpPr/>
          <p:nvPr/>
        </p:nvSpPr>
        <p:spPr>
          <a:xfrm rot="233841">
            <a:off x="6262119" y="500300"/>
            <a:ext cx="5630709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AvantGarde" pitchFamily="2" charset="0"/>
                <a:cs typeface="AvantGarde" pitchFamily="2" charset="0"/>
                <a:sym typeface="Arial"/>
              </a:rPr>
              <a:t>Viết bảng con</a:t>
            </a:r>
            <a:endParaRPr kumimoji="0" lang="en-US" sz="6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AvantGarde" pitchFamily="2" charset="0"/>
              <a:cs typeface="AvantGarde" pitchFamily="2" charset="0"/>
              <a:sym typeface="Arial"/>
            </a:endParaRPr>
          </a:p>
        </p:txBody>
      </p:sp>
      <p:pic>
        <p:nvPicPr>
          <p:cNvPr id="4098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" y="1395509"/>
            <a:ext cx="5742223" cy="39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Bai 33\hong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5" y="0"/>
            <a:ext cx="10085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5533" y="188640"/>
            <a:ext cx="4555067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976" y="188640"/>
            <a:ext cx="5904656" cy="265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666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uông</a:t>
            </a:r>
            <a:endParaRPr kumimoji="0" lang="en-US" sz="16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3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ai 33\cartoon-blackboard-download-png-favpng-BKy1p0b5DWWrYDLxNpLPyUW6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050"/>
            <a:ext cx="1041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1523" y="594852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Bai 33\cartoon-blackboard-download-png-favpng-BKy1p0b5DWWrYDLxNpLPyUW6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9050"/>
            <a:ext cx="1041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0187" y="506361"/>
            <a:ext cx="738156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8567" y="1655073"/>
            <a:ext cx="40255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Tiết 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19" y="4856577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98038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8150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1591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9656" y="2276872"/>
            <a:ext cx="67089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Khởi</a:t>
            </a:r>
            <a:r>
              <a:rPr lang="en-US" sz="8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88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endParaRPr lang="en-US" sz="8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3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>
            <a:extLst>
              <a:ext uri="{FF2B5EF4-FFF2-40B4-BE49-F238E27FC236}">
                <a16:creationId xmlns:a16="http://schemas.microsoft.com/office/drawing/2014/main" xmlns="" id="{EB9DF021-CE53-42A3-B21C-3DDA01209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4787" y="228600"/>
            <a:ext cx="421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vở</a:t>
            </a:r>
          </a:p>
        </p:txBody>
      </p:sp>
      <p:pic>
        <p:nvPicPr>
          <p:cNvPr id="1028" name="Picture 4" descr="Khi viết, các mẹ cần chú ý tư thế ngồi... - Sách và Thiết bị Giáo dục cho  bé vào Lớp 1 | Facebook">
            <a:extLst>
              <a:ext uri="{FF2B5EF4-FFF2-40B4-BE49-F238E27FC236}">
                <a16:creationId xmlns:a16="http://schemas.microsoft.com/office/drawing/2014/main" xmlns="" id="{BCB39F95-30EC-46A3-AE4B-7120FE7E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31" y="1445392"/>
            <a:ext cx="4612999" cy="48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0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D92A61-75E1-4A8C-A0B5-87E9D7D5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64" y="398969"/>
            <a:ext cx="9179058" cy="6152323"/>
          </a:xfrm>
          <a:prstGeom prst="rect">
            <a:avLst/>
          </a:prstGeom>
        </p:spPr>
      </p:pic>
      <p:sp>
        <p:nvSpPr>
          <p:cNvPr id="41" name="TextBox 9">
            <a:extLst>
              <a:ext uri="{FF2B5EF4-FFF2-40B4-BE49-F238E27FC236}">
                <a16:creationId xmlns:a16="http://schemas.microsoft.com/office/drawing/2014/main" xmlns="" id="{7CE830D2-3280-4EA2-ADC8-5F278A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065510"/>
            <a:ext cx="35382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cuộn chỉ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xmlns="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433662"/>
            <a:ext cx="58239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buồng chuối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7CE830D2-3280-4EA2-ADC8-5F278A8E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119" y="1065510"/>
            <a:ext cx="35382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cuộn chỉ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BC53DBA-5D91-4B9F-A88A-645EFED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189" y="2433662"/>
            <a:ext cx="4852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Arial" panose="020B0604020202020204" pitchFamily="34" charset="0"/>
              </a:rPr>
              <a:t>buồng chuối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127447" y="-39329"/>
            <a:ext cx="9721081" cy="3220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645024"/>
            <a:ext cx="11821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kịt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mẻ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133" y="364502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269" y="422108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60932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816" y="365721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1744" y="486916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18354"/>
            <a:ext cx="11910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8" y="3278594"/>
            <a:ext cx="11910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182177" y="1251046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384910" y="1251046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304252" y="1251046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89058" y="3429000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06090" y="3429000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54362" y="3501008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62657" y="4077072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36643" y="4077072"/>
            <a:ext cx="12601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118211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kịt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tạnh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mẻ.A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336" y="40466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76" y="204632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7272" y="4521894"/>
            <a:ext cx="312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41685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1008" y="2865710"/>
            <a:ext cx="229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29"/>
            <a:ext cx="12060159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69438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79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30"/>
            <a:ext cx="12060159" cy="4182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8698" y="44373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698" y="5733541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huồn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202" y="457270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4194" y="5448411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ầu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kịt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4194" y="450069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4234" y="573354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194" y="4296283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4194" y="558081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7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-39330"/>
            <a:ext cx="12060159" cy="4316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384" y="469912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368" y="5488307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2432" y="468750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384" y="5491209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giọt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ạc giải lao">
            <a:hlinkClick r:id="" action="ppaction://media"/>
            <a:extLst>
              <a:ext uri="{FF2B5EF4-FFF2-40B4-BE49-F238E27FC236}">
                <a16:creationId xmlns:a16="http://schemas.microsoft.com/office/drawing/2014/main" xmlns="" id="{41F33C27-CABF-4A6E-ADFC-000EFFBF7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927" y="3604162"/>
            <a:ext cx="1352826" cy="1352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2082E9-7BD7-4773-877E-708089BD76B2}"/>
              </a:ext>
            </a:extLst>
          </p:cNvPr>
          <p:cNvSpPr/>
          <p:nvPr/>
        </p:nvSpPr>
        <p:spPr>
          <a:xfrm>
            <a:off x="3261178" y="1930400"/>
            <a:ext cx="56696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Nghỉ giải lao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1784" y="476673"/>
            <a:ext cx="34563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6513" r="22505" b="13941"/>
          <a:stretch/>
        </p:blipFill>
        <p:spPr bwMode="auto">
          <a:xfrm>
            <a:off x="265471" y="418024"/>
            <a:ext cx="11621729" cy="387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5154" y="44624"/>
            <a:ext cx="3361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endParaRPr kumimoji="0" lang="en-US" sz="2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56" y="4351745"/>
            <a:ext cx="12048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96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847528" y="293747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9264352" y="6381328"/>
            <a:ext cx="108012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/>
          <a:stretch/>
        </p:blipFill>
        <p:spPr bwMode="auto">
          <a:xfrm>
            <a:off x="2567608" y="1412776"/>
            <a:ext cx="24092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22721" r="11117" b="14498"/>
          <a:stretch/>
        </p:blipFill>
        <p:spPr bwMode="auto">
          <a:xfrm>
            <a:off x="6672064" y="1268760"/>
            <a:ext cx="31323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8165"/>
          <a:stretch/>
        </p:blipFill>
        <p:spPr bwMode="auto">
          <a:xfrm>
            <a:off x="2567608" y="3933057"/>
            <a:ext cx="2409276" cy="21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9722" r="6555" b="14497"/>
          <a:stretch/>
        </p:blipFill>
        <p:spPr bwMode="auto">
          <a:xfrm>
            <a:off x="6888088" y="3789040"/>
            <a:ext cx="27363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178" y="2492897"/>
            <a:ext cx="48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3691" y="2420889"/>
            <a:ext cx="49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737" y="4293097"/>
            <a:ext cx="42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699" y="4510862"/>
            <a:ext cx="42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83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6513" r="22505" b="13941"/>
          <a:stretch/>
        </p:blipFill>
        <p:spPr bwMode="auto">
          <a:xfrm>
            <a:off x="1118918" y="634048"/>
            <a:ext cx="9945634" cy="40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480" y="-9765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983" y="5157197"/>
            <a:ext cx="8593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173" y="5586343"/>
            <a:ext cx="10873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39" y="5013181"/>
            <a:ext cx="107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9" y="5384835"/>
            <a:ext cx="11267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4751" y="1196752"/>
            <a:ext cx="2542491" cy="92333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dò</a:t>
            </a:r>
            <a:endParaRPr kumimoji="0" lang="en-US" sz="54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2492896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69</a:t>
            </a:r>
          </a:p>
        </p:txBody>
      </p:sp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" y="4999528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59" y="4923328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65" y="64190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" y="64190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943601"/>
            <a:ext cx="7112000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4064000" y="4438436"/>
            <a:ext cx="3556000" cy="1071249"/>
            <a:chOff x="4464" y="4320"/>
            <a:chExt cx="3456" cy="247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040" y="4931"/>
            <a:ext cx="288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r:id="rId6" imgW="751320" imgH="534600" progId="">
                    <p:embed/>
                  </p:oleObj>
                </mc:Choice>
                <mc:Fallback>
                  <p:oleObj r:id="rId6" imgW="751320" imgH="534600" progId="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931"/>
                          <a:ext cx="288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5328" y="4789"/>
            <a:ext cx="2160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r:id="rId8" imgW="1035720" imgH="504720" progId="">
                    <p:embed/>
                  </p:oleObj>
                </mc:Choice>
                <mc:Fallback>
                  <p:oleObj r:id="rId8" imgW="1035720" imgH="504720" progId="">
                    <p:embed/>
                    <p:pic>
                      <p:nvPicPr>
                        <p:cNvPr id="205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789"/>
                          <a:ext cx="2160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4464" y="4320"/>
            <a:ext cx="1243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r:id="rId10" imgW="812880" imgH="1224000" progId="">
                    <p:embed/>
                  </p:oleObj>
                </mc:Choice>
                <mc:Fallback>
                  <p:oleObj r:id="rId10" imgW="812880" imgH="1224000" progId="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320"/>
                          <a:ext cx="1243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8"/>
            <p:cNvSpPr txBox="1">
              <a:spLocks noChangeArrowheads="1"/>
            </p:cNvSpPr>
            <p:nvPr/>
          </p:nvSpPr>
          <p:spPr bwMode="auto">
            <a:xfrm>
              <a:off x="6624" y="5219"/>
              <a:ext cx="28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.VnAvan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van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van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van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van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5" name="Picture 11" descr="pretty_flower_orange_h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4102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retty_flower_orange_hb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7400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pretty_flower_purple_hb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867401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pretty_flower_purple_h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563880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pretty_flower_orange_h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867401"/>
            <a:ext cx="1009651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816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1384" y="1418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POINSET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352617" y="5018617"/>
            <a:ext cx="1981200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"/>
          <p:cNvSpPr txBox="1">
            <a:spLocks noChangeArrowheads="1"/>
          </p:cNvSpPr>
          <p:nvPr/>
        </p:nvSpPr>
        <p:spPr bwMode="auto">
          <a:xfrm>
            <a:off x="2032000" y="2759319"/>
            <a:ext cx="109728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các thầy, cô giáo mạnh khỏe!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35200" y="3533115"/>
            <a:ext cx="109728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ngoan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3" name="ckdance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3" y="6388101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>
            <a:extLst>
              <a:ext uri="{FF2B5EF4-FFF2-40B4-BE49-F238E27FC236}">
                <a16:creationId xmlns:a16="http://schemas.microsoft.com/office/drawing/2014/main" xmlns="" id="{888A0B4A-AA1B-4CE0-B467-44DB40A74D8F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3938" y="1200533"/>
            <a:ext cx="11680624" cy="18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 thành cảm ơn quý thầy cô về dự giờ lớp 1!</a:t>
            </a:r>
            <a:endParaRPr kumimoji="0" lang="en-US" sz="29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33" y="488611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8" y="4985033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5375920" y="6165304"/>
            <a:ext cx="1008112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7688" y="240346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8160" y="3288468"/>
            <a:ext cx="3520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………..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0600" y="3288468"/>
            <a:ext cx="113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9876" y="3697868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aettenschweiler"/>
              </a:rPr>
              <a:t>•</a:t>
            </a:r>
            <a:endParaRPr lang="en-US" sz="2800" dirty="0"/>
          </a:p>
        </p:txBody>
      </p:sp>
      <p:pic>
        <p:nvPicPr>
          <p:cNvPr id="13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462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4624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05" y="4916187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5658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 rot="10800000">
            <a:off x="5735960" y="6093294"/>
            <a:ext cx="1008112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7809" y="4581129"/>
            <a:ext cx="359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16633"/>
            <a:ext cx="8424935" cy="406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07" y="4717555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8" y="4819458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26" y="4462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8" y="44624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 rot="10800000">
            <a:off x="5888360" y="6165305"/>
            <a:ext cx="999728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39616" y="34485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057846"/>
            <a:ext cx="5688632" cy="35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9363" y="5013177"/>
            <a:ext cx="359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ve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8320" y="5013177"/>
            <a:ext cx="128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147306">
            <a:off x="6091419" y="482960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611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27" y="4692351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9" y="4980384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79655"/>
            <a:ext cx="1982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79655"/>
            <a:ext cx="1752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 rot="10800000">
            <a:off x="5807968" y="6093295"/>
            <a:ext cx="1080120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7096" y="404664"/>
            <a:ext cx="8737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3552" y="46531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6336" y="46531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792" y="46531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16771" r="15026" b="30218"/>
          <a:stretch/>
        </p:blipFill>
        <p:spPr bwMode="auto">
          <a:xfrm>
            <a:off x="191344" y="58189"/>
            <a:ext cx="11737304" cy="44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91744" y="764704"/>
            <a:ext cx="43204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71976" y="46531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53"/>
          </a:xfrm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241170" y="1365914"/>
            <a:ext cx="9901237" cy="209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Việt: </a:t>
            </a:r>
            <a:r>
              <a:rPr kumimoji="0" lang="en-US" sz="1800" b="0" i="0" u="none" strike="noStrike" kern="10" cap="none" spc="0" normalizeH="0" baseline="0" noProof="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uôn uông</a:t>
            </a:r>
            <a:endParaRPr kumimoji="0" lang="en-US" sz="1800" b="0" i="0" u="none" strike="noStrike" kern="10" cap="none" spc="0" normalizeH="0" baseline="0" noProof="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684</Words>
  <Application>Microsoft Office PowerPoint</Application>
  <PresentationFormat>Custom</PresentationFormat>
  <Paragraphs>138</Paragraphs>
  <Slides>32</Slides>
  <Notes>5</Notes>
  <HiddenSlides>0</HiddenSlides>
  <MMClips>4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Office Theme</vt:lpstr>
      <vt:lpstr>1_Office Theme</vt:lpstr>
      <vt:lpstr>1_Sketch Out! Presentation by Slidesgo</vt:lpstr>
      <vt:lpstr>2_Office Theme</vt:lpstr>
      <vt:lpstr>3_Office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- [2010]</cp:lastModifiedBy>
  <cp:revision>70</cp:revision>
  <dcterms:created xsi:type="dcterms:W3CDTF">2020-07-31T02:45:06Z</dcterms:created>
  <dcterms:modified xsi:type="dcterms:W3CDTF">2024-12-15T04:13:50Z</dcterms:modified>
</cp:coreProperties>
</file>