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1"/>
  </p:notesMasterIdLst>
  <p:sldIdLst>
    <p:sldId id="322" r:id="rId2"/>
    <p:sldId id="320" r:id="rId3"/>
    <p:sldId id="340" r:id="rId4"/>
    <p:sldId id="349" r:id="rId5"/>
    <p:sldId id="350" r:id="rId6"/>
    <p:sldId id="325" r:id="rId7"/>
    <p:sldId id="323" r:id="rId8"/>
    <p:sldId id="351" r:id="rId9"/>
    <p:sldId id="327" r:id="rId10"/>
    <p:sldId id="328" r:id="rId11"/>
    <p:sldId id="352" r:id="rId12"/>
    <p:sldId id="353" r:id="rId13"/>
    <p:sldId id="330" r:id="rId14"/>
    <p:sldId id="341" r:id="rId15"/>
    <p:sldId id="333" r:id="rId16"/>
    <p:sldId id="334" r:id="rId17"/>
    <p:sldId id="335" r:id="rId18"/>
    <p:sldId id="336" r:id="rId19"/>
    <p:sldId id="337" r:id="rId20"/>
    <p:sldId id="338" r:id="rId21"/>
    <p:sldId id="342" r:id="rId22"/>
    <p:sldId id="344" r:id="rId23"/>
    <p:sldId id="316" r:id="rId24"/>
    <p:sldId id="317" r:id="rId25"/>
    <p:sldId id="343" r:id="rId26"/>
    <p:sldId id="354" r:id="rId27"/>
    <p:sldId id="318" r:id="rId28"/>
    <p:sldId id="355" r:id="rId29"/>
    <p:sldId id="332" r:id="rId30"/>
  </p:sldIdLst>
  <p:sldSz cx="6858000" cy="5143500"/>
  <p:notesSz cx="6858000" cy="9144000"/>
  <p:embeddedFontLst>
    <p:embeddedFont>
      <p:font typeface="Kalam" panose="02000000000000000000" pitchFamily="2" charset="0"/>
      <p:regular r:id="rId32"/>
      <p:bold r:id="rId33"/>
    </p:embeddedFont>
    <p:embeddedFont>
      <p:font typeface="Montserrat" panose="020B0604020202020204" charset="0"/>
      <p:regular r:id="rId34"/>
      <p:bold r:id="rId35"/>
      <p:italic r:id="rId36"/>
      <p:boldItalic r:id="rId37"/>
    </p:embeddedFont>
    <p:embeddedFont>
      <p:font typeface="UTM Avo" panose="02040603050506020204" pitchFamily="18" charset="0"/>
      <p:regular r:id="rId38"/>
      <p:bold r:id="rId39"/>
      <p:italic r:id="rId40"/>
      <p:boldItalic r:id="rId41"/>
    </p:embeddedFont>
    <p:embeddedFont>
      <p:font typeface="UTM Cookies" panose="02040603050506020204" pitchFamily="18"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615"/>
  </p:normalViewPr>
  <p:slideViewPr>
    <p:cSldViewPr snapToGrid="0">
      <p:cViewPr>
        <p:scale>
          <a:sx n="69" d="100"/>
          <a:sy n="69" d="100"/>
        </p:scale>
        <p:origin x="144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Ấn vào các từ để đám mây bay vào ô.</a:t>
            </a:r>
          </a:p>
        </p:txBody>
      </p:sp>
    </p:spTree>
    <p:extLst>
      <p:ext uri="{BB962C8B-B14F-4D97-AF65-F5344CB8AC3E}">
        <p14:creationId xmlns:p14="http://schemas.microsoft.com/office/powerpoint/2010/main" val="17369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8DA3DE91-E92F-0843-A6D4-D6270C3FE34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5.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12.wdp"/><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microsoft.com/office/2007/relationships/hdphoto" Target="../media/hdphoto9.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5.png"/><Relationship Id="rId14" Type="http://schemas.microsoft.com/office/2007/relationships/hdphoto" Target="../media/hdphoto13.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Effect>
                      <a14:brightnessContrast bright="4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1095CD-79A2-4349-8ED9-9CAD6DC22207}"/>
              </a:ext>
            </a:extLst>
          </p:cNvPr>
          <p:cNvSpPr txBox="1"/>
          <p:nvPr/>
        </p:nvSpPr>
        <p:spPr>
          <a:xfrm>
            <a:off x="333290" y="481376"/>
            <a:ext cx="6228730" cy="453009"/>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Kể về những lần nhím trắng và nhím nâu gặp nhau.</a:t>
            </a:r>
          </a:p>
        </p:txBody>
      </p:sp>
      <p:sp>
        <p:nvSpPr>
          <p:cNvPr id="15" name="TextBox 14">
            <a:extLst>
              <a:ext uri="{FF2B5EF4-FFF2-40B4-BE49-F238E27FC236}">
                <a16:creationId xmlns:a16="http://schemas.microsoft.com/office/drawing/2014/main" id="{73C8AC3D-1809-EF4B-83D1-ED553D2A4D0E}"/>
              </a:ext>
            </a:extLst>
          </p:cNvPr>
          <p:cNvSpPr txBox="1"/>
          <p:nvPr/>
        </p:nvSpPr>
        <p:spPr>
          <a:xfrm>
            <a:off x="531833" y="913610"/>
            <a:ext cx="5831645" cy="1695464"/>
          </a:xfrm>
          <a:prstGeom prst="rect">
            <a:avLst/>
          </a:prstGeom>
          <a:noFill/>
        </p:spPr>
        <p:txBody>
          <a:bodyPr wrap="square" rtlCol="0">
            <a:spAutoFit/>
          </a:bodyPr>
          <a:lstStyle/>
          <a:p>
            <a:pPr marL="269875" indent="-269875"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latin typeface="UTM Avo" panose="02040603050506020204" pitchFamily="18" charset="0"/>
              </a:rPr>
              <a:t>Lần 1: </a:t>
            </a:r>
            <a:r>
              <a:rPr lang="vi-VN" sz="1800" dirty="0">
                <a:solidFill>
                  <a:srgbClr val="FF0000"/>
                </a:solidFill>
                <a:latin typeface="UTM Avo" panose="02040603050506020204" pitchFamily="18" charset="0"/>
              </a:rPr>
              <a:t>Hai bạn gặp nhau vào buổi sáng, khi nhím nâu đi kiếm quả cây.</a:t>
            </a:r>
          </a:p>
          <a:p>
            <a:pPr marL="268288" algn="just">
              <a:lnSpc>
                <a:spcPct val="150000"/>
              </a:lnSpc>
            </a:pPr>
            <a:r>
              <a:rPr lang="vi-VN" sz="1800" dirty="0">
                <a:latin typeface="UTM Avo" panose="02040603050506020204" pitchFamily="18" charset="0"/>
              </a:rPr>
              <a:t>Lần 2: </a:t>
            </a:r>
            <a:r>
              <a:rPr lang="vi-VN" sz="1800" dirty="0">
                <a:solidFill>
                  <a:srgbClr val="FF0000"/>
                </a:solidFill>
                <a:latin typeface="UTM Avo" panose="02040603050506020204" pitchFamily="18" charset="0"/>
              </a:rPr>
              <a:t>Hai bạn gặp lại khi nhím nâu trú mưa đúng vào nhà nhím trắng.</a:t>
            </a:r>
          </a:p>
        </p:txBody>
      </p:sp>
      <p:sp>
        <p:nvSpPr>
          <p:cNvPr id="16" name="TextBox 15">
            <a:extLst>
              <a:ext uri="{FF2B5EF4-FFF2-40B4-BE49-F238E27FC236}">
                <a16:creationId xmlns:a16="http://schemas.microsoft.com/office/drawing/2014/main" id="{21196E3B-EFCC-A54A-A28B-44926BAC7CD6}"/>
              </a:ext>
            </a:extLst>
          </p:cNvPr>
          <p:cNvSpPr txBox="1"/>
          <p:nvPr/>
        </p:nvSpPr>
        <p:spPr>
          <a:xfrm>
            <a:off x="333290" y="2730372"/>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Theo em, vì sao nhím nâu nhận lời kết bạn cùng nhìm trắng? </a:t>
            </a:r>
          </a:p>
        </p:txBody>
      </p:sp>
      <p:sp>
        <p:nvSpPr>
          <p:cNvPr id="17" name="TextBox 16">
            <a:extLst>
              <a:ext uri="{FF2B5EF4-FFF2-40B4-BE49-F238E27FC236}">
                <a16:creationId xmlns:a16="http://schemas.microsoft.com/office/drawing/2014/main" id="{2B5EAFC5-F972-5546-A75B-F522157F1C90}"/>
              </a:ext>
            </a:extLst>
          </p:cNvPr>
          <p:cNvSpPr txBox="1"/>
          <p:nvPr/>
        </p:nvSpPr>
        <p:spPr>
          <a:xfrm>
            <a:off x="531833" y="3533214"/>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nâu thấy nhím trắng hiền lành, tốt bụng, thân thiện.</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73B85-C016-D045-BB76-C59E14206CA7}"/>
              </a:ext>
            </a:extLst>
          </p:cNvPr>
          <p:cNvSpPr txBox="1"/>
          <p:nvPr/>
        </p:nvSpPr>
        <p:spPr>
          <a:xfrm>
            <a:off x="421930" y="1386764"/>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Nhờ đâu nhím trắng và nhím nâu có những ngày mùa đông vui vẻ, ấm áp?</a:t>
            </a:r>
          </a:p>
        </p:txBody>
      </p:sp>
      <p:sp>
        <p:nvSpPr>
          <p:cNvPr id="3" name="TextBox 2">
            <a:extLst>
              <a:ext uri="{FF2B5EF4-FFF2-40B4-BE49-F238E27FC236}">
                <a16:creationId xmlns:a16="http://schemas.microsoft.com/office/drawing/2014/main" id="{282DDB71-4F67-1644-88B1-CEB76F23644E}"/>
              </a:ext>
            </a:extLst>
          </p:cNvPr>
          <p:cNvSpPr txBox="1"/>
          <p:nvPr/>
        </p:nvSpPr>
        <p:spPr>
          <a:xfrm>
            <a:off x="421930" y="2460036"/>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trắng và nhím nâu không phải sống một mình giữa mùa đông lạnh giá.</a:t>
            </a:r>
          </a:p>
        </p:txBody>
      </p:sp>
    </p:spTree>
    <p:extLst>
      <p:ext uri="{BB962C8B-B14F-4D97-AF65-F5344CB8AC3E}">
        <p14:creationId xmlns:p14="http://schemas.microsoft.com/office/powerpoint/2010/main" val="4149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8FAFC-C1D0-49BB-A45E-D744951A028F}"/>
              </a:ext>
            </a:extLst>
          </p:cNvPr>
          <p:cNvSpPr txBox="1"/>
          <p:nvPr/>
        </p:nvSpPr>
        <p:spPr>
          <a:xfrm>
            <a:off x="746086" y="444067"/>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869981"/>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42" y="97629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138345"/>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86" y="3652974"/>
            <a:ext cx="288000" cy="288000"/>
          </a:xfrm>
          <a:prstGeom prst="rect">
            <a:avLst/>
          </a:prstGeom>
        </p:spPr>
      </p:pic>
      <p:grpSp>
        <p:nvGrpSpPr>
          <p:cNvPr id="11" name="Group 10">
            <a:extLst>
              <a:ext uri="{FF2B5EF4-FFF2-40B4-BE49-F238E27FC236}">
                <a16:creationId xmlns:a16="http://schemas.microsoft.com/office/drawing/2014/main" id="{DDFBB3B9-1FFE-F041-B098-D184F1D42F3F}"/>
              </a:ext>
            </a:extLst>
          </p:cNvPr>
          <p:cNvGrpSpPr/>
          <p:nvPr/>
        </p:nvGrpSpPr>
        <p:grpSpPr>
          <a:xfrm>
            <a:off x="72376" y="17097"/>
            <a:ext cx="2390906" cy="555217"/>
            <a:chOff x="635794" y="386605"/>
            <a:chExt cx="2390906" cy="555217"/>
          </a:xfrm>
        </p:grpSpPr>
        <p:sp>
          <p:nvSpPr>
            <p:cNvPr id="12" name="TextBox 11">
              <a:extLst>
                <a:ext uri="{FF2B5EF4-FFF2-40B4-BE49-F238E27FC236}">
                  <a16:creationId xmlns:a16="http://schemas.microsoft.com/office/drawing/2014/main" id="{9CBF97F8-606C-3C41-B2E0-12F5FB03E13D}"/>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FCA41AE1-B474-124E-94B6-37182E9F56A5}"/>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Tree>
    <p:extLst>
      <p:ext uri="{BB962C8B-B14F-4D97-AF65-F5344CB8AC3E}">
        <p14:creationId xmlns:p14="http://schemas.microsoft.com/office/powerpoint/2010/main" val="27909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65997" y="837788"/>
            <a:ext cx="6066482" cy="821572"/>
          </a:xfrm>
          <a:prstGeom prst="rect">
            <a:avLst/>
          </a:prstGeom>
          <a:noFill/>
        </p:spPr>
        <p:txBody>
          <a:bodyPr wrap="square" rtlCol="0">
            <a:spAutoFit/>
          </a:bodyPr>
          <a:lstStyle/>
          <a:p>
            <a:pPr algn="just">
              <a:lnSpc>
                <a:spcPct val="150000"/>
              </a:lnSpc>
            </a:pPr>
            <a:r>
              <a:rPr lang="vi-VN" sz="1700" b="1" dirty="0">
                <a:solidFill>
                  <a:schemeClr val="accent6">
                    <a:lumMod val="75000"/>
                  </a:schemeClr>
                </a:solidFill>
                <a:latin typeface="UTM Avo" panose="02040603050506020204" pitchFamily="18" charset="0"/>
              </a:rPr>
              <a:t>1. </a:t>
            </a:r>
            <a:r>
              <a:rPr lang="vi-VN" sz="1700" dirty="0">
                <a:latin typeface="UTM Avo" panose="02040603050506020204" pitchFamily="18" charset="0"/>
              </a:rPr>
              <a:t>Đóng vai nhím trắng, nhím nâu trong lần gặp để nói tiếp các câu: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568135" y="3643656"/>
            <a:ext cx="5864344" cy="1213987"/>
          </a:xfrm>
          <a:prstGeom prst="rect">
            <a:avLst/>
          </a:prstGeom>
          <a:noFill/>
        </p:spPr>
        <p:txBody>
          <a:bodyPr wrap="square" rtlCol="0">
            <a:spAutoFit/>
          </a:bodyPr>
          <a:lstStyle/>
          <a:p>
            <a:pPr lvl="0" algn="just">
              <a:lnSpc>
                <a:spcPct val="150000"/>
              </a:lnSpc>
            </a:pPr>
            <a:r>
              <a:rPr lang="vi-VN" sz="1700" b="1" dirty="0">
                <a:solidFill>
                  <a:schemeClr val="accent6">
                    <a:lumMod val="75000"/>
                  </a:schemeClr>
                </a:solidFill>
                <a:latin typeface="UTM Avo" panose="02040603050506020204" pitchFamily="18" charset="0"/>
              </a:rPr>
              <a:t>2. </a:t>
            </a:r>
            <a:r>
              <a:rPr lang="vi-VN" sz="1700" dirty="0">
                <a:latin typeface="UTM Avo" panose="02040603050506020204" pitchFamily="18" charset="0"/>
              </a:rPr>
              <a:t>Đóng vai Bình và An để nói và đáp lời xin lỗi trong tình huống: </a:t>
            </a:r>
          </a:p>
          <a:p>
            <a:pPr lvl="0" algn="ctr">
              <a:lnSpc>
                <a:spcPct val="150000"/>
              </a:lnSpc>
            </a:pPr>
            <a:r>
              <a:rPr lang="vi-VN" sz="1700" dirty="0">
                <a:latin typeface="UTM Avo" panose="02040603050506020204" pitchFamily="18" charset="0"/>
              </a:rPr>
              <a:t>Bình vô tình va vào An, làm An ngã. </a:t>
            </a:r>
          </a:p>
        </p:txBody>
      </p:sp>
      <p:pic>
        <p:nvPicPr>
          <p:cNvPr id="3" name="Picture 2">
            <a:extLst>
              <a:ext uri="{FF2B5EF4-FFF2-40B4-BE49-F238E27FC236}">
                <a16:creationId xmlns:a16="http://schemas.microsoft.com/office/drawing/2014/main" id="{625B929E-595E-6A46-A662-4268CBB6063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93118" y="1661588"/>
            <a:ext cx="5150498" cy="2075110"/>
          </a:xfrm>
          <a:prstGeom prst="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C19274E-3FB4-FF42-AEA0-24A4B4B33145}"/>
              </a:ext>
            </a:extLst>
          </p:cNvPr>
          <p:cNvGrpSpPr/>
          <p:nvPr/>
        </p:nvGrpSpPr>
        <p:grpSpPr>
          <a:xfrm>
            <a:off x="281184" y="670417"/>
            <a:ext cx="1649063" cy="621527"/>
            <a:chOff x="289862" y="629196"/>
            <a:chExt cx="1649063" cy="621527"/>
          </a:xfrm>
        </p:grpSpPr>
        <p:sp>
          <p:nvSpPr>
            <p:cNvPr id="17" name="TextBox 16">
              <a:extLst>
                <a:ext uri="{FF2B5EF4-FFF2-40B4-BE49-F238E27FC236}">
                  <a16:creationId xmlns:a16="http://schemas.microsoft.com/office/drawing/2014/main" id="{BE2147ED-F3FE-304A-9670-6693FA95271F}"/>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a:extLst>
                <a:ext uri="{FF2B5EF4-FFF2-40B4-BE49-F238E27FC236}">
                  <a16:creationId xmlns:a16="http://schemas.microsoft.com/office/drawing/2014/main" id="{C854ED93-D748-884A-861D-7C84D7723D78}"/>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a:extLst>
              <a:ext uri="{FF2B5EF4-FFF2-40B4-BE49-F238E27FC236}">
                <a16:creationId xmlns:a16="http://schemas.microsoft.com/office/drawing/2014/main" id="{68489EE4-7F3E-BB4F-8067-ED007694645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688168" y="1747087"/>
            <a:ext cx="3809056"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NHÍM NÂU KẾT BẠN </a:t>
            </a:r>
          </a:p>
        </p:txBody>
      </p:sp>
      <p:sp>
        <p:nvSpPr>
          <p:cNvPr id="5" name="TextBox 4">
            <a:extLst>
              <a:ext uri="{FF2B5EF4-FFF2-40B4-BE49-F238E27FC236}">
                <a16:creationId xmlns:a16="http://schemas.microsoft.com/office/drawing/2014/main" id="{9FA24853-01FC-A946-88A2-4E5CEA158308}"/>
              </a:ext>
            </a:extLst>
          </p:cNvPr>
          <p:cNvSpPr txBox="1"/>
          <p:nvPr/>
        </p:nvSpPr>
        <p:spPr>
          <a:xfrm>
            <a:off x="1191519" y="2380046"/>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18" y="2534612"/>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8788" y="3205465"/>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191519" y="3046258"/>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191519" y="3648450"/>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90" y="3803028"/>
            <a:ext cx="288000" cy="288000"/>
          </a:xfrm>
          <a:prstGeom prst="rect">
            <a:avLst/>
          </a:prstGeom>
        </p:spPr>
      </p:pic>
      <p:pic>
        <p:nvPicPr>
          <p:cNvPr id="12" name="Picture 11">
            <a:extLst>
              <a:ext uri="{FF2B5EF4-FFF2-40B4-BE49-F238E27FC236}">
                <a16:creationId xmlns:a16="http://schemas.microsoft.com/office/drawing/2014/main" id="{D15DA1B1-EC44-6E4D-9659-ACE317A42F1E}"/>
              </a:ext>
            </a:extLst>
          </p:cNvPr>
          <p:cNvPicPr>
            <a:picLocks noChangeAspect="1"/>
          </p:cNvPicPr>
          <p:nvPr/>
        </p:nvPicPr>
        <p:blipFill rotWithShape="1">
          <a:blip r:embed="rId6"/>
          <a:srcRect l="11939" t="2903" r="24457" b="3018"/>
          <a:stretch/>
        </p:blipFill>
        <p:spPr>
          <a:xfrm>
            <a:off x="356080" y="345231"/>
            <a:ext cx="1293654" cy="126355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57779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Nhím nâu kết bạn</a:t>
            </a: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152185"/>
            <a:ext cx="5999771" cy="3337837"/>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Thấy nhím trắng tốt bụng, nhím nâu đã nhận lời kết bạn. Cả hai cùng trang trí chỗ ở cho đẹp. Chúng trải qua những ngày vui vẻ, ấm áp vì không phải sống một mình giữa mùa đông lạnh giá.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031709" y="111006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88834" y="1679945"/>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4397372" y="2216810"/>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4709554" y="2794938"/>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trang trí</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giữa</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lạnh giá</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trắng</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197029"/>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74043" y="55974"/>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167952" y="1225472"/>
            <a:ext cx="3551126" cy="2398349"/>
            <a:chOff x="167952" y="1225472"/>
            <a:chExt cx="3551126" cy="2398349"/>
          </a:xfrm>
        </p:grpSpPr>
        <p:sp>
          <p:nvSpPr>
            <p:cNvPr id="5" name="Rectangle 4">
              <a:extLst>
                <a:ext uri="{FF2B5EF4-FFF2-40B4-BE49-F238E27FC236}">
                  <a16:creationId xmlns:a16="http://schemas.microsoft.com/office/drawing/2014/main" id="{F3A00893-BE8B-5B41-BEEC-11F2E7ED6F7E}"/>
                </a:ext>
              </a:extLst>
            </p:cNvPr>
            <p:cNvSpPr/>
            <p:nvPr/>
          </p:nvSpPr>
          <p:spPr>
            <a:xfrm>
              <a:off x="167952" y="1225472"/>
              <a:ext cx="3551126" cy="2398349"/>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sd="86837363">
                    <a:custGeom>
                      <a:avLst/>
                      <a:gdLst>
                        <a:gd name="connsiteX0" fmla="*/ 0 w 3551126"/>
                        <a:gd name="connsiteY0" fmla="*/ 0 h 2398349"/>
                        <a:gd name="connsiteX1" fmla="*/ 3551126 w 3551126"/>
                        <a:gd name="connsiteY1" fmla="*/ 0 h 2398349"/>
                        <a:gd name="connsiteX2" fmla="*/ 3551126 w 3551126"/>
                        <a:gd name="connsiteY2" fmla="*/ 2398349 h 2398349"/>
                        <a:gd name="connsiteX3" fmla="*/ 0 w 3551126"/>
                        <a:gd name="connsiteY3" fmla="*/ 2398349 h 2398349"/>
                        <a:gd name="connsiteX4" fmla="*/ 0 w 3551126"/>
                        <a:gd name="connsiteY4" fmla="*/ 0 h 239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26" h="2398349" fill="none" extrusionOk="0">
                          <a:moveTo>
                            <a:pt x="0" y="0"/>
                          </a:moveTo>
                          <a:cubicBezTo>
                            <a:pt x="447019" y="106216"/>
                            <a:pt x="2667521" y="-142119"/>
                            <a:pt x="3551126" y="0"/>
                          </a:cubicBezTo>
                          <a:cubicBezTo>
                            <a:pt x="3550615" y="931146"/>
                            <a:pt x="3550356" y="1761542"/>
                            <a:pt x="3551126" y="2398349"/>
                          </a:cubicBezTo>
                          <a:cubicBezTo>
                            <a:pt x="2369408" y="2369121"/>
                            <a:pt x="820374" y="2382655"/>
                            <a:pt x="0" y="2398349"/>
                          </a:cubicBezTo>
                          <a:cubicBezTo>
                            <a:pt x="-56229" y="1650234"/>
                            <a:pt x="-65128" y="1177510"/>
                            <a:pt x="0" y="0"/>
                          </a:cubicBezTo>
                          <a:close/>
                        </a:path>
                        <a:path w="3551126" h="2398349" stroke="0" extrusionOk="0">
                          <a:moveTo>
                            <a:pt x="0" y="0"/>
                          </a:moveTo>
                          <a:cubicBezTo>
                            <a:pt x="1490653" y="-71603"/>
                            <a:pt x="2648211" y="126493"/>
                            <a:pt x="3551126" y="0"/>
                          </a:cubicBezTo>
                          <a:cubicBezTo>
                            <a:pt x="3461936" y="607785"/>
                            <a:pt x="3706910" y="2146542"/>
                            <a:pt x="3551126" y="2398349"/>
                          </a:cubicBezTo>
                          <a:cubicBezTo>
                            <a:pt x="1946772" y="2443193"/>
                            <a:pt x="1461798" y="2241462"/>
                            <a:pt x="0" y="2398349"/>
                          </a:cubicBezTo>
                          <a:cubicBezTo>
                            <a:pt x="-31925" y="2074116"/>
                            <a:pt x="67210" y="1013302"/>
                            <a:pt x="0" y="0"/>
                          </a:cubicBezTo>
                          <a:close/>
                        </a:path>
                      </a:pathLst>
                    </a:custGeom>
                    <ask:type>
                      <ask:lineSketchCurved/>
                    </ask:type>
                  </ask:lineSketchStyleProps>
                </a:ext>
              </a:extLst>
            </a:ln>
          </p:spPr>
          <p:txBody>
            <a:bodyPr wrap="square" anchor="ctr">
              <a:spAutoFit/>
            </a:bodyPr>
            <a:lstStyle/>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Suối</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ặp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bạn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rồi</a:t>
              </a:r>
              <a:r>
                <a:rPr lang="en-US" sz="1700" dirty="0">
                  <a:latin typeface="UTM Avo" panose="02040603050506020204" pitchFamily="18" charset="0"/>
                  <a:ea typeface="Calibri" panose="020F0502020204030204" pitchFamily="34" charset="0"/>
                  <a:cs typeface="Times New Roman" panose="02020603050405020304" pitchFamily="18" charset="0"/>
                </a:rPr>
                <a:t>	</a:t>
              </a: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óp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thành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sông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lớn</a:t>
              </a:r>
              <a:r>
                <a:rPr lang="en-US" sz="1700" dirty="0">
                  <a:latin typeface="UTM Avo" panose="02040603050506020204" pitchFamily="18" charset="0"/>
                  <a:ea typeface="Calibri" panose="020F0502020204030204" pitchFamily="34" charset="0"/>
                  <a:cs typeface="Times New Roman" panose="02020603050405020304" pitchFamily="18" charset="0"/>
                </a:rPr>
                <a:t>. </a:t>
              </a: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Sông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đi</a:t>
              </a:r>
              <a:r>
                <a:rPr lang="en-US" sz="1700" dirty="0">
                  <a:latin typeface="UTM Avo" panose="02040603050506020204" pitchFamily="18" charset="0"/>
                  <a:ea typeface="Calibri" panose="020F0502020204030204" pitchFamily="34" charset="0"/>
                  <a:cs typeface="Times New Roman" panose="02020603050405020304" pitchFamily="18" charset="0"/>
                </a:rPr>
                <a:t> ra </a:t>
              </a:r>
              <a:r>
                <a:rPr lang="en-US" sz="1700" dirty="0" err="1">
                  <a:latin typeface="UTM Avo" panose="02040603050506020204" pitchFamily="18" charset="0"/>
                  <a:ea typeface="Calibri" panose="020F0502020204030204" pitchFamily="34" charset="0"/>
                  <a:cs typeface="Times New Roman" panose="02020603050405020304" pitchFamily="18" charset="0"/>
                </a:rPr>
                <a:t>biển</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Biển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thành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mênh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mông</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Bao)</a:t>
              </a:r>
            </a:p>
            <a:p>
              <a:pPr lvl="0" algn="just">
                <a:lnSpc>
                  <a:spcPct val="150000"/>
                </a:lnSpc>
              </a:pPr>
              <a:endParaRPr lang="en-VN" sz="1700" dirty="0"/>
            </a:p>
          </p:txBody>
        </p:sp>
        <p:sp>
          <p:nvSpPr>
            <p:cNvPr id="8" name="Rectangle 7">
              <a:extLst>
                <a:ext uri="{FF2B5EF4-FFF2-40B4-BE49-F238E27FC236}">
                  <a16:creationId xmlns:a16="http://schemas.microsoft.com/office/drawing/2014/main" id="{1FFB1E92-CFF9-E147-B911-E623B6E48522}"/>
                </a:ext>
              </a:extLst>
            </p:cNvPr>
            <p:cNvSpPr/>
            <p:nvPr/>
          </p:nvSpPr>
          <p:spPr>
            <a:xfrm>
              <a:off x="904316" y="1296955"/>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241915" y="1679511"/>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10" name="Group 9">
            <a:extLst>
              <a:ext uri="{FF2B5EF4-FFF2-40B4-BE49-F238E27FC236}">
                <a16:creationId xmlns:a16="http://schemas.microsoft.com/office/drawing/2014/main" id="{45907915-7416-7444-A4FB-78331E530D35}"/>
              </a:ext>
            </a:extLst>
          </p:cNvPr>
          <p:cNvGrpSpPr/>
          <p:nvPr/>
        </p:nvGrpSpPr>
        <p:grpSpPr>
          <a:xfrm>
            <a:off x="3099257" y="591414"/>
            <a:ext cx="3654876" cy="1573701"/>
            <a:chOff x="2958196" y="778545"/>
            <a:chExt cx="3654876" cy="1573701"/>
          </a:xfrm>
        </p:grpSpPr>
        <p:sp>
          <p:nvSpPr>
            <p:cNvPr id="6" name="Rectangle 5">
              <a:extLst>
                <a:ext uri="{FF2B5EF4-FFF2-40B4-BE49-F238E27FC236}">
                  <a16:creationId xmlns:a16="http://schemas.microsoft.com/office/drawing/2014/main" id="{EB4A6BB0-936E-C242-A3FF-9E50CE6775A1}"/>
                </a:ext>
              </a:extLst>
            </p:cNvPr>
            <p:cNvSpPr/>
            <p:nvPr/>
          </p:nvSpPr>
          <p:spPr>
            <a:xfrm>
              <a:off x="2958196" y="778545"/>
              <a:ext cx="3654876" cy="1573701"/>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sd="2448976505">
                    <a:custGeom>
                      <a:avLst/>
                      <a:gdLst>
                        <a:gd name="connsiteX0" fmla="*/ 0 w 3654876"/>
                        <a:gd name="connsiteY0" fmla="*/ 0 h 1573701"/>
                        <a:gd name="connsiteX1" fmla="*/ 645695 w 3654876"/>
                        <a:gd name="connsiteY1" fmla="*/ 0 h 1573701"/>
                        <a:gd name="connsiteX2" fmla="*/ 1254841 w 3654876"/>
                        <a:gd name="connsiteY2" fmla="*/ 0 h 1573701"/>
                        <a:gd name="connsiteX3" fmla="*/ 1863987 w 3654876"/>
                        <a:gd name="connsiteY3" fmla="*/ 0 h 1573701"/>
                        <a:gd name="connsiteX4" fmla="*/ 2546230 w 3654876"/>
                        <a:gd name="connsiteY4" fmla="*/ 0 h 1573701"/>
                        <a:gd name="connsiteX5" fmla="*/ 3654876 w 3654876"/>
                        <a:gd name="connsiteY5" fmla="*/ 0 h 1573701"/>
                        <a:gd name="connsiteX6" fmla="*/ 3654876 w 3654876"/>
                        <a:gd name="connsiteY6" fmla="*/ 508830 h 1573701"/>
                        <a:gd name="connsiteX7" fmla="*/ 3654876 w 3654876"/>
                        <a:gd name="connsiteY7" fmla="*/ 1033397 h 1573701"/>
                        <a:gd name="connsiteX8" fmla="*/ 3654876 w 3654876"/>
                        <a:gd name="connsiteY8" fmla="*/ 1573701 h 1573701"/>
                        <a:gd name="connsiteX9" fmla="*/ 3009181 w 3654876"/>
                        <a:gd name="connsiteY9" fmla="*/ 1573701 h 1573701"/>
                        <a:gd name="connsiteX10" fmla="*/ 2363486 w 3654876"/>
                        <a:gd name="connsiteY10" fmla="*/ 1573701 h 1573701"/>
                        <a:gd name="connsiteX11" fmla="*/ 1790889 w 3654876"/>
                        <a:gd name="connsiteY11" fmla="*/ 1573701 h 1573701"/>
                        <a:gd name="connsiteX12" fmla="*/ 1254841 w 3654876"/>
                        <a:gd name="connsiteY12" fmla="*/ 1573701 h 1573701"/>
                        <a:gd name="connsiteX13" fmla="*/ 755341 w 3654876"/>
                        <a:gd name="connsiteY13" fmla="*/ 1573701 h 1573701"/>
                        <a:gd name="connsiteX14" fmla="*/ 0 w 3654876"/>
                        <a:gd name="connsiteY14" fmla="*/ 1573701 h 1573701"/>
                        <a:gd name="connsiteX15" fmla="*/ 0 w 3654876"/>
                        <a:gd name="connsiteY15" fmla="*/ 1049134 h 1573701"/>
                        <a:gd name="connsiteX16" fmla="*/ 0 w 3654876"/>
                        <a:gd name="connsiteY16" fmla="*/ 540304 h 1573701"/>
                        <a:gd name="connsiteX17" fmla="*/ 0 w 3654876"/>
                        <a:gd name="connsiteY17" fmla="*/ 0 h 157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4876" h="1573701" fill="none" extrusionOk="0">
                          <a:moveTo>
                            <a:pt x="0" y="0"/>
                          </a:moveTo>
                          <a:cubicBezTo>
                            <a:pt x="235830" y="-997"/>
                            <a:pt x="504485" y="8478"/>
                            <a:pt x="645695" y="0"/>
                          </a:cubicBezTo>
                          <a:cubicBezTo>
                            <a:pt x="786906" y="-8478"/>
                            <a:pt x="1065083" y="17661"/>
                            <a:pt x="1254841" y="0"/>
                          </a:cubicBezTo>
                          <a:cubicBezTo>
                            <a:pt x="1444599" y="-17661"/>
                            <a:pt x="1595964" y="-5825"/>
                            <a:pt x="1863987" y="0"/>
                          </a:cubicBezTo>
                          <a:cubicBezTo>
                            <a:pt x="2132010" y="5825"/>
                            <a:pt x="2346017" y="-7209"/>
                            <a:pt x="2546230" y="0"/>
                          </a:cubicBezTo>
                          <a:cubicBezTo>
                            <a:pt x="2746443" y="7209"/>
                            <a:pt x="3120832" y="-30188"/>
                            <a:pt x="3654876" y="0"/>
                          </a:cubicBezTo>
                          <a:cubicBezTo>
                            <a:pt x="3647562" y="133155"/>
                            <a:pt x="3659291" y="303731"/>
                            <a:pt x="3654876" y="508830"/>
                          </a:cubicBezTo>
                          <a:cubicBezTo>
                            <a:pt x="3650462" y="713929"/>
                            <a:pt x="3673633" y="790837"/>
                            <a:pt x="3654876" y="1033397"/>
                          </a:cubicBezTo>
                          <a:cubicBezTo>
                            <a:pt x="3636119" y="1275957"/>
                            <a:pt x="3635949" y="1422874"/>
                            <a:pt x="3654876" y="1573701"/>
                          </a:cubicBezTo>
                          <a:cubicBezTo>
                            <a:pt x="3365759" y="1552654"/>
                            <a:pt x="3202240" y="1593596"/>
                            <a:pt x="3009181" y="1573701"/>
                          </a:cubicBezTo>
                          <a:cubicBezTo>
                            <a:pt x="2816123" y="1553806"/>
                            <a:pt x="2654159" y="1567543"/>
                            <a:pt x="2363486" y="1573701"/>
                          </a:cubicBezTo>
                          <a:cubicBezTo>
                            <a:pt x="2072814" y="1579859"/>
                            <a:pt x="1932973" y="1600759"/>
                            <a:pt x="1790889" y="1573701"/>
                          </a:cubicBezTo>
                          <a:cubicBezTo>
                            <a:pt x="1648805" y="1546643"/>
                            <a:pt x="1508451" y="1562114"/>
                            <a:pt x="1254841" y="1573701"/>
                          </a:cubicBezTo>
                          <a:cubicBezTo>
                            <a:pt x="1001231" y="1585288"/>
                            <a:pt x="889511" y="1586746"/>
                            <a:pt x="755341" y="1573701"/>
                          </a:cubicBezTo>
                          <a:cubicBezTo>
                            <a:pt x="621171" y="1560656"/>
                            <a:pt x="167993" y="1609217"/>
                            <a:pt x="0" y="1573701"/>
                          </a:cubicBezTo>
                          <a:cubicBezTo>
                            <a:pt x="1967" y="1317696"/>
                            <a:pt x="13263" y="1215968"/>
                            <a:pt x="0" y="1049134"/>
                          </a:cubicBezTo>
                          <a:cubicBezTo>
                            <a:pt x="-13263" y="882300"/>
                            <a:pt x="-14609" y="654926"/>
                            <a:pt x="0" y="540304"/>
                          </a:cubicBezTo>
                          <a:cubicBezTo>
                            <a:pt x="14609" y="425682"/>
                            <a:pt x="-20140" y="194995"/>
                            <a:pt x="0" y="0"/>
                          </a:cubicBezTo>
                          <a:close/>
                        </a:path>
                        <a:path w="3654876" h="1573701" stroke="0" extrusionOk="0">
                          <a:moveTo>
                            <a:pt x="0" y="0"/>
                          </a:moveTo>
                          <a:cubicBezTo>
                            <a:pt x="176289" y="8138"/>
                            <a:pt x="346156" y="6443"/>
                            <a:pt x="609146" y="0"/>
                          </a:cubicBezTo>
                          <a:cubicBezTo>
                            <a:pt x="872136" y="-6443"/>
                            <a:pt x="1107402" y="-31909"/>
                            <a:pt x="1254841" y="0"/>
                          </a:cubicBezTo>
                          <a:cubicBezTo>
                            <a:pt x="1402280" y="31909"/>
                            <a:pt x="1683147" y="-19221"/>
                            <a:pt x="1827438" y="0"/>
                          </a:cubicBezTo>
                          <a:cubicBezTo>
                            <a:pt x="1971729" y="19221"/>
                            <a:pt x="2181129" y="14049"/>
                            <a:pt x="2509682" y="0"/>
                          </a:cubicBezTo>
                          <a:cubicBezTo>
                            <a:pt x="2838235" y="-14049"/>
                            <a:pt x="2876400" y="-26962"/>
                            <a:pt x="3118828" y="0"/>
                          </a:cubicBezTo>
                          <a:cubicBezTo>
                            <a:pt x="3361256" y="26962"/>
                            <a:pt x="3538467" y="5020"/>
                            <a:pt x="3654876" y="0"/>
                          </a:cubicBezTo>
                          <a:cubicBezTo>
                            <a:pt x="3658211" y="105117"/>
                            <a:pt x="3634502" y="284317"/>
                            <a:pt x="3654876" y="493093"/>
                          </a:cubicBezTo>
                          <a:cubicBezTo>
                            <a:pt x="3675250" y="701869"/>
                            <a:pt x="3672186" y="755636"/>
                            <a:pt x="3654876" y="1017660"/>
                          </a:cubicBezTo>
                          <a:cubicBezTo>
                            <a:pt x="3637566" y="1279684"/>
                            <a:pt x="3673332" y="1361665"/>
                            <a:pt x="3654876" y="1573701"/>
                          </a:cubicBezTo>
                          <a:cubicBezTo>
                            <a:pt x="3492297" y="1569572"/>
                            <a:pt x="3159377" y="1566665"/>
                            <a:pt x="3009181" y="1573701"/>
                          </a:cubicBezTo>
                          <a:cubicBezTo>
                            <a:pt x="2858986" y="1580737"/>
                            <a:pt x="2620885" y="1598953"/>
                            <a:pt x="2473133" y="1573701"/>
                          </a:cubicBezTo>
                          <a:cubicBezTo>
                            <a:pt x="2325381" y="1548449"/>
                            <a:pt x="2074088" y="1584958"/>
                            <a:pt x="1973633" y="1573701"/>
                          </a:cubicBezTo>
                          <a:cubicBezTo>
                            <a:pt x="1873178" y="1562444"/>
                            <a:pt x="1531251" y="1574258"/>
                            <a:pt x="1401036" y="1573701"/>
                          </a:cubicBezTo>
                          <a:cubicBezTo>
                            <a:pt x="1270821" y="1573144"/>
                            <a:pt x="1047181" y="1594566"/>
                            <a:pt x="864987" y="1573701"/>
                          </a:cubicBezTo>
                          <a:cubicBezTo>
                            <a:pt x="682793" y="1552836"/>
                            <a:pt x="175395" y="1572253"/>
                            <a:pt x="0" y="1573701"/>
                          </a:cubicBezTo>
                          <a:cubicBezTo>
                            <a:pt x="-15033" y="1455717"/>
                            <a:pt x="-19032" y="1185664"/>
                            <a:pt x="0" y="1064871"/>
                          </a:cubicBezTo>
                          <a:cubicBezTo>
                            <a:pt x="19032" y="944078"/>
                            <a:pt x="-7059" y="709510"/>
                            <a:pt x="0" y="571778"/>
                          </a:cubicBezTo>
                          <a:cubicBezTo>
                            <a:pt x="7059" y="434046"/>
                            <a:pt x="5305" y="134869"/>
                            <a:pt x="0" y="0"/>
                          </a:cubicBezTo>
                          <a:close/>
                        </a:path>
                      </a:pathLst>
                    </a:custGeom>
                    <ask:type>
                      <ask:lineSketchFreehand/>
                    </ask:type>
                  </ask:lineSketchStyleProps>
                </a:ext>
              </a:extLst>
            </a:ln>
          </p:spPr>
          <p:txBody>
            <a:bodyPr wrap="square">
              <a:spAutoFit/>
            </a:bodyPr>
            <a:lstStyle/>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Quả</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ấc</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nào</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mà</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chín</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Cũng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ặp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được</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mặt</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trời</a:t>
              </a:r>
              <a:r>
                <a:rPr lang="en-US" sz="1700" dirty="0">
                  <a:latin typeface="UTM Avo" panose="02040603050506020204" pitchFamily="18" charset="0"/>
                  <a:ea typeface="Calibri" panose="020F0502020204030204" pitchFamily="34" charset="0"/>
                  <a:cs typeface="Times New Roman" panose="02020603050405020304" pitchFamily="18" charset="0"/>
                </a:rPr>
                <a:t>.</a:t>
              </a: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Đức</a:t>
              </a:r>
              <a:r>
                <a:rPr lang="en-US" sz="1700" dirty="0">
                  <a:latin typeface="UTM Avo" panose="02040603050506020204" pitchFamily="18" charset="0"/>
                  <a:ea typeface="Calibri" panose="020F0502020204030204" pitchFamily="34" charset="0"/>
                  <a:cs typeface="Times New Roman" panose="02020603050405020304" pitchFamily="18" charset="0"/>
                </a:rPr>
                <a:t> Quang)</a:t>
              </a:r>
              <a:endParaRPr lang="en-VN" sz="1700" dirty="0">
                <a:latin typeface="UTM Avo" panose="020406030505060202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8D8B878D-4CC6-2E4D-B9FF-844D89CB8179}"/>
                </a:ext>
              </a:extLst>
            </p:cNvPr>
            <p:cNvSpPr/>
            <p:nvPr/>
          </p:nvSpPr>
          <p:spPr>
            <a:xfrm>
              <a:off x="3860829" y="932670"/>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3860829" y="1445330"/>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12" name="Group 11">
            <a:extLst>
              <a:ext uri="{FF2B5EF4-FFF2-40B4-BE49-F238E27FC236}">
                <a16:creationId xmlns:a16="http://schemas.microsoft.com/office/drawing/2014/main" id="{D60209A8-35D5-1249-970F-CF8C4A23DEF2}"/>
              </a:ext>
            </a:extLst>
          </p:cNvPr>
          <p:cNvGrpSpPr/>
          <p:nvPr/>
        </p:nvGrpSpPr>
        <p:grpSpPr>
          <a:xfrm>
            <a:off x="2656572" y="3305115"/>
            <a:ext cx="4033476" cy="1573701"/>
            <a:chOff x="2299244" y="3239801"/>
            <a:chExt cx="4033476" cy="1573701"/>
          </a:xfrm>
        </p:grpSpPr>
        <p:sp>
          <p:nvSpPr>
            <p:cNvPr id="7" name="Rectangle 6">
              <a:extLst>
                <a:ext uri="{FF2B5EF4-FFF2-40B4-BE49-F238E27FC236}">
                  <a16:creationId xmlns:a16="http://schemas.microsoft.com/office/drawing/2014/main" id="{1377FFE9-C7DE-8547-8C90-7FBC1D96221A}"/>
                </a:ext>
              </a:extLst>
            </p:cNvPr>
            <p:cNvSpPr/>
            <p:nvPr/>
          </p:nvSpPr>
          <p:spPr>
            <a:xfrm>
              <a:off x="2299244" y="3239801"/>
              <a:ext cx="4033476" cy="1573701"/>
            </a:xfrm>
            <a:prstGeom prst="rect">
              <a:avLst/>
            </a:prstGeom>
            <a:ln w="28575">
              <a:solidFill>
                <a:schemeClr val="bg1">
                  <a:lumMod val="50000"/>
                </a:schemeClr>
              </a:solidFill>
              <a:extLst>
                <a:ext uri="{C807C97D-BFC1-408E-A445-0C87EB9F89A2}">
                  <ask:lineSketchStyleProps xmlns:ask="http://schemas.microsoft.com/office/drawing/2018/sketchyshapes" sd="86837363">
                    <a:custGeom>
                      <a:avLst/>
                      <a:gdLst>
                        <a:gd name="connsiteX0" fmla="*/ 0 w 4033476"/>
                        <a:gd name="connsiteY0" fmla="*/ 0 h 1573701"/>
                        <a:gd name="connsiteX1" fmla="*/ 4033476 w 4033476"/>
                        <a:gd name="connsiteY1" fmla="*/ 0 h 1573701"/>
                        <a:gd name="connsiteX2" fmla="*/ 4033476 w 4033476"/>
                        <a:gd name="connsiteY2" fmla="*/ 1573701 h 1573701"/>
                        <a:gd name="connsiteX3" fmla="*/ 0 w 4033476"/>
                        <a:gd name="connsiteY3" fmla="*/ 1573701 h 1573701"/>
                        <a:gd name="connsiteX4" fmla="*/ 0 w 4033476"/>
                        <a:gd name="connsiteY4" fmla="*/ 0 h 157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3476" h="1573701" fill="none" extrusionOk="0">
                          <a:moveTo>
                            <a:pt x="0" y="0"/>
                          </a:moveTo>
                          <a:cubicBezTo>
                            <a:pt x="838292" y="106216"/>
                            <a:pt x="2085341" y="-142119"/>
                            <a:pt x="4033476" y="0"/>
                          </a:cubicBezTo>
                          <a:cubicBezTo>
                            <a:pt x="4107877" y="436141"/>
                            <a:pt x="4000960" y="1310592"/>
                            <a:pt x="4033476" y="1573701"/>
                          </a:cubicBezTo>
                          <a:cubicBezTo>
                            <a:pt x="2638353" y="1544473"/>
                            <a:pt x="1004376" y="1558007"/>
                            <a:pt x="0" y="1573701"/>
                          </a:cubicBezTo>
                          <a:cubicBezTo>
                            <a:pt x="-12839" y="1320479"/>
                            <a:pt x="-43820" y="523480"/>
                            <a:pt x="0" y="0"/>
                          </a:cubicBezTo>
                          <a:close/>
                        </a:path>
                        <a:path w="4033476" h="1573701" stroke="0" extrusionOk="0">
                          <a:moveTo>
                            <a:pt x="0" y="0"/>
                          </a:moveTo>
                          <a:cubicBezTo>
                            <a:pt x="1104618" y="-71603"/>
                            <a:pt x="2513060" y="126493"/>
                            <a:pt x="4033476" y="0"/>
                          </a:cubicBezTo>
                          <a:cubicBezTo>
                            <a:pt x="4152213" y="434530"/>
                            <a:pt x="4152679" y="1374077"/>
                            <a:pt x="4033476" y="1573701"/>
                          </a:cubicBezTo>
                          <a:cubicBezTo>
                            <a:pt x="2929534" y="1618545"/>
                            <a:pt x="1094751" y="1416814"/>
                            <a:pt x="0" y="1573701"/>
                          </a:cubicBezTo>
                          <a:cubicBezTo>
                            <a:pt x="11103" y="1092919"/>
                            <a:pt x="-95096" y="425119"/>
                            <a:pt x="0" y="0"/>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Nắng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é</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vào</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cửa</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lớp</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pP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Xem</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chúng</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em</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học</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bài</a:t>
              </a:r>
              <a:endParaRPr lang="en-US" sz="1700" dirty="0">
                <a:latin typeface="UTM Avo" panose="02040603050506020204" pitchFamily="18" charset="0"/>
                <a:cs typeface="Times New Roman" panose="02020603050405020304" pitchFamily="18" charset="0"/>
              </a:endParaRP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Đức</a:t>
              </a:r>
              <a:r>
                <a:rPr lang="en-US" sz="1700" dirty="0">
                  <a:latin typeface="UTM Avo" panose="02040603050506020204" pitchFamily="18" charset="0"/>
                  <a:ea typeface="Calibri" panose="020F0502020204030204" pitchFamily="34" charset="0"/>
                  <a:cs typeface="Times New Roman" panose="02020603050405020304" pitchFamily="18" charset="0"/>
                </a:rPr>
                <a:t> Quang)</a:t>
              </a:r>
              <a:endParaRPr lang="en-US" sz="1700" dirty="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7EF01E1-2305-CF42-A422-9E83C4FC28CB}"/>
                </a:ext>
              </a:extLst>
            </p:cNvPr>
            <p:cNvSpPr/>
            <p:nvPr/>
          </p:nvSpPr>
          <p:spPr>
            <a:xfrm>
              <a:off x="3209727" y="3346928"/>
              <a:ext cx="498552" cy="4616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14" name="Rectangle 13">
            <a:extLst>
              <a:ext uri="{FF2B5EF4-FFF2-40B4-BE49-F238E27FC236}">
                <a16:creationId xmlns:a16="http://schemas.microsoft.com/office/drawing/2014/main" id="{0575EFEA-A3F3-C84B-B2F5-8FEE838EED2B}"/>
              </a:ext>
            </a:extLst>
          </p:cNvPr>
          <p:cNvSpPr/>
          <p:nvPr/>
        </p:nvSpPr>
        <p:spPr>
          <a:xfrm>
            <a:off x="904316" y="1178536"/>
            <a:ext cx="433132" cy="523220"/>
          </a:xfrm>
          <a:prstGeom prst="rect">
            <a:avLst/>
          </a:prstGeom>
        </p:spPr>
        <p:txBody>
          <a:bodyPr wrap="none">
            <a:spAutoFit/>
          </a:bodyPr>
          <a:lstStyle/>
          <a:p>
            <a:r>
              <a:rPr lang="vi-VN" sz="2800" dirty="0">
                <a:solidFill>
                  <a:srgbClr val="FF0000"/>
                </a:solidFill>
                <a:latin typeface="UTM Avo" panose="02040603050506020204" pitchFamily="18" charset="0"/>
              </a:rPr>
              <a:t>g</a:t>
            </a:r>
            <a:endParaRPr lang="en-VN" sz="28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196546" y="1592164"/>
            <a:ext cx="497252"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27" name="Rectangle 26">
            <a:extLst>
              <a:ext uri="{FF2B5EF4-FFF2-40B4-BE49-F238E27FC236}">
                <a16:creationId xmlns:a16="http://schemas.microsoft.com/office/drawing/2014/main" id="{D86B56D7-7B1E-5249-B11D-3B4FCDC05BC2}"/>
              </a:ext>
            </a:extLst>
          </p:cNvPr>
          <p:cNvSpPr/>
          <p:nvPr/>
        </p:nvSpPr>
        <p:spPr>
          <a:xfrm>
            <a:off x="4013070" y="632603"/>
            <a:ext cx="426720"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28" name="Rectangle 27">
            <a:extLst>
              <a:ext uri="{FF2B5EF4-FFF2-40B4-BE49-F238E27FC236}">
                <a16:creationId xmlns:a16="http://schemas.microsoft.com/office/drawing/2014/main" id="{EADFBBF2-6BC8-A54E-8852-91782B064ADB}"/>
              </a:ext>
            </a:extLst>
          </p:cNvPr>
          <p:cNvSpPr/>
          <p:nvPr/>
        </p:nvSpPr>
        <p:spPr>
          <a:xfrm>
            <a:off x="4006854" y="1130237"/>
            <a:ext cx="426720"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30" name="Rectangle 29">
            <a:extLst>
              <a:ext uri="{FF2B5EF4-FFF2-40B4-BE49-F238E27FC236}">
                <a16:creationId xmlns:a16="http://schemas.microsoft.com/office/drawing/2014/main" id="{1BC7006F-B492-9340-8F98-571A9C9B0B9C}"/>
              </a:ext>
            </a:extLst>
          </p:cNvPr>
          <p:cNvSpPr/>
          <p:nvPr/>
        </p:nvSpPr>
        <p:spPr>
          <a:xfrm>
            <a:off x="3542588" y="3379762"/>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gh</a:t>
            </a: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97937" y="670417"/>
            <a:ext cx="1632310" cy="623630"/>
            <a:chOff x="306615" y="629196"/>
            <a:chExt cx="1632310" cy="623630"/>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6" name="TextBox 5">
              <a:extLst>
                <a:ext uri="{FF2B5EF4-FFF2-40B4-BE49-F238E27FC236}">
                  <a16:creationId xmlns:a16="http://schemas.microsoft.com/office/drawing/2014/main" id="{31A601FE-6892-4EC6-ACDD-75D395FCC956}"/>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62132" y="1387766"/>
            <a:ext cx="4752815"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Hãy kể những đức tính tốt của bạn em?</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562132" y="1401143"/>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Em muốn học tập những đức tính nào của bạn? </a:t>
            </a:r>
            <a:endParaRPr lang="en-US" sz="1500" b="1" dirty="0">
              <a:latin typeface="UTM Avo" panose="02040603050506020204" pitchFamily="18" charset="0"/>
            </a:endParaRPr>
          </a:p>
        </p:txBody>
      </p:sp>
      <p:pic>
        <p:nvPicPr>
          <p:cNvPr id="10" name="Picture 9">
            <a:extLst>
              <a:ext uri="{FF2B5EF4-FFF2-40B4-BE49-F238E27FC236}">
                <a16:creationId xmlns:a16="http://schemas.microsoft.com/office/drawing/2014/main" id="{DFD96CA9-CDBD-1D43-B8D5-D6DB05897B4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1000"/>
                    </a14:imgEffect>
                    <a14:imgEffect>
                      <a14:brightnessContrast bright="4000"/>
                    </a14:imgEffect>
                  </a14:imgLayer>
                </a14:imgProps>
              </a:ext>
            </a:extLst>
          </a:blip>
          <a:srcRect l="2857" t="2903" r="1768" b="3018"/>
          <a:stretch/>
        </p:blipFill>
        <p:spPr>
          <a:xfrm>
            <a:off x="194747" y="1807449"/>
            <a:ext cx="6465977" cy="3091124"/>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722643"/>
            <a:ext cx="6327981" cy="453907"/>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Tìm từ ngữ có tiếng chứa </a:t>
            </a:r>
            <a:r>
              <a:rPr lang="vi-VN" sz="1600" b="1" dirty="0">
                <a:solidFill>
                  <a:srgbClr val="FF0000"/>
                </a:solidFill>
                <a:latin typeface="UTM Avo" panose="02040603050506020204" pitchFamily="18" charset="0"/>
              </a:rPr>
              <a:t>iu</a:t>
            </a:r>
            <a:r>
              <a:rPr lang="vi-VN" sz="1500" dirty="0">
                <a:latin typeface="UTM Avo" panose="02040603050506020204" pitchFamily="18" charset="0"/>
              </a:rPr>
              <a:t> hoặc </a:t>
            </a:r>
            <a:r>
              <a:rPr lang="vi-VN" sz="1800" b="1" dirty="0">
                <a:solidFill>
                  <a:srgbClr val="FF0000"/>
                </a:solidFill>
                <a:latin typeface="UTM Avo" panose="02040603050506020204" pitchFamily="18" charset="0"/>
              </a:rPr>
              <a:t>ưu</a:t>
            </a:r>
            <a:r>
              <a:rPr lang="vi-VN" sz="1500" dirty="0">
                <a:latin typeface="UTM Avo" panose="02040603050506020204" pitchFamily="18" charset="0"/>
              </a:rPr>
              <a:t>.</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90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iên</a:t>
            </a:r>
            <a:r>
              <a:rPr lang="vi-VN" sz="1500" dirty="0">
                <a:latin typeface="UTM Avo" panose="02040603050506020204" pitchFamily="18" charset="0"/>
              </a:rPr>
              <a:t> hoặc </a:t>
            </a:r>
            <a:r>
              <a:rPr lang="vi-VN" sz="1800" b="1" dirty="0">
                <a:solidFill>
                  <a:srgbClr val="FF0000"/>
                </a:solidFill>
                <a:latin typeface="UTM Avo" panose="02040603050506020204" pitchFamily="18" charset="0"/>
              </a:rPr>
              <a:t>iêng</a:t>
            </a:r>
            <a:r>
              <a:rPr lang="vi-VN" sz="1500" dirty="0">
                <a:latin typeface="UTM Avo" panose="02040603050506020204" pitchFamily="18" charset="0"/>
              </a:rPr>
              <a:t>.</a:t>
            </a:r>
          </a:p>
        </p:txBody>
      </p:sp>
      <p:graphicFrame>
        <p:nvGraphicFramePr>
          <p:cNvPr id="10" name="Table 9">
            <a:extLst>
              <a:ext uri="{FF2B5EF4-FFF2-40B4-BE49-F238E27FC236}">
                <a16:creationId xmlns:a16="http://schemas.microsoft.com/office/drawing/2014/main" id="{5C9AB58C-E5FE-F942-ACE8-59D647226159}"/>
              </a:ext>
            </a:extLst>
          </p:cNvPr>
          <p:cNvGraphicFramePr>
            <a:graphicFrameLocks noGrp="1"/>
          </p:cNvGraphicFramePr>
          <p:nvPr>
            <p:extLst>
              <p:ext uri="{D42A27DB-BD31-4B8C-83A1-F6EECF244321}">
                <p14:modId xmlns:p14="http://schemas.microsoft.com/office/powerpoint/2010/main" val="152877736"/>
              </p:ext>
            </p:extLst>
          </p:nvPr>
        </p:nvGraphicFramePr>
        <p:xfrm>
          <a:off x="1140817" y="1313271"/>
          <a:ext cx="3897713" cy="1145621"/>
        </p:xfrm>
        <a:graphic>
          <a:graphicData uri="http://schemas.openxmlformats.org/drawingml/2006/table">
            <a:tbl>
              <a:tblPr firstRow="1" firstCol="1" bandRow="1">
                <a:tableStyleId>{98A10E9E-05DE-497A-B104-E80DA98F5660}</a:tableStyleId>
              </a:tblPr>
              <a:tblGrid>
                <a:gridCol w="760392">
                  <a:extLst>
                    <a:ext uri="{9D8B030D-6E8A-4147-A177-3AD203B41FA5}">
                      <a16:colId xmlns:a16="http://schemas.microsoft.com/office/drawing/2014/main" val="1162369807"/>
                    </a:ext>
                  </a:extLst>
                </a:gridCol>
                <a:gridCol w="3137321">
                  <a:extLst>
                    <a:ext uri="{9D8B030D-6E8A-4147-A177-3AD203B41FA5}">
                      <a16:colId xmlns:a16="http://schemas.microsoft.com/office/drawing/2014/main" val="1509586747"/>
                    </a:ext>
                  </a:extLst>
                </a:gridCol>
              </a:tblGrid>
              <a:tr h="560203">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iu</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585418">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ưu</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 name="Rectangle 3">
            <a:extLst>
              <a:ext uri="{FF2B5EF4-FFF2-40B4-BE49-F238E27FC236}">
                <a16:creationId xmlns:a16="http://schemas.microsoft.com/office/drawing/2014/main" id="{5A2D3542-ED56-DD4D-8F50-623E43BFBFE7}"/>
              </a:ext>
            </a:extLst>
          </p:cNvPr>
          <p:cNvSpPr/>
          <p:nvPr/>
        </p:nvSpPr>
        <p:spPr>
          <a:xfrm>
            <a:off x="1853826" y="1407533"/>
            <a:ext cx="1068241" cy="359650"/>
          </a:xfrm>
          <a:prstGeom prst="rect">
            <a:avLst/>
          </a:prstGeom>
        </p:spPr>
        <p:txBody>
          <a:bodyPr wrap="none">
            <a:spAutoFit/>
          </a:bodyPr>
          <a:lstStyle/>
          <a:p>
            <a:pPr marL="49213" lvl="0">
              <a:lnSpc>
                <a:spcPct val="107000"/>
              </a:lnSpc>
              <a:spcAft>
                <a:spcPts val="800"/>
              </a:spcAft>
            </a:pPr>
            <a:r>
              <a:rPr lang="en-US" sz="1800" dirty="0" err="1">
                <a:latin typeface="UTM Avo" panose="02040603050506020204" pitchFamily="18" charset="0"/>
              </a:rPr>
              <a:t>lưỡi</a:t>
            </a:r>
            <a:r>
              <a:rPr lang="en-US" sz="1800" dirty="0">
                <a:latin typeface="UTM Avo" panose="02040603050506020204" pitchFamily="18" charset="0"/>
              </a:rPr>
              <a:t> </a:t>
            </a:r>
            <a:r>
              <a:rPr lang="en-US" sz="1800" dirty="0" err="1">
                <a:latin typeface="UTM Avo" panose="02040603050506020204" pitchFamily="18" charset="0"/>
              </a:rPr>
              <a:t>r</a:t>
            </a:r>
            <a:r>
              <a:rPr lang="en-US" sz="1800" dirty="0" err="1">
                <a:solidFill>
                  <a:srgbClr val="FF0000"/>
                </a:solidFill>
                <a:latin typeface="UTM Avo" panose="02040603050506020204" pitchFamily="18" charset="0"/>
              </a:rPr>
              <a:t>ìu</a:t>
            </a:r>
            <a:r>
              <a:rPr lang="en-US" sz="1800" dirty="0">
                <a:latin typeface="UTM Avo" panose="02040603050506020204" pitchFamily="18" charset="0"/>
              </a:rPr>
              <a:t>, </a:t>
            </a:r>
            <a:endParaRPr lang="en-VN" sz="1800" dirty="0">
              <a:latin typeface="UTM Avo" panose="020406030505060202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5218C53-C7BC-024D-8580-D7A542238E6A}"/>
              </a:ext>
            </a:extLst>
          </p:cNvPr>
          <p:cNvSpPr/>
          <p:nvPr/>
        </p:nvSpPr>
        <p:spPr>
          <a:xfrm>
            <a:off x="2822077" y="1407533"/>
            <a:ext cx="1451038" cy="369332"/>
          </a:xfrm>
          <a:prstGeom prst="rect">
            <a:avLst/>
          </a:prstGeom>
        </p:spPr>
        <p:txBody>
          <a:bodyPr wrap="none">
            <a:spAutoFit/>
          </a:bodyPr>
          <a:lstStyle/>
          <a:p>
            <a:r>
              <a:rPr lang="en-US" sz="1800" dirty="0" err="1">
                <a:latin typeface="UTM Avo" panose="02040603050506020204" pitchFamily="18" charset="0"/>
              </a:rPr>
              <a:t>tr</a:t>
            </a:r>
            <a:r>
              <a:rPr lang="en-US" sz="1800" dirty="0" err="1">
                <a:solidFill>
                  <a:srgbClr val="FF0000"/>
                </a:solidFill>
                <a:latin typeface="UTM Avo" panose="02040603050506020204" pitchFamily="18" charset="0"/>
              </a:rPr>
              <a:t>ìu</a:t>
            </a:r>
            <a:r>
              <a:rPr lang="en-US" sz="1800" dirty="0">
                <a:latin typeface="UTM Avo" panose="02040603050506020204" pitchFamily="18" charset="0"/>
              </a:rPr>
              <a:t> </a:t>
            </a:r>
            <a:r>
              <a:rPr lang="en-US" sz="1800" dirty="0" err="1">
                <a:latin typeface="UTM Avo" panose="02040603050506020204" pitchFamily="18" charset="0"/>
              </a:rPr>
              <a:t>mến</a:t>
            </a:r>
            <a:r>
              <a:rPr lang="en-US" sz="1800" dirty="0">
                <a:latin typeface="UTM Avo" panose="02040603050506020204" pitchFamily="18" charset="0"/>
              </a:rPr>
              <a:t>, …</a:t>
            </a:r>
            <a:endParaRPr lang="en-VN" dirty="0"/>
          </a:p>
        </p:txBody>
      </p:sp>
      <p:sp>
        <p:nvSpPr>
          <p:cNvPr id="6" name="Rectangle 5">
            <a:extLst>
              <a:ext uri="{FF2B5EF4-FFF2-40B4-BE49-F238E27FC236}">
                <a16:creationId xmlns:a16="http://schemas.microsoft.com/office/drawing/2014/main" id="{8172E275-65E5-7347-8246-EA2BFED1ACAA}"/>
              </a:ext>
            </a:extLst>
          </p:cNvPr>
          <p:cNvSpPr/>
          <p:nvPr/>
        </p:nvSpPr>
        <p:spPr>
          <a:xfrm>
            <a:off x="1920320" y="1994137"/>
            <a:ext cx="1015021" cy="369332"/>
          </a:xfrm>
          <a:prstGeom prst="rect">
            <a:avLst/>
          </a:prstGeom>
        </p:spPr>
        <p:txBody>
          <a:bodyPr wrap="none">
            <a:spAutoFit/>
          </a:bodyPr>
          <a:lstStyle/>
          <a:p>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solidFill>
                  <a:schemeClr val="tx1"/>
                </a:solidFill>
                <a:latin typeface="UTM Avo" panose="02040603050506020204" pitchFamily="18" charset="0"/>
              </a:rPr>
              <a:t>h</a:t>
            </a:r>
            <a:r>
              <a:rPr lang="en-US" sz="1800" dirty="0" err="1">
                <a:solidFill>
                  <a:srgbClr val="FF0000"/>
                </a:solidFill>
                <a:latin typeface="UTM Avo" panose="02040603050506020204" pitchFamily="18" charset="0"/>
              </a:rPr>
              <a:t>ưu</a:t>
            </a:r>
            <a:r>
              <a:rPr lang="en-US" sz="1800" dirty="0">
                <a:solidFill>
                  <a:srgbClr val="FF0000"/>
                </a:solidFill>
                <a:latin typeface="UTM Avo" panose="02040603050506020204" pitchFamily="18" charset="0"/>
              </a:rPr>
              <a:t>,</a:t>
            </a:r>
            <a:endParaRPr lang="en-VN" dirty="0">
              <a:solidFill>
                <a:srgbClr val="FF0000"/>
              </a:solidFill>
            </a:endParaRPr>
          </a:p>
        </p:txBody>
      </p:sp>
      <p:sp>
        <p:nvSpPr>
          <p:cNvPr id="15" name="Rectangle 14">
            <a:extLst>
              <a:ext uri="{FF2B5EF4-FFF2-40B4-BE49-F238E27FC236}">
                <a16:creationId xmlns:a16="http://schemas.microsoft.com/office/drawing/2014/main" id="{DF4E4E85-D7EB-5945-9CFB-DED36542FCB6}"/>
              </a:ext>
            </a:extLst>
          </p:cNvPr>
          <p:cNvSpPr/>
          <p:nvPr/>
        </p:nvSpPr>
        <p:spPr>
          <a:xfrm>
            <a:off x="2866726" y="1994137"/>
            <a:ext cx="1353256" cy="369332"/>
          </a:xfrm>
          <a:prstGeom prst="rect">
            <a:avLst/>
          </a:prstGeom>
        </p:spPr>
        <p:txBody>
          <a:bodyPr wrap="none">
            <a:spAutoFit/>
          </a:bodyPr>
          <a:lstStyle/>
          <a:p>
            <a:r>
              <a:rPr lang="en-US" sz="1800" dirty="0" err="1">
                <a:solidFill>
                  <a:schemeClr val="tx1"/>
                </a:solidFill>
                <a:latin typeface="UTM Avo" panose="02040603050506020204" pitchFamily="18" charset="0"/>
              </a:rPr>
              <a:t>quả</a:t>
            </a:r>
            <a:r>
              <a:rPr lang="en-US" sz="1800" dirty="0">
                <a:solidFill>
                  <a:schemeClr val="tx1"/>
                </a:solidFill>
                <a:latin typeface="UTM Avo" panose="02040603050506020204" pitchFamily="18" charset="0"/>
              </a:rPr>
              <a:t> </a:t>
            </a:r>
            <a:r>
              <a:rPr lang="en-US" sz="1800" dirty="0" err="1">
                <a:solidFill>
                  <a:schemeClr val="tx1"/>
                </a:solidFill>
                <a:latin typeface="UTM Avo" panose="02040603050506020204" pitchFamily="18" charset="0"/>
              </a:rPr>
              <a:t>l</a:t>
            </a:r>
            <a:r>
              <a:rPr lang="en-US" sz="1800" dirty="0" err="1">
                <a:solidFill>
                  <a:srgbClr val="FF0000"/>
                </a:solidFill>
                <a:latin typeface="UTM Avo" panose="02040603050506020204" pitchFamily="18" charset="0"/>
              </a:rPr>
              <a:t>ựu</a:t>
            </a:r>
            <a:r>
              <a:rPr lang="en-US" sz="1800" dirty="0">
                <a:solidFill>
                  <a:srgbClr val="FF0000"/>
                </a:solidFill>
                <a:latin typeface="UTM Avo" panose="02040603050506020204" pitchFamily="18" charset="0"/>
              </a:rPr>
              <a:t> </a:t>
            </a:r>
            <a:r>
              <a:rPr lang="en-US" sz="1800" dirty="0">
                <a:solidFill>
                  <a:schemeClr val="tx1"/>
                </a:solidFill>
                <a:latin typeface="UTM Avo" panose="02040603050506020204" pitchFamily="18" charset="0"/>
              </a:rPr>
              <a:t>....</a:t>
            </a:r>
            <a:endParaRPr lang="en-VN" dirty="0">
              <a:solidFill>
                <a:schemeClr val="tx1"/>
              </a:solidFill>
            </a:endParaRPr>
          </a:p>
        </p:txBody>
      </p:sp>
      <p:graphicFrame>
        <p:nvGraphicFramePr>
          <p:cNvPr id="21" name="Table 20">
            <a:extLst>
              <a:ext uri="{FF2B5EF4-FFF2-40B4-BE49-F238E27FC236}">
                <a16:creationId xmlns:a16="http://schemas.microsoft.com/office/drawing/2014/main" id="{BC27439E-7C15-364F-AC55-420AE0431CDC}"/>
              </a:ext>
            </a:extLst>
          </p:cNvPr>
          <p:cNvGraphicFramePr>
            <a:graphicFrameLocks noGrp="1"/>
          </p:cNvGraphicFramePr>
          <p:nvPr>
            <p:extLst>
              <p:ext uri="{D42A27DB-BD31-4B8C-83A1-F6EECF244321}">
                <p14:modId xmlns:p14="http://schemas.microsoft.com/office/powerpoint/2010/main" val="1949378559"/>
              </p:ext>
            </p:extLst>
          </p:nvPr>
        </p:nvGraphicFramePr>
        <p:xfrm>
          <a:off x="1140817" y="3138519"/>
          <a:ext cx="3897713" cy="1145621"/>
        </p:xfrm>
        <a:graphic>
          <a:graphicData uri="http://schemas.openxmlformats.org/drawingml/2006/table">
            <a:tbl>
              <a:tblPr firstRow="1" firstCol="1" bandRow="1">
                <a:tableStyleId>{98A10E9E-05DE-497A-B104-E80DA98F5660}</a:tableStyleId>
              </a:tblPr>
              <a:tblGrid>
                <a:gridCol w="760392">
                  <a:extLst>
                    <a:ext uri="{9D8B030D-6E8A-4147-A177-3AD203B41FA5}">
                      <a16:colId xmlns:a16="http://schemas.microsoft.com/office/drawing/2014/main" val="1162369807"/>
                    </a:ext>
                  </a:extLst>
                </a:gridCol>
                <a:gridCol w="3137321">
                  <a:extLst>
                    <a:ext uri="{9D8B030D-6E8A-4147-A177-3AD203B41FA5}">
                      <a16:colId xmlns:a16="http://schemas.microsoft.com/office/drawing/2014/main" val="1509586747"/>
                    </a:ext>
                  </a:extLst>
                </a:gridCol>
              </a:tblGrid>
              <a:tr h="560203">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iên</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585418">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iêng</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24" name="Rectangle 23">
            <a:extLst>
              <a:ext uri="{FF2B5EF4-FFF2-40B4-BE49-F238E27FC236}">
                <a16:creationId xmlns:a16="http://schemas.microsoft.com/office/drawing/2014/main" id="{95A4EA92-D8AE-2E44-9A40-FC4B801AB129}"/>
              </a:ext>
            </a:extLst>
          </p:cNvPr>
          <p:cNvSpPr/>
          <p:nvPr/>
        </p:nvSpPr>
        <p:spPr>
          <a:xfrm>
            <a:off x="1853826" y="3232781"/>
            <a:ext cx="1143583" cy="359650"/>
          </a:xfrm>
          <a:prstGeom prst="rect">
            <a:avLst/>
          </a:prstGeom>
        </p:spPr>
        <p:txBody>
          <a:bodyPr wrap="none">
            <a:spAutoFit/>
          </a:bodyPr>
          <a:lstStyle/>
          <a:p>
            <a:pPr marL="49213" lvl="0">
              <a:lnSpc>
                <a:spcPct val="107000"/>
              </a:lnSpc>
              <a:spcAft>
                <a:spcPts val="800"/>
              </a:spcAft>
            </a:pPr>
            <a:r>
              <a:rPr lang="en-US" sz="1800" dirty="0" err="1">
                <a:latin typeface="UTM Avo" panose="02040603050506020204" pitchFamily="18" charset="0"/>
              </a:rPr>
              <a:t>cô</a:t>
            </a:r>
            <a:r>
              <a:rPr lang="en-US" sz="1800" dirty="0">
                <a:latin typeface="UTM Avo" panose="02040603050506020204" pitchFamily="18" charset="0"/>
              </a:rPr>
              <a:t> </a:t>
            </a:r>
            <a:r>
              <a:rPr lang="en-US" sz="1800" dirty="0" err="1">
                <a:latin typeface="UTM Avo" panose="02040603050506020204" pitchFamily="18" charset="0"/>
              </a:rPr>
              <a:t>t</a:t>
            </a:r>
            <a:r>
              <a:rPr lang="en-US" sz="1800" dirty="0" err="1">
                <a:solidFill>
                  <a:srgbClr val="FF0000"/>
                </a:solidFill>
                <a:latin typeface="UTM Avo" panose="02040603050506020204" pitchFamily="18" charset="0"/>
              </a:rPr>
              <a:t>iên</a:t>
            </a:r>
            <a:r>
              <a:rPr lang="en-US" sz="1800" dirty="0">
                <a:latin typeface="UTM Avo" panose="02040603050506020204" pitchFamily="18" charset="0"/>
              </a:rPr>
              <a:t>, </a:t>
            </a:r>
            <a:endParaRPr lang="en-VN" sz="1800" dirty="0">
              <a:latin typeface="UTM Avo" panose="02040603050506020204" pitchFamily="18"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1F736B4D-90B8-A642-A40D-1D8ED9921100}"/>
              </a:ext>
            </a:extLst>
          </p:cNvPr>
          <p:cNvSpPr/>
          <p:nvPr/>
        </p:nvSpPr>
        <p:spPr>
          <a:xfrm>
            <a:off x="2822077" y="3232781"/>
            <a:ext cx="1641796" cy="369332"/>
          </a:xfrm>
          <a:prstGeom prst="rect">
            <a:avLst/>
          </a:prstGeom>
        </p:spPr>
        <p:txBody>
          <a:bodyPr wrap="none">
            <a:spAutoFit/>
          </a:bodyPr>
          <a:lstStyle/>
          <a:p>
            <a:r>
              <a:rPr lang="en-US" sz="1800" dirty="0" err="1">
                <a:latin typeface="UTM Avo" panose="02040603050506020204" pitchFamily="18" charset="0"/>
              </a:rPr>
              <a:t>m</a:t>
            </a:r>
            <a:r>
              <a:rPr lang="en-US" sz="1800" dirty="0" err="1">
                <a:solidFill>
                  <a:srgbClr val="FF0000"/>
                </a:solidFill>
                <a:latin typeface="UTM Avo" panose="02040603050506020204" pitchFamily="18" charset="0"/>
              </a:rPr>
              <a:t>iến</a:t>
            </a:r>
            <a:r>
              <a:rPr lang="en-US" sz="1800" dirty="0">
                <a:latin typeface="UTM Avo" panose="02040603050506020204" pitchFamily="18" charset="0"/>
              </a:rPr>
              <a:t> </a:t>
            </a:r>
            <a:r>
              <a:rPr lang="en-US" sz="1800" dirty="0" err="1">
                <a:latin typeface="UTM Avo" panose="02040603050506020204" pitchFamily="18" charset="0"/>
              </a:rPr>
              <a:t>lươn</a:t>
            </a:r>
            <a:r>
              <a:rPr lang="en-US" sz="1800" dirty="0">
                <a:latin typeface="UTM Avo" panose="02040603050506020204" pitchFamily="18" charset="0"/>
              </a:rPr>
              <a:t>, …</a:t>
            </a:r>
            <a:endParaRPr lang="en-VN" dirty="0"/>
          </a:p>
        </p:txBody>
      </p:sp>
      <p:sp>
        <p:nvSpPr>
          <p:cNvPr id="29" name="Rectangle 28">
            <a:extLst>
              <a:ext uri="{FF2B5EF4-FFF2-40B4-BE49-F238E27FC236}">
                <a16:creationId xmlns:a16="http://schemas.microsoft.com/office/drawing/2014/main" id="{37366B6E-1194-124B-99D7-E6B2E745181B}"/>
              </a:ext>
            </a:extLst>
          </p:cNvPr>
          <p:cNvSpPr/>
          <p:nvPr/>
        </p:nvSpPr>
        <p:spPr>
          <a:xfrm>
            <a:off x="1920320" y="3819385"/>
            <a:ext cx="1516762" cy="369332"/>
          </a:xfrm>
          <a:prstGeom prst="rect">
            <a:avLst/>
          </a:prstGeom>
        </p:spPr>
        <p:txBody>
          <a:bodyPr wrap="none">
            <a:spAutoFit/>
          </a:bodyPr>
          <a:lstStyle/>
          <a:p>
            <a:r>
              <a:rPr lang="en-US" sz="1800" dirty="0" err="1">
                <a:latin typeface="UTM Avo" panose="02040603050506020204" pitchFamily="18" charset="0"/>
              </a:rPr>
              <a:t>kh</a:t>
            </a:r>
            <a:r>
              <a:rPr lang="en-US" sz="1800" dirty="0" err="1">
                <a:solidFill>
                  <a:srgbClr val="FF0000"/>
                </a:solidFill>
                <a:latin typeface="UTM Avo" panose="02040603050506020204" pitchFamily="18" charset="0"/>
              </a:rPr>
              <a:t>iêng</a:t>
            </a:r>
            <a:r>
              <a:rPr lang="en-US" sz="1800" dirty="0">
                <a:latin typeface="UTM Avo" panose="02040603050506020204" pitchFamily="18" charset="0"/>
              </a:rPr>
              <a:t> </a:t>
            </a:r>
            <a:r>
              <a:rPr lang="en-US" sz="1800" dirty="0" err="1">
                <a:latin typeface="UTM Avo" panose="02040603050506020204" pitchFamily="18" charset="0"/>
              </a:rPr>
              <a:t>kiệu</a:t>
            </a:r>
            <a:r>
              <a:rPr lang="en-US" sz="1800" dirty="0">
                <a:solidFill>
                  <a:srgbClr val="FF0000"/>
                </a:solidFill>
                <a:latin typeface="UTM Avo" panose="02040603050506020204" pitchFamily="18" charset="0"/>
              </a:rPr>
              <a:t>,</a:t>
            </a:r>
            <a:endParaRPr lang="en-VN" dirty="0">
              <a:solidFill>
                <a:srgbClr val="FF0000"/>
              </a:solidFill>
            </a:endParaRPr>
          </a:p>
        </p:txBody>
      </p:sp>
      <p:sp>
        <p:nvSpPr>
          <p:cNvPr id="30" name="Rectangle 29">
            <a:extLst>
              <a:ext uri="{FF2B5EF4-FFF2-40B4-BE49-F238E27FC236}">
                <a16:creationId xmlns:a16="http://schemas.microsoft.com/office/drawing/2014/main" id="{29942AFB-B24E-1445-8391-84E0D6128E1E}"/>
              </a:ext>
            </a:extLst>
          </p:cNvPr>
          <p:cNvSpPr/>
          <p:nvPr/>
        </p:nvSpPr>
        <p:spPr>
          <a:xfrm>
            <a:off x="3300359" y="3819385"/>
            <a:ext cx="1786066" cy="369332"/>
          </a:xfrm>
          <a:prstGeom prst="rect">
            <a:avLst/>
          </a:prstGeom>
        </p:spPr>
        <p:txBody>
          <a:bodyPr wrap="none">
            <a:spAutoFit/>
          </a:bodyPr>
          <a:lstStyle/>
          <a:p>
            <a:r>
              <a:rPr lang="en-US" sz="1800" dirty="0" err="1">
                <a:solidFill>
                  <a:schemeClr val="tx1"/>
                </a:solidFill>
                <a:latin typeface="UTM Avo" panose="02040603050506020204" pitchFamily="18" charset="0"/>
              </a:rPr>
              <a:t>th</a:t>
            </a:r>
            <a:r>
              <a:rPr lang="en-US" sz="1800" dirty="0" err="1">
                <a:solidFill>
                  <a:srgbClr val="FF0000"/>
                </a:solidFill>
                <a:latin typeface="UTM Avo" panose="02040603050506020204" pitchFamily="18" charset="0"/>
              </a:rPr>
              <a:t>iêng</a:t>
            </a:r>
            <a:r>
              <a:rPr lang="en-US" sz="1800" dirty="0">
                <a:solidFill>
                  <a:schemeClr val="tx1"/>
                </a:solidFill>
                <a:latin typeface="UTM Avo" panose="02040603050506020204" pitchFamily="18" charset="0"/>
              </a:rPr>
              <a:t> </a:t>
            </a:r>
            <a:r>
              <a:rPr lang="en-US" sz="1800" dirty="0" err="1">
                <a:solidFill>
                  <a:schemeClr val="tx1"/>
                </a:solidFill>
                <a:latin typeface="UTM Avo" panose="02040603050506020204" pitchFamily="18" charset="0"/>
              </a:rPr>
              <a:t>l</a:t>
            </a:r>
            <a:r>
              <a:rPr lang="en-US" sz="1800" dirty="0" err="1">
                <a:solidFill>
                  <a:srgbClr val="FF0000"/>
                </a:solidFill>
                <a:latin typeface="UTM Avo" panose="02040603050506020204" pitchFamily="18" charset="0"/>
              </a:rPr>
              <a:t>iêng</a:t>
            </a:r>
            <a:r>
              <a:rPr lang="en-US" sz="1800" dirty="0">
                <a:solidFill>
                  <a:schemeClr val="tx1"/>
                </a:solidFill>
                <a:latin typeface="UTM Avo" panose="02040603050506020204" pitchFamily="18" charset="0"/>
              </a:rPr>
              <a:t>....</a:t>
            </a:r>
            <a:endParaRPr lang="en-VN" dirty="0">
              <a:solidFill>
                <a:schemeClr val="tx1"/>
              </a:solidFill>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build="p"/>
      <p:bldP spid="4" grpId="0"/>
      <p:bldP spid="5" grpId="0"/>
      <p:bldP spid="6" grpId="0"/>
      <p:bldP spid="15"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5ED2183-2F89-DC4E-9F1A-A6AEF472A9EE}"/>
              </a:ext>
            </a:extLst>
          </p:cNvPr>
          <p:cNvGrpSpPr/>
          <p:nvPr/>
        </p:nvGrpSpPr>
        <p:grpSpPr>
          <a:xfrm>
            <a:off x="290855" y="670417"/>
            <a:ext cx="1639392" cy="628279"/>
            <a:chOff x="299533" y="629196"/>
            <a:chExt cx="1639392" cy="628279"/>
          </a:xfrm>
        </p:grpSpPr>
        <p:sp>
          <p:nvSpPr>
            <p:cNvPr id="16" name="TextBox 15">
              <a:extLst>
                <a:ext uri="{FF2B5EF4-FFF2-40B4-BE49-F238E27FC236}">
                  <a16:creationId xmlns:a16="http://schemas.microsoft.com/office/drawing/2014/main" id="{32882D84-5604-E043-9263-17B9B257197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123EE5DF-152A-1841-809C-22128105FCF5}"/>
                </a:ext>
              </a:extLst>
            </p:cNvPr>
            <p:cNvSpPr txBox="1"/>
            <p:nvPr/>
          </p:nvSpPr>
          <p:spPr>
            <a:xfrm>
              <a:off x="299533" y="672700"/>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3DA570C9-EFCD-B848-9FBA-F9CC8E9510CB}"/>
              </a:ext>
            </a:extLst>
          </p:cNvPr>
          <p:cNvSpPr txBox="1"/>
          <p:nvPr/>
        </p:nvSpPr>
        <p:spPr>
          <a:xfrm>
            <a:off x="1739603" y="465713"/>
            <a:ext cx="4620268"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FBB986BB-6921-4847-8593-0D270F07F4E6}"/>
              </a:ext>
            </a:extLst>
          </p:cNvPr>
          <p:cNvGraphicFramePr>
            <a:graphicFrameLocks noGrp="1"/>
          </p:cNvGraphicFramePr>
          <p:nvPr>
            <p:extLst>
              <p:ext uri="{D42A27DB-BD31-4B8C-83A1-F6EECF244321}">
                <p14:modId xmlns:p14="http://schemas.microsoft.com/office/powerpoint/2010/main" val="629462985"/>
              </p:ext>
            </p:extLst>
          </p:nvPr>
        </p:nvGraphicFramePr>
        <p:xfrm>
          <a:off x="453190" y="833609"/>
          <a:ext cx="5951620" cy="2547212"/>
        </p:xfrm>
        <a:graphic>
          <a:graphicData uri="http://schemas.openxmlformats.org/drawingml/2006/table">
            <a:tbl>
              <a:tblPr firstRow="1" bandRow="1">
                <a:tableStyleId>{98A10E9E-05DE-497A-B104-E80DA98F5660}</a:tableStyleId>
              </a:tblPr>
              <a:tblGrid>
                <a:gridCol w="2975810">
                  <a:extLst>
                    <a:ext uri="{9D8B030D-6E8A-4147-A177-3AD203B41FA5}">
                      <a16:colId xmlns:a16="http://schemas.microsoft.com/office/drawing/2014/main" val="3299483142"/>
                    </a:ext>
                  </a:extLst>
                </a:gridCol>
                <a:gridCol w="2975810">
                  <a:extLst>
                    <a:ext uri="{9D8B030D-6E8A-4147-A177-3AD203B41FA5}">
                      <a16:colId xmlns:a16="http://schemas.microsoft.com/office/drawing/2014/main" val="3025024103"/>
                    </a:ext>
                  </a:extLst>
                </a:gridCol>
              </a:tblGrid>
              <a:tr h="573739">
                <a:tc>
                  <a:txBody>
                    <a:bodyPr/>
                    <a:lstStyle/>
                    <a:p>
                      <a:pPr algn="ctr"/>
                      <a:r>
                        <a:rPr lang="en-VN" sz="1600" dirty="0">
                          <a:latin typeface="UTM Avo" panose="02040603050506020204" pitchFamily="18" charset="0"/>
                        </a:rPr>
                        <a:t>Từ ngữ chỉ hoạt động</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VN" sz="1600" dirty="0">
                          <a:latin typeface="UTM Avo" panose="02040603050506020204" pitchFamily="18" charset="0"/>
                        </a:rPr>
                        <a:t>Từ ngữ chỉ đặc điểm</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6617747"/>
                  </a:ext>
                </a:extLst>
              </a:tr>
              <a:tr h="1973473">
                <a:tc>
                  <a:txBody>
                    <a:bodyPr/>
                    <a:lstStyle/>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VN"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163132"/>
                  </a:ext>
                </a:extLst>
              </a:tr>
            </a:tbl>
          </a:graphicData>
        </a:graphic>
      </p:graphicFrame>
      <p:sp>
        <p:nvSpPr>
          <p:cNvPr id="22" name="TextBox 21">
            <a:extLst>
              <a:ext uri="{FF2B5EF4-FFF2-40B4-BE49-F238E27FC236}">
                <a16:creationId xmlns:a16="http://schemas.microsoft.com/office/drawing/2014/main" id="{950C902B-43A1-4FFF-8147-8E8C5CEBAFB1}"/>
              </a:ext>
            </a:extLst>
          </p:cNvPr>
          <p:cNvSpPr txBox="1"/>
          <p:nvPr/>
        </p:nvSpPr>
        <p:spPr>
          <a:xfrm>
            <a:off x="267279" y="262256"/>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chỉ</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cảm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bè</a:t>
            </a:r>
            <a:r>
              <a:rPr lang="en-US" sz="2000" b="1" dirty="0">
                <a:solidFill>
                  <a:schemeClr val="accent4">
                    <a:lumMod val="50000"/>
                  </a:schemeClr>
                </a:solidFill>
                <a:latin typeface="UTM Avo" panose="02040603050506020204" pitchFamily="18" charset="0"/>
              </a:rPr>
              <a:t>.</a:t>
            </a:r>
          </a:p>
        </p:txBody>
      </p:sp>
      <p:grpSp>
        <p:nvGrpSpPr>
          <p:cNvPr id="5" name="Group 4">
            <a:extLst>
              <a:ext uri="{FF2B5EF4-FFF2-40B4-BE49-F238E27FC236}">
                <a16:creationId xmlns:a16="http://schemas.microsoft.com/office/drawing/2014/main" id="{48D4E66A-7C5E-7C43-9F59-345E3BD1171F}"/>
              </a:ext>
            </a:extLst>
          </p:cNvPr>
          <p:cNvGrpSpPr/>
          <p:nvPr/>
        </p:nvGrpSpPr>
        <p:grpSpPr>
          <a:xfrm>
            <a:off x="343487" y="3444771"/>
            <a:ext cx="1929662" cy="838634"/>
            <a:chOff x="548959" y="3083251"/>
            <a:chExt cx="1912955" cy="751142"/>
          </a:xfrm>
        </p:grpSpPr>
        <p:pic>
          <p:nvPicPr>
            <p:cNvPr id="1026"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1C5ADEE9-95D4-5447-A3A2-9257C54D64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028D78-1377-4646-89CF-FAEBF6553092}"/>
                </a:ext>
              </a:extLst>
            </p:cNvPr>
            <p:cNvSpPr txBox="1"/>
            <p:nvPr/>
          </p:nvSpPr>
          <p:spPr>
            <a:xfrm>
              <a:off x="767228" y="3334552"/>
              <a:ext cx="1694686" cy="404792"/>
            </a:xfrm>
            <a:prstGeom prst="rect">
              <a:avLst/>
            </a:prstGeom>
            <a:noFill/>
          </p:spPr>
          <p:txBody>
            <a:bodyPr wrap="none" rtlCol="0">
              <a:spAutoFit/>
            </a:bodyPr>
            <a:lstStyle/>
            <a:p>
              <a:r>
                <a:rPr lang="en-US" sz="1600" dirty="0">
                  <a:latin typeface="UTM Avo" panose="02040603050506020204" pitchFamily="18" charset="0"/>
                </a:rPr>
                <a:t>n</a:t>
              </a:r>
              <a:r>
                <a:rPr lang="en-VN" sz="1600" dirty="0">
                  <a:latin typeface="UTM Avo" panose="02040603050506020204" pitchFamily="18" charset="0"/>
                </a:rPr>
                <a:t>hường bạn</a:t>
              </a:r>
            </a:p>
          </p:txBody>
        </p:sp>
      </p:grpSp>
      <p:grpSp>
        <p:nvGrpSpPr>
          <p:cNvPr id="8" name="Group 7">
            <a:extLst>
              <a:ext uri="{FF2B5EF4-FFF2-40B4-BE49-F238E27FC236}">
                <a16:creationId xmlns:a16="http://schemas.microsoft.com/office/drawing/2014/main" id="{91399C9E-2F80-644D-948D-39AA10292570}"/>
              </a:ext>
            </a:extLst>
          </p:cNvPr>
          <p:cNvGrpSpPr/>
          <p:nvPr/>
        </p:nvGrpSpPr>
        <p:grpSpPr>
          <a:xfrm>
            <a:off x="3187283" y="4100501"/>
            <a:ext cx="1685463" cy="895743"/>
            <a:chOff x="3018088" y="3566909"/>
            <a:chExt cx="1670870" cy="802294"/>
          </a:xfrm>
        </p:grpSpPr>
        <p:pic>
          <p:nvPicPr>
            <p:cNvPr id="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6DFA0FC-4A92-5347-AE13-CB8680D8CEDF}"/>
                </a:ext>
              </a:extLst>
            </p:cNvPr>
            <p:cNvPicPr>
              <a:picLocks noChangeAspect="1" noChangeArrowheads="1"/>
            </p:cNvPicPr>
            <p:nvPr/>
          </p:nvPicPr>
          <p:blipFill rotWithShape="1">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10000" b="90000" l="8611" r="90556">
                          <a14:foregroundMark x1="90833" y1="59444" x2="90833" y2="59444"/>
                          <a14:foregroundMark x1="8611" y1="58056" x2="8611" y2="58056"/>
                        </a14:backgroundRemoval>
                      </a14:imgEffect>
                      <a14:imgEffect>
                        <a14:sharpenSoften amount="46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A56B39E-C17B-B94D-9E4C-256565BC6971}"/>
                </a:ext>
              </a:extLst>
            </p:cNvPr>
            <p:cNvSpPr txBox="1"/>
            <p:nvPr/>
          </p:nvSpPr>
          <p:spPr>
            <a:xfrm>
              <a:off x="3340961" y="3810080"/>
              <a:ext cx="982961" cy="369332"/>
            </a:xfrm>
            <a:prstGeom prst="rect">
              <a:avLst/>
            </a:prstGeom>
            <a:noFill/>
          </p:spPr>
          <p:txBody>
            <a:bodyPr wrap="none" rtlCol="0">
              <a:spAutoFit/>
            </a:bodyPr>
            <a:lstStyle/>
            <a:p>
              <a:r>
                <a:rPr lang="vi-VN" sz="1800" dirty="0">
                  <a:latin typeface="UTM Avo" panose="02040603050506020204" pitchFamily="18" charset="0"/>
                </a:rPr>
                <a:t>chia sẻ</a:t>
              </a:r>
              <a:endParaRPr lang="en-VN" sz="1800" dirty="0">
                <a:latin typeface="UTM Avo" panose="02040603050506020204" pitchFamily="18" charset="0"/>
              </a:endParaRPr>
            </a:p>
          </p:txBody>
        </p:sp>
      </p:grpSp>
      <p:grpSp>
        <p:nvGrpSpPr>
          <p:cNvPr id="7" name="Group 6">
            <a:extLst>
              <a:ext uri="{FF2B5EF4-FFF2-40B4-BE49-F238E27FC236}">
                <a16:creationId xmlns:a16="http://schemas.microsoft.com/office/drawing/2014/main" id="{7EDEA1EE-C9A6-164B-B334-EB9D26D77D00}"/>
              </a:ext>
            </a:extLst>
          </p:cNvPr>
          <p:cNvGrpSpPr/>
          <p:nvPr/>
        </p:nvGrpSpPr>
        <p:grpSpPr>
          <a:xfrm>
            <a:off x="4380130" y="3317991"/>
            <a:ext cx="1597680" cy="872250"/>
            <a:chOff x="4780150" y="2978288"/>
            <a:chExt cx="1583847" cy="781252"/>
          </a:xfrm>
        </p:grpSpPr>
        <p:pic>
          <p:nvPicPr>
            <p:cNvPr id="10"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E0D1893E-C98A-5949-9036-4162606CCA10}"/>
                </a:ext>
              </a:extLst>
            </p:cNvPr>
            <p:cNvPicPr>
              <a:picLocks noChangeAspect="1" noChangeArrowheads="1"/>
            </p:cNvPicPr>
            <p:nvPr/>
          </p:nvPicPr>
          <p:blipFill rotWithShape="1">
            <a:blip r:embed="rId7">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8611" r="90556">
                          <a14:foregroundMark x1="90833" y1="59444" x2="90833" y2="59444"/>
                          <a14:foregroundMark x1="8611" y1="58056" x2="8611" y2="58056"/>
                        </a14:backgroundRemoval>
                      </a14:imgEffect>
                      <a14:imgEffect>
                        <a14:sharpenSoften amount="39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E258A84-1CD0-C345-9C8B-81320BEAF23A}"/>
                </a:ext>
              </a:extLst>
            </p:cNvPr>
            <p:cNvSpPr txBox="1"/>
            <p:nvPr/>
          </p:nvSpPr>
          <p:spPr>
            <a:xfrm>
              <a:off x="5072889" y="3197536"/>
              <a:ext cx="1058303" cy="369332"/>
            </a:xfrm>
            <a:prstGeom prst="rect">
              <a:avLst/>
            </a:prstGeom>
            <a:noFill/>
          </p:spPr>
          <p:txBody>
            <a:bodyPr wrap="none" rtlCol="0">
              <a:spAutoFit/>
            </a:bodyPr>
            <a:lstStyle/>
            <a:p>
              <a:r>
                <a:rPr lang="vi-VN" sz="1800" dirty="0">
                  <a:latin typeface="UTM Avo" panose="02040603050506020204" pitchFamily="18" charset="0"/>
                </a:rPr>
                <a:t>giúp đỡ</a:t>
              </a:r>
              <a:endParaRPr lang="en-VN" sz="1800" dirty="0">
                <a:latin typeface="UTM Avo" panose="02040603050506020204" pitchFamily="18" charset="0"/>
              </a:endParaRPr>
            </a:p>
          </p:txBody>
        </p:sp>
      </p:grpSp>
      <p:grpSp>
        <p:nvGrpSpPr>
          <p:cNvPr id="6" name="Group 5">
            <a:extLst>
              <a:ext uri="{FF2B5EF4-FFF2-40B4-BE49-F238E27FC236}">
                <a16:creationId xmlns:a16="http://schemas.microsoft.com/office/drawing/2014/main" id="{31F05088-02D9-8849-8214-E1B2FC4E11B9}"/>
              </a:ext>
            </a:extLst>
          </p:cNvPr>
          <p:cNvGrpSpPr/>
          <p:nvPr/>
        </p:nvGrpSpPr>
        <p:grpSpPr>
          <a:xfrm>
            <a:off x="1427492" y="4115150"/>
            <a:ext cx="1621458" cy="921113"/>
            <a:chOff x="1296209" y="4151193"/>
            <a:chExt cx="1607419" cy="825017"/>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C039B0F0-C255-9A4A-B63C-9B571CCA3F50}"/>
                </a:ext>
              </a:extLst>
            </p:cNvPr>
            <p:cNvPicPr>
              <a:picLocks noChangeAspect="1" noChangeArrowheads="1"/>
            </p:cNvPicPr>
            <p:nvPr/>
          </p:nvPicPr>
          <p:blipFill rotWithShape="1">
            <a:blip r:embed="rId9">
              <a:biLevel thresh="75000"/>
              <a:extLst>
                <a:ext uri="{BEBA8EAE-BF5A-486C-A8C5-ECC9F3942E4B}">
                  <a14:imgProps xmlns:a14="http://schemas.microsoft.com/office/drawing/2010/main">
                    <a14:imgLayer r:embed="rId10">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9D572D7-00B8-8840-9109-52322ED29DA0}"/>
                </a:ext>
              </a:extLst>
            </p:cNvPr>
            <p:cNvSpPr txBox="1"/>
            <p:nvPr/>
          </p:nvSpPr>
          <p:spPr>
            <a:xfrm>
              <a:off x="1485299" y="4444701"/>
              <a:ext cx="1249060" cy="369332"/>
            </a:xfrm>
            <a:prstGeom prst="rect">
              <a:avLst/>
            </a:prstGeom>
            <a:noFill/>
          </p:spPr>
          <p:txBody>
            <a:bodyPr wrap="none" rtlCol="0">
              <a:spAutoFit/>
            </a:bodyPr>
            <a:lstStyle/>
            <a:p>
              <a:r>
                <a:rPr lang="vi-VN" sz="1800" dirty="0">
                  <a:latin typeface="UTM Avo" panose="02040603050506020204" pitchFamily="18" charset="0"/>
                </a:rPr>
                <a:t>chăm chỉ</a:t>
              </a:r>
              <a:endParaRPr lang="en-VN" sz="1800" dirty="0">
                <a:latin typeface="UTM Avo" panose="02040603050506020204" pitchFamily="18" charset="0"/>
              </a:endParaRPr>
            </a:p>
          </p:txBody>
        </p:sp>
      </p:grpSp>
      <p:grpSp>
        <p:nvGrpSpPr>
          <p:cNvPr id="13" name="Group 12">
            <a:extLst>
              <a:ext uri="{FF2B5EF4-FFF2-40B4-BE49-F238E27FC236}">
                <a16:creationId xmlns:a16="http://schemas.microsoft.com/office/drawing/2014/main" id="{CA0B1512-29D6-B147-B93D-988FE4AE5050}"/>
              </a:ext>
            </a:extLst>
          </p:cNvPr>
          <p:cNvGrpSpPr/>
          <p:nvPr/>
        </p:nvGrpSpPr>
        <p:grpSpPr>
          <a:xfrm>
            <a:off x="4951664" y="4071907"/>
            <a:ext cx="1624471" cy="924337"/>
            <a:chOff x="4739992" y="4151355"/>
            <a:chExt cx="1610406" cy="827905"/>
          </a:xfrm>
        </p:grpSpPr>
        <p:pic>
          <p:nvPicPr>
            <p:cNvPr id="1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64C789F4-CBCE-5441-8C34-23232C70A9CE}"/>
                </a:ext>
              </a:extLst>
            </p:cNvPr>
            <p:cNvPicPr>
              <a:picLocks noChangeAspect="1" noChangeArrowheads="1"/>
            </p:cNvPicPr>
            <p:nvPr/>
          </p:nvPicPr>
          <p:blipFill rotWithShape="1">
            <a:blip r:embed="rId11">
              <a:duotone>
                <a:prstClr val="black"/>
                <a:schemeClr val="accent4">
                  <a:tint val="45000"/>
                  <a:satMod val="400000"/>
                </a:schemeClr>
              </a:duotone>
              <a:extLst>
                <a:ext uri="{BEBA8EAE-BF5A-486C-A8C5-ECC9F3942E4B}">
                  <a14:imgProps xmlns:a14="http://schemas.microsoft.com/office/drawing/2010/main">
                    <a14:imgLayer r:embed="rId12">
                      <a14:imgEffect>
                        <a14:backgroundRemoval t="10000" b="90000" l="8611" r="90556">
                          <a14:foregroundMark x1="90833" y1="59444" x2="90833" y2="59444"/>
                          <a14:foregroundMark x1="8611" y1="58056" x2="8611" y2="58056"/>
                        </a14:backgroundRemoval>
                      </a14:imgEffect>
                      <a14:imgEffect>
                        <a14:sharpenSoften amount="48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5F7A0EC-90FF-0549-90AA-E91BE3879A32}"/>
                </a:ext>
              </a:extLst>
            </p:cNvPr>
            <p:cNvSpPr txBox="1"/>
            <p:nvPr/>
          </p:nvSpPr>
          <p:spPr>
            <a:xfrm>
              <a:off x="5054515" y="4414197"/>
              <a:ext cx="981359" cy="369332"/>
            </a:xfrm>
            <a:prstGeom prst="rect">
              <a:avLst/>
            </a:prstGeom>
            <a:noFill/>
          </p:spPr>
          <p:txBody>
            <a:bodyPr wrap="none" rtlCol="0">
              <a:spAutoFit/>
            </a:bodyPr>
            <a:lstStyle/>
            <a:p>
              <a:r>
                <a:rPr lang="vi-VN" sz="1800" dirty="0">
                  <a:latin typeface="UTM Avo" panose="02040603050506020204" pitchFamily="18" charset="0"/>
                </a:rPr>
                <a:t>tươi vui</a:t>
              </a:r>
              <a:endParaRPr lang="en-VN" sz="1800" dirty="0">
                <a:latin typeface="UTM Avo" panose="02040603050506020204" pitchFamily="18" charset="0"/>
              </a:endParaRPr>
            </a:p>
          </p:txBody>
        </p:sp>
      </p:grpSp>
      <p:grpSp>
        <p:nvGrpSpPr>
          <p:cNvPr id="24" name="Group 23">
            <a:extLst>
              <a:ext uri="{FF2B5EF4-FFF2-40B4-BE49-F238E27FC236}">
                <a16:creationId xmlns:a16="http://schemas.microsoft.com/office/drawing/2014/main" id="{6661D9E1-B944-BF42-A41C-FBB7D4819454}"/>
              </a:ext>
            </a:extLst>
          </p:cNvPr>
          <p:cNvGrpSpPr/>
          <p:nvPr/>
        </p:nvGrpSpPr>
        <p:grpSpPr>
          <a:xfrm>
            <a:off x="2439466" y="3362867"/>
            <a:ext cx="1719754" cy="875432"/>
            <a:chOff x="1193891" y="4197349"/>
            <a:chExt cx="1704864" cy="784102"/>
          </a:xfrm>
        </p:grpSpPr>
        <p:pic>
          <p:nvPicPr>
            <p:cNvPr id="2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5CAEE17-B46F-8244-8E0B-DAA97B00CD14}"/>
                </a:ext>
              </a:extLst>
            </p:cNvPr>
            <p:cNvPicPr>
              <a:picLocks noChangeAspect="1" noChangeArrowheads="1"/>
            </p:cNvPicPr>
            <p:nvPr/>
          </p:nvPicPr>
          <p:blipFill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backgroundRemoval t="10000" b="90000" l="8611" r="90556">
                          <a14:foregroundMark x1="90833" y1="59444" x2="90833" y2="59444"/>
                          <a14:foregroundMark x1="8611" y1="58056" x2="8611" y2="58056"/>
                        </a14:backgroundRemoval>
                      </a14:imgEffect>
                      <a14:imgEffect>
                        <a14:sharpenSoften amount="45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7D97EE-E76A-7A46-B020-9A197FE31F73}"/>
                </a:ext>
              </a:extLst>
            </p:cNvPr>
            <p:cNvSpPr txBox="1"/>
            <p:nvPr/>
          </p:nvSpPr>
          <p:spPr>
            <a:xfrm>
              <a:off x="1466686" y="4451285"/>
              <a:ext cx="1213794" cy="369332"/>
            </a:xfrm>
            <a:prstGeom prst="rect">
              <a:avLst/>
            </a:prstGeom>
            <a:noFill/>
          </p:spPr>
          <p:txBody>
            <a:bodyPr wrap="none" rtlCol="0">
              <a:spAutoFit/>
            </a:bodyPr>
            <a:lstStyle/>
            <a:p>
              <a:r>
                <a:rPr lang="vi-VN" sz="1800" dirty="0">
                  <a:latin typeface="UTM Avo" panose="02040603050506020204" pitchFamily="18" charset="0"/>
                </a:rPr>
                <a:t>hiền lành</a:t>
              </a:r>
              <a:endParaRPr lang="en-VN" sz="1800" dirty="0">
                <a:latin typeface="UTM Avo" panose="02040603050506020204" pitchFamily="18" charset="0"/>
              </a:endParaRPr>
            </a:p>
          </p:txBody>
        </p:sp>
      </p:gr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autoRev="1" fill="hold" nodeType="clickEffect">
                                  <p:stCondLst>
                                    <p:cond delay="250"/>
                                  </p:stCondLst>
                                  <p:childTnLst>
                                    <p:animMotion origin="layout" path="M -7.40741E-7 -4.5679E-6 L 0.04699 0.00896 " pathEditMode="relative" rAng="0" ptsTypes="AA">
                                      <p:cBhvr>
                                        <p:cTn id="6" dur="2000" fill="hold"/>
                                        <p:tgtEl>
                                          <p:spTgt spid="5"/>
                                        </p:tgtEl>
                                        <p:attrNameLst>
                                          <p:attrName>ppt_x</p:attrName>
                                          <p:attrName>ppt_y</p:attrName>
                                        </p:attrNameLst>
                                      </p:cBhvr>
                                      <p:rCtr x="2338" y="432"/>
                                    </p:animMotion>
                                  </p:childTnLst>
                                </p:cTn>
                              </p:par>
                              <p:par>
                                <p:cTn id="7" presetID="42" presetClass="path" presetSubtype="0" repeatCount="indefinite" accel="50000" decel="50000" autoRev="1" fill="hold" nodeType="withEffect">
                                  <p:stCondLst>
                                    <p:cond delay="750"/>
                                  </p:stCondLst>
                                  <p:childTnLst>
                                    <p:animMotion origin="layout" path="M 2.22222E-6 -1.48148E-6 L -0.05533 -0.00031 " pathEditMode="relative" rAng="0" ptsTypes="AA">
                                      <p:cBhvr>
                                        <p:cTn id="8" dur="2000" fill="hold"/>
                                        <p:tgtEl>
                                          <p:spTgt spid="13"/>
                                        </p:tgtEl>
                                        <p:attrNameLst>
                                          <p:attrName>ppt_x</p:attrName>
                                          <p:attrName>ppt_y</p:attrName>
                                        </p:attrNameLst>
                                      </p:cBhvr>
                                      <p:rCtr x="-2778" y="-31"/>
                                    </p:animMotion>
                                  </p:childTnLst>
                                </p:cTn>
                              </p:par>
                              <p:par>
                                <p:cTn id="9" presetID="42" presetClass="path" presetSubtype="0" repeatCount="indefinite" accel="50000" decel="50000" autoRev="1" fill="hold" nodeType="withEffect">
                                  <p:stCondLst>
                                    <p:cond delay="150"/>
                                  </p:stCondLst>
                                  <p:childTnLst>
                                    <p:animMotion origin="layout" path="M 1.48148E-6 1.11111E-6 L 0.0294 -0.00278 " pathEditMode="relative" rAng="0" ptsTypes="AA">
                                      <p:cBhvr>
                                        <p:cTn id="10" dur="2000" fill="hold"/>
                                        <p:tgtEl>
                                          <p:spTgt spid="24"/>
                                        </p:tgtEl>
                                        <p:attrNameLst>
                                          <p:attrName>ppt_x</p:attrName>
                                          <p:attrName>ppt_y</p:attrName>
                                        </p:attrNameLst>
                                      </p:cBhvr>
                                      <p:rCtr x="1458" y="-154"/>
                                    </p:animMotion>
                                  </p:childTnLst>
                                </p:cTn>
                              </p:par>
                              <p:par>
                                <p:cTn id="11" presetID="42" presetClass="path" presetSubtype="0" repeatCount="indefinite" accel="50000" decel="50000" autoRev="1" fill="hold" nodeType="withEffect">
                                  <p:stCondLst>
                                    <p:cond delay="500"/>
                                  </p:stCondLst>
                                  <p:childTnLst>
                                    <p:animMotion origin="layout" path="M -2.59259E-6 1.7284E-6 L 0.01991 0.00432 " pathEditMode="relative" rAng="0" ptsTypes="AA">
                                      <p:cBhvr>
                                        <p:cTn id="12" dur="2000" fill="hold"/>
                                        <p:tgtEl>
                                          <p:spTgt spid="7"/>
                                        </p:tgtEl>
                                        <p:attrNameLst>
                                          <p:attrName>ppt_x</p:attrName>
                                          <p:attrName>ppt_y</p:attrName>
                                        </p:attrNameLst>
                                      </p:cBhvr>
                                      <p:rCtr x="995" y="216"/>
                                    </p:animMotion>
                                  </p:childTnLst>
                                </p:cTn>
                              </p:par>
                              <p:par>
                                <p:cTn id="13" presetID="42" presetClass="path" presetSubtype="0" repeatCount="indefinite" accel="50000" decel="50000" autoRev="1" fill="hold" nodeType="withEffect">
                                  <p:stCondLst>
                                    <p:cond delay="900"/>
                                  </p:stCondLst>
                                  <p:childTnLst>
                                    <p:animMotion origin="layout" path="M 1.11111E-6 3.82716E-6 L -0.03079 -0.00216 " pathEditMode="relative" rAng="0" ptsTypes="AA">
                                      <p:cBhvr>
                                        <p:cTn id="14" dur="2000" fill="hold"/>
                                        <p:tgtEl>
                                          <p:spTgt spid="6"/>
                                        </p:tgtEl>
                                        <p:attrNameLst>
                                          <p:attrName>ppt_x</p:attrName>
                                          <p:attrName>ppt_y</p:attrName>
                                        </p:attrNameLst>
                                      </p:cBhvr>
                                      <p:rCtr x="-1551" y="-123"/>
                                    </p:animMotion>
                                  </p:childTnLst>
                                </p:cTn>
                              </p:par>
                              <p:par>
                                <p:cTn id="15" presetID="42" presetClass="path" presetSubtype="0" repeatCount="indefinite" accel="50000" decel="50000" autoRev="1" fill="hold" nodeType="withEffect">
                                  <p:stCondLst>
                                    <p:cond delay="600"/>
                                  </p:stCondLst>
                                  <p:childTnLst>
                                    <p:animMotion origin="layout" path="M 0 7.40741E-7 L -0.03727 0.02099 " pathEditMode="relative" rAng="0" ptsTypes="AA">
                                      <p:cBhvr>
                                        <p:cTn id="16" dur="2000" fill="hold"/>
                                        <p:tgtEl>
                                          <p:spTgt spid="8"/>
                                        </p:tgtEl>
                                        <p:attrNameLst>
                                          <p:attrName>ppt_x</p:attrName>
                                          <p:attrName>ppt_y</p:attrName>
                                        </p:attrNameLst>
                                      </p:cBhvr>
                                      <p:rCtr x="-1875" y="104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7.40741E-7 -4.5679E-6 L -0.00162 -0.39938 " pathEditMode="relative" rAng="0" ptsTypes="AA">
                                      <p:cBhvr>
                                        <p:cTn id="21" dur="2000" fill="hold"/>
                                        <p:tgtEl>
                                          <p:spTgt spid="5"/>
                                        </p:tgtEl>
                                        <p:attrNameLst>
                                          <p:attrName>ppt_x</p:attrName>
                                          <p:attrName>ppt_y</p:attrName>
                                        </p:attrNameLst>
                                      </p:cBhvr>
                                      <p:rCtr x="-93" y="-19969"/>
                                    </p:animMotion>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48148E-6 1.11111E-6 L 0.13634 -0.36883 " pathEditMode="relative" rAng="0" ptsTypes="AA">
                                      <p:cBhvr>
                                        <p:cTn id="26" dur="2000" fill="hold"/>
                                        <p:tgtEl>
                                          <p:spTgt spid="24"/>
                                        </p:tgtEl>
                                        <p:attrNameLst>
                                          <p:attrName>ppt_x</p:attrName>
                                          <p:attrName>ppt_y</p:attrName>
                                        </p:attrNameLst>
                                      </p:cBhvr>
                                      <p:rCtr x="6806" y="-18457"/>
                                    </p:animMotion>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59259E-6 1.7284E-6 L -0.38055 -0.26204 " pathEditMode="relative" rAng="0" ptsTypes="AA">
                                      <p:cBhvr>
                                        <p:cTn id="31" dur="2000" fill="hold"/>
                                        <p:tgtEl>
                                          <p:spTgt spid="7"/>
                                        </p:tgtEl>
                                        <p:attrNameLst>
                                          <p:attrName>ppt_x</p:attrName>
                                          <p:attrName>ppt_y</p:attrName>
                                        </p:attrNameLst>
                                      </p:cBhvr>
                                      <p:rCtr x="-19028" y="-13117"/>
                                    </p:animMotion>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22222E-6 -1.48148E-6 L -0.2257 -0.31913 " pathEditMode="relative" rAng="0" ptsTypes="AA">
                                      <p:cBhvr>
                                        <p:cTn id="36" dur="2000" fill="hold"/>
                                        <p:tgtEl>
                                          <p:spTgt spid="13"/>
                                        </p:tgtEl>
                                        <p:attrNameLst>
                                          <p:attrName>ppt_x</p:attrName>
                                          <p:attrName>ppt_y</p:attrName>
                                        </p:attrNameLst>
                                      </p:cBhvr>
                                      <p:rCtr x="-11296" y="-15957"/>
                                    </p:animMotion>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11111E-6 3.82716E-6 L 0.51111 -0.43426 " pathEditMode="relative" rAng="0" ptsTypes="AA">
                                      <p:cBhvr>
                                        <p:cTn id="41" dur="2000" fill="hold"/>
                                        <p:tgtEl>
                                          <p:spTgt spid="6"/>
                                        </p:tgtEl>
                                        <p:attrNameLst>
                                          <p:attrName>ppt_x</p:attrName>
                                          <p:attrName>ppt_y</p:attrName>
                                        </p:attrNameLst>
                                      </p:cBhvr>
                                      <p:rCtr x="25556" y="-21728"/>
                                    </p:animMotion>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40116 -0.31821 " pathEditMode="relative" rAng="0" ptsTypes="AA">
                                      <p:cBhvr>
                                        <p:cTn id="46" dur="2000" fill="hold"/>
                                        <p:tgtEl>
                                          <p:spTgt spid="8"/>
                                        </p:tgtEl>
                                        <p:attrNameLst>
                                          <p:attrName>ppt_x</p:attrName>
                                          <p:attrName>ppt_y</p:attrName>
                                        </p:attrNameLst>
                                      </p:cBhvr>
                                      <p:rCtr x="-20069" y="-15926"/>
                                    </p:animMotion>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725" y="38971"/>
            <a:ext cx="6528655" cy="823431"/>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Chọn từ ngữ chỉ hoạt động đã tìm được ở bài tập 1 thay cho ô vuông.</a:t>
            </a:r>
            <a:endParaRPr lang="en-US" sz="1800" b="1" dirty="0">
              <a:solidFill>
                <a:schemeClr val="accent4">
                  <a:lumMod val="50000"/>
                </a:schemeClr>
              </a:solidFill>
              <a:latin typeface="UTM Avo" panose="02040603050506020204" pitchFamily="18" charset="0"/>
            </a:endParaRPr>
          </a:p>
        </p:txBody>
      </p:sp>
      <p:sp>
        <p:nvSpPr>
          <p:cNvPr id="3" name="Rounded Rectangle 2">
            <a:extLst>
              <a:ext uri="{FF2B5EF4-FFF2-40B4-BE49-F238E27FC236}">
                <a16:creationId xmlns:a16="http://schemas.microsoft.com/office/drawing/2014/main" id="{2B1C814D-A483-7543-9BD2-51A3FA551581}"/>
              </a:ext>
            </a:extLst>
          </p:cNvPr>
          <p:cNvSpPr/>
          <p:nvPr/>
        </p:nvSpPr>
        <p:spPr>
          <a:xfrm>
            <a:off x="114741" y="946382"/>
            <a:ext cx="6528655" cy="1264974"/>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Rounded Rectangle 22">
            <a:extLst>
              <a:ext uri="{FF2B5EF4-FFF2-40B4-BE49-F238E27FC236}">
                <a16:creationId xmlns:a16="http://schemas.microsoft.com/office/drawing/2014/main" id="{69E82100-5A6D-D84A-9D7D-1157B97EAC37}"/>
              </a:ext>
            </a:extLst>
          </p:cNvPr>
          <p:cNvSpPr/>
          <p:nvPr/>
        </p:nvSpPr>
        <p:spPr>
          <a:xfrm>
            <a:off x="108623" y="2332654"/>
            <a:ext cx="6534773" cy="1264975"/>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ounded Rectangle 23">
            <a:extLst>
              <a:ext uri="{FF2B5EF4-FFF2-40B4-BE49-F238E27FC236}">
                <a16:creationId xmlns:a16="http://schemas.microsoft.com/office/drawing/2014/main" id="{34E876BF-7888-B846-86D0-19843D132832}"/>
              </a:ext>
            </a:extLst>
          </p:cNvPr>
          <p:cNvSpPr/>
          <p:nvPr/>
        </p:nvSpPr>
        <p:spPr>
          <a:xfrm>
            <a:off x="108623" y="3738565"/>
            <a:ext cx="6534773" cy="1264975"/>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5" name="Picture 4">
            <a:extLst>
              <a:ext uri="{FF2B5EF4-FFF2-40B4-BE49-F238E27FC236}">
                <a16:creationId xmlns:a16="http://schemas.microsoft.com/office/drawing/2014/main" id="{1EAB127B-179B-8140-AC41-E0756E240007}"/>
              </a:ext>
            </a:extLst>
          </p:cNvPr>
          <p:cNvPicPr>
            <a:picLocks noChangeAspect="1"/>
          </p:cNvPicPr>
          <p:nvPr/>
        </p:nvPicPr>
        <p:blipFill>
          <a:blip r:embed="rId2"/>
          <a:stretch>
            <a:fillRect/>
          </a:stretch>
        </p:blipFill>
        <p:spPr>
          <a:xfrm>
            <a:off x="4649858" y="890395"/>
            <a:ext cx="2002869" cy="1338609"/>
          </a:xfrm>
          <a:prstGeom prst="roundRect">
            <a:avLst/>
          </a:prstGeom>
        </p:spPr>
      </p:pic>
      <p:pic>
        <p:nvPicPr>
          <p:cNvPr id="19" name="Picture 18">
            <a:extLst>
              <a:ext uri="{FF2B5EF4-FFF2-40B4-BE49-F238E27FC236}">
                <a16:creationId xmlns:a16="http://schemas.microsoft.com/office/drawing/2014/main" id="{33CD26D7-FBC6-9A4A-BECF-A51B85A576C3}"/>
              </a:ext>
            </a:extLst>
          </p:cNvPr>
          <p:cNvPicPr>
            <a:picLocks noChangeAspect="1"/>
          </p:cNvPicPr>
          <p:nvPr/>
        </p:nvPicPr>
        <p:blipFill>
          <a:blip r:embed="rId3"/>
          <a:stretch>
            <a:fillRect/>
          </a:stretch>
        </p:blipFill>
        <p:spPr>
          <a:xfrm>
            <a:off x="5316021" y="3595974"/>
            <a:ext cx="1346038" cy="1407566"/>
          </a:xfrm>
          <a:prstGeom prst="roundRect">
            <a:avLst/>
          </a:prstGeom>
        </p:spPr>
      </p:pic>
      <p:grpSp>
        <p:nvGrpSpPr>
          <p:cNvPr id="9" name="Group 8">
            <a:extLst>
              <a:ext uri="{FF2B5EF4-FFF2-40B4-BE49-F238E27FC236}">
                <a16:creationId xmlns:a16="http://schemas.microsoft.com/office/drawing/2014/main" id="{11447C52-AF81-CC44-B6D9-0EE08949105F}"/>
              </a:ext>
            </a:extLst>
          </p:cNvPr>
          <p:cNvGrpSpPr/>
          <p:nvPr/>
        </p:nvGrpSpPr>
        <p:grpSpPr>
          <a:xfrm>
            <a:off x="4649858" y="2332654"/>
            <a:ext cx="2012200" cy="1303436"/>
            <a:chOff x="1698170" y="1346200"/>
            <a:chExt cx="3902529" cy="2451100"/>
          </a:xfrm>
        </p:grpSpPr>
        <p:pic>
          <p:nvPicPr>
            <p:cNvPr id="7" name="Picture 6">
              <a:extLst>
                <a:ext uri="{FF2B5EF4-FFF2-40B4-BE49-F238E27FC236}">
                  <a16:creationId xmlns:a16="http://schemas.microsoft.com/office/drawing/2014/main" id="{2D02D8F3-4395-5440-9172-F87D4AA28B83}"/>
                </a:ext>
              </a:extLst>
            </p:cNvPr>
            <p:cNvPicPr>
              <a:picLocks noChangeAspect="1"/>
            </p:cNvPicPr>
            <p:nvPr/>
          </p:nvPicPr>
          <p:blipFill rotWithShape="1">
            <a:blip r:embed="rId4"/>
            <a:srcRect l="10150"/>
            <a:stretch/>
          </p:blipFill>
          <p:spPr>
            <a:xfrm>
              <a:off x="1698170" y="1346200"/>
              <a:ext cx="3902529" cy="2451100"/>
            </a:xfrm>
            <a:prstGeom prst="roundRect">
              <a:avLst/>
            </a:prstGeom>
          </p:spPr>
        </p:pic>
        <p:sp>
          <p:nvSpPr>
            <p:cNvPr id="8" name="Rectangle 7">
              <a:extLst>
                <a:ext uri="{FF2B5EF4-FFF2-40B4-BE49-F238E27FC236}">
                  <a16:creationId xmlns:a16="http://schemas.microsoft.com/office/drawing/2014/main" id="{A7A390D4-9157-9D44-A8F9-7269429B752F}"/>
                </a:ext>
              </a:extLst>
            </p:cNvPr>
            <p:cNvSpPr/>
            <p:nvPr/>
          </p:nvSpPr>
          <p:spPr>
            <a:xfrm>
              <a:off x="1698170" y="1847461"/>
              <a:ext cx="279920" cy="11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TextBox 21">
            <a:extLst>
              <a:ext uri="{FF2B5EF4-FFF2-40B4-BE49-F238E27FC236}">
                <a16:creationId xmlns:a16="http://schemas.microsoft.com/office/drawing/2014/main" id="{B139F382-E1AA-0148-AC54-1AF8B036F1F1}"/>
              </a:ext>
            </a:extLst>
          </p:cNvPr>
          <p:cNvSpPr txBox="1"/>
          <p:nvPr/>
        </p:nvSpPr>
        <p:spPr>
          <a:xfrm>
            <a:off x="88635" y="999558"/>
            <a:ext cx="4505743" cy="1148007"/>
          </a:xfrm>
          <a:prstGeom prst="rect">
            <a:avLst/>
          </a:prstGeom>
          <a:noFill/>
        </p:spPr>
        <p:txBody>
          <a:bodyPr wrap="square" rtlCol="0">
            <a:spAutoFit/>
          </a:bodyPr>
          <a:lstStyle/>
          <a:p>
            <a:pPr algn="ctr">
              <a:lnSpc>
                <a:spcPct val="150000"/>
              </a:lnSpc>
              <a:spcAft>
                <a:spcPts val="600"/>
              </a:spcAft>
            </a:pPr>
            <a:r>
              <a:rPr lang="en-US" sz="1600" dirty="0">
                <a:latin typeface="UTM Avo" panose="02040603050506020204" pitchFamily="18" charset="0"/>
              </a:rPr>
              <a:t>a. </a:t>
            </a: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cái</a:t>
            </a:r>
            <a:r>
              <a:rPr lang="en-US" sz="1600" dirty="0">
                <a:latin typeface="UTM Avo" panose="02040603050506020204" pitchFamily="18" charset="0"/>
              </a:rPr>
              <a:t> </a:t>
            </a:r>
            <a:r>
              <a:rPr lang="en-US" sz="1600" dirty="0" err="1">
                <a:latin typeface="UTM Avo" panose="02040603050506020204" pitchFamily="18" charset="0"/>
              </a:rPr>
              <a:t>bánh</a:t>
            </a:r>
            <a:r>
              <a:rPr lang="en-US" sz="1600" dirty="0">
                <a:latin typeface="UTM Avo" panose="02040603050506020204" pitchFamily="18" charset="0"/>
              </a:rPr>
              <a:t> </a:t>
            </a:r>
            <a:r>
              <a:rPr lang="en-US" sz="1600" dirty="0" err="1">
                <a:latin typeface="UTM Avo" panose="02040603050506020204" pitchFamily="18" charset="0"/>
              </a:rPr>
              <a:t>rất</a:t>
            </a:r>
            <a:r>
              <a:rPr lang="en-US" sz="1600" dirty="0">
                <a:latin typeface="UTM Avo" panose="02040603050506020204" pitchFamily="18" charset="0"/>
              </a:rPr>
              <a:t> </a:t>
            </a:r>
            <a:r>
              <a:rPr lang="en-US" sz="1600" dirty="0" err="1">
                <a:latin typeface="UTM Avo" panose="02040603050506020204" pitchFamily="18" charset="0"/>
              </a:rPr>
              <a:t>ngon</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mang</a:t>
            </a:r>
            <a:r>
              <a:rPr lang="en-US" sz="1600" dirty="0">
                <a:latin typeface="UTM Avo" panose="02040603050506020204" pitchFamily="18" charset="0"/>
              </a:rPr>
              <a:t> </a:t>
            </a:r>
            <a:r>
              <a:rPr lang="en-US" sz="1600" dirty="0" err="1">
                <a:latin typeface="UTM Avo" panose="02040603050506020204" pitchFamily="18" charset="0"/>
              </a:rPr>
              <a:t>đến</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Hà</a:t>
            </a:r>
            <a:r>
              <a:rPr lang="en-US" sz="1600" dirty="0">
                <a:latin typeface="UTM Avo" panose="02040603050506020204" pitchFamily="18" charset="0"/>
              </a:rPr>
              <a:t> </a:t>
            </a:r>
            <a:r>
              <a:rPr lang="en-US" sz="1600" dirty="0" err="1">
                <a:latin typeface="UTM Avo" panose="02040603050506020204" pitchFamily="18" charset="0"/>
              </a:rPr>
              <a:t>và</a:t>
            </a:r>
            <a:r>
              <a:rPr lang="en-US" sz="1600" dirty="0">
                <a:latin typeface="UTM Avo" panose="02040603050506020204" pitchFamily="18" charset="0"/>
              </a:rPr>
              <a:t> </a:t>
            </a:r>
            <a:r>
              <a:rPr lang="en-US" sz="1600" dirty="0" err="1">
                <a:latin typeface="UTM Avo" panose="02040603050506020204" pitchFamily="18" charset="0"/>
              </a:rPr>
              <a:t>Xuân</a:t>
            </a:r>
            <a:r>
              <a:rPr lang="en-US" sz="1600" dirty="0">
                <a:latin typeface="UTM Avo" panose="02040603050506020204" pitchFamily="18" charset="0"/>
              </a:rPr>
              <a:t> </a:t>
            </a:r>
            <a:r>
              <a:rPr lang="en-US" sz="1600" dirty="0" err="1">
                <a:latin typeface="UTM Avo" panose="02040603050506020204" pitchFamily="18" charset="0"/>
              </a:rPr>
              <a:t>cùng</a:t>
            </a:r>
            <a:r>
              <a:rPr lang="en-US" sz="1600" dirty="0">
                <a:latin typeface="UTM Avo" panose="02040603050506020204" pitchFamily="18" charset="0"/>
              </a:rPr>
              <a:t> </a:t>
            </a:r>
            <a:r>
              <a:rPr lang="en-US" sz="1600" dirty="0" err="1">
                <a:latin typeface="UTM Avo" panose="02040603050506020204" pitchFamily="18" charset="0"/>
              </a:rPr>
              <a:t>ăn</a:t>
            </a:r>
            <a:r>
              <a:rPr lang="en-US" sz="1600" dirty="0">
                <a:latin typeface="UTM Avo" panose="02040603050506020204" pitchFamily="18" charset="0"/>
              </a:rPr>
              <a:t>. </a:t>
            </a: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khen</a:t>
            </a:r>
            <a:r>
              <a:rPr lang="en-US" sz="1600" dirty="0">
                <a:latin typeface="UTM Avo" panose="02040603050506020204" pitchFamily="18" charset="0"/>
              </a:rPr>
              <a:t>: “Con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cùng</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bè</a:t>
            </a:r>
            <a:r>
              <a:rPr lang="en-US" sz="1600" dirty="0">
                <a:latin typeface="UTM Avo" panose="02040603050506020204" pitchFamily="18" charset="0"/>
              </a:rPr>
              <a:t> </a:t>
            </a:r>
            <a:r>
              <a:rPr lang="en-US" sz="1600" dirty="0" err="1">
                <a:latin typeface="UTM Avo" panose="02040603050506020204" pitchFamily="18" charset="0"/>
              </a:rPr>
              <a:t>rồi</a:t>
            </a:r>
            <a:r>
              <a:rPr lang="en-US" sz="1600" dirty="0">
                <a:latin typeface="UTM Avo" panose="02040603050506020204" pitchFamily="18" charset="0"/>
              </a:rPr>
              <a:t> </a:t>
            </a:r>
            <a:r>
              <a:rPr lang="en-US" sz="1600" dirty="0" err="1">
                <a:latin typeface="UTM Avo" panose="02040603050506020204" pitchFamily="18" charset="0"/>
              </a:rPr>
              <a:t>đấy</a:t>
            </a:r>
            <a:r>
              <a:rPr lang="en-US" sz="1600" dirty="0">
                <a:latin typeface="UTM Avo" panose="02040603050506020204" pitchFamily="18" charset="0"/>
              </a:rPr>
              <a:t>.”.</a:t>
            </a:r>
            <a:endParaRPr lang="en-VN" sz="1600" dirty="0">
              <a:latin typeface="UTM Avo" panose="02040603050506020204" pitchFamily="18" charset="0"/>
            </a:endParaRPr>
          </a:p>
        </p:txBody>
      </p:sp>
      <p:sp>
        <p:nvSpPr>
          <p:cNvPr id="36" name="Rectangle 35">
            <a:extLst>
              <a:ext uri="{FF2B5EF4-FFF2-40B4-BE49-F238E27FC236}">
                <a16:creationId xmlns:a16="http://schemas.microsoft.com/office/drawing/2014/main" id="{25D394B6-29D5-EE4E-9563-5B3CD668568D}"/>
              </a:ext>
            </a:extLst>
          </p:cNvPr>
          <p:cNvSpPr/>
          <p:nvPr/>
        </p:nvSpPr>
        <p:spPr>
          <a:xfrm>
            <a:off x="1202962" y="1782147"/>
            <a:ext cx="989725" cy="3079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7" name="TextBox 36">
            <a:extLst>
              <a:ext uri="{FF2B5EF4-FFF2-40B4-BE49-F238E27FC236}">
                <a16:creationId xmlns:a16="http://schemas.microsoft.com/office/drawing/2014/main" id="{B13B7C15-5414-0641-BA51-1020A6DE0392}"/>
              </a:ext>
            </a:extLst>
          </p:cNvPr>
          <p:cNvSpPr txBox="1"/>
          <p:nvPr/>
        </p:nvSpPr>
        <p:spPr>
          <a:xfrm>
            <a:off x="88634" y="2395786"/>
            <a:ext cx="4505743" cy="1148007"/>
          </a:xfrm>
          <a:prstGeom prst="rect">
            <a:avLst/>
          </a:prstGeom>
          <a:noFill/>
        </p:spPr>
        <p:txBody>
          <a:bodyPr wrap="square" rtlCol="0">
            <a:spAutoFit/>
          </a:bodyPr>
          <a:lstStyle/>
          <a:p>
            <a:pPr algn="ctr">
              <a:lnSpc>
                <a:spcPct val="150000"/>
              </a:lnSpc>
              <a:spcAft>
                <a:spcPts val="600"/>
              </a:spcAft>
            </a:pPr>
            <a:r>
              <a:rPr lang="en-US" sz="1600" dirty="0">
                <a:latin typeface="UTM Avo" panose="02040603050506020204" pitchFamily="18" charset="0"/>
              </a:rPr>
              <a:t>b.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ốm</a:t>
            </a:r>
            <a:r>
              <a:rPr lang="en-US" sz="1600" dirty="0">
                <a:latin typeface="UTM Avo" panose="02040603050506020204" pitchFamily="18" charset="0"/>
              </a:rPr>
              <a:t>, </a:t>
            </a:r>
            <a:r>
              <a:rPr lang="en-US" sz="1600" dirty="0" err="1">
                <a:latin typeface="UTM Avo" panose="02040603050506020204" pitchFamily="18" charset="0"/>
              </a:rPr>
              <a:t>phải</a:t>
            </a:r>
            <a:r>
              <a:rPr lang="en-US" sz="1600" dirty="0">
                <a:latin typeface="UTM Avo" panose="02040603050506020204" pitchFamily="18" charset="0"/>
              </a:rPr>
              <a:t> </a:t>
            </a:r>
            <a:r>
              <a:rPr lang="en-US" sz="1600" dirty="0" err="1">
                <a:latin typeface="UTM Avo" panose="02040603050506020204" pitchFamily="18" charset="0"/>
              </a:rPr>
              <a:t>nghỉ</a:t>
            </a:r>
            <a:r>
              <a:rPr lang="en-US" sz="1600" dirty="0">
                <a:latin typeface="UTM Avo" panose="02040603050506020204" pitchFamily="18" charset="0"/>
              </a:rPr>
              <a:t> </a:t>
            </a:r>
            <a:r>
              <a:rPr lang="en-US" sz="1600" dirty="0" err="1">
                <a:latin typeface="UTM Avo" panose="02040603050506020204" pitchFamily="18" charset="0"/>
              </a:rPr>
              <a:t>học</a:t>
            </a:r>
            <a:r>
              <a:rPr lang="en-US" sz="1600" dirty="0">
                <a:latin typeface="UTM Avo" panose="02040603050506020204" pitchFamily="18" charset="0"/>
              </a:rPr>
              <a:t>, </a:t>
            </a:r>
            <a:r>
              <a:rPr lang="en-US" sz="1600" dirty="0" err="1">
                <a:latin typeface="UTM Avo" panose="02040603050506020204" pitchFamily="18" charset="0"/>
              </a:rPr>
              <a:t>Xuân</a:t>
            </a:r>
            <a:r>
              <a:rPr lang="en-US" sz="1600" dirty="0">
                <a:latin typeface="UTM Avo" panose="02040603050506020204" pitchFamily="18" charset="0"/>
              </a:rPr>
              <a:t> </a:t>
            </a:r>
            <a:r>
              <a:rPr lang="en-US" sz="1600" dirty="0" err="1">
                <a:latin typeface="UTM Avo" panose="02040603050506020204" pitchFamily="18" charset="0"/>
              </a:rPr>
              <a:t>mang</a:t>
            </a:r>
            <a:r>
              <a:rPr lang="en-US" sz="1600" dirty="0">
                <a:latin typeface="UTM Avo" panose="02040603050506020204" pitchFamily="18" charset="0"/>
              </a:rPr>
              <a:t> </a:t>
            </a:r>
            <a:r>
              <a:rPr lang="en-US" sz="1600" dirty="0" err="1">
                <a:latin typeface="UTM Avo" panose="02040603050506020204" pitchFamily="18" charset="0"/>
              </a:rPr>
              <a:t>sách</a:t>
            </a:r>
            <a:r>
              <a:rPr lang="en-US" sz="1600" dirty="0">
                <a:latin typeface="UTM Avo" panose="02040603050506020204" pitchFamily="18" charset="0"/>
              </a:rPr>
              <a:t> </a:t>
            </a:r>
            <a:r>
              <a:rPr lang="en-US" sz="1600" dirty="0" err="1">
                <a:latin typeface="UTM Avo" panose="02040603050506020204" pitchFamily="18" charset="0"/>
              </a:rPr>
              <a:t>vở</a:t>
            </a:r>
            <a:r>
              <a:rPr lang="en-US" sz="1600" dirty="0">
                <a:latin typeface="UTM Avo" panose="02040603050506020204" pitchFamily="18" charset="0"/>
              </a:rPr>
              <a:t> sang, </a:t>
            </a:r>
            <a:r>
              <a:rPr lang="en-US" sz="1600" dirty="0" err="1">
                <a:latin typeface="UTM Avo" panose="02040603050506020204" pitchFamily="18" charset="0"/>
              </a:rPr>
              <a:t>giảng</a:t>
            </a:r>
            <a:r>
              <a:rPr lang="en-US" sz="1600" dirty="0">
                <a:latin typeface="UTM Avo" panose="02040603050506020204" pitchFamily="18" charset="0"/>
              </a:rPr>
              <a:t> </a:t>
            </a:r>
            <a:r>
              <a:rPr lang="en-US" sz="1600" dirty="0" err="1">
                <a:latin typeface="UTM Avo" panose="02040603050506020204" pitchFamily="18" charset="0"/>
              </a:rPr>
              <a:t>bài</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xúc</a:t>
            </a:r>
            <a:r>
              <a:rPr lang="en-US" sz="1600" dirty="0">
                <a:latin typeface="UTM Avo" panose="02040603050506020204" pitchFamily="18" charset="0"/>
              </a:rPr>
              <a:t> </a:t>
            </a:r>
            <a:r>
              <a:rPr lang="en-US" sz="1600" dirty="0" err="1">
                <a:latin typeface="UTM Avo" panose="02040603050506020204" pitchFamily="18" charset="0"/>
              </a:rPr>
              <a:t>động</a:t>
            </a:r>
            <a:r>
              <a:rPr lang="en-US" sz="1600" dirty="0">
                <a:latin typeface="UTM Avo" panose="02040603050506020204" pitchFamily="18" charset="0"/>
              </a:rPr>
              <a:t> </a:t>
            </a:r>
            <a:r>
              <a:rPr lang="en-US" sz="1600" dirty="0" err="1">
                <a:latin typeface="UTM Avo" panose="02040603050506020204" pitchFamily="18" charset="0"/>
              </a:rPr>
              <a:t>vì</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khi</a:t>
            </a:r>
            <a:r>
              <a:rPr lang="en-US" sz="1600" dirty="0">
                <a:latin typeface="UTM Avo" panose="02040603050506020204" pitchFamily="18" charset="0"/>
              </a:rPr>
              <a:t> </a:t>
            </a:r>
            <a:r>
              <a:rPr lang="en-US" sz="1600" dirty="0" err="1">
                <a:latin typeface="UTM Avo" panose="02040603050506020204" pitchFamily="18" charset="0"/>
              </a:rPr>
              <a:t>mình</a:t>
            </a:r>
            <a:r>
              <a:rPr lang="en-US" sz="1600" dirty="0">
                <a:latin typeface="UTM Avo" panose="02040603050506020204" pitchFamily="18" charset="0"/>
              </a:rPr>
              <a:t> </a:t>
            </a:r>
            <a:r>
              <a:rPr lang="en-US" sz="1600" dirty="0" err="1">
                <a:latin typeface="UTM Avo" panose="02040603050506020204" pitchFamily="18" charset="0"/>
              </a:rPr>
              <a:t>bị</a:t>
            </a:r>
            <a:r>
              <a:rPr lang="en-US" sz="1600" dirty="0">
                <a:latin typeface="UTM Avo" panose="02040603050506020204" pitchFamily="18" charset="0"/>
              </a:rPr>
              <a:t> </a:t>
            </a:r>
            <a:r>
              <a:rPr lang="en-US" sz="1600" dirty="0" err="1">
                <a:latin typeface="UTM Avo" panose="02040603050506020204" pitchFamily="18" charset="0"/>
              </a:rPr>
              <a:t>ốm</a:t>
            </a:r>
            <a:r>
              <a:rPr lang="en-US" sz="1600" dirty="0">
                <a:latin typeface="UTM Avo" panose="02040603050506020204" pitchFamily="18" charset="0"/>
              </a:rPr>
              <a:t>.</a:t>
            </a:r>
          </a:p>
        </p:txBody>
      </p:sp>
      <p:sp>
        <p:nvSpPr>
          <p:cNvPr id="38" name="Rectangle 37">
            <a:extLst>
              <a:ext uri="{FF2B5EF4-FFF2-40B4-BE49-F238E27FC236}">
                <a16:creationId xmlns:a16="http://schemas.microsoft.com/office/drawing/2014/main" id="{3A5FC125-5FD5-274B-88CB-04CCEFFA133A}"/>
              </a:ext>
            </a:extLst>
          </p:cNvPr>
          <p:cNvSpPr/>
          <p:nvPr/>
        </p:nvSpPr>
        <p:spPr>
          <a:xfrm>
            <a:off x="1893297" y="3196900"/>
            <a:ext cx="989725" cy="3079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9" name="TextBox 38">
            <a:extLst>
              <a:ext uri="{FF2B5EF4-FFF2-40B4-BE49-F238E27FC236}">
                <a16:creationId xmlns:a16="http://schemas.microsoft.com/office/drawing/2014/main" id="{8D086F39-2209-494D-9830-9E4CACCEC575}"/>
              </a:ext>
            </a:extLst>
          </p:cNvPr>
          <p:cNvSpPr txBox="1"/>
          <p:nvPr/>
        </p:nvSpPr>
        <p:spPr>
          <a:xfrm>
            <a:off x="170725" y="3792014"/>
            <a:ext cx="5079979" cy="1148007"/>
          </a:xfrm>
          <a:prstGeom prst="rect">
            <a:avLst/>
          </a:prstGeom>
          <a:noFill/>
        </p:spPr>
        <p:txBody>
          <a:bodyPr wrap="square" rtlCol="0">
            <a:spAutoFit/>
          </a:bodyPr>
          <a:lstStyle/>
          <a:p>
            <a:pPr algn="just">
              <a:lnSpc>
                <a:spcPct val="150000"/>
              </a:lnSpc>
              <a:spcAft>
                <a:spcPts val="600"/>
              </a:spcAft>
            </a:pPr>
            <a:r>
              <a:rPr lang="vi-VN" sz="1600" dirty="0">
                <a:latin typeface="UTM Avo" panose="02040603050506020204" pitchFamily="18" charset="0"/>
              </a:rPr>
              <a:t>c. Hải và Xuân đều muốn ngồi bàn đầu. Nhưng ở đó chỉ còn một chỗ. Xuân xin cô cho Hải được ngồi chỗ mới. Cô khen Xuân đã biết</a:t>
            </a:r>
          </a:p>
        </p:txBody>
      </p:sp>
      <p:sp>
        <p:nvSpPr>
          <p:cNvPr id="40" name="Rectangle 39">
            <a:extLst>
              <a:ext uri="{FF2B5EF4-FFF2-40B4-BE49-F238E27FC236}">
                <a16:creationId xmlns:a16="http://schemas.microsoft.com/office/drawing/2014/main" id="{FA917906-FE61-7E40-9705-7C29A6EEA4D1}"/>
              </a:ext>
            </a:extLst>
          </p:cNvPr>
          <p:cNvSpPr/>
          <p:nvPr/>
        </p:nvSpPr>
        <p:spPr>
          <a:xfrm>
            <a:off x="3904667" y="4573433"/>
            <a:ext cx="1321616" cy="36658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928C5D78-6C6D-3542-8A71-170DCCA87475}"/>
              </a:ext>
            </a:extLst>
          </p:cNvPr>
          <p:cNvSpPr txBox="1"/>
          <p:nvPr/>
        </p:nvSpPr>
        <p:spPr>
          <a:xfrm>
            <a:off x="3857581" y="4578119"/>
            <a:ext cx="1455225" cy="338554"/>
          </a:xfrm>
          <a:prstGeom prst="rect">
            <a:avLst/>
          </a:prstGeom>
          <a:noFill/>
        </p:spPr>
        <p:txBody>
          <a:bodyPr wrap="square" rtlCol="0">
            <a:spAutoFit/>
          </a:bodyPr>
          <a:lstStyle/>
          <a:p>
            <a:r>
              <a:rPr lang="en-US" sz="1600" dirty="0">
                <a:solidFill>
                  <a:srgbClr val="FF0000"/>
                </a:solidFill>
                <a:latin typeface="UTM Avo" panose="02040603050506020204" pitchFamily="18" charset="0"/>
              </a:rPr>
              <a:t>n</a:t>
            </a:r>
            <a:r>
              <a:rPr lang="en-VN" sz="1600" dirty="0">
                <a:solidFill>
                  <a:srgbClr val="FF0000"/>
                </a:solidFill>
                <a:latin typeface="UTM Avo" panose="02040603050506020204" pitchFamily="18" charset="0"/>
              </a:rPr>
              <a:t>hường bạn</a:t>
            </a:r>
          </a:p>
        </p:txBody>
      </p:sp>
      <p:sp>
        <p:nvSpPr>
          <p:cNvPr id="46" name="TextBox 45">
            <a:extLst>
              <a:ext uri="{FF2B5EF4-FFF2-40B4-BE49-F238E27FC236}">
                <a16:creationId xmlns:a16="http://schemas.microsoft.com/office/drawing/2014/main" id="{18457F7F-72F8-E546-BA8E-F5110DB542FC}"/>
              </a:ext>
            </a:extLst>
          </p:cNvPr>
          <p:cNvSpPr txBox="1"/>
          <p:nvPr/>
        </p:nvSpPr>
        <p:spPr>
          <a:xfrm>
            <a:off x="1901266" y="3179395"/>
            <a:ext cx="991087"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giúp</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đỡ</a:t>
            </a:r>
            <a:endParaRPr lang="en-VN" sz="1600" dirty="0">
              <a:solidFill>
                <a:srgbClr val="FF0000"/>
              </a:solidFill>
              <a:latin typeface="UTM Avo" panose="02040603050506020204" pitchFamily="18" charset="0"/>
            </a:endParaRPr>
          </a:p>
        </p:txBody>
      </p:sp>
      <p:sp>
        <p:nvSpPr>
          <p:cNvPr id="47" name="TextBox 46">
            <a:extLst>
              <a:ext uri="{FF2B5EF4-FFF2-40B4-BE49-F238E27FC236}">
                <a16:creationId xmlns:a16="http://schemas.microsoft.com/office/drawing/2014/main" id="{DE3712F8-2C14-8647-9E24-438890B71744}"/>
              </a:ext>
            </a:extLst>
          </p:cNvPr>
          <p:cNvSpPr txBox="1"/>
          <p:nvPr/>
        </p:nvSpPr>
        <p:spPr>
          <a:xfrm>
            <a:off x="1220262" y="1791580"/>
            <a:ext cx="991087" cy="338554"/>
          </a:xfrm>
          <a:prstGeom prst="rect">
            <a:avLst/>
          </a:prstGeom>
          <a:noFill/>
        </p:spPr>
        <p:txBody>
          <a:bodyPr wrap="square" rtlCol="0">
            <a:spAutoFit/>
          </a:bodyPr>
          <a:lstStyle/>
          <a:p>
            <a:r>
              <a:rPr lang="en-US" sz="1600" dirty="0">
                <a:solidFill>
                  <a:srgbClr val="FF0000"/>
                </a:solidFill>
                <a:latin typeface="UTM Avo" panose="02040603050506020204" pitchFamily="18" charset="0"/>
              </a:rPr>
              <a:t>c</a:t>
            </a:r>
            <a:r>
              <a:rPr lang="en-VN" sz="1600" dirty="0">
                <a:solidFill>
                  <a:srgbClr val="FF0000"/>
                </a:solidFill>
                <a:latin typeface="UTM Avo" panose="02040603050506020204" pitchFamily="18" charset="0"/>
              </a:rPr>
              <a:t>hia sẻ</a:t>
            </a: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088" y="299201"/>
            <a:ext cx="6078471"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3. </a:t>
            </a:r>
            <a:r>
              <a:rPr lang="en-US" sz="1600" b="1" dirty="0" err="1">
                <a:solidFill>
                  <a:schemeClr val="accent4">
                    <a:lumMod val="50000"/>
                  </a:schemeClr>
                </a:solidFill>
                <a:latin typeface="UTM Avo" panose="02040603050506020204" pitchFamily="18" charset="0"/>
              </a:rPr>
              <a:t>Đặt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một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câu</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hoạt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động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bạn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trong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tranh</a:t>
            </a:r>
            <a:r>
              <a:rPr lang="en-US" sz="1600" b="1" dirty="0">
                <a:solidFill>
                  <a:schemeClr val="accent4">
                    <a:lumMod val="50000"/>
                  </a:schemeClr>
                </a:solidFill>
                <a:latin typeface="UTM Avo" panose="02040603050506020204" pitchFamily="18" charset="0"/>
              </a:rPr>
              <a:t>.</a:t>
            </a:r>
          </a:p>
        </p:txBody>
      </p:sp>
      <p:pic>
        <p:nvPicPr>
          <p:cNvPr id="3" name="Picture 2">
            <a:extLst>
              <a:ext uri="{FF2B5EF4-FFF2-40B4-BE49-F238E27FC236}">
                <a16:creationId xmlns:a16="http://schemas.microsoft.com/office/drawing/2014/main" id="{44F7F7AF-2591-074D-A8F9-3E73DFBF1558}"/>
              </a:ext>
            </a:extLst>
          </p:cNvPr>
          <p:cNvPicPr>
            <a:picLocks noChangeAspect="1"/>
          </p:cNvPicPr>
          <p:nvPr/>
        </p:nvPicPr>
        <p:blipFill>
          <a:blip r:embed="rId2"/>
          <a:stretch>
            <a:fillRect/>
          </a:stretch>
        </p:blipFill>
        <p:spPr>
          <a:xfrm>
            <a:off x="661826" y="884140"/>
            <a:ext cx="2479043" cy="1613523"/>
          </a:xfrm>
          <a:prstGeom prst="roundRect">
            <a:avLst/>
          </a:prstGeom>
        </p:spPr>
      </p:pic>
      <p:pic>
        <p:nvPicPr>
          <p:cNvPr id="6" name="Picture 5">
            <a:extLst>
              <a:ext uri="{FF2B5EF4-FFF2-40B4-BE49-F238E27FC236}">
                <a16:creationId xmlns:a16="http://schemas.microsoft.com/office/drawing/2014/main" id="{892FF524-8E0D-9A43-B9ED-A5B012686D8C}"/>
              </a:ext>
            </a:extLst>
          </p:cNvPr>
          <p:cNvPicPr>
            <a:picLocks noChangeAspect="1"/>
          </p:cNvPicPr>
          <p:nvPr/>
        </p:nvPicPr>
        <p:blipFill rotWithShape="1">
          <a:blip r:embed="rId3"/>
          <a:srcRect l="3188" t="3629" r="4655" b="5872"/>
          <a:stretch/>
        </p:blipFill>
        <p:spPr>
          <a:xfrm>
            <a:off x="3643422" y="879252"/>
            <a:ext cx="2226643" cy="1613523"/>
          </a:xfrm>
          <a:prstGeom prst="roundRect">
            <a:avLst>
              <a:gd name="adj" fmla="val 11680"/>
            </a:avLst>
          </a:prstGeom>
        </p:spPr>
      </p:pic>
      <p:pic>
        <p:nvPicPr>
          <p:cNvPr id="8" name="Picture 7">
            <a:extLst>
              <a:ext uri="{FF2B5EF4-FFF2-40B4-BE49-F238E27FC236}">
                <a16:creationId xmlns:a16="http://schemas.microsoft.com/office/drawing/2014/main" id="{0B136333-8EA0-5743-B001-76C5FED46463}"/>
              </a:ext>
            </a:extLst>
          </p:cNvPr>
          <p:cNvPicPr>
            <a:picLocks noChangeAspect="1"/>
          </p:cNvPicPr>
          <p:nvPr/>
        </p:nvPicPr>
        <p:blipFill rotWithShape="1">
          <a:blip r:embed="rId4"/>
          <a:srcRect l="1888" t="5533" r="2659" b="3629"/>
          <a:stretch/>
        </p:blipFill>
        <p:spPr>
          <a:xfrm>
            <a:off x="783124" y="2989932"/>
            <a:ext cx="2357745" cy="1601842"/>
          </a:xfrm>
          <a:prstGeom prst="roundRect">
            <a:avLst>
              <a:gd name="adj" fmla="val 7152"/>
            </a:avLst>
          </a:prstGeom>
        </p:spPr>
      </p:pic>
      <p:pic>
        <p:nvPicPr>
          <p:cNvPr id="11" name="Picture 10">
            <a:extLst>
              <a:ext uri="{FF2B5EF4-FFF2-40B4-BE49-F238E27FC236}">
                <a16:creationId xmlns:a16="http://schemas.microsoft.com/office/drawing/2014/main" id="{F5464863-A207-0745-A416-7B0EA1A67B27}"/>
              </a:ext>
            </a:extLst>
          </p:cNvPr>
          <p:cNvPicPr>
            <a:picLocks noChangeAspect="1"/>
          </p:cNvPicPr>
          <p:nvPr/>
        </p:nvPicPr>
        <p:blipFill>
          <a:blip r:embed="rId5"/>
          <a:stretch>
            <a:fillRect/>
          </a:stretch>
        </p:blipFill>
        <p:spPr>
          <a:xfrm>
            <a:off x="3552953" y="2856889"/>
            <a:ext cx="2574066" cy="1788646"/>
          </a:xfrm>
          <a:prstGeom prst="rect">
            <a:avLst/>
          </a:prstGeom>
        </p:spPr>
      </p:pic>
      <p:sp>
        <p:nvSpPr>
          <p:cNvPr id="18" name="TextBox 17">
            <a:extLst>
              <a:ext uri="{FF2B5EF4-FFF2-40B4-BE49-F238E27FC236}">
                <a16:creationId xmlns:a16="http://schemas.microsoft.com/office/drawing/2014/main" id="{DACE5C41-335E-BA42-9365-B44ADE1A7059}"/>
              </a:ext>
            </a:extLst>
          </p:cNvPr>
          <p:cNvSpPr txBox="1"/>
          <p:nvPr/>
        </p:nvSpPr>
        <p:spPr>
          <a:xfrm>
            <a:off x="183066" y="2537947"/>
            <a:ext cx="3557860" cy="323165"/>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M: </a:t>
            </a:r>
            <a:r>
              <a:rPr lang="vi-VN" sz="1500" dirty="0">
                <a:solidFill>
                  <a:schemeClr val="tx1">
                    <a:lumMod val="50000"/>
                  </a:schemeClr>
                </a:solidFill>
                <a:latin typeface="UTM Avo" panose="02040603050506020204" pitchFamily="18" charset="0"/>
              </a:rPr>
              <a:t>Bạn Lan cho bạn Hải mượn bút</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C74CC81-29C0-CF44-AA64-49AE086CB238}"/>
              </a:ext>
            </a:extLst>
          </p:cNvPr>
          <p:cNvPicPr>
            <a:picLocks noChangeAspect="1"/>
          </p:cNvPicPr>
          <p:nvPr/>
        </p:nvPicPr>
        <p:blipFill rotWithShape="1">
          <a:blip r:embed="rId4"/>
          <a:srcRect l="11939" t="2903" r="24457" b="3018"/>
          <a:stretch/>
        </p:blipFill>
        <p:spPr>
          <a:xfrm>
            <a:off x="356080" y="345231"/>
            <a:ext cx="1293654" cy="1263551"/>
          </a:xfrm>
          <a:prstGeom prst="ellipse">
            <a:avLst/>
          </a:prstGeom>
        </p:spPr>
      </p:pic>
      <p:sp>
        <p:nvSpPr>
          <p:cNvPr id="10" name="TextBox 9">
            <a:extLst>
              <a:ext uri="{FF2B5EF4-FFF2-40B4-BE49-F238E27FC236}">
                <a16:creationId xmlns:a16="http://schemas.microsoft.com/office/drawing/2014/main" id="{5F5816E3-5A8B-2444-8363-580B0C3B3F92}"/>
              </a:ext>
            </a:extLst>
          </p:cNvPr>
          <p:cNvSpPr txBox="1"/>
          <p:nvPr/>
        </p:nvSpPr>
        <p:spPr>
          <a:xfrm>
            <a:off x="1739603" y="465713"/>
            <a:ext cx="4620268"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76404-64D1-8F45-A470-A31367AD469E}"/>
              </a:ext>
            </a:extLst>
          </p:cNvPr>
          <p:cNvSpPr txBox="1"/>
          <p:nvPr/>
        </p:nvSpPr>
        <p:spPr>
          <a:xfrm>
            <a:off x="634483" y="535130"/>
            <a:ext cx="5764812"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      1. </a:t>
            </a:r>
            <a:r>
              <a:rPr lang="vi-VN" sz="2000" b="1" dirty="0">
                <a:solidFill>
                  <a:schemeClr val="accent4">
                    <a:lumMod val="50000"/>
                  </a:schemeClr>
                </a:solidFill>
                <a:latin typeface="UTM Avo" panose="02040603050506020204" pitchFamily="18" charset="0"/>
              </a:rPr>
              <a:t>Kể tên một số hoạt động của học sinh trong giờ ra chơi.</a:t>
            </a:r>
          </a:p>
        </p:txBody>
      </p:sp>
      <p:pic>
        <p:nvPicPr>
          <p:cNvPr id="3" name="Picture 2" descr="20210409090849_wm_shs-tieng-viet-2-tap-1">
            <a:extLst>
              <a:ext uri="{FF2B5EF4-FFF2-40B4-BE49-F238E27FC236}">
                <a16:creationId xmlns:a16="http://schemas.microsoft.com/office/drawing/2014/main" id="{2433EBB5-1D2B-D243-97A0-EBAC8E2EE7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58705" y="368640"/>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CF12FC-A0BF-5D47-AD67-018D5F63A796}"/>
              </a:ext>
            </a:extLst>
          </p:cNvPr>
          <p:cNvPicPr>
            <a:picLocks noChangeAspect="1"/>
          </p:cNvPicPr>
          <p:nvPr/>
        </p:nvPicPr>
        <p:blipFill>
          <a:blip r:embed="rId4"/>
          <a:stretch>
            <a:fillRect/>
          </a:stretch>
        </p:blipFill>
        <p:spPr>
          <a:xfrm>
            <a:off x="850401" y="1356252"/>
            <a:ext cx="5157197" cy="2968171"/>
          </a:xfrm>
          <a:prstGeom prst="rect">
            <a:avLst/>
          </a:prstGeom>
        </p:spPr>
      </p:pic>
      <p:sp>
        <p:nvSpPr>
          <p:cNvPr id="6" name="TextBox 5">
            <a:extLst>
              <a:ext uri="{FF2B5EF4-FFF2-40B4-BE49-F238E27FC236}">
                <a16:creationId xmlns:a16="http://schemas.microsoft.com/office/drawing/2014/main" id="{A1679C00-0C6E-B44E-A1D1-7DAE7ECF1DF8}"/>
              </a:ext>
            </a:extLst>
          </p:cNvPr>
          <p:cNvSpPr txBox="1"/>
          <p:nvPr/>
        </p:nvSpPr>
        <p:spPr>
          <a:xfrm>
            <a:off x="91843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Đọc</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sách</a:t>
            </a:r>
            <a:r>
              <a:rPr lang="en-US" sz="1600" dirty="0">
                <a:solidFill>
                  <a:srgbClr val="FF0000"/>
                </a:solidFill>
                <a:latin typeface="UTM Avo" panose="02040603050506020204" pitchFamily="18" charset="0"/>
              </a:rPr>
              <a:t>, </a:t>
            </a:r>
            <a:endParaRPr lang="en-VN" sz="1600"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5AB6E65E-5791-0543-AC47-0F28F13CB6A3}"/>
              </a:ext>
            </a:extLst>
          </p:cNvPr>
          <p:cNvSpPr txBox="1"/>
          <p:nvPr/>
        </p:nvSpPr>
        <p:spPr>
          <a:xfrm>
            <a:off x="197768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đá</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cầu</a:t>
            </a:r>
            <a:r>
              <a:rPr lang="en-US" sz="1600" dirty="0">
                <a:solidFill>
                  <a:srgbClr val="FF0000"/>
                </a:solidFill>
                <a:latin typeface="UTM Avo" panose="02040603050506020204" pitchFamily="18" charset="0"/>
              </a:rPr>
              <a:t>,</a:t>
            </a:r>
            <a:endParaRPr lang="en-VN" sz="1600" dirty="0">
              <a:solidFill>
                <a:srgbClr val="FF0000"/>
              </a:solidFill>
              <a:latin typeface="UTM Avo" panose="02040603050506020204" pitchFamily="18" charset="0"/>
            </a:endParaRPr>
          </a:p>
        </p:txBody>
      </p:sp>
      <p:sp>
        <p:nvSpPr>
          <p:cNvPr id="8" name="TextBox 7">
            <a:extLst>
              <a:ext uri="{FF2B5EF4-FFF2-40B4-BE49-F238E27FC236}">
                <a16:creationId xmlns:a16="http://schemas.microsoft.com/office/drawing/2014/main" id="{234BC516-688E-D446-96DB-7C0468EFDAED}"/>
              </a:ext>
            </a:extLst>
          </p:cNvPr>
          <p:cNvSpPr txBox="1"/>
          <p:nvPr/>
        </p:nvSpPr>
        <p:spPr>
          <a:xfrm>
            <a:off x="285182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đuổi</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bắt</a:t>
            </a:r>
            <a:r>
              <a:rPr lang="en-US" sz="1600" dirty="0">
                <a:solidFill>
                  <a:srgbClr val="FF0000"/>
                </a:solidFill>
                <a:latin typeface="UTM Avo" panose="02040603050506020204" pitchFamily="18" charset="0"/>
              </a:rPr>
              <a:t>, </a:t>
            </a:r>
            <a:endParaRPr lang="en-VN" sz="1600" dirty="0">
              <a:solidFill>
                <a:srgbClr val="FF0000"/>
              </a:solidFill>
              <a:latin typeface="UTM Avo" panose="02040603050506020204" pitchFamily="18" charset="0"/>
            </a:endParaRPr>
          </a:p>
        </p:txBody>
      </p:sp>
      <p:sp>
        <p:nvSpPr>
          <p:cNvPr id="9" name="TextBox 8">
            <a:extLst>
              <a:ext uri="{FF2B5EF4-FFF2-40B4-BE49-F238E27FC236}">
                <a16:creationId xmlns:a16="http://schemas.microsoft.com/office/drawing/2014/main" id="{BE46AD41-5FAC-904D-8DB1-C1492360F61A}"/>
              </a:ext>
            </a:extLst>
          </p:cNvPr>
          <p:cNvSpPr txBox="1"/>
          <p:nvPr/>
        </p:nvSpPr>
        <p:spPr>
          <a:xfrm>
            <a:off x="3825321"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trốn</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tìm</a:t>
            </a:r>
            <a:r>
              <a:rPr lang="en-US" sz="1600" dirty="0">
                <a:solidFill>
                  <a:srgbClr val="FF0000"/>
                </a:solidFill>
                <a:latin typeface="UTM Avo" panose="02040603050506020204" pitchFamily="18" charset="0"/>
              </a:rPr>
              <a:t>,…</a:t>
            </a:r>
            <a:endParaRPr lang="en-VN" sz="1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2048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Viết 3 – 4 câu kể về một giờ ra chơi ở trường em.</a:t>
            </a:r>
          </a:p>
        </p:txBody>
      </p:sp>
      <p:grpSp>
        <p:nvGrpSpPr>
          <p:cNvPr id="20" name="Group 19"/>
          <p:cNvGrpSpPr/>
          <p:nvPr/>
        </p:nvGrpSpPr>
        <p:grpSpPr>
          <a:xfrm>
            <a:off x="698659" y="1315790"/>
            <a:ext cx="5538956" cy="3190895"/>
            <a:chOff x="1090253" y="1641595"/>
            <a:chExt cx="4731219" cy="2511698"/>
          </a:xfrm>
        </p:grpSpPr>
        <p:grpSp>
          <p:nvGrpSpPr>
            <p:cNvPr id="16" name="Group 15"/>
            <p:cNvGrpSpPr/>
            <p:nvPr/>
          </p:nvGrpSpPr>
          <p:grpSpPr>
            <a:xfrm>
              <a:off x="1090253" y="1641595"/>
              <a:ext cx="4731219" cy="2511698"/>
              <a:chOff x="1090253" y="1641595"/>
              <a:chExt cx="4731219"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1090253" y="1641595"/>
                <a:ext cx="4731219" cy="2511698"/>
                <a:chOff x="4951175" y="946666"/>
                <a:chExt cx="1109954"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951175" y="946666"/>
                  <a:ext cx="1109954"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89895" y="1790581"/>
              <a:ext cx="821928" cy="314945"/>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863227" y="2085527"/>
            <a:ext cx="5197731" cy="2349489"/>
          </a:xfrm>
          <a:prstGeom prst="rect">
            <a:avLst/>
          </a:prstGeom>
          <a:noFill/>
        </p:spPr>
        <p:txBody>
          <a:bodyPr wrap="square" rtlCol="0">
            <a:spAutoFit/>
          </a:bodyPr>
          <a:lstStyle/>
          <a:p>
            <a:pPr>
              <a:lnSpc>
                <a:spcPts val="3000"/>
              </a:lnSpc>
            </a:pPr>
            <a:r>
              <a:rPr lang="vi-VN" sz="1800" dirty="0">
                <a:latin typeface="UTM Avo" panose="02040603050506020204" pitchFamily="18" charset="0"/>
              </a:rPr>
              <a:t>- Trong giờ ra chơi, em và các bạn thường chơi ở đâu?</a:t>
            </a:r>
          </a:p>
          <a:p>
            <a:pPr>
              <a:lnSpc>
                <a:spcPts val="3000"/>
              </a:lnSpc>
            </a:pPr>
            <a:r>
              <a:rPr lang="vi-VN" sz="1800" dirty="0">
                <a:latin typeface="UTM Avo" panose="02040603050506020204" pitchFamily="18" charset="0"/>
              </a:rPr>
              <a:t>- Em và các bạn thường chơi trò chơi gì?</a:t>
            </a:r>
          </a:p>
          <a:p>
            <a:pPr>
              <a:lnSpc>
                <a:spcPts val="3000"/>
              </a:lnSpc>
            </a:pPr>
            <a:r>
              <a:rPr lang="vi-VN" sz="1800" dirty="0">
                <a:latin typeface="UTM Avo" panose="02040603050506020204" pitchFamily="18" charset="0"/>
              </a:rPr>
              <a:t>- Em thích hoạt động nào nhất?</a:t>
            </a:r>
          </a:p>
          <a:p>
            <a:pPr>
              <a:lnSpc>
                <a:spcPts val="3000"/>
              </a:lnSpc>
            </a:pPr>
            <a:r>
              <a:rPr lang="vi-VN" sz="1800" dirty="0">
                <a:latin typeface="UTM Avo" panose="02040603050506020204" pitchFamily="18" charset="0"/>
              </a:rPr>
              <a:t>- Em cảm thấy thế nào sau mỗi giờ ra chơi?</a:t>
            </a:r>
          </a:p>
          <a:p>
            <a:pPr>
              <a:lnSpc>
                <a:spcPts val="3000"/>
              </a:lnSpc>
            </a:pPr>
            <a:endParaRPr lang="en-US" sz="1800" dirty="0">
              <a:latin typeface="UTM Avo" panose="02040603050506020204" pitchFamily="18" charset="0"/>
            </a:endParaRPr>
          </a:p>
        </p:txBody>
      </p:sp>
      <p:grpSp>
        <p:nvGrpSpPr>
          <p:cNvPr id="22" name="Google Shape;1029;p42"/>
          <p:cNvGrpSpPr/>
          <p:nvPr/>
        </p:nvGrpSpPr>
        <p:grpSpPr>
          <a:xfrm rot="20594821">
            <a:off x="5374665" y="3937615"/>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304410"/>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Viết 3 – 4 câu kể về một </a:t>
            </a:r>
            <a:r>
              <a:rPr lang="vi-VN" sz="2000" b="1" dirty="0" err="1">
                <a:solidFill>
                  <a:schemeClr val="accent4">
                    <a:lumMod val="50000"/>
                  </a:schemeClr>
                </a:solidFill>
                <a:latin typeface="UTM Avo" panose="02040603050506020204" pitchFamily="18" charset="0"/>
              </a:rPr>
              <a:t>giờ</a:t>
            </a:r>
            <a:r>
              <a:rPr lang="vi-VN" sz="2000" b="1" dirty="0">
                <a:solidFill>
                  <a:schemeClr val="accent4">
                    <a:lumMod val="50000"/>
                  </a:schemeClr>
                </a:solidFill>
                <a:latin typeface="UTM Avo" panose="02040603050506020204" pitchFamily="18" charset="0"/>
              </a:rPr>
              <a:t> r</a:t>
            </a:r>
            <a:r>
              <a:rPr lang="en-US" sz="2000" b="1" dirty="0">
                <a:solidFill>
                  <a:schemeClr val="accent4">
                    <a:lumMod val="50000"/>
                  </a:schemeClr>
                </a:solidFill>
                <a:latin typeface="UTM Avo" panose="02040603050506020204" pitchFamily="18" charset="0"/>
              </a:rPr>
              <a:t>a</a:t>
            </a:r>
            <a:r>
              <a:rPr lang="vi-VN" sz="2000" b="1" dirty="0">
                <a:solidFill>
                  <a:schemeClr val="accent4">
                    <a:lumMod val="50000"/>
                  </a:schemeClr>
                </a:solidFill>
                <a:latin typeface="UTM Avo" panose="02040603050506020204" pitchFamily="18" charset="0"/>
              </a:rPr>
              <a:t> chơi ở trường em.</a:t>
            </a:r>
          </a:p>
        </p:txBody>
      </p:sp>
      <p:sp>
        <p:nvSpPr>
          <p:cNvPr id="49" name="TextBox 48">
            <a:extLst>
              <a:ext uri="{FF2B5EF4-FFF2-40B4-BE49-F238E27FC236}">
                <a16:creationId xmlns:a16="http://schemas.microsoft.com/office/drawing/2014/main" id="{14DC5C9D-0718-4F0E-8C81-D4D5600F57D4}"/>
              </a:ext>
            </a:extLst>
          </p:cNvPr>
          <p:cNvSpPr txBox="1"/>
          <p:nvPr/>
        </p:nvSpPr>
        <p:spPr>
          <a:xfrm>
            <a:off x="293541" y="1152076"/>
            <a:ext cx="6270915" cy="1815882"/>
          </a:xfrm>
          <a:prstGeom prst="rect">
            <a:avLst/>
          </a:prstGeom>
          <a:noFill/>
        </p:spPr>
        <p:txBody>
          <a:bodyPr wrap="square">
            <a:spAutoFit/>
          </a:bodyPr>
          <a:lstStyle/>
          <a:p>
            <a:pPr algn="just"/>
            <a:r>
              <a:rPr lang="en-US" sz="1600" b="1" i="0" dirty="0">
                <a:effectLst/>
                <a:latin typeface="arial" panose="020B0604020202020204" pitchFamily="34" charset="0"/>
              </a:rPr>
              <a:t>      </a:t>
            </a:r>
            <a:r>
              <a:rPr lang="vi-VN" sz="1600" b="1" i="0" dirty="0" err="1">
                <a:effectLst/>
                <a:latin typeface="arial" panose="020B0604020202020204" pitchFamily="34" charset="0"/>
              </a:rPr>
              <a:t>Tiếng</a:t>
            </a:r>
            <a:r>
              <a:rPr lang="vi-VN" sz="1600" b="1" i="0" dirty="0">
                <a:effectLst/>
                <a:latin typeface="arial" panose="020B0604020202020204" pitchFamily="34" charset="0"/>
              </a:rPr>
              <a:t> </a:t>
            </a:r>
            <a:r>
              <a:rPr lang="vi-VN" sz="1600" b="1" i="0" dirty="0" err="1">
                <a:effectLst/>
                <a:latin typeface="arial" panose="020B0604020202020204" pitchFamily="34" charset="0"/>
              </a:rPr>
              <a:t>trống</a:t>
            </a:r>
            <a:r>
              <a:rPr lang="vi-VN" sz="1600" b="1" i="0" dirty="0">
                <a:effectLst/>
                <a:latin typeface="arial" panose="020B0604020202020204" pitchFamily="34" charset="0"/>
              </a:rPr>
              <a:t> </a:t>
            </a:r>
            <a:r>
              <a:rPr lang="vi-VN" sz="1600" b="1" i="0" dirty="0" err="1">
                <a:effectLst/>
                <a:latin typeface="arial" panose="020B0604020202020204" pitchFamily="34" charset="0"/>
              </a:rPr>
              <a:t>kết</a:t>
            </a:r>
            <a:r>
              <a:rPr lang="vi-VN" sz="1600" b="1" i="0" dirty="0">
                <a:effectLst/>
                <a:latin typeface="arial" panose="020B0604020202020204" pitchFamily="34" charset="0"/>
              </a:rPr>
              <a:t> </a:t>
            </a:r>
            <a:r>
              <a:rPr lang="vi-VN" sz="1600" b="1" i="0" dirty="0" err="1">
                <a:effectLst/>
                <a:latin typeface="arial" panose="020B0604020202020204" pitchFamily="34" charset="0"/>
              </a:rPr>
              <a:t>thúc</a:t>
            </a:r>
            <a:r>
              <a:rPr lang="vi-VN" sz="1600" b="1" i="0" dirty="0">
                <a:effectLst/>
                <a:latin typeface="arial" panose="020B0604020202020204" pitchFamily="34" charset="0"/>
              </a:rPr>
              <a:t> </a:t>
            </a:r>
            <a:r>
              <a:rPr lang="vi-VN" sz="1600" b="1" i="0" dirty="0" err="1">
                <a:effectLst/>
                <a:latin typeface="arial" panose="020B0604020202020204" pitchFamily="34" charset="0"/>
              </a:rPr>
              <a:t>tiết</a:t>
            </a:r>
            <a:r>
              <a:rPr lang="vi-VN" sz="1600" b="1" i="0" dirty="0">
                <a:effectLst/>
                <a:latin typeface="arial" panose="020B0604020202020204" pitchFamily="34" charset="0"/>
              </a:rPr>
              <a:t> </a:t>
            </a:r>
            <a:r>
              <a:rPr lang="vi-VN" sz="1600" b="1" i="0" dirty="0" err="1">
                <a:effectLst/>
                <a:latin typeface="arial" panose="020B0604020202020204" pitchFamily="34" charset="0"/>
              </a:rPr>
              <a:t>học</a:t>
            </a:r>
            <a:r>
              <a:rPr lang="vi-VN" sz="1600" b="1" i="0" dirty="0">
                <a:effectLst/>
                <a:latin typeface="arial" panose="020B0604020202020204" pitchFamily="34" charset="0"/>
              </a:rPr>
              <a:t> vang lên. </a:t>
            </a:r>
            <a:r>
              <a:rPr lang="vi-VN" sz="1600" b="1" i="0" dirty="0" err="1">
                <a:effectLst/>
                <a:latin typeface="arial" panose="020B0604020202020204" pitchFamily="34" charset="0"/>
              </a:rPr>
              <a:t>Từng</a:t>
            </a:r>
            <a:r>
              <a:rPr lang="vi-VN" sz="1600" b="1" i="0" dirty="0">
                <a:effectLst/>
                <a:latin typeface="arial" panose="020B0604020202020204" pitchFamily="34" charset="0"/>
              </a:rPr>
              <a:t> </a:t>
            </a:r>
            <a:r>
              <a:rPr lang="vi-VN" sz="1600" b="1" i="0" dirty="0" err="1">
                <a:effectLst/>
                <a:latin typeface="arial" panose="020B0604020202020204" pitchFamily="34" charset="0"/>
              </a:rPr>
              <a:t>nhóm</a:t>
            </a:r>
            <a:r>
              <a:rPr lang="vi-VN" sz="1600" b="1" i="0" dirty="0">
                <a:effectLst/>
                <a:latin typeface="arial" panose="020B0604020202020204" pitchFamily="34" charset="0"/>
              </a:rPr>
              <a:t> </a:t>
            </a:r>
            <a:r>
              <a:rPr lang="vi-VN" sz="1600" b="1" i="0" dirty="0" err="1">
                <a:effectLst/>
                <a:latin typeface="arial" panose="020B0604020202020204" pitchFamily="34" charset="0"/>
              </a:rPr>
              <a:t>học</a:t>
            </a:r>
            <a:r>
              <a:rPr lang="vi-VN" sz="1600" b="1" i="0" dirty="0">
                <a:effectLst/>
                <a:latin typeface="arial" panose="020B0604020202020204" pitchFamily="34" charset="0"/>
              </a:rPr>
              <a:t> sinh </a:t>
            </a:r>
            <a:r>
              <a:rPr lang="vi-VN" sz="1600" b="1" i="0" dirty="0" err="1">
                <a:effectLst/>
                <a:latin typeface="arial" panose="020B0604020202020204" pitchFamily="34" charset="0"/>
              </a:rPr>
              <a:t>từ</a:t>
            </a:r>
            <a:r>
              <a:rPr lang="vi-VN" sz="1600" b="1" i="0" dirty="0">
                <a:effectLst/>
                <a:latin typeface="arial" panose="020B0604020202020204" pitchFamily="34" charset="0"/>
              </a:rPr>
              <a:t> </a:t>
            </a:r>
            <a:r>
              <a:rPr lang="vi-VN" sz="1600" b="1" i="0" dirty="0" err="1">
                <a:effectLst/>
                <a:latin typeface="arial" panose="020B0604020202020204" pitchFamily="34" charset="0"/>
              </a:rPr>
              <a:t>các</a:t>
            </a:r>
            <a:r>
              <a:rPr lang="vi-VN" sz="1600" b="1" i="0" dirty="0">
                <a:effectLst/>
                <a:latin typeface="arial" panose="020B0604020202020204" pitchFamily="34" charset="0"/>
              </a:rPr>
              <a:t> </a:t>
            </a:r>
            <a:r>
              <a:rPr lang="vi-VN" sz="1600" b="1" i="0" dirty="0" err="1">
                <a:effectLst/>
                <a:latin typeface="arial" panose="020B0604020202020204" pitchFamily="34" charset="0"/>
              </a:rPr>
              <a:t>lớp</a:t>
            </a:r>
            <a:r>
              <a:rPr lang="vi-VN" sz="1600" b="1" i="0" dirty="0">
                <a:effectLst/>
                <a:latin typeface="arial" panose="020B0604020202020204" pitchFamily="34" charset="0"/>
              </a:rPr>
              <a:t> </a:t>
            </a:r>
            <a:r>
              <a:rPr lang="vi-VN" sz="1600" b="1" i="0" dirty="0" err="1">
                <a:effectLst/>
                <a:latin typeface="arial" panose="020B0604020202020204" pitchFamily="34" charset="0"/>
              </a:rPr>
              <a:t>xuống</a:t>
            </a:r>
            <a:r>
              <a:rPr lang="vi-VN" sz="1600" b="1" i="0" dirty="0">
                <a:effectLst/>
                <a:latin typeface="arial" panose="020B0604020202020204" pitchFamily="34" charset="0"/>
              </a:rPr>
              <a:t> sân </a:t>
            </a:r>
            <a:r>
              <a:rPr lang="vi-VN" sz="1600" b="1" i="0" dirty="0" err="1">
                <a:effectLst/>
                <a:latin typeface="arial" panose="020B0604020202020204" pitchFamily="34" charset="0"/>
              </a:rPr>
              <a:t>trường</a:t>
            </a:r>
            <a:r>
              <a:rPr lang="vi-VN" sz="1600" b="1" i="0" dirty="0">
                <a:effectLst/>
                <a:latin typeface="arial" panose="020B0604020202020204" pitchFamily="34" charset="0"/>
              </a:rPr>
              <a:t>. Khuôn </a:t>
            </a:r>
            <a:r>
              <a:rPr lang="vi-VN" sz="1600" b="1" i="0" dirty="0" err="1">
                <a:effectLst/>
                <a:latin typeface="arial" panose="020B0604020202020204" pitchFamily="34" charset="0"/>
              </a:rPr>
              <a:t>mặt</a:t>
            </a:r>
            <a:r>
              <a:rPr lang="vi-VN" sz="1600" b="1" i="0" dirty="0">
                <a:effectLst/>
                <a:latin typeface="arial" panose="020B0604020202020204" pitchFamily="34" charset="0"/>
              </a:rPr>
              <a:t> ai </a:t>
            </a:r>
            <a:r>
              <a:rPr lang="vi-VN" sz="1600" b="1" i="0" dirty="0" err="1">
                <a:effectLst/>
                <a:latin typeface="arial" panose="020B0604020202020204" pitchFamily="34" charset="0"/>
              </a:rPr>
              <a:t>cũng</a:t>
            </a:r>
            <a:r>
              <a:rPr lang="vi-VN" sz="1600" b="1" i="0" dirty="0">
                <a:effectLst/>
                <a:latin typeface="arial" panose="020B0604020202020204" pitchFamily="34" charset="0"/>
              </a:rPr>
              <a:t> vui </a:t>
            </a:r>
            <a:r>
              <a:rPr lang="vi-VN" sz="1600" b="1" i="0" dirty="0" err="1">
                <a:effectLst/>
                <a:latin typeface="arial" panose="020B0604020202020204" pitchFamily="34" charset="0"/>
              </a:rPr>
              <a:t>vẻ</a:t>
            </a:r>
            <a:r>
              <a:rPr lang="vi-VN" sz="1600" b="1" i="0" dirty="0">
                <a:effectLst/>
                <a:latin typeface="arial" panose="020B0604020202020204" pitchFamily="34" charset="0"/>
              </a:rPr>
              <a:t>, </a:t>
            </a:r>
            <a:r>
              <a:rPr lang="vi-VN" sz="1600" b="1" i="0" dirty="0" err="1">
                <a:effectLst/>
                <a:latin typeface="arial" panose="020B0604020202020204" pitchFamily="34" charset="0"/>
              </a:rPr>
              <a:t>háo</a:t>
            </a:r>
            <a:r>
              <a:rPr lang="vi-VN" sz="1600" b="1" i="0" dirty="0">
                <a:effectLst/>
                <a:latin typeface="arial" panose="020B0604020202020204" pitchFamily="34" charset="0"/>
              </a:rPr>
              <a:t> </a:t>
            </a:r>
            <a:r>
              <a:rPr lang="vi-VN" sz="1600" b="1" i="0" dirty="0" err="1">
                <a:effectLst/>
                <a:latin typeface="arial" panose="020B0604020202020204" pitchFamily="34" charset="0"/>
              </a:rPr>
              <a:t>hức</a:t>
            </a:r>
            <a:r>
              <a:rPr lang="vi-VN" sz="1600" b="1" i="0" dirty="0">
                <a:effectLst/>
                <a:latin typeface="arial" panose="020B0604020202020204" pitchFamily="34" charset="0"/>
              </a:rPr>
              <a:t>. Trên </a:t>
            </a:r>
            <a:r>
              <a:rPr lang="vi-VN" sz="1600" b="1" i="0" dirty="0" err="1">
                <a:effectLst/>
                <a:latin typeface="arial" panose="020B0604020202020204" pitchFamily="34" charset="0"/>
              </a:rPr>
              <a:t>các</a:t>
            </a:r>
            <a:r>
              <a:rPr lang="vi-VN" sz="1600" b="1" i="0" dirty="0">
                <a:effectLst/>
                <a:latin typeface="arial" panose="020B0604020202020204" pitchFamily="34" charset="0"/>
              </a:rPr>
              <a:t> </a:t>
            </a:r>
            <a:r>
              <a:rPr lang="vi-VN" sz="1600" b="1" i="0" dirty="0" err="1">
                <a:effectLst/>
                <a:latin typeface="arial" panose="020B0604020202020204" pitchFamily="34" charset="0"/>
              </a:rPr>
              <a:t>ghế</a:t>
            </a:r>
            <a:r>
              <a:rPr lang="vi-VN" sz="1600" b="1" i="0" dirty="0">
                <a:effectLst/>
                <a:latin typeface="arial" panose="020B0604020202020204" pitchFamily="34" charset="0"/>
              </a:rPr>
              <a:t> </a:t>
            </a:r>
            <a:r>
              <a:rPr lang="vi-VN" sz="1600" b="1" i="0" dirty="0" err="1">
                <a:effectLst/>
                <a:latin typeface="arial" panose="020B0604020202020204" pitchFamily="34" charset="0"/>
              </a:rPr>
              <a:t>đá</a:t>
            </a:r>
            <a:r>
              <a:rPr lang="vi-VN" sz="1600" b="1" i="0" dirty="0">
                <a:effectLst/>
                <a:latin typeface="arial" panose="020B0604020202020204" pitchFamily="34" charset="0"/>
              </a:rPr>
              <a:t>, </a:t>
            </a:r>
            <a:r>
              <a:rPr lang="vi-VN" sz="1600" b="1" i="0" dirty="0" err="1">
                <a:effectLst/>
                <a:latin typeface="arial" panose="020B0604020202020204" pitchFamily="34" charset="0"/>
              </a:rPr>
              <a:t>các</a:t>
            </a:r>
            <a:r>
              <a:rPr lang="vi-VN" sz="1600" b="1" i="0" dirty="0">
                <a:effectLst/>
                <a:latin typeface="arial" panose="020B0604020202020204" pitchFamily="34" charset="0"/>
              </a:rPr>
              <a:t> anh </a:t>
            </a:r>
            <a:r>
              <a:rPr lang="vi-VN" sz="1600" b="1" i="0" dirty="0" err="1">
                <a:effectLst/>
                <a:latin typeface="arial" panose="020B0604020202020204" pitchFamily="34" charset="0"/>
              </a:rPr>
              <a:t>chị</a:t>
            </a:r>
            <a:r>
              <a:rPr lang="vi-VN" sz="1600" b="1" i="0" dirty="0">
                <a:effectLst/>
                <a:latin typeface="arial" panose="020B0604020202020204" pitchFamily="34" charset="0"/>
              </a:rPr>
              <a:t> </a:t>
            </a:r>
            <a:r>
              <a:rPr lang="vi-VN" sz="1600" b="1" i="0" dirty="0" err="1">
                <a:effectLst/>
                <a:latin typeface="arial" panose="020B0604020202020204" pitchFamily="34" charset="0"/>
              </a:rPr>
              <a:t>lớp</a:t>
            </a:r>
            <a:r>
              <a:rPr lang="vi-VN" sz="1600" b="1" i="0" dirty="0">
                <a:effectLst/>
                <a:latin typeface="arial" panose="020B0604020202020204" pitchFamily="34" charset="0"/>
              </a:rPr>
              <a:t> trên đang </a:t>
            </a:r>
            <a:r>
              <a:rPr lang="vi-VN" sz="1600" b="1" i="0" dirty="0" err="1">
                <a:effectLst/>
                <a:latin typeface="arial" panose="020B0604020202020204" pitchFamily="34" charset="0"/>
              </a:rPr>
              <a:t>ngồi</a:t>
            </a:r>
            <a:r>
              <a:rPr lang="vi-VN" sz="1600" b="1" i="0" dirty="0">
                <a:effectLst/>
                <a:latin typeface="arial" panose="020B0604020202020204" pitchFamily="34" charset="0"/>
              </a:rPr>
              <a:t> </a:t>
            </a:r>
            <a:r>
              <a:rPr lang="vi-VN" sz="1600" b="1" i="0" dirty="0" err="1">
                <a:effectLst/>
                <a:latin typeface="arial" panose="020B0604020202020204" pitchFamily="34" charset="0"/>
              </a:rPr>
              <a:t>đọc</a:t>
            </a:r>
            <a:r>
              <a:rPr lang="vi-VN" sz="1600" b="1" i="0" dirty="0">
                <a:effectLst/>
                <a:latin typeface="arial" panose="020B0604020202020204" pitchFamily="34" charset="0"/>
              </a:rPr>
              <a:t> </a:t>
            </a:r>
            <a:r>
              <a:rPr lang="vi-VN" sz="1600" b="1" i="0" dirty="0" err="1">
                <a:effectLst/>
                <a:latin typeface="arial" panose="020B0604020202020204" pitchFamily="34" charset="0"/>
              </a:rPr>
              <a:t>sách</a:t>
            </a:r>
            <a:r>
              <a:rPr lang="vi-VN" sz="1600" b="1" i="0" dirty="0">
                <a:effectLst/>
                <a:latin typeface="arial" panose="020B0604020202020204" pitchFamily="34" charset="0"/>
              </a:rPr>
              <a:t>, </a:t>
            </a:r>
            <a:r>
              <a:rPr lang="vi-VN" sz="1600" b="1" i="0" dirty="0" err="1">
                <a:effectLst/>
                <a:latin typeface="arial" panose="020B0604020202020204" pitchFamily="34" charset="0"/>
              </a:rPr>
              <a:t>trò</a:t>
            </a:r>
            <a:r>
              <a:rPr lang="vi-VN" sz="1600" b="1" i="0" dirty="0">
                <a:effectLst/>
                <a:latin typeface="arial" panose="020B0604020202020204" pitchFamily="34" charset="0"/>
              </a:rPr>
              <a:t> </a:t>
            </a:r>
            <a:r>
              <a:rPr lang="vi-VN" sz="1600" b="1" i="0" dirty="0" err="1">
                <a:effectLst/>
                <a:latin typeface="arial" panose="020B0604020202020204" pitchFamily="34" charset="0"/>
              </a:rPr>
              <a:t>chuyện</a:t>
            </a:r>
            <a:r>
              <a:rPr lang="vi-VN" sz="1600" b="1" i="0" dirty="0">
                <a:effectLst/>
                <a:latin typeface="arial" panose="020B0604020202020204" pitchFamily="34" charset="0"/>
              </a:rPr>
              <a:t>. </a:t>
            </a:r>
            <a:r>
              <a:rPr lang="vi-VN" sz="1600" b="1" i="0" dirty="0" err="1">
                <a:effectLst/>
                <a:latin typeface="arial" panose="020B0604020202020204" pitchFamily="34" charset="0"/>
              </a:rPr>
              <a:t>Một</a:t>
            </a:r>
            <a:r>
              <a:rPr lang="vi-VN" sz="1600" b="1" i="0" dirty="0">
                <a:effectLst/>
                <a:latin typeface="arial" panose="020B0604020202020204" pitchFamily="34" charset="0"/>
              </a:rPr>
              <a:t> </a:t>
            </a:r>
            <a:r>
              <a:rPr lang="vi-VN" sz="1600" b="1" i="0" dirty="0" err="1">
                <a:effectLst/>
                <a:latin typeface="arial" panose="020B0604020202020204" pitchFamily="34" charset="0"/>
              </a:rPr>
              <a:t>vài</a:t>
            </a:r>
            <a:r>
              <a:rPr lang="vi-VN" sz="1600" b="1" i="0" dirty="0">
                <a:effectLst/>
                <a:latin typeface="arial" panose="020B0604020202020204" pitchFamily="34" charset="0"/>
              </a:rPr>
              <a:t> </a:t>
            </a:r>
            <a:r>
              <a:rPr lang="vi-VN" sz="1600" b="1" i="0" dirty="0" err="1">
                <a:effectLst/>
                <a:latin typeface="arial" panose="020B0604020202020204" pitchFamily="34" charset="0"/>
              </a:rPr>
              <a:t>nhóm</a:t>
            </a:r>
            <a:r>
              <a:rPr lang="vi-VN" sz="1600" b="1" i="0" dirty="0">
                <a:effectLst/>
                <a:latin typeface="arial" panose="020B0604020202020204" pitchFamily="34" charset="0"/>
              </a:rPr>
              <a:t> </a:t>
            </a:r>
            <a:r>
              <a:rPr lang="vi-VN" sz="1600" b="1" i="0" dirty="0" err="1">
                <a:effectLst/>
                <a:latin typeface="arial" panose="020B0604020202020204" pitchFamily="34" charset="0"/>
              </a:rPr>
              <a:t>học</a:t>
            </a:r>
            <a:r>
              <a:rPr lang="vi-VN" sz="1600" b="1" i="0" dirty="0">
                <a:effectLst/>
                <a:latin typeface="arial" panose="020B0604020202020204" pitchFamily="34" charset="0"/>
              </a:rPr>
              <a:t> sinh chơi </a:t>
            </a:r>
            <a:r>
              <a:rPr lang="vi-VN" sz="1600" b="1" i="0" dirty="0" err="1">
                <a:effectLst/>
                <a:latin typeface="arial" panose="020B0604020202020204" pitchFamily="34" charset="0"/>
              </a:rPr>
              <a:t>trốn</a:t>
            </a:r>
            <a:r>
              <a:rPr lang="vi-VN" sz="1600" b="1" i="0" dirty="0">
                <a:effectLst/>
                <a:latin typeface="arial" panose="020B0604020202020204" pitchFamily="34" charset="0"/>
              </a:rPr>
              <a:t> </a:t>
            </a:r>
            <a:r>
              <a:rPr lang="vi-VN" sz="1600" b="1" i="0" dirty="0" err="1">
                <a:effectLst/>
                <a:latin typeface="arial" panose="020B0604020202020204" pitchFamily="34" charset="0"/>
              </a:rPr>
              <a:t>tìm</a:t>
            </a:r>
            <a:r>
              <a:rPr lang="vi-VN" sz="1600" b="1" i="0" dirty="0">
                <a:effectLst/>
                <a:latin typeface="arial" panose="020B0604020202020204" pitchFamily="34" charset="0"/>
              </a:rPr>
              <a:t>, </a:t>
            </a:r>
            <a:r>
              <a:rPr lang="vi-VN" sz="1600" b="1" i="0" dirty="0" err="1">
                <a:effectLst/>
                <a:latin typeface="arial" panose="020B0604020202020204" pitchFamily="34" charset="0"/>
              </a:rPr>
              <a:t>đá</a:t>
            </a:r>
            <a:r>
              <a:rPr lang="vi-VN" sz="1600" b="1" i="0" dirty="0">
                <a:effectLst/>
                <a:latin typeface="arial" panose="020B0604020202020204" pitchFamily="34" charset="0"/>
              </a:rPr>
              <a:t> </a:t>
            </a:r>
            <a:r>
              <a:rPr lang="vi-VN" sz="1600" b="1" i="0" dirty="0" err="1">
                <a:effectLst/>
                <a:latin typeface="arial" panose="020B0604020202020204" pitchFamily="34" charset="0"/>
              </a:rPr>
              <a:t>cầu</a:t>
            </a:r>
            <a:r>
              <a:rPr lang="vi-VN" sz="1600" b="1" i="0" dirty="0">
                <a:effectLst/>
                <a:latin typeface="arial" panose="020B0604020202020204" pitchFamily="34" charset="0"/>
              </a:rPr>
              <a:t>, </a:t>
            </a:r>
            <a:r>
              <a:rPr lang="vi-VN" sz="1600" b="1" i="0" dirty="0" err="1">
                <a:effectLst/>
                <a:latin typeface="arial" panose="020B0604020202020204" pitchFamily="34" charset="0"/>
              </a:rPr>
              <a:t>đuổi</a:t>
            </a:r>
            <a:r>
              <a:rPr lang="vi-VN" sz="1600" b="1" i="0" dirty="0">
                <a:effectLst/>
                <a:latin typeface="arial" panose="020B0604020202020204" pitchFamily="34" charset="0"/>
              </a:rPr>
              <a:t> </a:t>
            </a:r>
            <a:r>
              <a:rPr lang="vi-VN" sz="1600" b="1" i="0" dirty="0" err="1">
                <a:effectLst/>
                <a:latin typeface="arial" panose="020B0604020202020204" pitchFamily="34" charset="0"/>
              </a:rPr>
              <a:t>bắt</a:t>
            </a:r>
            <a:r>
              <a:rPr lang="vi-VN" sz="1600" b="1" i="0" dirty="0">
                <a:effectLst/>
                <a:latin typeface="arial" panose="020B0604020202020204" pitchFamily="34" charset="0"/>
              </a:rPr>
              <a:t>… Em </a:t>
            </a:r>
            <a:r>
              <a:rPr lang="vi-VN" sz="1600" b="1" i="0" dirty="0" err="1">
                <a:effectLst/>
                <a:latin typeface="arial" panose="020B0604020202020204" pitchFamily="34" charset="0"/>
              </a:rPr>
              <a:t>cũng</a:t>
            </a:r>
            <a:r>
              <a:rPr lang="vi-VN" sz="1600" b="1" i="0" dirty="0">
                <a:effectLst/>
                <a:latin typeface="arial" panose="020B0604020202020204" pitchFamily="34" charset="0"/>
              </a:rPr>
              <a:t> </a:t>
            </a:r>
            <a:r>
              <a:rPr lang="vi-VN" sz="1600" b="1" i="0" dirty="0" err="1">
                <a:effectLst/>
                <a:latin typeface="arial" panose="020B0604020202020204" pitchFamily="34" charset="0"/>
              </a:rPr>
              <a:t>cùng</a:t>
            </a:r>
            <a:r>
              <a:rPr lang="vi-VN" sz="1600" b="1" i="0" dirty="0">
                <a:effectLst/>
                <a:latin typeface="arial" panose="020B0604020202020204" pitchFamily="34" charset="0"/>
              </a:rPr>
              <a:t> </a:t>
            </a:r>
            <a:r>
              <a:rPr lang="vi-VN" sz="1600" b="1" i="0" dirty="0" err="1">
                <a:effectLst/>
                <a:latin typeface="arial" panose="020B0604020202020204" pitchFamily="34" charset="0"/>
              </a:rPr>
              <a:t>các</a:t>
            </a:r>
            <a:r>
              <a:rPr lang="vi-VN" sz="1600" b="1" i="0" dirty="0">
                <a:effectLst/>
                <a:latin typeface="arial" panose="020B0604020202020204" pitchFamily="34" charset="0"/>
              </a:rPr>
              <a:t> </a:t>
            </a:r>
            <a:r>
              <a:rPr lang="vi-VN" sz="1600" b="1" i="0" dirty="0" err="1">
                <a:effectLst/>
                <a:latin typeface="arial" panose="020B0604020202020204" pitchFamily="34" charset="0"/>
              </a:rPr>
              <a:t>bạn</a:t>
            </a:r>
            <a:r>
              <a:rPr lang="vi-VN" sz="1600" b="1" i="0" dirty="0">
                <a:effectLst/>
                <a:latin typeface="arial" panose="020B0604020202020204" pitchFamily="34" charset="0"/>
              </a:rPr>
              <a:t> trong </a:t>
            </a:r>
            <a:r>
              <a:rPr lang="vi-VN" sz="1600" b="1" i="0" dirty="0" err="1">
                <a:effectLst/>
                <a:latin typeface="arial" panose="020B0604020202020204" pitchFamily="34" charset="0"/>
              </a:rPr>
              <a:t>lớp</a:t>
            </a:r>
            <a:r>
              <a:rPr lang="vi-VN" sz="1600" b="1" i="0" dirty="0">
                <a:effectLst/>
                <a:latin typeface="arial" panose="020B0604020202020204" pitchFamily="34" charset="0"/>
              </a:rPr>
              <a:t> chơi </a:t>
            </a:r>
            <a:r>
              <a:rPr lang="vi-VN" sz="1600" b="1" i="0" dirty="0" err="1">
                <a:effectLst/>
                <a:latin typeface="arial" panose="020B0604020202020204" pitchFamily="34" charset="0"/>
              </a:rPr>
              <a:t>nhảy</a:t>
            </a:r>
            <a:r>
              <a:rPr lang="vi-VN" sz="1600" b="1" i="0" dirty="0">
                <a:effectLst/>
                <a:latin typeface="arial" panose="020B0604020202020204" pitchFamily="34" charset="0"/>
              </a:rPr>
              <a:t> dây. </a:t>
            </a:r>
            <a:r>
              <a:rPr lang="vi-VN" sz="1600" b="1" i="0" dirty="0" err="1">
                <a:effectLst/>
                <a:latin typeface="arial" panose="020B0604020202020204" pitchFamily="34" charset="0"/>
              </a:rPr>
              <a:t>Những</a:t>
            </a:r>
            <a:r>
              <a:rPr lang="vi-VN" sz="1600" b="1" i="0" dirty="0">
                <a:effectLst/>
                <a:latin typeface="arial" panose="020B0604020202020204" pitchFamily="34" charset="0"/>
              </a:rPr>
              <a:t> </a:t>
            </a:r>
            <a:r>
              <a:rPr lang="vi-VN" sz="1600" b="1" i="0" dirty="0" err="1">
                <a:effectLst/>
                <a:latin typeface="arial" panose="020B0604020202020204" pitchFamily="34" charset="0"/>
              </a:rPr>
              <a:t>tiếng</a:t>
            </a:r>
            <a:r>
              <a:rPr lang="vi-VN" sz="1600" b="1" i="0" dirty="0">
                <a:effectLst/>
                <a:latin typeface="arial" panose="020B0604020202020204" pitchFamily="34" charset="0"/>
              </a:rPr>
              <a:t> </a:t>
            </a:r>
            <a:r>
              <a:rPr lang="vi-VN" sz="1600" b="1" i="0" dirty="0" err="1">
                <a:effectLst/>
                <a:latin typeface="arial" panose="020B0604020202020204" pitchFamily="34" charset="0"/>
              </a:rPr>
              <a:t>cười</a:t>
            </a:r>
            <a:r>
              <a:rPr lang="vi-VN" sz="1600" b="1" i="0" dirty="0">
                <a:effectLst/>
                <a:latin typeface="arial" panose="020B0604020202020204" pitchFamily="34" charset="0"/>
              </a:rPr>
              <a:t>, </a:t>
            </a:r>
            <a:r>
              <a:rPr lang="vi-VN" sz="1600" b="1" i="0" dirty="0" err="1">
                <a:effectLst/>
                <a:latin typeface="arial" panose="020B0604020202020204" pitchFamily="34" charset="0"/>
              </a:rPr>
              <a:t>tiếng</a:t>
            </a:r>
            <a:r>
              <a:rPr lang="vi-VN" sz="1600" b="1" i="0" dirty="0">
                <a:effectLst/>
                <a:latin typeface="arial" panose="020B0604020202020204" pitchFamily="34" charset="0"/>
              </a:rPr>
              <a:t> </a:t>
            </a:r>
            <a:r>
              <a:rPr lang="vi-VN" sz="1600" b="1" i="0" dirty="0" err="1">
                <a:effectLst/>
                <a:latin typeface="arial" panose="020B0604020202020204" pitchFamily="34" charset="0"/>
              </a:rPr>
              <a:t>trò</a:t>
            </a:r>
            <a:r>
              <a:rPr lang="vi-VN" sz="1600" b="1" i="0" dirty="0">
                <a:effectLst/>
                <a:latin typeface="arial" panose="020B0604020202020204" pitchFamily="34" charset="0"/>
              </a:rPr>
              <a:t> </a:t>
            </a:r>
            <a:r>
              <a:rPr lang="vi-VN" sz="1600" b="1" i="0" dirty="0" err="1">
                <a:effectLst/>
                <a:latin typeface="arial" panose="020B0604020202020204" pitchFamily="34" charset="0"/>
              </a:rPr>
              <a:t>chuyện</a:t>
            </a:r>
            <a:r>
              <a:rPr lang="vi-VN" sz="1600" b="1" i="0" dirty="0">
                <a:effectLst/>
                <a:latin typeface="arial" panose="020B0604020202020204" pitchFamily="34" charset="0"/>
              </a:rPr>
              <a:t> vang </a:t>
            </a:r>
            <a:r>
              <a:rPr lang="vi-VN" sz="1600" b="1" i="0" dirty="0" err="1">
                <a:effectLst/>
                <a:latin typeface="arial" panose="020B0604020202020204" pitchFamily="34" charset="0"/>
              </a:rPr>
              <a:t>khắp</a:t>
            </a:r>
            <a:r>
              <a:rPr lang="vi-VN" sz="1600" b="1" i="0" dirty="0">
                <a:effectLst/>
                <a:latin typeface="arial" panose="020B0604020202020204" pitchFamily="34" charset="0"/>
              </a:rPr>
              <a:t> sân </a:t>
            </a:r>
            <a:r>
              <a:rPr lang="vi-VN" sz="1600" b="1" i="0" dirty="0" err="1">
                <a:effectLst/>
                <a:latin typeface="arial" panose="020B0604020202020204" pitchFamily="34" charset="0"/>
              </a:rPr>
              <a:t>trường</a:t>
            </a:r>
            <a:r>
              <a:rPr lang="vi-VN" sz="1600" b="1" i="0" dirty="0">
                <a:effectLst/>
                <a:latin typeface="arial" panose="020B0604020202020204" pitchFamily="34" charset="0"/>
              </a:rPr>
              <a:t>. </a:t>
            </a:r>
            <a:r>
              <a:rPr lang="vi-VN" sz="1600" b="1" i="0" dirty="0" err="1">
                <a:effectLst/>
                <a:latin typeface="arial" panose="020B0604020202020204" pitchFamily="34" charset="0"/>
              </a:rPr>
              <a:t>Giờ</a:t>
            </a:r>
            <a:r>
              <a:rPr lang="vi-VN" sz="1600" b="1" i="0" dirty="0">
                <a:effectLst/>
                <a:latin typeface="arial" panose="020B0604020202020204" pitchFamily="34" charset="0"/>
              </a:rPr>
              <a:t> ra chơi </a:t>
            </a:r>
            <a:r>
              <a:rPr lang="vi-VN" sz="1600" b="1" i="0" dirty="0" err="1">
                <a:effectLst/>
                <a:latin typeface="arial" panose="020B0604020202020204" pitchFamily="34" charset="0"/>
              </a:rPr>
              <a:t>đã</a:t>
            </a:r>
            <a:r>
              <a:rPr lang="vi-VN" sz="1600" b="1" i="0" dirty="0">
                <a:effectLst/>
                <a:latin typeface="arial" panose="020B0604020202020204" pitchFamily="34" charset="0"/>
              </a:rPr>
              <a:t> </a:t>
            </a:r>
            <a:r>
              <a:rPr lang="vi-VN" sz="1600" b="1" i="0" dirty="0" err="1">
                <a:effectLst/>
                <a:latin typeface="arial" panose="020B0604020202020204" pitchFamily="34" charset="0"/>
              </a:rPr>
              <a:t>giúp</a:t>
            </a:r>
            <a:r>
              <a:rPr lang="vi-VN" sz="1600" b="1" i="0" dirty="0">
                <a:effectLst/>
                <a:latin typeface="arial" panose="020B0604020202020204" pitchFamily="34" charset="0"/>
              </a:rPr>
              <a:t> </a:t>
            </a:r>
            <a:r>
              <a:rPr lang="vi-VN" sz="1600" b="1" i="0" dirty="0" err="1">
                <a:effectLst/>
                <a:latin typeface="arial" panose="020B0604020202020204" pitchFamily="34" charset="0"/>
              </a:rPr>
              <a:t>chúng</a:t>
            </a:r>
            <a:r>
              <a:rPr lang="vi-VN" sz="1600" b="1" i="0" dirty="0">
                <a:effectLst/>
                <a:latin typeface="arial" panose="020B0604020202020204" pitchFamily="34" charset="0"/>
              </a:rPr>
              <a:t> em thư </a:t>
            </a:r>
            <a:r>
              <a:rPr lang="vi-VN" sz="1600" b="1" i="0" dirty="0" err="1">
                <a:effectLst/>
                <a:latin typeface="arial" panose="020B0604020202020204" pitchFamily="34" charset="0"/>
              </a:rPr>
              <a:t>giãn</a:t>
            </a:r>
            <a:r>
              <a:rPr lang="vi-VN" sz="1600" b="1" i="0" dirty="0">
                <a:effectLst/>
                <a:latin typeface="arial" panose="020B0604020202020204" pitchFamily="34" charset="0"/>
              </a:rPr>
              <a:t> sau </a:t>
            </a:r>
            <a:r>
              <a:rPr lang="vi-VN" sz="1600" b="1" i="0" dirty="0" err="1">
                <a:effectLst/>
                <a:latin typeface="arial" panose="020B0604020202020204" pitchFamily="34" charset="0"/>
              </a:rPr>
              <a:t>mỗi</a:t>
            </a:r>
            <a:r>
              <a:rPr lang="vi-VN" sz="1600" b="1" i="0" dirty="0">
                <a:effectLst/>
                <a:latin typeface="arial" panose="020B0604020202020204" pitchFamily="34" charset="0"/>
              </a:rPr>
              <a:t> </a:t>
            </a:r>
            <a:r>
              <a:rPr lang="vi-VN" sz="1600" b="1" i="0" dirty="0" err="1">
                <a:effectLst/>
                <a:latin typeface="arial" panose="020B0604020202020204" pitchFamily="34" charset="0"/>
              </a:rPr>
              <a:t>giờ</a:t>
            </a:r>
            <a:r>
              <a:rPr lang="vi-VN" sz="1600" b="1" i="0" dirty="0">
                <a:effectLst/>
                <a:latin typeface="arial" panose="020B0604020202020204" pitchFamily="34" charset="0"/>
              </a:rPr>
              <a:t> </a:t>
            </a:r>
            <a:r>
              <a:rPr lang="vi-VN" sz="1600" b="1" i="0" dirty="0" err="1">
                <a:effectLst/>
                <a:latin typeface="arial" panose="020B0604020202020204" pitchFamily="34" charset="0"/>
              </a:rPr>
              <a:t>học</a:t>
            </a:r>
            <a:r>
              <a:rPr lang="vi-VN" sz="1600" b="1" i="0" dirty="0">
                <a:effectLst/>
                <a:latin typeface="arial" panose="020B0604020202020204" pitchFamily="34" charset="0"/>
              </a:rPr>
              <a:t>.</a:t>
            </a:r>
            <a:endParaRPr lang="en-US" sz="1600" b="1" dirty="0"/>
          </a:p>
        </p:txBody>
      </p:sp>
      <p:sp>
        <p:nvSpPr>
          <p:cNvPr id="50" name="TextBox 49">
            <a:extLst>
              <a:ext uri="{FF2B5EF4-FFF2-40B4-BE49-F238E27FC236}">
                <a16:creationId xmlns:a16="http://schemas.microsoft.com/office/drawing/2014/main" id="{7AF42B6A-D0F2-4EC5-8868-6AF02A612E0C}"/>
              </a:ext>
            </a:extLst>
          </p:cNvPr>
          <p:cNvSpPr txBox="1"/>
          <p:nvPr/>
        </p:nvSpPr>
        <p:spPr>
          <a:xfrm>
            <a:off x="331641" y="3098710"/>
            <a:ext cx="6194714" cy="1569660"/>
          </a:xfrm>
          <a:prstGeom prst="rect">
            <a:avLst/>
          </a:prstGeom>
          <a:noFill/>
        </p:spPr>
        <p:txBody>
          <a:bodyPr wrap="square">
            <a:spAutoFit/>
          </a:bodyPr>
          <a:lstStyle/>
          <a:p>
            <a:pPr algn="just"/>
            <a:r>
              <a:rPr lang="en-US" sz="1600" b="1" i="0" dirty="0">
                <a:effectLst/>
                <a:latin typeface="arial" panose="020B0604020202020204" pitchFamily="34" charset="0"/>
              </a:rPr>
              <a:t>     </a:t>
            </a:r>
            <a:r>
              <a:rPr lang="vi-VN" sz="1600" b="1" i="0" dirty="0" err="1">
                <a:effectLst/>
                <a:latin typeface="arial" panose="020B0604020202020204" pitchFamily="34" charset="0"/>
              </a:rPr>
              <a:t>Mỗi</a:t>
            </a:r>
            <a:r>
              <a:rPr lang="vi-VN" sz="1600" b="1" i="0" dirty="0">
                <a:effectLst/>
                <a:latin typeface="arial" panose="020B0604020202020204" pitchFamily="34" charset="0"/>
              </a:rPr>
              <a:t> </a:t>
            </a:r>
            <a:r>
              <a:rPr lang="vi-VN" sz="1600" b="1" i="0" dirty="0" err="1">
                <a:effectLst/>
                <a:latin typeface="arial" panose="020B0604020202020204" pitchFamily="34" charset="0"/>
              </a:rPr>
              <a:t>buổi</a:t>
            </a:r>
            <a:r>
              <a:rPr lang="vi-VN" sz="1600" b="1" i="0" dirty="0">
                <a:effectLst/>
                <a:latin typeface="arial" panose="020B0604020202020204" pitchFamily="34" charset="0"/>
              </a:rPr>
              <a:t> </a:t>
            </a:r>
            <a:r>
              <a:rPr lang="vi-VN" sz="1600" b="1" i="0" dirty="0" err="1">
                <a:effectLst/>
                <a:latin typeface="arial" panose="020B0604020202020204" pitchFamily="34" charset="0"/>
              </a:rPr>
              <a:t>sáng</a:t>
            </a:r>
            <a:r>
              <a:rPr lang="vi-VN" sz="1600" b="1" i="0" dirty="0">
                <a:effectLst/>
                <a:latin typeface="arial" panose="020B0604020202020204" pitchFamily="34" charset="0"/>
              </a:rPr>
              <a:t>, </a:t>
            </a:r>
            <a:r>
              <a:rPr lang="vi-VN" sz="1600" b="1" i="0" dirty="0" err="1">
                <a:effectLst/>
                <a:latin typeface="arial" panose="020B0604020202020204" pitchFamily="34" charset="0"/>
              </a:rPr>
              <a:t>chúng</a:t>
            </a:r>
            <a:r>
              <a:rPr lang="vi-VN" sz="1600" b="1" i="0" dirty="0">
                <a:effectLst/>
                <a:latin typeface="arial" panose="020B0604020202020204" pitchFamily="34" charset="0"/>
              </a:rPr>
              <a:t> em </a:t>
            </a:r>
            <a:r>
              <a:rPr lang="vi-VN" sz="1600" b="1" i="0" dirty="0" err="1">
                <a:effectLst/>
                <a:latin typeface="arial" panose="020B0604020202020204" pitchFamily="34" charset="0"/>
              </a:rPr>
              <a:t>sẽ</a:t>
            </a:r>
            <a:r>
              <a:rPr lang="vi-VN" sz="1600" b="1" i="0" dirty="0">
                <a:effectLst/>
                <a:latin typeface="arial" panose="020B0604020202020204" pitchFamily="34" charset="0"/>
              </a:rPr>
              <a:t> </a:t>
            </a:r>
            <a:r>
              <a:rPr lang="vi-VN" sz="1600" b="1" i="0" dirty="0" err="1">
                <a:effectLst/>
                <a:latin typeface="arial" panose="020B0604020202020204" pitchFamily="34" charset="0"/>
              </a:rPr>
              <a:t>được</a:t>
            </a:r>
            <a:r>
              <a:rPr lang="vi-VN" sz="1600" b="1" i="0" dirty="0">
                <a:effectLst/>
                <a:latin typeface="arial" panose="020B0604020202020204" pitchFamily="34" charset="0"/>
              </a:rPr>
              <a:t> </a:t>
            </a:r>
            <a:r>
              <a:rPr lang="vi-VN" sz="1600" b="1" i="0" dirty="0" err="1">
                <a:effectLst/>
                <a:latin typeface="arial" panose="020B0604020202020204" pitchFamily="34" charset="0"/>
              </a:rPr>
              <a:t>nghỉ</a:t>
            </a:r>
            <a:r>
              <a:rPr lang="vi-VN" sz="1600" b="1" i="0" dirty="0">
                <a:effectLst/>
                <a:latin typeface="arial" panose="020B0604020202020204" pitchFamily="34" charset="0"/>
              </a:rPr>
              <a:t> </a:t>
            </a:r>
            <a:r>
              <a:rPr lang="vi-VN" sz="1600" b="1" i="0" dirty="0" err="1">
                <a:effectLst/>
                <a:latin typeface="arial" panose="020B0604020202020204" pitchFamily="34" charset="0"/>
              </a:rPr>
              <a:t>giải</a:t>
            </a:r>
            <a:r>
              <a:rPr lang="vi-VN" sz="1600" b="1" i="0" dirty="0">
                <a:effectLst/>
                <a:latin typeface="arial" panose="020B0604020202020204" pitchFamily="34" charset="0"/>
              </a:rPr>
              <a:t> lao </a:t>
            </a:r>
            <a:r>
              <a:rPr lang="vi-VN" sz="1600" b="1" i="0" dirty="0" err="1">
                <a:effectLst/>
                <a:latin typeface="arial" panose="020B0604020202020204" pitchFamily="34" charset="0"/>
              </a:rPr>
              <a:t>mười</a:t>
            </a:r>
            <a:r>
              <a:rPr lang="vi-VN" sz="1600" b="1" i="0" dirty="0">
                <a:effectLst/>
                <a:latin typeface="arial" panose="020B0604020202020204" pitchFamily="34" charset="0"/>
              </a:rPr>
              <a:t> lăm </a:t>
            </a:r>
            <a:r>
              <a:rPr lang="vi-VN" sz="1600" b="1" i="0" dirty="0" err="1">
                <a:effectLst/>
                <a:latin typeface="arial" panose="020B0604020202020204" pitchFamily="34" charset="0"/>
              </a:rPr>
              <a:t>phút</a:t>
            </a:r>
            <a:r>
              <a:rPr lang="vi-VN" sz="1600" b="1" i="0" dirty="0">
                <a:effectLst/>
                <a:latin typeface="arial" panose="020B0604020202020204" pitchFamily="34" charset="0"/>
              </a:rPr>
              <a:t> </a:t>
            </a:r>
            <a:r>
              <a:rPr lang="vi-VN" sz="1600" b="1" i="0" dirty="0" err="1">
                <a:effectLst/>
                <a:latin typeface="arial" panose="020B0604020202020204" pitchFamily="34" charset="0"/>
              </a:rPr>
              <a:t>giữa</a:t>
            </a:r>
            <a:r>
              <a:rPr lang="vi-VN" sz="1600" b="1" i="0" dirty="0">
                <a:effectLst/>
                <a:latin typeface="arial" panose="020B0604020202020204" pitchFamily="34" charset="0"/>
              </a:rPr>
              <a:t> </a:t>
            </a:r>
            <a:r>
              <a:rPr lang="vi-VN" sz="1600" b="1" i="0" dirty="0" err="1">
                <a:effectLst/>
                <a:latin typeface="arial" panose="020B0604020202020204" pitchFamily="34" charset="0"/>
              </a:rPr>
              <a:t>giờ</a:t>
            </a:r>
            <a:r>
              <a:rPr lang="vi-VN" sz="1600" b="1" i="0" dirty="0">
                <a:effectLst/>
                <a:latin typeface="arial" panose="020B0604020202020204" pitchFamily="34" charset="0"/>
              </a:rPr>
              <a:t> </a:t>
            </a:r>
            <a:r>
              <a:rPr lang="vi-VN" sz="1600" b="1" i="0" dirty="0" err="1">
                <a:effectLst/>
                <a:latin typeface="arial" panose="020B0604020202020204" pitchFamily="34" charset="0"/>
              </a:rPr>
              <a:t>học</a:t>
            </a:r>
            <a:r>
              <a:rPr lang="vi-VN" sz="1600" b="1" i="0" dirty="0">
                <a:effectLst/>
                <a:latin typeface="arial" panose="020B0604020202020204" pitchFamily="34" charset="0"/>
              </a:rPr>
              <a:t>. Khi </a:t>
            </a:r>
            <a:r>
              <a:rPr lang="vi-VN" sz="1600" b="1" i="0" dirty="0" err="1">
                <a:effectLst/>
                <a:latin typeface="arial" panose="020B0604020202020204" pitchFamily="34" charset="0"/>
              </a:rPr>
              <a:t>tiếng</a:t>
            </a:r>
            <a:r>
              <a:rPr lang="vi-VN" sz="1600" b="1" i="0" dirty="0">
                <a:effectLst/>
                <a:latin typeface="arial" panose="020B0604020202020204" pitchFamily="34" charset="0"/>
              </a:rPr>
              <a:t> </a:t>
            </a:r>
            <a:r>
              <a:rPr lang="vi-VN" sz="1600" b="1" i="0" dirty="0" err="1">
                <a:effectLst/>
                <a:latin typeface="arial" panose="020B0604020202020204" pitchFamily="34" charset="0"/>
              </a:rPr>
              <a:t>trống</a:t>
            </a:r>
            <a:r>
              <a:rPr lang="vi-VN" sz="1600" b="1" i="0" dirty="0">
                <a:effectLst/>
                <a:latin typeface="arial" panose="020B0604020202020204" pitchFamily="34" charset="0"/>
              </a:rPr>
              <a:t> vang lên, </a:t>
            </a:r>
            <a:r>
              <a:rPr lang="vi-VN" sz="1600" b="1" i="0" dirty="0" err="1">
                <a:effectLst/>
                <a:latin typeface="arial" panose="020B0604020202020204" pitchFamily="34" charset="0"/>
              </a:rPr>
              <a:t>từng</a:t>
            </a:r>
            <a:r>
              <a:rPr lang="vi-VN" sz="1600" b="1" i="0" dirty="0">
                <a:effectLst/>
                <a:latin typeface="arial" panose="020B0604020202020204" pitchFamily="34" charset="0"/>
              </a:rPr>
              <a:t> </a:t>
            </a:r>
            <a:r>
              <a:rPr lang="vi-VN" sz="1600" b="1" i="0" dirty="0" err="1">
                <a:effectLst/>
                <a:latin typeface="arial" panose="020B0604020202020204" pitchFamily="34" charset="0"/>
              </a:rPr>
              <a:t>nhóm</a:t>
            </a:r>
            <a:r>
              <a:rPr lang="vi-VN" sz="1600" b="1" i="0" dirty="0">
                <a:effectLst/>
                <a:latin typeface="arial" panose="020B0604020202020204" pitchFamily="34" charset="0"/>
              </a:rPr>
              <a:t> </a:t>
            </a:r>
            <a:r>
              <a:rPr lang="vi-VN" sz="1600" b="1" i="0" dirty="0" err="1">
                <a:effectLst/>
                <a:latin typeface="arial" panose="020B0604020202020204" pitchFamily="34" charset="0"/>
              </a:rPr>
              <a:t>học</a:t>
            </a:r>
            <a:r>
              <a:rPr lang="vi-VN" sz="1600" b="1" i="0" dirty="0">
                <a:effectLst/>
                <a:latin typeface="arial" panose="020B0604020202020204" pitchFamily="34" charset="0"/>
              </a:rPr>
              <a:t> sinh </a:t>
            </a:r>
            <a:r>
              <a:rPr lang="vi-VN" sz="1600" b="1" i="0" dirty="0" err="1">
                <a:effectLst/>
                <a:latin typeface="arial" panose="020B0604020202020204" pitchFamily="34" charset="0"/>
              </a:rPr>
              <a:t>xuống</a:t>
            </a:r>
            <a:r>
              <a:rPr lang="vi-VN" sz="1600" b="1" i="0" dirty="0">
                <a:effectLst/>
                <a:latin typeface="arial" panose="020B0604020202020204" pitchFamily="34" charset="0"/>
              </a:rPr>
              <a:t> sân </a:t>
            </a:r>
            <a:r>
              <a:rPr lang="vi-VN" sz="1600" b="1" i="0" dirty="0" err="1">
                <a:effectLst/>
                <a:latin typeface="arial" panose="020B0604020202020204" pitchFamily="34" charset="0"/>
              </a:rPr>
              <a:t>trường</a:t>
            </a:r>
            <a:r>
              <a:rPr lang="vi-VN" sz="1600" b="1" i="0" dirty="0">
                <a:effectLst/>
                <a:latin typeface="arial" panose="020B0604020202020204" pitchFamily="34" charset="0"/>
              </a:rPr>
              <a:t>. </a:t>
            </a:r>
            <a:r>
              <a:rPr lang="vi-VN" sz="1600" b="1" i="0" dirty="0" err="1">
                <a:effectLst/>
                <a:latin typeface="arial" panose="020B0604020202020204" pitchFamily="34" charset="0"/>
              </a:rPr>
              <a:t>Nhóm</a:t>
            </a:r>
            <a:r>
              <a:rPr lang="vi-VN" sz="1600" b="1" i="0" dirty="0">
                <a:effectLst/>
                <a:latin typeface="arial" panose="020B0604020202020204" pitchFamily="34" charset="0"/>
              </a:rPr>
              <a:t> </a:t>
            </a:r>
            <a:r>
              <a:rPr lang="vi-VN" sz="1600" b="1" i="0" dirty="0" err="1">
                <a:effectLst/>
                <a:latin typeface="arial" panose="020B0604020202020204" pitchFamily="34" charset="0"/>
              </a:rPr>
              <a:t>thì</a:t>
            </a:r>
            <a:r>
              <a:rPr lang="vi-VN" sz="1600" b="1" i="0" dirty="0">
                <a:effectLst/>
                <a:latin typeface="arial" panose="020B0604020202020204" pitchFamily="34" charset="0"/>
              </a:rPr>
              <a:t> chơi </a:t>
            </a:r>
            <a:r>
              <a:rPr lang="vi-VN" sz="1600" b="1" i="0" dirty="0" err="1">
                <a:effectLst/>
                <a:latin typeface="arial" panose="020B0604020202020204" pitchFamily="34" charset="0"/>
              </a:rPr>
              <a:t>đá</a:t>
            </a:r>
            <a:r>
              <a:rPr lang="vi-VN" sz="1600" b="1" i="0" dirty="0">
                <a:effectLst/>
                <a:latin typeface="arial" panose="020B0604020202020204" pitchFamily="34" charset="0"/>
              </a:rPr>
              <a:t> </a:t>
            </a:r>
            <a:r>
              <a:rPr lang="vi-VN" sz="1600" b="1" i="0" dirty="0" err="1">
                <a:effectLst/>
                <a:latin typeface="arial" panose="020B0604020202020204" pitchFamily="34" charset="0"/>
              </a:rPr>
              <a:t>cầu</a:t>
            </a:r>
            <a:r>
              <a:rPr lang="vi-VN" sz="1600" b="1" i="0" dirty="0">
                <a:effectLst/>
                <a:latin typeface="arial" panose="020B0604020202020204" pitchFamily="34" charset="0"/>
              </a:rPr>
              <a:t>. </a:t>
            </a:r>
            <a:r>
              <a:rPr lang="vi-VN" sz="1600" b="1" i="0" dirty="0" err="1">
                <a:effectLst/>
                <a:latin typeface="arial" panose="020B0604020202020204" pitchFamily="34" charset="0"/>
              </a:rPr>
              <a:t>Nhóm</a:t>
            </a:r>
            <a:r>
              <a:rPr lang="vi-VN" sz="1600" b="1" i="0" dirty="0">
                <a:effectLst/>
                <a:latin typeface="arial" panose="020B0604020202020204" pitchFamily="34" charset="0"/>
              </a:rPr>
              <a:t> </a:t>
            </a:r>
            <a:r>
              <a:rPr lang="vi-VN" sz="1600" b="1" i="0" dirty="0" err="1">
                <a:effectLst/>
                <a:latin typeface="arial" panose="020B0604020202020204" pitchFamily="34" charset="0"/>
              </a:rPr>
              <a:t>thì</a:t>
            </a:r>
            <a:r>
              <a:rPr lang="vi-VN" sz="1600" b="1" i="0" dirty="0">
                <a:effectLst/>
                <a:latin typeface="arial" panose="020B0604020202020204" pitchFamily="34" charset="0"/>
              </a:rPr>
              <a:t> chơi </a:t>
            </a:r>
            <a:r>
              <a:rPr lang="vi-VN" sz="1600" b="1" i="0" dirty="0" err="1">
                <a:effectLst/>
                <a:latin typeface="arial" panose="020B0604020202020204" pitchFamily="34" charset="0"/>
              </a:rPr>
              <a:t>nhảy</a:t>
            </a:r>
            <a:r>
              <a:rPr lang="vi-VN" sz="1600" b="1" i="0" dirty="0">
                <a:effectLst/>
                <a:latin typeface="arial" panose="020B0604020202020204" pitchFamily="34" charset="0"/>
              </a:rPr>
              <a:t> dây... </a:t>
            </a:r>
            <a:r>
              <a:rPr lang="vi-VN" sz="1600" b="1" i="0" dirty="0" err="1">
                <a:effectLst/>
                <a:latin typeface="arial" panose="020B0604020202020204" pitchFamily="34" charset="0"/>
              </a:rPr>
              <a:t>Chúng</a:t>
            </a:r>
            <a:r>
              <a:rPr lang="vi-VN" sz="1600" b="1" i="0" dirty="0">
                <a:effectLst/>
                <a:latin typeface="arial" panose="020B0604020202020204" pitchFamily="34" charset="0"/>
              </a:rPr>
              <a:t> em </a:t>
            </a:r>
            <a:r>
              <a:rPr lang="vi-VN" sz="1600" b="1" i="0" dirty="0" err="1">
                <a:effectLst/>
                <a:latin typeface="arial" panose="020B0604020202020204" pitchFamily="34" charset="0"/>
              </a:rPr>
              <a:t>cũng</a:t>
            </a:r>
            <a:r>
              <a:rPr lang="vi-VN" sz="1600" b="1" i="0" dirty="0">
                <a:effectLst/>
                <a:latin typeface="arial" panose="020B0604020202020204" pitchFamily="34" charset="0"/>
              </a:rPr>
              <a:t> </a:t>
            </a:r>
            <a:r>
              <a:rPr lang="vi-VN" sz="1600" b="1" i="0" dirty="0" err="1">
                <a:effectLst/>
                <a:latin typeface="arial" panose="020B0604020202020204" pitchFamily="34" charset="0"/>
              </a:rPr>
              <a:t>xuống</a:t>
            </a:r>
            <a:r>
              <a:rPr lang="vi-VN" sz="1600" b="1" i="0" dirty="0">
                <a:effectLst/>
                <a:latin typeface="arial" panose="020B0604020202020204" pitchFamily="34" charset="0"/>
              </a:rPr>
              <a:t> sân </a:t>
            </a:r>
            <a:r>
              <a:rPr lang="vi-VN" sz="1600" b="1" i="0" dirty="0" err="1">
                <a:effectLst/>
                <a:latin typeface="arial" panose="020B0604020202020204" pitchFamily="34" charset="0"/>
              </a:rPr>
              <a:t>trường</a:t>
            </a:r>
            <a:r>
              <a:rPr lang="vi-VN" sz="1600" b="1" i="0" dirty="0">
                <a:effectLst/>
                <a:latin typeface="arial" panose="020B0604020202020204" pitchFamily="34" charset="0"/>
              </a:rPr>
              <a:t> chơi </a:t>
            </a:r>
            <a:r>
              <a:rPr lang="vi-VN" sz="1600" b="1" i="0" dirty="0" err="1">
                <a:effectLst/>
                <a:latin typeface="arial" panose="020B0604020202020204" pitchFamily="34" charset="0"/>
              </a:rPr>
              <a:t>đuổi</a:t>
            </a:r>
            <a:r>
              <a:rPr lang="vi-VN" sz="1600" b="1" i="0" dirty="0">
                <a:effectLst/>
                <a:latin typeface="arial" panose="020B0604020202020204" pitchFamily="34" charset="0"/>
              </a:rPr>
              <a:t> </a:t>
            </a:r>
            <a:r>
              <a:rPr lang="vi-VN" sz="1600" b="1" i="0" dirty="0" err="1">
                <a:effectLst/>
                <a:latin typeface="arial" panose="020B0604020202020204" pitchFamily="34" charset="0"/>
              </a:rPr>
              <a:t>bắt</a:t>
            </a:r>
            <a:r>
              <a:rPr lang="vi-VN" sz="1600" b="1" i="0" dirty="0">
                <a:effectLst/>
                <a:latin typeface="arial" panose="020B0604020202020204" pitchFamily="34" charset="0"/>
              </a:rPr>
              <a:t>. </a:t>
            </a:r>
            <a:r>
              <a:rPr lang="vi-VN" sz="1600" b="1" i="0" dirty="0" err="1">
                <a:effectLst/>
                <a:latin typeface="arial" panose="020B0604020202020204" pitchFamily="34" charset="0"/>
              </a:rPr>
              <a:t>Tiếng</a:t>
            </a:r>
            <a:r>
              <a:rPr lang="vi-VN" sz="1600" b="1" i="0" dirty="0">
                <a:effectLst/>
                <a:latin typeface="arial" panose="020B0604020202020204" pitchFamily="34" charset="0"/>
              </a:rPr>
              <a:t> </a:t>
            </a:r>
            <a:r>
              <a:rPr lang="vi-VN" sz="1600" b="1" i="0" dirty="0" err="1">
                <a:effectLst/>
                <a:latin typeface="arial" panose="020B0604020202020204" pitchFamily="34" charset="0"/>
              </a:rPr>
              <a:t>trò</a:t>
            </a:r>
            <a:r>
              <a:rPr lang="vi-VN" sz="1600" b="1" i="0" dirty="0">
                <a:effectLst/>
                <a:latin typeface="arial" panose="020B0604020202020204" pitchFamily="34" charset="0"/>
              </a:rPr>
              <a:t> </a:t>
            </a:r>
            <a:r>
              <a:rPr lang="vi-VN" sz="1600" b="1" i="0" dirty="0" err="1">
                <a:effectLst/>
                <a:latin typeface="arial" panose="020B0604020202020204" pitchFamily="34" charset="0"/>
              </a:rPr>
              <a:t>chuyện</a:t>
            </a:r>
            <a:r>
              <a:rPr lang="vi-VN" sz="1600" b="1" i="0" dirty="0">
                <a:effectLst/>
                <a:latin typeface="arial" panose="020B0604020202020204" pitchFamily="34" charset="0"/>
              </a:rPr>
              <a:t> sôi </a:t>
            </a:r>
            <a:r>
              <a:rPr lang="vi-VN" sz="1600" b="1" i="0" dirty="0" err="1">
                <a:effectLst/>
                <a:latin typeface="arial" panose="020B0604020202020204" pitchFamily="34" charset="0"/>
              </a:rPr>
              <a:t>nổi</a:t>
            </a:r>
            <a:r>
              <a:rPr lang="vi-VN" sz="1600" b="1" i="0" dirty="0">
                <a:effectLst/>
                <a:latin typeface="arial" panose="020B0604020202020204" pitchFamily="34" charset="0"/>
              </a:rPr>
              <a:t> </a:t>
            </a:r>
            <a:r>
              <a:rPr lang="vi-VN" sz="1600" b="1" i="0" dirty="0" err="1">
                <a:effectLst/>
                <a:latin typeface="arial" panose="020B0604020202020204" pitchFamily="34" charset="0"/>
              </a:rPr>
              <a:t>làm</a:t>
            </a:r>
            <a:r>
              <a:rPr lang="vi-VN" sz="1600" b="1" i="0" dirty="0">
                <a:effectLst/>
                <a:latin typeface="arial" panose="020B0604020202020204" pitchFamily="34" charset="0"/>
              </a:rPr>
              <a:t> sân </a:t>
            </a:r>
            <a:r>
              <a:rPr lang="vi-VN" sz="1600" b="1" i="0" dirty="0" err="1">
                <a:effectLst/>
                <a:latin typeface="arial" panose="020B0604020202020204" pitchFamily="34" charset="0"/>
              </a:rPr>
              <a:t>trường</a:t>
            </a:r>
            <a:r>
              <a:rPr lang="vi-VN" sz="1600" b="1" i="0" dirty="0">
                <a:effectLst/>
                <a:latin typeface="arial" panose="020B0604020202020204" pitchFamily="34" charset="0"/>
              </a:rPr>
              <a:t> </a:t>
            </a:r>
            <a:r>
              <a:rPr lang="vi-VN" sz="1600" b="1" i="0" dirty="0" err="1">
                <a:effectLst/>
                <a:latin typeface="arial" panose="020B0604020202020204" pitchFamily="34" charset="0"/>
              </a:rPr>
              <a:t>thật</a:t>
            </a:r>
            <a:r>
              <a:rPr lang="vi-VN" sz="1600" b="1" i="0" dirty="0">
                <a:effectLst/>
                <a:latin typeface="arial" panose="020B0604020202020204" pitchFamily="34" charset="0"/>
              </a:rPr>
              <a:t> </a:t>
            </a:r>
            <a:r>
              <a:rPr lang="vi-VN" sz="1600" b="1" i="0" dirty="0" err="1">
                <a:effectLst/>
                <a:latin typeface="arial" panose="020B0604020202020204" pitchFamily="34" charset="0"/>
              </a:rPr>
              <a:t>ồn</a:t>
            </a:r>
            <a:r>
              <a:rPr lang="vi-VN" sz="1600" b="1" i="0" dirty="0">
                <a:effectLst/>
                <a:latin typeface="arial" panose="020B0604020202020204" pitchFamily="34" charset="0"/>
              </a:rPr>
              <a:t> </a:t>
            </a:r>
            <a:r>
              <a:rPr lang="vi-VN" sz="1600" b="1" i="0" dirty="0" err="1">
                <a:effectLst/>
                <a:latin typeface="arial" panose="020B0604020202020204" pitchFamily="34" charset="0"/>
              </a:rPr>
              <a:t>ào</a:t>
            </a:r>
            <a:r>
              <a:rPr lang="vi-VN" sz="1600" b="1" i="0" dirty="0">
                <a:effectLst/>
                <a:latin typeface="arial" panose="020B0604020202020204" pitchFamily="34" charset="0"/>
              </a:rPr>
              <a:t>. </a:t>
            </a:r>
            <a:r>
              <a:rPr lang="vi-VN" sz="1600" b="1" i="0" dirty="0" err="1">
                <a:effectLst/>
                <a:latin typeface="arial" panose="020B0604020202020204" pitchFamily="34" charset="0"/>
              </a:rPr>
              <a:t>Giờ</a:t>
            </a:r>
            <a:r>
              <a:rPr lang="vi-VN" sz="1600" b="1" i="0" dirty="0">
                <a:effectLst/>
                <a:latin typeface="arial" panose="020B0604020202020204" pitchFamily="34" charset="0"/>
              </a:rPr>
              <a:t> ra chơi tuy </a:t>
            </a:r>
            <a:r>
              <a:rPr lang="vi-VN" sz="1600" b="1" i="0" dirty="0" err="1">
                <a:effectLst/>
                <a:latin typeface="arial" panose="020B0604020202020204" pitchFamily="34" charset="0"/>
              </a:rPr>
              <a:t>ngắn</a:t>
            </a:r>
            <a:r>
              <a:rPr lang="vi-VN" sz="1600" b="1" i="0" dirty="0">
                <a:effectLst/>
                <a:latin typeface="arial" panose="020B0604020202020204" pitchFamily="34" charset="0"/>
              </a:rPr>
              <a:t> nhưng </a:t>
            </a:r>
            <a:r>
              <a:rPr lang="vi-VN" sz="1600" b="1" i="0" dirty="0" err="1">
                <a:effectLst/>
                <a:latin typeface="arial" panose="020B0604020202020204" pitchFamily="34" charset="0"/>
              </a:rPr>
              <a:t>chúng</a:t>
            </a:r>
            <a:r>
              <a:rPr lang="vi-VN" sz="1600" b="1" i="0" dirty="0">
                <a:effectLst/>
                <a:latin typeface="arial" panose="020B0604020202020204" pitchFamily="34" charset="0"/>
              </a:rPr>
              <a:t> em </a:t>
            </a:r>
            <a:r>
              <a:rPr lang="vi-VN" sz="1600" b="1" i="0" dirty="0" err="1">
                <a:effectLst/>
                <a:latin typeface="arial" panose="020B0604020202020204" pitchFamily="34" charset="0"/>
              </a:rPr>
              <a:t>cảm</a:t>
            </a:r>
            <a:r>
              <a:rPr lang="vi-VN" sz="1600" b="1" i="0" dirty="0">
                <a:effectLst/>
                <a:latin typeface="arial" panose="020B0604020202020204" pitchFamily="34" charset="0"/>
              </a:rPr>
              <a:t> </a:t>
            </a:r>
            <a:r>
              <a:rPr lang="vi-VN" sz="1600" b="1" i="0" dirty="0" err="1">
                <a:effectLst/>
                <a:latin typeface="arial" panose="020B0604020202020204" pitchFamily="34" charset="0"/>
              </a:rPr>
              <a:t>thấy</a:t>
            </a:r>
            <a:r>
              <a:rPr lang="vi-VN" sz="1600" b="1" i="0" dirty="0">
                <a:effectLst/>
                <a:latin typeface="arial" panose="020B0604020202020204" pitchFamily="34" charset="0"/>
              </a:rPr>
              <a:t> </a:t>
            </a:r>
            <a:r>
              <a:rPr lang="vi-VN" sz="1600" b="1" i="0" dirty="0" err="1">
                <a:effectLst/>
                <a:latin typeface="arial" panose="020B0604020202020204" pitchFamily="34" charset="0"/>
              </a:rPr>
              <a:t>rất</a:t>
            </a:r>
            <a:r>
              <a:rPr lang="vi-VN" sz="1600" b="1" i="0" dirty="0">
                <a:effectLst/>
                <a:latin typeface="arial" panose="020B0604020202020204" pitchFamily="34" charset="0"/>
              </a:rPr>
              <a:t> vui </a:t>
            </a:r>
            <a:r>
              <a:rPr lang="vi-VN" sz="1600" b="1" i="0" dirty="0" err="1">
                <a:effectLst/>
                <a:latin typeface="arial" panose="020B0604020202020204" pitchFamily="34" charset="0"/>
              </a:rPr>
              <a:t>vẻ</a:t>
            </a:r>
            <a:r>
              <a:rPr lang="vi-VN" sz="1600" b="1" i="0" dirty="0">
                <a:effectLst/>
                <a:latin typeface="arial" panose="020B0604020202020204" pitchFamily="34" charset="0"/>
              </a:rPr>
              <a:t>.</a:t>
            </a:r>
            <a:endParaRPr lang="en-US" sz="1600" b="1" dirty="0"/>
          </a:p>
        </p:txBody>
      </p:sp>
    </p:spTree>
    <p:extLst>
      <p:ext uri="{BB962C8B-B14F-4D97-AF65-F5344CB8AC3E}">
        <p14:creationId xmlns:p14="http://schemas.microsoft.com/office/powerpoint/2010/main" val="283828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629432" y="2095226"/>
            <a:ext cx="5525166" cy="323165"/>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với bạn về hoạt động em yêu thích </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96050" y="1707191"/>
            <a:ext cx="5823411" cy="323165"/>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các bài viết về hoạt động cuả học sinh ở trường.</a:t>
            </a:r>
          </a:p>
        </p:txBody>
      </p:sp>
      <p:pic>
        <p:nvPicPr>
          <p:cNvPr id="7" name="Picture 6">
            <a:extLst>
              <a:ext uri="{FF2B5EF4-FFF2-40B4-BE49-F238E27FC236}">
                <a16:creationId xmlns:a16="http://schemas.microsoft.com/office/drawing/2014/main" id="{14310F24-3F39-744C-96C8-D869EEF015AF}"/>
              </a:ext>
            </a:extLst>
          </p:cNvPr>
          <p:cNvPicPr>
            <a:picLocks noChangeAspect="1"/>
          </p:cNvPicPr>
          <p:nvPr/>
        </p:nvPicPr>
        <p:blipFill rotWithShape="1">
          <a:blip r:embed="rId2"/>
          <a:srcRect l="11939" t="2903" r="24457" b="3018"/>
          <a:stretch/>
        </p:blipFill>
        <p:spPr>
          <a:xfrm>
            <a:off x="356080" y="345231"/>
            <a:ext cx="1293654" cy="1263551"/>
          </a:xfrm>
          <a:prstGeom prst="ellipse">
            <a:avLst/>
          </a:prstGeom>
        </p:spPr>
      </p:pic>
      <p:grpSp>
        <p:nvGrpSpPr>
          <p:cNvPr id="9" name="Group 8">
            <a:extLst>
              <a:ext uri="{FF2B5EF4-FFF2-40B4-BE49-F238E27FC236}">
                <a16:creationId xmlns:a16="http://schemas.microsoft.com/office/drawing/2014/main" id="{E4DC0ED2-02C2-5E4B-BDB7-CD493BC188E3}"/>
              </a:ext>
            </a:extLst>
          </p:cNvPr>
          <p:cNvGrpSpPr/>
          <p:nvPr/>
        </p:nvGrpSpPr>
        <p:grpSpPr>
          <a:xfrm>
            <a:off x="356080" y="2561834"/>
            <a:ext cx="6145840" cy="2143125"/>
            <a:chOff x="356080" y="2561834"/>
            <a:chExt cx="6145840" cy="2143125"/>
          </a:xfrm>
        </p:grpSpPr>
        <p:pic>
          <p:nvPicPr>
            <p:cNvPr id="3" name="Picture 2">
              <a:extLst>
                <a:ext uri="{FF2B5EF4-FFF2-40B4-BE49-F238E27FC236}">
                  <a16:creationId xmlns:a16="http://schemas.microsoft.com/office/drawing/2014/main" id="{FDD78292-D6D6-9244-82C4-3BBF645C9730}"/>
                </a:ext>
              </a:extLst>
            </p:cNvPr>
            <p:cNvPicPr>
              <a:picLocks noChangeAspect="1"/>
            </p:cNvPicPr>
            <p:nvPr/>
          </p:nvPicPr>
          <p:blipFill>
            <a:blip r:embed="rId3"/>
            <a:stretch>
              <a:fillRect/>
            </a:stretch>
          </p:blipFill>
          <p:spPr>
            <a:xfrm>
              <a:off x="356080" y="2561834"/>
              <a:ext cx="6145840" cy="2143125"/>
            </a:xfrm>
            <a:prstGeom prst="roundRect">
              <a:avLst>
                <a:gd name="adj" fmla="val 30164"/>
              </a:avLst>
            </a:prstGeom>
          </p:spPr>
        </p:pic>
        <p:sp>
          <p:nvSpPr>
            <p:cNvPr id="4" name="Oval Callout 3">
              <a:extLst>
                <a:ext uri="{FF2B5EF4-FFF2-40B4-BE49-F238E27FC236}">
                  <a16:creationId xmlns:a16="http://schemas.microsoft.com/office/drawing/2014/main" id="{D522655F-9D2D-BA41-9624-03A6051E0262}"/>
                </a:ext>
              </a:extLst>
            </p:cNvPr>
            <p:cNvSpPr/>
            <p:nvPr/>
          </p:nvSpPr>
          <p:spPr>
            <a:xfrm>
              <a:off x="356080" y="2561834"/>
              <a:ext cx="3329512" cy="1972844"/>
            </a:xfrm>
            <a:prstGeom prst="wedgeEllipseCallout">
              <a:avLst>
                <a:gd name="adj1" fmla="val 55223"/>
                <a:gd name="adj2" fmla="val -11996"/>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735C4E1F-34F6-0349-BB61-A6982002C947}"/>
                </a:ext>
              </a:extLst>
            </p:cNvPr>
            <p:cNvSpPr/>
            <p:nvPr/>
          </p:nvSpPr>
          <p:spPr>
            <a:xfrm>
              <a:off x="666417" y="2913940"/>
              <a:ext cx="2580299" cy="307777"/>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Tên của hoạt động là gì?</a:t>
              </a:r>
            </a:p>
          </p:txBody>
        </p:sp>
        <p:sp>
          <p:nvSpPr>
            <p:cNvPr id="12" name="Rectangle 11">
              <a:extLst>
                <a:ext uri="{FF2B5EF4-FFF2-40B4-BE49-F238E27FC236}">
                  <a16:creationId xmlns:a16="http://schemas.microsoft.com/office/drawing/2014/main" id="{1068A3B2-FAB3-4C4B-8387-637BCD9AD630}"/>
                </a:ext>
              </a:extLst>
            </p:cNvPr>
            <p:cNvSpPr/>
            <p:nvPr/>
          </p:nvSpPr>
          <p:spPr>
            <a:xfrm>
              <a:off x="666417" y="3159388"/>
              <a:ext cx="2861939" cy="523220"/>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Những ai đã tham gia hoạt động đó?</a:t>
              </a:r>
            </a:p>
          </p:txBody>
        </p:sp>
        <p:sp>
          <p:nvSpPr>
            <p:cNvPr id="13" name="Rectangle 12">
              <a:extLst>
                <a:ext uri="{FF2B5EF4-FFF2-40B4-BE49-F238E27FC236}">
                  <a16:creationId xmlns:a16="http://schemas.microsoft.com/office/drawing/2014/main" id="{5875D3E1-95B5-FA41-AB0C-FD3A24B48E5A}"/>
                </a:ext>
              </a:extLst>
            </p:cNvPr>
            <p:cNvSpPr/>
            <p:nvPr/>
          </p:nvSpPr>
          <p:spPr>
            <a:xfrm>
              <a:off x="666417" y="3668737"/>
              <a:ext cx="2861938" cy="523220"/>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Điều bạn thích nhất ở hoạt động đó là gì?</a:t>
              </a:r>
            </a:p>
          </p:txBody>
        </p:sp>
      </p:gr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FE20742-3AEA-364E-A407-D66C29478C71}"/>
              </a:ext>
            </a:extLst>
          </p:cNvPr>
          <p:cNvGrpSpPr/>
          <p:nvPr/>
        </p:nvGrpSpPr>
        <p:grpSpPr>
          <a:xfrm>
            <a:off x="297937" y="670417"/>
            <a:ext cx="1632310" cy="623630"/>
            <a:chOff x="306615" y="629196"/>
            <a:chExt cx="1632310" cy="623630"/>
          </a:xfrm>
        </p:grpSpPr>
        <p:sp>
          <p:nvSpPr>
            <p:cNvPr id="16" name="TextBox 15">
              <a:extLst>
                <a:ext uri="{FF2B5EF4-FFF2-40B4-BE49-F238E27FC236}">
                  <a16:creationId xmlns:a16="http://schemas.microsoft.com/office/drawing/2014/main" id="{7A1A8491-CF5E-C444-8151-D697323EF242}"/>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48C3558A-9B71-0D41-9999-EDEB505CA418}"/>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BB1BC2FD-C34F-A943-ACE2-0334291A27F4}"/>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a:t>
            </a:r>
            <a:r>
              <a:rPr lang="vi-VN" sz="1300" dirty="0" err="1">
                <a:latin typeface="UTM Avo" panose="02040603050506020204" pitchFamily="18" charset="0"/>
              </a:rPr>
              <a:t>Bất</a:t>
            </a:r>
            <a:r>
              <a:rPr lang="vi-VN" sz="1300" dirty="0">
                <a:latin typeface="UTM Avo" panose="02040603050506020204" pitchFamily="18" charset="0"/>
              </a:rPr>
              <a:t> </a:t>
            </a:r>
            <a:r>
              <a:rPr lang="vi-VN" sz="1300" dirty="0" err="1">
                <a:latin typeface="UTM Avo" panose="02040603050506020204" pitchFamily="18" charset="0"/>
              </a:rPr>
              <a:t>chợ</a:t>
            </a:r>
            <a:r>
              <a:rPr lang="en-US" sz="1300" dirty="0">
                <a:latin typeface="UTM Avo" panose="02040603050506020204" pitchFamily="18" charset="0"/>
              </a:rPr>
              <a:t>t</a:t>
            </a:r>
            <a:r>
              <a:rPr lang="vi-VN" sz="1300" dirty="0">
                <a:latin typeface="UTM Avo" panose="02040603050506020204" pitchFamily="18" charset="0"/>
              </a:rPr>
              <a:t>,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a:t>
            </a:r>
            <a:r>
              <a:rPr lang="vi-VN" sz="1300" dirty="0" err="1">
                <a:latin typeface="UTM Avo" panose="02040603050506020204" pitchFamily="18" charset="0"/>
              </a:rPr>
              <a:t>phải</a:t>
            </a:r>
            <a:r>
              <a:rPr lang="vi-VN" sz="1300" dirty="0">
                <a:latin typeface="UTM Avo" panose="02040603050506020204" pitchFamily="18" charset="0"/>
              </a:rPr>
              <a:t> s</a:t>
            </a:r>
            <a:r>
              <a:rPr lang="en-US" sz="1300" dirty="0" err="1">
                <a:latin typeface="UTM Avo" panose="02040603050506020204" pitchFamily="18" charset="0"/>
              </a:rPr>
              <a:t>ống</a:t>
            </a:r>
            <a:r>
              <a:rPr lang="vi-VN" sz="1300" dirty="0">
                <a:latin typeface="UTM Avo" panose="02040603050506020204" pitchFamily="18" charset="0"/>
              </a:rPr>
              <a:t>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a:t>
            </a:r>
            <a:r>
              <a:rPr lang="vi-VN" sz="1300" b="1" dirty="0">
                <a:solidFill>
                  <a:srgbClr val="FF0000"/>
                </a:solidFill>
                <a:latin typeface="UTM Avo" panose="02040603050506020204" pitchFamily="18" charset="0"/>
              </a:rPr>
              <a:t>nhút nhát</a:t>
            </a:r>
            <a:r>
              <a:rPr lang="vi-VN" sz="1300" dirty="0">
                <a:latin typeface="UTM Avo" panose="02040603050506020204" pitchFamily="18" charset="0"/>
              </a:rPr>
              <a:t>. Một buổi sáng, chú đang kiếm quả cây thì thấy nhím trắng chạy tới. Nhím trắng vồn vã: “Chào bạn! Rất vui được gặp bạn!”. Nhím nâu </a:t>
            </a:r>
            <a:r>
              <a:rPr lang="vi-VN" sz="1300" b="1" dirty="0">
                <a:solidFill>
                  <a:srgbClr val="FF0000"/>
                </a:solidFill>
                <a:latin typeface="UTM Avo" panose="02040603050506020204" pitchFamily="18" charset="0"/>
              </a:rPr>
              <a:t>lúng túng</a:t>
            </a:r>
            <a:r>
              <a:rPr lang="vi-VN" sz="1300" dirty="0">
                <a:latin typeface="UTM Avo" panose="02040603050506020204" pitchFamily="18" charset="0"/>
              </a:rPr>
              <a:t>, nói </a:t>
            </a:r>
            <a:r>
              <a:rPr lang="vi-VN" sz="1300" b="1" dirty="0">
                <a:solidFill>
                  <a:srgbClr val="FF0000"/>
                </a:solidFill>
                <a:latin typeface="UTM Avo" panose="02040603050506020204" pitchFamily="18" charset="0"/>
              </a:rPr>
              <a:t>lí nhí</a:t>
            </a:r>
            <a:r>
              <a:rPr lang="vi-VN" sz="1300" dirty="0">
                <a:latin typeface="UTM Avo" panose="02040603050506020204" pitchFamily="18" charset="0"/>
              </a:rPr>
              <a:t>: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a:t>
            </a:r>
            <a:r>
              <a:rPr lang="vi-VN" sz="1300" b="1" dirty="0">
                <a:solidFill>
                  <a:srgbClr val="FF0000"/>
                </a:solidFill>
                <a:latin typeface="UTM Avo" panose="02040603050506020204" pitchFamily="18" charset="0"/>
              </a:rPr>
              <a:t>trú ngụ</a:t>
            </a:r>
            <a:r>
              <a:rPr lang="vi-VN" sz="1300" dirty="0">
                <a:latin typeface="UTM Avo" panose="02040603050506020204" pitchFamily="18" charset="0"/>
              </a:rPr>
              <a:t>. </a:t>
            </a:r>
            <a:r>
              <a:rPr lang="vi-VN" sz="1300" dirty="0" err="1">
                <a:latin typeface="UTM Avo" panose="02040603050506020204" pitchFamily="18" charset="0"/>
              </a:rPr>
              <a:t>Bất</a:t>
            </a:r>
            <a:r>
              <a:rPr lang="vi-VN" sz="1300" dirty="0">
                <a:latin typeface="UTM Avo" panose="02040603050506020204" pitchFamily="18" charset="0"/>
              </a:rPr>
              <a:t> </a:t>
            </a:r>
            <a:r>
              <a:rPr lang="vi-VN" sz="1300" dirty="0" err="1">
                <a:latin typeface="UTM Avo" panose="02040603050506020204" pitchFamily="18" charset="0"/>
              </a:rPr>
              <a:t>chợ</a:t>
            </a:r>
            <a:r>
              <a:rPr lang="en-US" sz="1300" dirty="0">
                <a:latin typeface="UTM Avo" panose="02040603050506020204" pitchFamily="18" charset="0"/>
              </a:rPr>
              <a:t>t</a:t>
            </a:r>
            <a:r>
              <a:rPr lang="vi-VN" sz="1300" dirty="0">
                <a:latin typeface="UTM Avo" panose="02040603050506020204" pitchFamily="18" charset="0"/>
              </a:rPr>
              <a:t>,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a:t>
            </a:r>
            <a:r>
              <a:rPr lang="vi-VN" sz="1300" b="1" dirty="0">
                <a:solidFill>
                  <a:srgbClr val="FF0000"/>
                </a:solidFill>
                <a:latin typeface="UTM Avo" panose="02040603050506020204" pitchFamily="18" charset="0"/>
              </a:rPr>
              <a:t>trang trí </a:t>
            </a:r>
            <a:r>
              <a:rPr lang="vi-VN" sz="1300" dirty="0">
                <a:latin typeface="UTM Avo" panose="02040603050506020204" pitchFamily="18" charset="0"/>
              </a:rPr>
              <a:t>chỗ ở cho đẹp. Chúng trải qua những ngày vui vẻ, ấm áp vì không </a:t>
            </a:r>
            <a:r>
              <a:rPr lang="vi-VN" sz="1300" dirty="0" err="1">
                <a:latin typeface="UTM Avo" panose="02040603050506020204" pitchFamily="18" charset="0"/>
              </a:rPr>
              <a:t>phải</a:t>
            </a:r>
            <a:r>
              <a:rPr lang="vi-VN" sz="1300" dirty="0">
                <a:latin typeface="UTM Avo" panose="02040603050506020204" pitchFamily="18" charset="0"/>
              </a:rPr>
              <a:t> </a:t>
            </a:r>
            <a:r>
              <a:rPr lang="en-US" sz="1300" dirty="0" err="1">
                <a:latin typeface="UTM Avo" panose="02040603050506020204" pitchFamily="18" charset="0"/>
              </a:rPr>
              <a:t>sống</a:t>
            </a:r>
            <a:r>
              <a:rPr lang="vi-VN" sz="1300" dirty="0">
                <a:latin typeface="UTM Avo" panose="02040603050506020204" pitchFamily="18" charset="0"/>
              </a:rPr>
              <a:t>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spTree>
    <p:extLst>
      <p:ext uri="{BB962C8B-B14F-4D97-AF65-F5344CB8AC3E}">
        <p14:creationId xmlns:p14="http://schemas.microsoft.com/office/powerpoint/2010/main" val="38288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vồn vã</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69462" y="1385105"/>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niềm nở, nhiệt tình khi trò</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69462" y="2730968"/>
            <a:ext cx="458330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sinh sống tạm ở một nơi nào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61664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trú ngụ </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81358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192633"/>
            <a:ext cx="681597"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đó.</a:t>
            </a:r>
            <a:endParaRPr lang="en-VN"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3679212" cy="567848"/>
          </a:xfrm>
          <a:prstGeom prst="rect">
            <a:avLst/>
          </a:prstGeom>
        </p:spPr>
        <p:txBody>
          <a:bodyPr wrap="none">
            <a:spAutoFit/>
          </a:bodyPr>
          <a:lstStyle/>
          <a:p>
            <a:pPr lvl="0">
              <a:lnSpc>
                <a:spcPct val="150000"/>
              </a:lnSpc>
            </a:pPr>
            <a:r>
              <a:rPr lang="vi-VN" sz="2400" dirty="0">
                <a:solidFill>
                  <a:srgbClr val="FC7D77">
                    <a:lumMod val="50000"/>
                  </a:srgbClr>
                </a:solidFill>
                <a:latin typeface="UTM Avo" panose="02040603050506020204" pitchFamily="18" charset="0"/>
              </a:rPr>
              <a:t>chuyện với người khác.</a:t>
            </a:r>
          </a:p>
        </p:txBody>
      </p:sp>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trải qua những ngày vui vẻ, ấm áp vì không phải song một mình giữa mùa đông lạnh giá.</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0566" y="178812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13278" y="1823453"/>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4199627" y="2938858"/>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208313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2118741"/>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Chi tiết nào cho thấy nhím nâu rất nhút nhát?</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550975"/>
            <a:ext cx="6119826"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Nhím nâu lúng túng, nói lí nhí, nấp vào bụi cây, cuộn tròn người sợ hãi; run run khi bước vào nhà nhím trắng..</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id="{636845F3-B18F-CD42-85B2-4AECDF9D9E4A}"/>
              </a:ext>
            </a:extLst>
          </p:cNvPr>
          <p:cNvPicPr>
            <a:picLocks noChangeAspect="1"/>
          </p:cNvPicPr>
          <p:nvPr/>
        </p:nvPicPr>
        <p:blipFill rotWithShape="1">
          <a:blip r:embed="rId2"/>
          <a:srcRect l="2857" t="2903" r="1768" b="3018"/>
          <a:stretch/>
        </p:blipFill>
        <p:spPr>
          <a:xfrm>
            <a:off x="368058" y="358501"/>
            <a:ext cx="1320110" cy="1288987"/>
          </a:xfrm>
          <a:prstGeom prst="ellipse">
            <a:avLst/>
          </a:prstGeom>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2164</Words>
  <Application>Microsoft Office PowerPoint</Application>
  <PresentationFormat>Custom</PresentationFormat>
  <Paragraphs>166</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Kalam</vt:lpstr>
      <vt:lpstr>UTM Cookies</vt:lpstr>
      <vt:lpstr>arial</vt:lpstr>
      <vt:lpstr>arial</vt:lpstr>
      <vt:lpstr>Montserrat</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Sally Sally</cp:lastModifiedBy>
  <cp:revision>137</cp:revision>
  <dcterms:modified xsi:type="dcterms:W3CDTF">2022-11-18T06:31:49Z</dcterms:modified>
</cp:coreProperties>
</file>