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1.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19" r:id="rId3"/>
    <p:sldId id="323" r:id="rId4"/>
    <p:sldId id="306" r:id="rId5"/>
    <p:sldId id="353" r:id="rId6"/>
    <p:sldId id="313" r:id="rId7"/>
    <p:sldId id="312" r:id="rId8"/>
    <p:sldId id="309" r:id="rId9"/>
    <p:sldId id="354" r:id="rId10"/>
    <p:sldId id="355" r:id="rId11"/>
    <p:sldId id="357" r:id="rId12"/>
    <p:sldId id="356" r:id="rId13"/>
    <p:sldId id="358" r:id="rId14"/>
    <p:sldId id="359" r:id="rId15"/>
    <p:sldId id="327" r:id="rId16"/>
    <p:sldId id="328" r:id="rId17"/>
    <p:sldId id="320" r:id="rId18"/>
    <p:sldId id="331" r:id="rId19"/>
    <p:sldId id="332" r:id="rId20"/>
    <p:sldId id="333" r:id="rId21"/>
    <p:sldId id="335" r:id="rId22"/>
    <p:sldId id="336" r:id="rId23"/>
    <p:sldId id="337" r:id="rId24"/>
    <p:sldId id="360" r:id="rId25"/>
    <p:sldId id="321" r:id="rId26"/>
    <p:sldId id="342" r:id="rId27"/>
    <p:sldId id="341" r:id="rId28"/>
    <p:sldId id="361" r:id="rId29"/>
    <p:sldId id="362" r:id="rId30"/>
    <p:sldId id="338" r:id="rId31"/>
    <p:sldId id="339" r:id="rId32"/>
    <p:sldId id="346" r:id="rId33"/>
    <p:sldId id="322" r:id="rId34"/>
    <p:sldId id="350" r:id="rId35"/>
    <p:sldId id="363"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8254" autoAdjust="0"/>
  </p:normalViewPr>
  <p:slideViewPr>
    <p:cSldViewPr snapToGrid="0">
      <p:cViewPr>
        <p:scale>
          <a:sx n="60" d="100"/>
          <a:sy n="60" d="100"/>
        </p:scale>
        <p:origin x="114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6058" y="1442760"/>
            <a:ext cx="3338286" cy="3972479"/>
          </a:xfrm>
          <a:prstGeom prst="rect">
            <a:avLst/>
          </a:prstGeom>
        </p:spPr>
      </p:pic>
    </p:spTree>
    <p:extLst>
      <p:ext uri="{BB962C8B-B14F-4D97-AF65-F5344CB8AC3E}">
        <p14:creationId xmlns:p14="http://schemas.microsoft.com/office/powerpoint/2010/main" val="8734830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12/11/2024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6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38286" y="1356967"/>
            <a:ext cx="3338286" cy="3972479"/>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slideLayout" Target="../slideLayouts/slideLayout4.xml"/><Relationship Id="rId7" Type="http://schemas.openxmlformats.org/officeDocument/2006/relationships/image" Target="../media/image5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4363986" y="1533450"/>
            <a:ext cx="3292494" cy="695440"/>
          </a:xfrm>
          <a:prstGeom prst="rect">
            <a:avLst/>
          </a:prstGeom>
        </p:spPr>
      </p:pic>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588868" y="307526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137743" y="354104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8797696" y="350129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3985771" y="4088016"/>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6798365" y="1098290"/>
            <a:ext cx="5115339" cy="523220"/>
          </a:xfrm>
          <a:prstGeom prst="rect">
            <a:avLst/>
          </a:prstGeom>
          <a:noFill/>
        </p:spPr>
        <p:txBody>
          <a:bodyPr wrap="square" rtlCol="0">
            <a:spAutoFit/>
          </a:bodyPr>
          <a:lstStyle/>
          <a:p>
            <a:r>
              <a:rPr lang="en-US" sz="2800" dirty="0" err="1" smtClean="0">
                <a:solidFill>
                  <a:schemeClr val="accent6"/>
                </a:solidFill>
                <a:latin typeface="Times New Roman" panose="02020603050405020304" pitchFamily="18" charset="0"/>
                <a:cs typeface="Times New Roman" panose="02020603050405020304" pitchFamily="18" charset="0"/>
              </a:rPr>
              <a:t>Từ</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khó</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dãy</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phố</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cũ</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kĩ</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trong</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nhà</a:t>
            </a:r>
            <a:endParaRPr lang="en-US"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sp>
        <p:nvSpPr>
          <p:cNvPr id="2" name="TextBox 1"/>
          <p:cNvSpPr txBox="1"/>
          <p:nvPr/>
        </p:nvSpPr>
        <p:spPr>
          <a:xfrm>
            <a:off x="6904383" y="914400"/>
            <a:ext cx="5003837" cy="523220"/>
          </a:xfrm>
          <a:prstGeom prst="rect">
            <a:avLst/>
          </a:prstGeom>
          <a:noFill/>
        </p:spPr>
        <p:txBody>
          <a:bodyPr wrap="square" rtlCol="0">
            <a:spAutoFit/>
          </a:bodyPr>
          <a:lstStyle/>
          <a:p>
            <a:r>
              <a:rPr lang="en-US" sz="2800" dirty="0" err="1" smtClean="0">
                <a:solidFill>
                  <a:schemeClr val="accent6"/>
                </a:solidFill>
                <a:latin typeface="Times New Roman" panose="02020603050405020304" pitchFamily="18" charset="0"/>
                <a:cs typeface="Times New Roman" panose="02020603050405020304" pitchFamily="18" charset="0"/>
              </a:rPr>
              <a:t>Từ</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khó</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bỗng</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trước</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mũi</a:t>
            </a:r>
            <a:endParaRPr lang="en-US"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405927" y="346635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2875951" y="387626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043056" y="379903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811617" y="940904"/>
            <a:ext cx="5096603" cy="523220"/>
          </a:xfrm>
          <a:prstGeom prst="rect">
            <a:avLst/>
          </a:prstGeom>
          <a:noFill/>
        </p:spPr>
        <p:txBody>
          <a:bodyPr wrap="square" rtlCol="0">
            <a:spAutoFit/>
          </a:bodyPr>
          <a:lstStyle/>
          <a:p>
            <a:r>
              <a:rPr lang="en-US" sz="2800" dirty="0" err="1" smtClean="0">
                <a:solidFill>
                  <a:schemeClr val="accent6"/>
                </a:solidFill>
                <a:latin typeface="Times New Roman" panose="02020603050405020304" pitchFamily="18" charset="0"/>
                <a:cs typeface="Times New Roman" panose="02020603050405020304" pitchFamily="18" charset="0"/>
              </a:rPr>
              <a:t>Từ</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khó</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bãi</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bờ</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chân</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smtClean="0">
                <a:solidFill>
                  <a:schemeClr val="accent6"/>
                </a:solidFill>
                <a:latin typeface="Times New Roman" panose="02020603050405020304" pitchFamily="18" charset="0"/>
                <a:cs typeface="Times New Roman" panose="02020603050405020304" pitchFamily="18" charset="0"/>
              </a:rPr>
              <a:t>trời</a:t>
            </a:r>
            <a:r>
              <a:rPr lang="en-US" sz="2800" dirty="0" smtClean="0">
                <a:solidFill>
                  <a:schemeClr val="accent6"/>
                </a:solidFill>
                <a:latin typeface="Times New Roman" panose="02020603050405020304" pitchFamily="18" charset="0"/>
                <a:cs typeface="Times New Roman" panose="02020603050405020304" pitchFamily="18" charset="0"/>
              </a:rPr>
              <a:t> </a:t>
            </a:r>
            <a:endParaRPr lang="en-US"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822834"/>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100"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940235"/>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188</TotalTime>
  <Words>2291</Words>
  <Application>Microsoft Office PowerPoint</Application>
  <PresentationFormat>Widescreen</PresentationFormat>
  <Paragraphs>124</Paragraphs>
  <Slides>36</Slides>
  <Notes>21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36</vt:i4>
      </vt:variant>
    </vt:vector>
  </HeadingPairs>
  <TitlesOfParts>
    <vt:vector size="51" baseType="lpstr">
      <vt:lpstr>#9Slide02 Noi dung dai</vt:lpstr>
      <vt:lpstr>Arial</vt:lpstr>
      <vt:lpstr>Calibri</vt:lpstr>
      <vt:lpstr>Cambay</vt:lpstr>
      <vt:lpstr>Chango</vt:lpstr>
      <vt:lpstr>等线</vt:lpstr>
      <vt:lpstr>Montserrat</vt:lpstr>
      <vt:lpstr>Paprika</vt:lpstr>
      <vt:lpstr>Segoe UI Historic</vt:lpstr>
      <vt:lpstr>Times New Roman</vt:lpstr>
      <vt:lpstr>UVN Bach Dang Nang</vt:lpstr>
      <vt:lpstr>Wingdings</vt:lpstr>
      <vt:lpstr>字魂27号-布丁体</vt: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TTC</cp:lastModifiedBy>
  <cp:revision>57</cp:revision>
  <dcterms:created xsi:type="dcterms:W3CDTF">2023-08-06T03:04:44Z</dcterms:created>
  <dcterms:modified xsi:type="dcterms:W3CDTF">2024-12-11T14:49:14Z</dcterms:modified>
  <cp:category>9Slide.vn</cp:category>
</cp:coreProperties>
</file>